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84" r:id="rId4"/>
    <p:sldId id="264" r:id="rId5"/>
    <p:sldId id="265" r:id="rId6"/>
    <p:sldId id="266" r:id="rId7"/>
    <p:sldId id="271" r:id="rId8"/>
    <p:sldId id="272" r:id="rId9"/>
    <p:sldId id="269" r:id="rId10"/>
    <p:sldId id="267" r:id="rId11"/>
    <p:sldId id="27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045F9-65BA-490C-A12D-F416E4DBAD0D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B97C1-C994-438E-9BAE-3A8248F4C0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74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16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87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10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8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8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095E1-18B2-44B0-911C-ED756B8DB9C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27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38EAFC-9D5C-727F-B534-0E32BCE77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B13AA91-C81B-5D06-CE0A-BA1053B82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59AFB0-1AB5-709F-C91C-09B091E4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1B2564-F175-B7F5-247D-B28F709D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3A284C-76F9-AEFD-6F85-BFB49B6B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C855DE-9409-FC10-8411-A40E3A45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992260-4112-B2FC-3912-DD64EEDE0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C71367C-73BC-0597-F895-B5A89D49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C90FCE-52E5-81A6-D4A2-2E91A009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02DCDC-2540-ABB8-4D35-2335A5D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07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CFF5EB9-CDA4-8291-64A7-4BC902AEF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6A04545-23FD-FD57-F45C-BA7E60222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E19BC1-1A55-53D8-A70A-8F7A1343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2CEB0E-98B4-31A9-13DE-D23AEBE2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32D72F-3CAC-BC1B-7227-1960A870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0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5825C1-761A-958A-9932-36CBF64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9BE573-A324-4C0A-98DC-83DF585F2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243D63-1FA4-3B6E-C4B6-CDB68252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F91D23-169D-1AD9-B27B-19C34897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0F1334-4CA6-4048-FD6D-B592CF60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95518A-601C-7A27-2F72-934D566C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3EACDE-50BF-0A1E-6B75-E72DABA5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001B67-421F-AA08-9274-1B312DC4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E5DBE9-E98D-D67E-461D-80EA250B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7A5186-A1DB-B208-7141-3380D79E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92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1B8380-7156-2081-E105-19FC985C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9B4C79-2F09-C5A1-CC23-04D0248D9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E2FCE4-BCDA-142F-F571-08C27D2A9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14AE80-BAAF-59C0-8CFC-D4BB23B7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C79EA2-4A18-088E-634D-424BC4C6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927BB5-68F5-E7EB-4792-CFC3108F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6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220097-86A4-ED4F-6B35-39B7741E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C2F9FE-05EB-CE31-442E-BF4A2DF7F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ADFFA2-502C-BC25-9766-6A23264B0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ACC06A9-C8CA-C788-2064-F66444437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D4B1C80-7FAA-E2A4-C1E6-2E559C29F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1478911-609C-4681-6F24-99D0E26E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2D4E5C-8E48-3DA6-4D20-F642BD52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E51E8F2-8AF7-8404-15A1-C95E6F58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0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1AB303-34BD-902F-949B-1397A8C8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D1497D-F5A2-CCA7-C8AC-C00C2515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CD7DAAF-1114-ABCE-A0D1-406B59AF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9DC299C-59DB-EA41-F83D-08FA7094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3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66A5025-3298-749F-9CC8-EEA6B88B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7277157-E8EA-42F1-9281-1A8FD9B2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9839239-C069-CFE0-DADD-6303C002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37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E5EF40-4E3D-2818-8C6A-92F6E54B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DF217F-211D-EE62-67A1-6196DDF3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6A7FBB4-F330-AC58-68B3-1AD322E85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F00153-D158-A37F-1485-6971E8FD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CE292E-D879-6A1D-FCFE-4C0F0DDD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B053A59-AEA0-D926-0E05-9F3E8DC8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91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D6D0B-DE08-1014-2DBC-7D641F11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F6F3D03-977C-93F5-CCDC-F22F4320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B23A9E0-46C8-DDC5-9390-9A98E638A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9DC2123-D67D-563D-0A90-0255D3D9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87155F1-1D5E-26E3-DEFA-27F2E10B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ECFB81-4E8E-10A5-2873-6786F6FC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26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E0C3655-A1FA-E31C-EC81-B99754EB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CD7AEC-9ADD-E4A4-E147-79ED02FC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02693-57FA-1A59-52E0-645AA8AB5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5AF8-B723-423B-AA84-576C6944F98E}" type="datetimeFigureOut">
              <a:rPr lang="vi-VN" smtClean="0"/>
              <a:t>21/05/2024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764068-AE43-8418-CBAF-A65C3F798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6C92CE-83B0-4F4E-D666-1514DE8AA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3B59-F8D0-4829-B15D-EB8FE09843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7.svg"/><Relationship Id="rId21" Type="http://schemas.openxmlformats.org/officeDocument/2006/relationships/image" Target="../media/image19.svg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image" Target="../media/image23.png"/><Relationship Id="rId50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9" Type="http://schemas.openxmlformats.org/officeDocument/2006/relationships/image" Target="../media/image27.svg"/><Relationship Id="rId11" Type="http://schemas.openxmlformats.org/officeDocument/2006/relationships/image" Target="../media/image9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35.svg"/><Relationship Id="rId40" Type="http://schemas.openxmlformats.org/officeDocument/2006/relationships/image" Target="../media/image20.png"/><Relationship Id="rId45" Type="http://schemas.openxmlformats.org/officeDocument/2006/relationships/image" Target="../media/image43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image" Target="../media/image47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4" Type="http://schemas.openxmlformats.org/officeDocument/2006/relationships/image" Target="../media/image22.png"/><Relationship Id="rId52" Type="http://schemas.openxmlformats.org/officeDocument/2006/relationships/image" Target="../media/image26.gif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5.svg"/><Relationship Id="rId30" Type="http://schemas.openxmlformats.org/officeDocument/2006/relationships/image" Target="../media/image15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48" Type="http://schemas.openxmlformats.org/officeDocument/2006/relationships/image" Target="../media/image24.png"/><Relationship Id="rId8" Type="http://schemas.openxmlformats.org/officeDocument/2006/relationships/image" Target="../media/image6.svg"/><Relationship Id="rId51" Type="http://schemas.openxmlformats.org/officeDocument/2006/relationships/image" Target="../media/image49.svg"/><Relationship Id="rId3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19.png"/><Relationship Id="rId46" Type="http://schemas.openxmlformats.org/officeDocument/2006/relationships/image" Target="../media/image44.svg"/><Relationship Id="rId20" Type="http://schemas.openxmlformats.org/officeDocument/2006/relationships/image" Target="../media/image10.png"/><Relationship Id="rId41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9B3428-BA63-BCDF-48FE-CEBD96720164}"/>
              </a:ext>
            </a:extLst>
          </p:cNvPr>
          <p:cNvSpPr/>
          <p:nvPr/>
        </p:nvSpPr>
        <p:spPr>
          <a:xfrm>
            <a:off x="4205514" y="1513114"/>
            <a:ext cx="3780971" cy="3780971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1DBA67CD-C649-2FDE-4E12-E15156245409}"/>
              </a:ext>
            </a:extLst>
          </p:cNvPr>
          <p:cNvSpPr/>
          <p:nvPr/>
        </p:nvSpPr>
        <p:spPr>
          <a:xfrm>
            <a:off x="3893457" y="3116943"/>
            <a:ext cx="624114" cy="6241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1.875E-6 -0.15209 0.0694 -0.27593 0.15495 -0.27593 C 0.2405 -0.27593 0.31016 -0.15209 0.31016 2.22222E-6 C 0.31016 0.15208 0.2405 0.27546 0.15495 0.27546 C 0.0694 0.27546 -1.875E-6 0.15208 -1.875E-6 2.22222E-6 Z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0 L 0.15508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âu 5 khung">
            <a:extLst>
              <a:ext uri="{FF2B5EF4-FFF2-40B4-BE49-F238E27FC236}">
                <a16:creationId xmlns:a16="http://schemas.microsoft.com/office/drawing/2014/main" id="{C5E72778-805C-C38D-F7DE-82D6EE02D425}"/>
              </a:ext>
            </a:extLst>
          </p:cNvPr>
          <p:cNvSpPr>
            <a:spLocks/>
          </p:cNvSpPr>
          <p:nvPr/>
        </p:nvSpPr>
        <p:spPr bwMode="auto">
          <a:xfrm>
            <a:off x="66048" y="1903412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Vui mừng</a:t>
            </a:r>
          </a:p>
        </p:txBody>
      </p:sp>
      <p:sp>
        <p:nvSpPr>
          <p:cNvPr id="94" name="câu 5 a">
            <a:extLst>
              <a:ext uri="{FF2B5EF4-FFF2-40B4-BE49-F238E27FC236}">
                <a16:creationId xmlns:a16="http://schemas.microsoft.com/office/drawing/2014/main" id="{9BD0E9D9-81C7-14BC-A8AA-ACF9CEEF29E8}"/>
              </a:ext>
            </a:extLst>
          </p:cNvPr>
          <p:cNvSpPr>
            <a:spLocks/>
          </p:cNvSpPr>
          <p:nvPr/>
        </p:nvSpPr>
        <p:spPr bwMode="auto">
          <a:xfrm>
            <a:off x="283996" y="2147508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AutoShape 56">
            <a:extLst>
              <a:ext uri="{FF2B5EF4-FFF2-40B4-BE49-F238E27FC236}">
                <a16:creationId xmlns:a16="http://schemas.microsoft.com/office/drawing/2014/main" id="{89B9B182-C5B0-2ED0-8AE6-71CB1A6298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36179" y="390534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2" name="AnswerD">
            <a:extLst>
              <a:ext uri="{FF2B5EF4-FFF2-40B4-BE49-F238E27FC236}">
                <a16:creationId xmlns:a16="http://schemas.microsoft.com/office/drawing/2014/main" id="{1CF5686B-17A5-E476-E825-146471D8AFEB}"/>
              </a:ext>
            </a:extLst>
          </p:cNvPr>
          <p:cNvSpPr>
            <a:spLocks/>
          </p:cNvSpPr>
          <p:nvPr/>
        </p:nvSpPr>
        <p:spPr bwMode="auto">
          <a:xfrm>
            <a:off x="66802" y="4443301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Macco</a:t>
            </a:r>
          </a:p>
        </p:txBody>
      </p:sp>
      <p:sp>
        <p:nvSpPr>
          <p:cNvPr id="67" name="AutoShape 54">
            <a:extLst>
              <a:ext uri="{FF2B5EF4-FFF2-40B4-BE49-F238E27FC236}">
                <a16:creationId xmlns:a16="http://schemas.microsoft.com/office/drawing/2014/main" id="{30E954A7-D25D-C3A5-1721-02CB7EEBA000}"/>
              </a:ext>
            </a:extLst>
          </p:cNvPr>
          <p:cNvSpPr>
            <a:spLocks/>
          </p:cNvSpPr>
          <p:nvPr/>
        </p:nvSpPr>
        <p:spPr bwMode="auto">
          <a:xfrm>
            <a:off x="251035" y="4679109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63" name="AnswerC">
            <a:extLst>
              <a:ext uri="{FF2B5EF4-FFF2-40B4-BE49-F238E27FC236}">
                <a16:creationId xmlns:a16="http://schemas.microsoft.com/office/drawing/2014/main" id="{E3A7F9D9-E44F-0FB8-154B-314DAA881930}"/>
              </a:ext>
            </a:extLst>
          </p:cNvPr>
          <p:cNvSpPr>
            <a:spLocks/>
          </p:cNvSpPr>
          <p:nvPr/>
        </p:nvSpPr>
        <p:spPr bwMode="auto">
          <a:xfrm>
            <a:off x="66048" y="3602773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Gioan</a:t>
            </a:r>
          </a:p>
        </p:txBody>
      </p:sp>
      <p:sp>
        <p:nvSpPr>
          <p:cNvPr id="69" name="AutoShape 56">
            <a:extLst>
              <a:ext uri="{FF2B5EF4-FFF2-40B4-BE49-F238E27FC236}">
                <a16:creationId xmlns:a16="http://schemas.microsoft.com/office/drawing/2014/main" id="{DEAB1DB8-3DDC-9CEB-5488-7757D422D574}"/>
              </a:ext>
            </a:extLst>
          </p:cNvPr>
          <p:cNvSpPr>
            <a:spLocks/>
          </p:cNvSpPr>
          <p:nvPr/>
        </p:nvSpPr>
        <p:spPr bwMode="auto">
          <a:xfrm>
            <a:off x="220365" y="3835975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64" name="AnswerB">
            <a:extLst>
              <a:ext uri="{FF2B5EF4-FFF2-40B4-BE49-F238E27FC236}">
                <a16:creationId xmlns:a16="http://schemas.microsoft.com/office/drawing/2014/main" id="{14D89DDA-D93F-70AC-A9D2-BA307E20EDF4}"/>
              </a:ext>
            </a:extLst>
          </p:cNvPr>
          <p:cNvSpPr>
            <a:spLocks/>
          </p:cNvSpPr>
          <p:nvPr/>
        </p:nvSpPr>
        <p:spPr bwMode="auto">
          <a:xfrm>
            <a:off x="66048" y="2741432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Mattheu</a:t>
            </a:r>
          </a:p>
        </p:txBody>
      </p:sp>
      <p:sp>
        <p:nvSpPr>
          <p:cNvPr id="66" name="AutoShape 53">
            <a:extLst>
              <a:ext uri="{FF2B5EF4-FFF2-40B4-BE49-F238E27FC236}">
                <a16:creationId xmlns:a16="http://schemas.microsoft.com/office/drawing/2014/main" id="{83909FB7-B73E-0B1C-9834-E00399CEFCEE}"/>
              </a:ext>
            </a:extLst>
          </p:cNvPr>
          <p:cNvSpPr>
            <a:spLocks/>
          </p:cNvSpPr>
          <p:nvPr/>
        </p:nvSpPr>
        <p:spPr bwMode="auto">
          <a:xfrm>
            <a:off x="200239" y="2983346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65" name="AnswerA">
            <a:extLst>
              <a:ext uri="{FF2B5EF4-FFF2-40B4-BE49-F238E27FC236}">
                <a16:creationId xmlns:a16="http://schemas.microsoft.com/office/drawing/2014/main" id="{924EF891-6101-24F8-9DA2-55901D0E8AAE}"/>
              </a:ext>
            </a:extLst>
          </p:cNvPr>
          <p:cNvSpPr>
            <a:spLocks/>
          </p:cNvSpPr>
          <p:nvPr/>
        </p:nvSpPr>
        <p:spPr bwMode="auto">
          <a:xfrm>
            <a:off x="66048" y="1941334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Luca</a:t>
            </a:r>
          </a:p>
        </p:txBody>
      </p:sp>
      <p:sp>
        <p:nvSpPr>
          <p:cNvPr id="68" name="AutoShape 55">
            <a:extLst>
              <a:ext uri="{FF2B5EF4-FFF2-40B4-BE49-F238E27FC236}">
                <a16:creationId xmlns:a16="http://schemas.microsoft.com/office/drawing/2014/main" id="{AE7B9261-00CF-FF0A-B6C9-D0795E42326C}"/>
              </a:ext>
            </a:extLst>
          </p:cNvPr>
          <p:cNvSpPr>
            <a:spLocks/>
          </p:cNvSpPr>
          <p:nvPr/>
        </p:nvSpPr>
        <p:spPr bwMode="auto">
          <a:xfrm>
            <a:off x="204736" y="2240959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DCB6A566-165E-7222-3E1B-1FA3439D01B3}"/>
              </a:ext>
            </a:extLst>
          </p:cNvPr>
          <p:cNvSpPr>
            <a:spLocks/>
          </p:cNvSpPr>
          <p:nvPr/>
        </p:nvSpPr>
        <p:spPr>
          <a:xfrm flipH="1">
            <a:off x="5239988" y="5471747"/>
            <a:ext cx="1232676" cy="985775"/>
          </a:xfrm>
          <a:custGeom>
            <a:avLst/>
            <a:gdLst/>
            <a:ahLst/>
            <a:cxnLst/>
            <a:rect l="l" t="t" r="r" b="b"/>
            <a:pathLst>
              <a:path w="1849014" h="1478663">
                <a:moveTo>
                  <a:pt x="1849014" y="1478662"/>
                </a:moveTo>
                <a:lnTo>
                  <a:pt x="0" y="1478662"/>
                </a:lnTo>
                <a:lnTo>
                  <a:pt x="0" y="0"/>
                </a:lnTo>
                <a:lnTo>
                  <a:pt x="1849014" y="0"/>
                </a:lnTo>
                <a:lnTo>
                  <a:pt x="1849014" y="14786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C06B0264-E4E4-78E1-C8F6-7A58FC81E64A}"/>
              </a:ext>
            </a:extLst>
          </p:cNvPr>
          <p:cNvSpPr>
            <a:spLocks/>
          </p:cNvSpPr>
          <p:nvPr/>
        </p:nvSpPr>
        <p:spPr>
          <a:xfrm rot="5400000" flipV="1">
            <a:off x="6081490" y="3919187"/>
            <a:ext cx="1232676" cy="985775"/>
          </a:xfrm>
          <a:custGeom>
            <a:avLst/>
            <a:gdLst/>
            <a:ahLst/>
            <a:cxnLst/>
            <a:rect l="l" t="t" r="r" b="b"/>
            <a:pathLst>
              <a:path w="1849014" h="1478663">
                <a:moveTo>
                  <a:pt x="0" y="1478663"/>
                </a:moveTo>
                <a:lnTo>
                  <a:pt x="1849014" y="1478663"/>
                </a:lnTo>
                <a:lnTo>
                  <a:pt x="1849014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">
            <a:extLst>
              <a:ext uri="{FF2B5EF4-FFF2-40B4-BE49-F238E27FC236}">
                <a16:creationId xmlns:a16="http://schemas.microsoft.com/office/drawing/2014/main" id="{36C899F2-F76F-E60D-7B35-EDC226C2C26B}"/>
              </a:ext>
            </a:extLst>
          </p:cNvPr>
          <p:cNvSpPr>
            <a:spLocks/>
          </p:cNvSpPr>
          <p:nvPr/>
        </p:nvSpPr>
        <p:spPr>
          <a:xfrm rot="10800000" flipV="1">
            <a:off x="6456196" y="4985336"/>
            <a:ext cx="1232676" cy="735304"/>
          </a:xfrm>
          <a:custGeom>
            <a:avLst/>
            <a:gdLst/>
            <a:ahLst/>
            <a:cxnLst/>
            <a:rect l="l" t="t" r="r" b="b"/>
            <a:pathLst>
              <a:path w="1849014" h="1478663">
                <a:moveTo>
                  <a:pt x="0" y="1478663"/>
                </a:moveTo>
                <a:lnTo>
                  <a:pt x="1849014" y="1478663"/>
                </a:lnTo>
                <a:lnTo>
                  <a:pt x="1849014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34064"/>
            </a:stretch>
          </a:blipFill>
        </p:spPr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0AA3143A-5D22-04E9-96BA-DB73E4318AA3}"/>
              </a:ext>
            </a:extLst>
          </p:cNvPr>
          <p:cNvSpPr>
            <a:spLocks/>
          </p:cNvSpPr>
          <p:nvPr/>
        </p:nvSpPr>
        <p:spPr>
          <a:xfrm flipV="1">
            <a:off x="6521871" y="2458837"/>
            <a:ext cx="985775" cy="985775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1478663"/>
                </a:moveTo>
                <a:lnTo>
                  <a:pt x="1478662" y="1478663"/>
                </a:lnTo>
                <a:lnTo>
                  <a:pt x="1478662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61" name="Hình ảnh 60" descr="Ảnh có chứa tòa nhà, ngoài trời, ban đêm, Tháp chuông&#10;&#10;Mô tả được tạo tự động">
            <a:extLst>
              <a:ext uri="{FF2B5EF4-FFF2-40B4-BE49-F238E27FC236}">
                <a16:creationId xmlns:a16="http://schemas.microsoft.com/office/drawing/2014/main" id="{4577227B-0B6D-4D39-D17D-D4A331DB01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>
          <a:xfrm>
            <a:off x="697375" y="5278722"/>
            <a:ext cx="2100341" cy="1547126"/>
          </a:xfrm>
          <a:prstGeom prst="rect">
            <a:avLst/>
          </a:prstGeom>
        </p:spPr>
      </p:pic>
      <p:sp>
        <p:nvSpPr>
          <p:cNvPr id="85" name="Freeform 6">
            <a:extLst>
              <a:ext uri="{FF2B5EF4-FFF2-40B4-BE49-F238E27FC236}">
                <a16:creationId xmlns:a16="http://schemas.microsoft.com/office/drawing/2014/main" id="{A6450801-F260-3F7F-D933-34A85B52893F}"/>
              </a:ext>
            </a:extLst>
          </p:cNvPr>
          <p:cNvSpPr>
            <a:spLocks/>
          </p:cNvSpPr>
          <p:nvPr/>
        </p:nvSpPr>
        <p:spPr>
          <a:xfrm>
            <a:off x="4849911" y="1027191"/>
            <a:ext cx="1713597" cy="1247078"/>
          </a:xfrm>
          <a:custGeom>
            <a:avLst/>
            <a:gdLst/>
            <a:ahLst/>
            <a:cxnLst/>
            <a:rect l="l" t="t" r="r" b="b"/>
            <a:pathLst>
              <a:path w="2570396" h="1870617">
                <a:moveTo>
                  <a:pt x="0" y="0"/>
                </a:moveTo>
                <a:lnTo>
                  <a:pt x="2570396" y="0"/>
                </a:lnTo>
                <a:lnTo>
                  <a:pt x="2570396" y="1870617"/>
                </a:lnTo>
                <a:lnTo>
                  <a:pt x="0" y="18706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>
            <a:spLocks/>
          </p:cNvSpPr>
          <p:nvPr/>
        </p:nvSpPr>
        <p:spPr>
          <a:xfrm>
            <a:off x="9241054" y="-163909"/>
            <a:ext cx="4018493" cy="4566470"/>
          </a:xfrm>
          <a:custGeom>
            <a:avLst/>
            <a:gdLst/>
            <a:ahLst/>
            <a:cxnLst/>
            <a:rect l="l" t="t" r="r" b="b"/>
            <a:pathLst>
              <a:path w="6027740" h="6849705">
                <a:moveTo>
                  <a:pt x="0" y="0"/>
                </a:moveTo>
                <a:lnTo>
                  <a:pt x="6027740" y="0"/>
                </a:lnTo>
                <a:lnTo>
                  <a:pt x="6027740" y="6849704"/>
                </a:lnTo>
                <a:lnTo>
                  <a:pt x="0" y="6849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>
            <a:spLocks/>
          </p:cNvSpPr>
          <p:nvPr/>
        </p:nvSpPr>
        <p:spPr>
          <a:xfrm>
            <a:off x="5275980" y="2255650"/>
            <a:ext cx="411625" cy="462973"/>
          </a:xfrm>
          <a:custGeom>
            <a:avLst/>
            <a:gdLst/>
            <a:ahLst/>
            <a:cxnLst/>
            <a:rect l="l" t="t" r="r" b="b"/>
            <a:pathLst>
              <a:path w="617437" h="694459">
                <a:moveTo>
                  <a:pt x="0" y="0"/>
                </a:moveTo>
                <a:lnTo>
                  <a:pt x="617438" y="0"/>
                </a:lnTo>
                <a:lnTo>
                  <a:pt x="617438" y="694459"/>
                </a:lnTo>
                <a:lnTo>
                  <a:pt x="0" y="6944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>
            <a:spLocks/>
          </p:cNvSpPr>
          <p:nvPr/>
        </p:nvSpPr>
        <p:spPr>
          <a:xfrm>
            <a:off x="5149694" y="5783174"/>
            <a:ext cx="654784" cy="427799"/>
          </a:xfrm>
          <a:custGeom>
            <a:avLst/>
            <a:gdLst/>
            <a:ahLst/>
            <a:cxnLst/>
            <a:rect l="l" t="t" r="r" b="b"/>
            <a:pathLst>
              <a:path w="718358" h="613870">
                <a:moveTo>
                  <a:pt x="0" y="0"/>
                </a:moveTo>
                <a:lnTo>
                  <a:pt x="718358" y="0"/>
                </a:lnTo>
                <a:lnTo>
                  <a:pt x="718358" y="613869"/>
                </a:lnTo>
                <a:lnTo>
                  <a:pt x="0" y="6138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>
            <a:spLocks/>
          </p:cNvSpPr>
          <p:nvPr/>
        </p:nvSpPr>
        <p:spPr>
          <a:xfrm>
            <a:off x="5789792" y="4604057"/>
            <a:ext cx="1103601" cy="812652"/>
          </a:xfrm>
          <a:custGeom>
            <a:avLst/>
            <a:gdLst/>
            <a:ahLst/>
            <a:cxnLst/>
            <a:rect l="l" t="t" r="r" b="b"/>
            <a:pathLst>
              <a:path w="1655402" h="1218978">
                <a:moveTo>
                  <a:pt x="0" y="0"/>
                </a:moveTo>
                <a:lnTo>
                  <a:pt x="1655402" y="0"/>
                </a:lnTo>
                <a:lnTo>
                  <a:pt x="1655402" y="1218977"/>
                </a:lnTo>
                <a:lnTo>
                  <a:pt x="0" y="12189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>
            <a:spLocks/>
          </p:cNvSpPr>
          <p:nvPr/>
        </p:nvSpPr>
        <p:spPr>
          <a:xfrm>
            <a:off x="5309000" y="2677939"/>
            <a:ext cx="844836" cy="508438"/>
          </a:xfrm>
          <a:custGeom>
            <a:avLst/>
            <a:gdLst/>
            <a:ahLst/>
            <a:cxnLst/>
            <a:rect l="l" t="t" r="r" b="b"/>
            <a:pathLst>
              <a:path w="1267254" h="762657">
                <a:moveTo>
                  <a:pt x="0" y="0"/>
                </a:moveTo>
                <a:lnTo>
                  <a:pt x="1267254" y="0"/>
                </a:lnTo>
                <a:lnTo>
                  <a:pt x="1267254" y="762656"/>
                </a:lnTo>
                <a:lnTo>
                  <a:pt x="0" y="76265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>
            <a:spLocks/>
          </p:cNvSpPr>
          <p:nvPr/>
        </p:nvSpPr>
        <p:spPr>
          <a:xfrm>
            <a:off x="11774257" y="1480171"/>
            <a:ext cx="771485" cy="670975"/>
          </a:xfrm>
          <a:custGeom>
            <a:avLst/>
            <a:gdLst/>
            <a:ahLst/>
            <a:cxnLst/>
            <a:rect l="l" t="t" r="r" b="b"/>
            <a:pathLst>
              <a:path w="1157228" h="1006463">
                <a:moveTo>
                  <a:pt x="0" y="0"/>
                </a:moveTo>
                <a:lnTo>
                  <a:pt x="1157228" y="0"/>
                </a:lnTo>
                <a:lnTo>
                  <a:pt x="1157228" y="1006463"/>
                </a:lnTo>
                <a:lnTo>
                  <a:pt x="0" y="10064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>
            <a:spLocks/>
          </p:cNvSpPr>
          <p:nvPr/>
        </p:nvSpPr>
        <p:spPr>
          <a:xfrm rot="2382564">
            <a:off x="11881534" y="3486165"/>
            <a:ext cx="556933" cy="378714"/>
          </a:xfrm>
          <a:custGeom>
            <a:avLst/>
            <a:gdLst/>
            <a:ahLst/>
            <a:cxnLst/>
            <a:rect l="l" t="t" r="r" b="b"/>
            <a:pathLst>
              <a:path w="835399" h="568071">
                <a:moveTo>
                  <a:pt x="0" y="0"/>
                </a:moveTo>
                <a:lnTo>
                  <a:pt x="835398" y="0"/>
                </a:lnTo>
                <a:lnTo>
                  <a:pt x="835398" y="568071"/>
                </a:lnTo>
                <a:lnTo>
                  <a:pt x="0" y="56807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>
            <a:spLocks/>
          </p:cNvSpPr>
          <p:nvPr/>
        </p:nvSpPr>
        <p:spPr>
          <a:xfrm>
            <a:off x="10513071" y="3807604"/>
            <a:ext cx="689435" cy="486365"/>
          </a:xfrm>
          <a:custGeom>
            <a:avLst/>
            <a:gdLst/>
            <a:ahLst/>
            <a:cxnLst/>
            <a:rect l="l" t="t" r="r" b="b"/>
            <a:pathLst>
              <a:path w="1034153" h="729548">
                <a:moveTo>
                  <a:pt x="0" y="0"/>
                </a:moveTo>
                <a:lnTo>
                  <a:pt x="1034152" y="0"/>
                </a:lnTo>
                <a:lnTo>
                  <a:pt x="1034152" y="729548"/>
                </a:lnTo>
                <a:lnTo>
                  <a:pt x="0" y="72954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>
            <a:spLocks/>
          </p:cNvSpPr>
          <p:nvPr/>
        </p:nvSpPr>
        <p:spPr>
          <a:xfrm>
            <a:off x="10735136" y="4471052"/>
            <a:ext cx="515165" cy="133006"/>
          </a:xfrm>
          <a:custGeom>
            <a:avLst/>
            <a:gdLst/>
            <a:ahLst/>
            <a:cxnLst/>
            <a:rect l="l" t="t" r="r" b="b"/>
            <a:pathLst>
              <a:path w="772747" h="199509">
                <a:moveTo>
                  <a:pt x="0" y="0"/>
                </a:moveTo>
                <a:lnTo>
                  <a:pt x="772747" y="0"/>
                </a:lnTo>
                <a:lnTo>
                  <a:pt x="772747" y="199510"/>
                </a:lnTo>
                <a:lnTo>
                  <a:pt x="0" y="19951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>
            <a:spLocks/>
          </p:cNvSpPr>
          <p:nvPr/>
        </p:nvSpPr>
        <p:spPr>
          <a:xfrm>
            <a:off x="9452521" y="5618108"/>
            <a:ext cx="800553" cy="206688"/>
          </a:xfrm>
          <a:custGeom>
            <a:avLst/>
            <a:gdLst/>
            <a:ahLst/>
            <a:cxnLst/>
            <a:rect l="l" t="t" r="r" b="b"/>
            <a:pathLst>
              <a:path w="1200829" h="310032">
                <a:moveTo>
                  <a:pt x="0" y="0"/>
                </a:moveTo>
                <a:lnTo>
                  <a:pt x="1200830" y="0"/>
                </a:lnTo>
                <a:lnTo>
                  <a:pt x="1200830" y="310032"/>
                </a:lnTo>
                <a:lnTo>
                  <a:pt x="0" y="3100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>
            <a:spLocks/>
          </p:cNvSpPr>
          <p:nvPr/>
        </p:nvSpPr>
        <p:spPr>
          <a:xfrm>
            <a:off x="11539216" y="4858859"/>
            <a:ext cx="800553" cy="206688"/>
          </a:xfrm>
          <a:custGeom>
            <a:avLst/>
            <a:gdLst/>
            <a:ahLst/>
            <a:cxnLst/>
            <a:rect l="l" t="t" r="r" b="b"/>
            <a:pathLst>
              <a:path w="1200829" h="310032">
                <a:moveTo>
                  <a:pt x="0" y="0"/>
                </a:moveTo>
                <a:lnTo>
                  <a:pt x="1200830" y="0"/>
                </a:lnTo>
                <a:lnTo>
                  <a:pt x="1200830" y="310032"/>
                </a:lnTo>
                <a:lnTo>
                  <a:pt x="0" y="3100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>
            <a:spLocks/>
          </p:cNvSpPr>
          <p:nvPr/>
        </p:nvSpPr>
        <p:spPr>
          <a:xfrm>
            <a:off x="9915913" y="5146384"/>
            <a:ext cx="800553" cy="206688"/>
          </a:xfrm>
          <a:custGeom>
            <a:avLst/>
            <a:gdLst/>
            <a:ahLst/>
            <a:cxnLst/>
            <a:rect l="l" t="t" r="r" b="b"/>
            <a:pathLst>
              <a:path w="1200829" h="310032">
                <a:moveTo>
                  <a:pt x="0" y="0"/>
                </a:moveTo>
                <a:lnTo>
                  <a:pt x="1200829" y="0"/>
                </a:lnTo>
                <a:lnTo>
                  <a:pt x="1200829" y="310032"/>
                </a:lnTo>
                <a:lnTo>
                  <a:pt x="0" y="3100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>
            <a:spLocks/>
          </p:cNvSpPr>
          <p:nvPr/>
        </p:nvSpPr>
        <p:spPr>
          <a:xfrm>
            <a:off x="10291619" y="4358702"/>
            <a:ext cx="600175" cy="706845"/>
          </a:xfrm>
          <a:custGeom>
            <a:avLst/>
            <a:gdLst/>
            <a:ahLst/>
            <a:cxnLst/>
            <a:rect l="l" t="t" r="r" b="b"/>
            <a:pathLst>
              <a:path w="900263" h="1060267">
                <a:moveTo>
                  <a:pt x="0" y="0"/>
                </a:moveTo>
                <a:lnTo>
                  <a:pt x="900263" y="0"/>
                </a:lnTo>
                <a:lnTo>
                  <a:pt x="900263" y="1060267"/>
                </a:lnTo>
                <a:lnTo>
                  <a:pt x="0" y="106026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>
            <a:spLocks/>
          </p:cNvSpPr>
          <p:nvPr/>
        </p:nvSpPr>
        <p:spPr>
          <a:xfrm rot="-343542">
            <a:off x="12226573" y="1784560"/>
            <a:ext cx="225728" cy="660374"/>
          </a:xfrm>
          <a:custGeom>
            <a:avLst/>
            <a:gdLst/>
            <a:ahLst/>
            <a:cxnLst/>
            <a:rect l="l" t="t" r="r" b="b"/>
            <a:pathLst>
              <a:path w="338592" h="990561">
                <a:moveTo>
                  <a:pt x="0" y="0"/>
                </a:moveTo>
                <a:lnTo>
                  <a:pt x="338592" y="0"/>
                </a:lnTo>
                <a:lnTo>
                  <a:pt x="338592" y="990561"/>
                </a:lnTo>
                <a:lnTo>
                  <a:pt x="0" y="99056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>
            <a:spLocks/>
          </p:cNvSpPr>
          <p:nvPr/>
        </p:nvSpPr>
        <p:spPr>
          <a:xfrm flipH="1">
            <a:off x="7910050" y="2308905"/>
            <a:ext cx="293547" cy="441424"/>
          </a:xfrm>
          <a:custGeom>
            <a:avLst/>
            <a:gdLst/>
            <a:ahLst/>
            <a:cxnLst/>
            <a:rect l="l" t="t" r="r" b="b"/>
            <a:pathLst>
              <a:path w="440321" h="662136">
                <a:moveTo>
                  <a:pt x="440321" y="0"/>
                </a:moveTo>
                <a:lnTo>
                  <a:pt x="0" y="0"/>
                </a:lnTo>
                <a:lnTo>
                  <a:pt x="0" y="662136"/>
                </a:lnTo>
                <a:lnTo>
                  <a:pt x="440321" y="662136"/>
                </a:lnTo>
                <a:lnTo>
                  <a:pt x="440321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>
            <a:spLocks/>
          </p:cNvSpPr>
          <p:nvPr/>
        </p:nvSpPr>
        <p:spPr>
          <a:xfrm flipH="1">
            <a:off x="2104986" y="5394214"/>
            <a:ext cx="305507" cy="459409"/>
          </a:xfrm>
          <a:custGeom>
            <a:avLst/>
            <a:gdLst/>
            <a:ahLst/>
            <a:cxnLst/>
            <a:rect l="l" t="t" r="r" b="b"/>
            <a:pathLst>
              <a:path w="458260" h="689113">
                <a:moveTo>
                  <a:pt x="458259" y="0"/>
                </a:moveTo>
                <a:lnTo>
                  <a:pt x="0" y="0"/>
                </a:lnTo>
                <a:lnTo>
                  <a:pt x="0" y="689113"/>
                </a:lnTo>
                <a:lnTo>
                  <a:pt x="458259" y="689113"/>
                </a:lnTo>
                <a:lnTo>
                  <a:pt x="458259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9" name="Freeform 49"/>
          <p:cNvSpPr>
            <a:spLocks/>
          </p:cNvSpPr>
          <p:nvPr/>
        </p:nvSpPr>
        <p:spPr>
          <a:xfrm>
            <a:off x="10913481" y="4618422"/>
            <a:ext cx="450919" cy="449279"/>
          </a:xfrm>
          <a:custGeom>
            <a:avLst/>
            <a:gdLst/>
            <a:ahLst/>
            <a:cxnLst/>
            <a:rect l="l" t="t" r="r" b="b"/>
            <a:pathLst>
              <a:path w="676378" h="673919">
                <a:moveTo>
                  <a:pt x="0" y="0"/>
                </a:moveTo>
                <a:lnTo>
                  <a:pt x="676378" y="0"/>
                </a:lnTo>
                <a:lnTo>
                  <a:pt x="676378" y="673919"/>
                </a:lnTo>
                <a:lnTo>
                  <a:pt x="0" y="67391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93">
            <a:extLst>
              <a:ext uri="{FF2B5EF4-FFF2-40B4-BE49-F238E27FC236}">
                <a16:creationId xmlns:a16="http://schemas.microsoft.com/office/drawing/2014/main" id="{93B6EAA0-2E82-D66B-732A-D84B1B9A00AA}"/>
              </a:ext>
            </a:extLst>
          </p:cNvPr>
          <p:cNvSpPr>
            <a:spLocks/>
          </p:cNvSpPr>
          <p:nvPr/>
        </p:nvSpPr>
        <p:spPr>
          <a:xfrm>
            <a:off x="11222419" y="2112739"/>
            <a:ext cx="1119511" cy="610521"/>
          </a:xfrm>
          <a:custGeom>
            <a:avLst/>
            <a:gdLst/>
            <a:ahLst/>
            <a:cxnLst/>
            <a:rect l="l" t="t" r="r" b="b"/>
            <a:pathLst>
              <a:path w="934471" h="915782">
                <a:moveTo>
                  <a:pt x="0" y="0"/>
                </a:moveTo>
                <a:lnTo>
                  <a:pt x="934471" y="0"/>
                </a:lnTo>
                <a:lnTo>
                  <a:pt x="934471" y="915782"/>
                </a:lnTo>
                <a:lnTo>
                  <a:pt x="0" y="91578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93">
            <a:extLst>
              <a:ext uri="{FF2B5EF4-FFF2-40B4-BE49-F238E27FC236}">
                <a16:creationId xmlns:a16="http://schemas.microsoft.com/office/drawing/2014/main" id="{4B1E3F36-E7BF-6A83-7F79-D2F23D106556}"/>
              </a:ext>
            </a:extLst>
          </p:cNvPr>
          <p:cNvSpPr>
            <a:spLocks/>
          </p:cNvSpPr>
          <p:nvPr/>
        </p:nvSpPr>
        <p:spPr>
          <a:xfrm>
            <a:off x="8836434" y="2509342"/>
            <a:ext cx="1119511" cy="610521"/>
          </a:xfrm>
          <a:custGeom>
            <a:avLst/>
            <a:gdLst/>
            <a:ahLst/>
            <a:cxnLst/>
            <a:rect l="l" t="t" r="r" b="b"/>
            <a:pathLst>
              <a:path w="934471" h="915782">
                <a:moveTo>
                  <a:pt x="0" y="0"/>
                </a:moveTo>
                <a:lnTo>
                  <a:pt x="934471" y="0"/>
                </a:lnTo>
                <a:lnTo>
                  <a:pt x="934471" y="915782"/>
                </a:lnTo>
                <a:lnTo>
                  <a:pt x="0" y="91578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91">
            <a:extLst>
              <a:ext uri="{FF2B5EF4-FFF2-40B4-BE49-F238E27FC236}">
                <a16:creationId xmlns:a16="http://schemas.microsoft.com/office/drawing/2014/main" id="{DCD6A645-45B0-3688-2B46-0B3999F60FAA}"/>
              </a:ext>
            </a:extLst>
          </p:cNvPr>
          <p:cNvSpPr>
            <a:spLocks/>
          </p:cNvSpPr>
          <p:nvPr/>
        </p:nvSpPr>
        <p:spPr>
          <a:xfrm flipH="1">
            <a:off x="8116263" y="2134817"/>
            <a:ext cx="936447" cy="1076019"/>
          </a:xfrm>
          <a:custGeom>
            <a:avLst/>
            <a:gdLst/>
            <a:ahLst/>
            <a:cxnLst/>
            <a:rect l="l" t="t" r="r" b="b"/>
            <a:pathLst>
              <a:path w="505856" h="591959">
                <a:moveTo>
                  <a:pt x="0" y="0"/>
                </a:moveTo>
                <a:lnTo>
                  <a:pt x="505856" y="0"/>
                </a:lnTo>
                <a:lnTo>
                  <a:pt x="505856" y="591959"/>
                </a:lnTo>
                <a:lnTo>
                  <a:pt x="0" y="591959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7" name="Freeform 10">
            <a:extLst>
              <a:ext uri="{FF2B5EF4-FFF2-40B4-BE49-F238E27FC236}">
                <a16:creationId xmlns:a16="http://schemas.microsoft.com/office/drawing/2014/main" id="{0289F36B-756E-EA81-E5FA-87AFF14F60CA}"/>
              </a:ext>
            </a:extLst>
          </p:cNvPr>
          <p:cNvSpPr>
            <a:spLocks/>
          </p:cNvSpPr>
          <p:nvPr/>
        </p:nvSpPr>
        <p:spPr>
          <a:xfrm>
            <a:off x="4002349" y="6208398"/>
            <a:ext cx="1243777" cy="249125"/>
          </a:xfrm>
          <a:custGeom>
            <a:avLst/>
            <a:gdLst/>
            <a:ahLst/>
            <a:cxnLst/>
            <a:rect l="l" t="t" r="r" b="b"/>
            <a:pathLst>
              <a:path w="1865666" h="373687">
                <a:moveTo>
                  <a:pt x="0" y="0"/>
                </a:moveTo>
                <a:lnTo>
                  <a:pt x="1865666" y="0"/>
                </a:lnTo>
                <a:lnTo>
                  <a:pt x="1865666" y="373687"/>
                </a:lnTo>
                <a:lnTo>
                  <a:pt x="0" y="373687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B1ECDAEF-C5C4-FAE0-2F45-293AE318DF78}"/>
              </a:ext>
            </a:extLst>
          </p:cNvPr>
          <p:cNvSpPr>
            <a:spLocks/>
          </p:cNvSpPr>
          <p:nvPr/>
        </p:nvSpPr>
        <p:spPr>
          <a:xfrm rot="10800000" flipV="1">
            <a:off x="5466692" y="3286265"/>
            <a:ext cx="985775" cy="985775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1478663"/>
                </a:moveTo>
                <a:lnTo>
                  <a:pt x="1478662" y="1478663"/>
                </a:lnTo>
                <a:lnTo>
                  <a:pt x="1478662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9">
            <a:extLst>
              <a:ext uri="{FF2B5EF4-FFF2-40B4-BE49-F238E27FC236}">
                <a16:creationId xmlns:a16="http://schemas.microsoft.com/office/drawing/2014/main" id="{D7C4094A-DD70-506E-D625-F61571912FB8}"/>
              </a:ext>
            </a:extLst>
          </p:cNvPr>
          <p:cNvSpPr>
            <a:spLocks/>
          </p:cNvSpPr>
          <p:nvPr/>
        </p:nvSpPr>
        <p:spPr>
          <a:xfrm rot="16200000">
            <a:off x="4484609" y="2553473"/>
            <a:ext cx="985775" cy="985775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1478663"/>
                </a:moveTo>
                <a:lnTo>
                  <a:pt x="1478662" y="1478663"/>
                </a:lnTo>
                <a:lnTo>
                  <a:pt x="1478662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9">
            <a:extLst>
              <a:ext uri="{FF2B5EF4-FFF2-40B4-BE49-F238E27FC236}">
                <a16:creationId xmlns:a16="http://schemas.microsoft.com/office/drawing/2014/main" id="{2E798402-634C-56CE-F1D9-4FD631D7AE70}"/>
              </a:ext>
            </a:extLst>
          </p:cNvPr>
          <p:cNvSpPr>
            <a:spLocks/>
          </p:cNvSpPr>
          <p:nvPr/>
        </p:nvSpPr>
        <p:spPr>
          <a:xfrm rot="16200000" flipH="1" flipV="1">
            <a:off x="6269901" y="1879405"/>
            <a:ext cx="689435" cy="985777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1478663"/>
                </a:moveTo>
                <a:lnTo>
                  <a:pt x="1478662" y="1478663"/>
                </a:lnTo>
                <a:lnTo>
                  <a:pt x="1478662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 l="-567" t="33564" r="-42416" b="-33564"/>
            </a:stretch>
          </a:blipFill>
        </p:spPr>
      </p:sp>
      <p:sp>
        <p:nvSpPr>
          <p:cNvPr id="86" name="Freeform 4">
            <a:extLst>
              <a:ext uri="{FF2B5EF4-FFF2-40B4-BE49-F238E27FC236}">
                <a16:creationId xmlns:a16="http://schemas.microsoft.com/office/drawing/2014/main" id="{9936B12A-2E00-D6C2-C8C6-8CD80785AD7C}"/>
              </a:ext>
            </a:extLst>
          </p:cNvPr>
          <p:cNvSpPr>
            <a:spLocks/>
          </p:cNvSpPr>
          <p:nvPr/>
        </p:nvSpPr>
        <p:spPr>
          <a:xfrm rot="10800000">
            <a:off x="2036502" y="6208397"/>
            <a:ext cx="985775" cy="617449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0"/>
                </a:moveTo>
                <a:lnTo>
                  <a:pt x="1478663" y="0"/>
                </a:lnTo>
                <a:lnTo>
                  <a:pt x="1478663" y="1478663"/>
                </a:lnTo>
                <a:lnTo>
                  <a:pt x="0" y="14786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b="-59653"/>
            </a:stretch>
          </a:blipFill>
        </p:spPr>
      </p:sp>
      <p:sp>
        <p:nvSpPr>
          <p:cNvPr id="87" name="Freeform 3">
            <a:extLst>
              <a:ext uri="{FF2B5EF4-FFF2-40B4-BE49-F238E27FC236}">
                <a16:creationId xmlns:a16="http://schemas.microsoft.com/office/drawing/2014/main" id="{2EFAD0C3-3791-8542-4E3B-79E45016B9C6}"/>
              </a:ext>
            </a:extLst>
          </p:cNvPr>
          <p:cNvSpPr>
            <a:spLocks/>
          </p:cNvSpPr>
          <p:nvPr/>
        </p:nvSpPr>
        <p:spPr>
          <a:xfrm>
            <a:off x="2771818" y="5853469"/>
            <a:ext cx="985775" cy="800107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0"/>
                </a:moveTo>
                <a:lnTo>
                  <a:pt x="1478662" y="0"/>
                </a:lnTo>
                <a:lnTo>
                  <a:pt x="1478662" y="1478663"/>
                </a:lnTo>
                <a:lnTo>
                  <a:pt x="0" y="14786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 t="1" b="-23206"/>
            </a:stretch>
          </a:blipFill>
        </p:spPr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C0A3C09C-3756-6363-2255-E7182BF369A8}"/>
              </a:ext>
            </a:extLst>
          </p:cNvPr>
          <p:cNvSpPr>
            <a:spLocks/>
          </p:cNvSpPr>
          <p:nvPr/>
        </p:nvSpPr>
        <p:spPr>
          <a:xfrm rot="5400000">
            <a:off x="3254858" y="5946303"/>
            <a:ext cx="985775" cy="800107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0"/>
                </a:moveTo>
                <a:lnTo>
                  <a:pt x="1478662" y="0"/>
                </a:lnTo>
                <a:lnTo>
                  <a:pt x="1478662" y="1478663"/>
                </a:lnTo>
                <a:lnTo>
                  <a:pt x="0" y="14786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 t="1" b="-23206"/>
            </a:stretch>
          </a:blipFill>
        </p:spPr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1049E769-2BC7-D5FB-6D97-759F4190DAA1}"/>
              </a:ext>
            </a:extLst>
          </p:cNvPr>
          <p:cNvSpPr>
            <a:spLocks/>
          </p:cNvSpPr>
          <p:nvPr/>
        </p:nvSpPr>
        <p:spPr>
          <a:xfrm>
            <a:off x="4478208" y="2025774"/>
            <a:ext cx="998878" cy="967137"/>
          </a:xfrm>
          <a:custGeom>
            <a:avLst/>
            <a:gdLst/>
            <a:ahLst/>
            <a:cxnLst/>
            <a:rect l="l" t="t" r="r" b="b"/>
            <a:pathLst>
              <a:path w="1478663" h="1478663">
                <a:moveTo>
                  <a:pt x="0" y="1478663"/>
                </a:moveTo>
                <a:lnTo>
                  <a:pt x="1478662" y="1478663"/>
                </a:lnTo>
                <a:lnTo>
                  <a:pt x="1478662" y="0"/>
                </a:lnTo>
                <a:lnTo>
                  <a:pt x="0" y="0"/>
                </a:lnTo>
                <a:lnTo>
                  <a:pt x="0" y="147866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/>
            </a:stretch>
          </a:blipFill>
        </p:spPr>
      </p:sp>
      <p:pic>
        <p:nvPicPr>
          <p:cNvPr id="71" name="Hình ảnh 70" descr="Ảnh có chứa bức vẽ, thực vật, bản phác thảo, cây cối&#10;&#10;Mô tả được tạo tự động">
            <a:extLst>
              <a:ext uri="{FF2B5EF4-FFF2-40B4-BE49-F238E27FC236}">
                <a16:creationId xmlns:a16="http://schemas.microsoft.com/office/drawing/2014/main" id="{4D7D5BC8-4E4F-C6F7-26C7-8E1ABC7CC73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495" y="6226807"/>
            <a:ext cx="1170993" cy="665275"/>
          </a:xfrm>
          <a:prstGeom prst="rect">
            <a:avLst/>
          </a:prstGeom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270BD962-D3E9-6577-EEF8-29325D1904BF}"/>
              </a:ext>
            </a:extLst>
          </p:cNvPr>
          <p:cNvSpPr>
            <a:spLocks/>
          </p:cNvSpPr>
          <p:nvPr/>
        </p:nvSpPr>
        <p:spPr>
          <a:xfrm>
            <a:off x="8426458" y="-71253"/>
            <a:ext cx="1078826" cy="1076019"/>
          </a:xfrm>
          <a:custGeom>
            <a:avLst/>
            <a:gdLst/>
            <a:ahLst/>
            <a:cxnLst/>
            <a:rect l="l" t="t" r="r" b="b"/>
            <a:pathLst>
              <a:path w="2706559" h="2775958">
                <a:moveTo>
                  <a:pt x="0" y="0"/>
                </a:moveTo>
                <a:lnTo>
                  <a:pt x="2706559" y="0"/>
                </a:lnTo>
                <a:lnTo>
                  <a:pt x="2706559" y="2775958"/>
                </a:lnTo>
                <a:lnTo>
                  <a:pt x="0" y="2775958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>
            <a:spLocks/>
          </p:cNvSpPr>
          <p:nvPr/>
        </p:nvSpPr>
        <p:spPr>
          <a:xfrm>
            <a:off x="8060289" y="1848398"/>
            <a:ext cx="567864" cy="572024"/>
          </a:xfrm>
          <a:custGeom>
            <a:avLst/>
            <a:gdLst/>
            <a:ahLst/>
            <a:cxnLst/>
            <a:rect l="l" t="t" r="r" b="b"/>
            <a:pathLst>
              <a:path w="851796" h="858036">
                <a:moveTo>
                  <a:pt x="0" y="0"/>
                </a:moveTo>
                <a:lnTo>
                  <a:pt x="851796" y="0"/>
                </a:lnTo>
                <a:lnTo>
                  <a:pt x="851796" y="858037"/>
                </a:lnTo>
                <a:lnTo>
                  <a:pt x="0" y="858037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xmlns="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C22E324-C1E5-D174-C6DB-B135D7CC2DC1}"/>
              </a:ext>
            </a:extLst>
          </p:cNvPr>
          <p:cNvSpPr>
            <a:spLocks/>
          </p:cNvSpPr>
          <p:nvPr/>
        </p:nvSpPr>
        <p:spPr>
          <a:xfrm>
            <a:off x="7428958" y="3313062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599CEF6-BB8C-B566-92EA-BAE531C523C2}"/>
              </a:ext>
            </a:extLst>
          </p:cNvPr>
          <p:cNvSpPr>
            <a:spLocks/>
          </p:cNvSpPr>
          <p:nvPr/>
        </p:nvSpPr>
        <p:spPr>
          <a:xfrm>
            <a:off x="5898666" y="2255650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F46A209C-C09B-F298-5ADA-FA4ABAB2027E}"/>
              </a:ext>
            </a:extLst>
          </p:cNvPr>
          <p:cNvSpPr>
            <a:spLocks/>
          </p:cNvSpPr>
          <p:nvPr/>
        </p:nvSpPr>
        <p:spPr>
          <a:xfrm>
            <a:off x="4418185" y="1644419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ình Bầu dục 37">
            <a:extLst>
              <a:ext uri="{FF2B5EF4-FFF2-40B4-BE49-F238E27FC236}">
                <a16:creationId xmlns:a16="http://schemas.microsoft.com/office/drawing/2014/main" id="{C65F831F-5CF8-6CDB-E533-B975AE7995BC}"/>
              </a:ext>
            </a:extLst>
          </p:cNvPr>
          <p:cNvSpPr>
            <a:spLocks/>
          </p:cNvSpPr>
          <p:nvPr/>
        </p:nvSpPr>
        <p:spPr>
          <a:xfrm>
            <a:off x="3845256" y="3080977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id="{43EC4842-593D-AD96-F00D-D16FE0185174}"/>
              </a:ext>
            </a:extLst>
          </p:cNvPr>
          <p:cNvSpPr>
            <a:spLocks/>
          </p:cNvSpPr>
          <p:nvPr/>
        </p:nvSpPr>
        <p:spPr>
          <a:xfrm>
            <a:off x="5456124" y="3704514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id="{4536E469-87AA-B6C2-D0D5-099F8B8A6BBF}"/>
              </a:ext>
            </a:extLst>
          </p:cNvPr>
          <p:cNvSpPr>
            <a:spLocks/>
          </p:cNvSpPr>
          <p:nvPr/>
        </p:nvSpPr>
        <p:spPr>
          <a:xfrm>
            <a:off x="7249357" y="4440653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ình Bầu dục 40">
            <a:extLst>
              <a:ext uri="{FF2B5EF4-FFF2-40B4-BE49-F238E27FC236}">
                <a16:creationId xmlns:a16="http://schemas.microsoft.com/office/drawing/2014/main" id="{53FAF4CF-0F82-4F9A-0A8A-68958FB29CD2}"/>
              </a:ext>
            </a:extLst>
          </p:cNvPr>
          <p:cNvSpPr>
            <a:spLocks/>
          </p:cNvSpPr>
          <p:nvPr/>
        </p:nvSpPr>
        <p:spPr>
          <a:xfrm>
            <a:off x="6313344" y="5747019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ình Bầu dục 41">
            <a:extLst>
              <a:ext uri="{FF2B5EF4-FFF2-40B4-BE49-F238E27FC236}">
                <a16:creationId xmlns:a16="http://schemas.microsoft.com/office/drawing/2014/main" id="{0EF0370F-AFC5-3605-94BB-82CDF6EC56FB}"/>
              </a:ext>
            </a:extLst>
          </p:cNvPr>
          <p:cNvSpPr>
            <a:spLocks/>
          </p:cNvSpPr>
          <p:nvPr/>
        </p:nvSpPr>
        <p:spPr>
          <a:xfrm>
            <a:off x="4492909" y="5623918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5E60DCE7-F42C-6490-5F1B-EBC23A2C09DA}"/>
              </a:ext>
            </a:extLst>
          </p:cNvPr>
          <p:cNvSpPr>
            <a:spLocks/>
          </p:cNvSpPr>
          <p:nvPr/>
        </p:nvSpPr>
        <p:spPr>
          <a:xfrm>
            <a:off x="3468859" y="6079616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D6A52FCA-7974-259D-6EDC-2261020308B9}"/>
              </a:ext>
            </a:extLst>
          </p:cNvPr>
          <p:cNvSpPr>
            <a:spLocks/>
          </p:cNvSpPr>
          <p:nvPr/>
        </p:nvSpPr>
        <p:spPr>
          <a:xfrm>
            <a:off x="2444637" y="5336938"/>
            <a:ext cx="573960" cy="5739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AD88F8FA-3AE9-6295-87D1-E6E5E823B6C0}"/>
              </a:ext>
            </a:extLst>
          </p:cNvPr>
          <p:cNvSpPr>
            <a:spLocks/>
          </p:cNvSpPr>
          <p:nvPr/>
        </p:nvSpPr>
        <p:spPr bwMode="auto">
          <a:xfrm>
            <a:off x="47496" y="50401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1. Ai đã truyền cho các môn đệ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tới miền Galile?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AutoShape 80">
            <a:extLst>
              <a:ext uri="{FF2B5EF4-FFF2-40B4-BE49-F238E27FC236}">
                <a16:creationId xmlns:a16="http://schemas.microsoft.com/office/drawing/2014/main" id="{B8F9B815-DE06-1DC7-ABCA-E46C141B5A66}"/>
              </a:ext>
            </a:extLst>
          </p:cNvPr>
          <p:cNvSpPr>
            <a:spLocks/>
          </p:cNvSpPr>
          <p:nvPr/>
        </p:nvSpPr>
        <p:spPr bwMode="auto">
          <a:xfrm>
            <a:off x="159549" y="682226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96697B46-05C8-2E48-3653-659174DD2A9B}"/>
              </a:ext>
            </a:extLst>
          </p:cNvPr>
          <p:cNvSpPr>
            <a:spLocks/>
          </p:cNvSpPr>
          <p:nvPr/>
        </p:nvSpPr>
        <p:spPr bwMode="auto">
          <a:xfrm>
            <a:off x="47496" y="50401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2. Thánh sử nào đã ghi lại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biến cố này?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AutoShape 80">
            <a:extLst>
              <a:ext uri="{FF2B5EF4-FFF2-40B4-BE49-F238E27FC236}">
                <a16:creationId xmlns:a16="http://schemas.microsoft.com/office/drawing/2014/main" id="{BC39907E-DB35-739E-4D7F-94BA13BD18CB}"/>
              </a:ext>
            </a:extLst>
          </p:cNvPr>
          <p:cNvSpPr>
            <a:spLocks/>
          </p:cNvSpPr>
          <p:nvPr/>
        </p:nvSpPr>
        <p:spPr bwMode="auto">
          <a:xfrm>
            <a:off x="253806" y="604695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54CDA1F7-B20A-4B0F-4255-FD16B122091E}"/>
              </a:ext>
            </a:extLst>
          </p:cNvPr>
          <p:cNvSpPr>
            <a:spLocks/>
          </p:cNvSpPr>
          <p:nvPr/>
        </p:nvSpPr>
        <p:spPr bwMode="auto">
          <a:xfrm>
            <a:off x="84883" y="68581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3. Đức Giê su truyền cho các môn đệ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đến vị trí nào của miền Galile??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AutoShape 80">
            <a:extLst>
              <a:ext uri="{FF2B5EF4-FFF2-40B4-BE49-F238E27FC236}">
                <a16:creationId xmlns:a16="http://schemas.microsoft.com/office/drawing/2014/main" id="{EE4FC599-C0F1-1B15-FC61-600B788DECE0}"/>
              </a:ext>
            </a:extLst>
          </p:cNvPr>
          <p:cNvSpPr>
            <a:spLocks/>
          </p:cNvSpPr>
          <p:nvPr/>
        </p:nvSpPr>
        <p:spPr bwMode="auto">
          <a:xfrm>
            <a:off x="196936" y="700406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AnswerD">
            <a:extLst>
              <a:ext uri="{FF2B5EF4-FFF2-40B4-BE49-F238E27FC236}">
                <a16:creationId xmlns:a16="http://schemas.microsoft.com/office/drawing/2014/main" id="{F7B7D20E-1691-255C-8AE8-1C1570E190B6}"/>
              </a:ext>
            </a:extLst>
          </p:cNvPr>
          <p:cNvSpPr>
            <a:spLocks/>
          </p:cNvSpPr>
          <p:nvPr/>
        </p:nvSpPr>
        <p:spPr bwMode="auto">
          <a:xfrm>
            <a:off x="66802" y="3625886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Đồng bằng</a:t>
            </a:r>
          </a:p>
        </p:txBody>
      </p:sp>
      <p:sp>
        <p:nvSpPr>
          <p:cNvPr id="91" name="AnswerC">
            <a:extLst>
              <a:ext uri="{FF2B5EF4-FFF2-40B4-BE49-F238E27FC236}">
                <a16:creationId xmlns:a16="http://schemas.microsoft.com/office/drawing/2014/main" id="{BE3F4B1A-CF56-D3E1-4EBF-104675B667E6}"/>
              </a:ext>
            </a:extLst>
          </p:cNvPr>
          <p:cNvSpPr>
            <a:spLocks/>
          </p:cNvSpPr>
          <p:nvPr/>
        </p:nvSpPr>
        <p:spPr bwMode="auto">
          <a:xfrm>
            <a:off x="66048" y="2759494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Làng Betania</a:t>
            </a:r>
          </a:p>
        </p:txBody>
      </p:sp>
      <p:sp>
        <p:nvSpPr>
          <p:cNvPr id="92" name="AnswerB">
            <a:extLst>
              <a:ext uri="{FF2B5EF4-FFF2-40B4-BE49-F238E27FC236}">
                <a16:creationId xmlns:a16="http://schemas.microsoft.com/office/drawing/2014/main" id="{40D0A827-64C9-EF71-AD51-74EBD18D63E2}"/>
              </a:ext>
            </a:extLst>
          </p:cNvPr>
          <p:cNvSpPr>
            <a:spLocks/>
          </p:cNvSpPr>
          <p:nvPr/>
        </p:nvSpPr>
        <p:spPr bwMode="auto">
          <a:xfrm>
            <a:off x="66048" y="1913673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Ngọn núi</a:t>
            </a:r>
          </a:p>
        </p:txBody>
      </p:sp>
      <p:sp>
        <p:nvSpPr>
          <p:cNvPr id="109" name="AnswerA">
            <a:extLst>
              <a:ext uri="{FF2B5EF4-FFF2-40B4-BE49-F238E27FC236}">
                <a16:creationId xmlns:a16="http://schemas.microsoft.com/office/drawing/2014/main" id="{2800E23F-C49D-B266-3763-FD2F8D0255E9}"/>
              </a:ext>
            </a:extLst>
          </p:cNvPr>
          <p:cNvSpPr>
            <a:spLocks/>
          </p:cNvSpPr>
          <p:nvPr/>
        </p:nvSpPr>
        <p:spPr bwMode="auto">
          <a:xfrm>
            <a:off x="66048" y="4452489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Luca</a:t>
            </a:r>
          </a:p>
        </p:txBody>
      </p:sp>
      <p:sp>
        <p:nvSpPr>
          <p:cNvPr id="110" name="AutoShape 53">
            <a:extLst>
              <a:ext uri="{FF2B5EF4-FFF2-40B4-BE49-F238E27FC236}">
                <a16:creationId xmlns:a16="http://schemas.microsoft.com/office/drawing/2014/main" id="{64BB63A8-25C2-295F-9F9C-D840D5987FBD}"/>
              </a:ext>
            </a:extLst>
          </p:cNvPr>
          <p:cNvSpPr>
            <a:spLocks/>
          </p:cNvSpPr>
          <p:nvPr/>
        </p:nvSpPr>
        <p:spPr bwMode="auto">
          <a:xfrm>
            <a:off x="187854" y="3099723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1" name="AutoShape 54">
            <a:extLst>
              <a:ext uri="{FF2B5EF4-FFF2-40B4-BE49-F238E27FC236}">
                <a16:creationId xmlns:a16="http://schemas.microsoft.com/office/drawing/2014/main" id="{3F2E985F-7952-A0D1-F53D-8847A0B27A10}"/>
              </a:ext>
            </a:extLst>
          </p:cNvPr>
          <p:cNvSpPr>
            <a:spLocks/>
          </p:cNvSpPr>
          <p:nvPr/>
        </p:nvSpPr>
        <p:spPr bwMode="auto">
          <a:xfrm>
            <a:off x="157555" y="4765353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2" name="AutoShape 55">
            <a:extLst>
              <a:ext uri="{FF2B5EF4-FFF2-40B4-BE49-F238E27FC236}">
                <a16:creationId xmlns:a16="http://schemas.microsoft.com/office/drawing/2014/main" id="{7331FF6D-58B4-E5BD-F6A6-A1739E4A784F}"/>
              </a:ext>
            </a:extLst>
          </p:cNvPr>
          <p:cNvSpPr>
            <a:spLocks/>
          </p:cNvSpPr>
          <p:nvPr/>
        </p:nvSpPr>
        <p:spPr bwMode="auto">
          <a:xfrm>
            <a:off x="268667" y="2270498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AutoShape 56">
            <a:extLst>
              <a:ext uri="{FF2B5EF4-FFF2-40B4-BE49-F238E27FC236}">
                <a16:creationId xmlns:a16="http://schemas.microsoft.com/office/drawing/2014/main" id="{B22E0C42-53E2-E278-9449-472F16F8CFC9}"/>
              </a:ext>
            </a:extLst>
          </p:cNvPr>
          <p:cNvSpPr>
            <a:spLocks/>
          </p:cNvSpPr>
          <p:nvPr/>
        </p:nvSpPr>
        <p:spPr bwMode="auto">
          <a:xfrm>
            <a:off x="182421" y="3966281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0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CC6BDCA3-2C35-38C1-696F-398AFDCA620B}"/>
              </a:ext>
            </a:extLst>
          </p:cNvPr>
          <p:cNvSpPr>
            <a:spLocks/>
          </p:cNvSpPr>
          <p:nvPr/>
        </p:nvSpPr>
        <p:spPr bwMode="auto">
          <a:xfrm>
            <a:off x="84883" y="71087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4. Chúa Giê su gọi các môn đệ là gì?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0">
            <a:extLst>
              <a:ext uri="{FF2B5EF4-FFF2-40B4-BE49-F238E27FC236}">
                <a16:creationId xmlns:a16="http://schemas.microsoft.com/office/drawing/2014/main" id="{93A03075-FA62-B660-78C7-A9472DD9880C}"/>
              </a:ext>
            </a:extLst>
          </p:cNvPr>
          <p:cNvSpPr>
            <a:spLocks/>
          </p:cNvSpPr>
          <p:nvPr/>
        </p:nvSpPr>
        <p:spPr bwMode="auto">
          <a:xfrm>
            <a:off x="284556" y="727873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nswerD">
            <a:extLst>
              <a:ext uri="{FF2B5EF4-FFF2-40B4-BE49-F238E27FC236}">
                <a16:creationId xmlns:a16="http://schemas.microsoft.com/office/drawing/2014/main" id="{6939AF56-DF77-DDB8-BB29-CCF999269F72}"/>
              </a:ext>
            </a:extLst>
          </p:cNvPr>
          <p:cNvSpPr>
            <a:spLocks/>
          </p:cNvSpPr>
          <p:nvPr/>
        </p:nvSpPr>
        <p:spPr bwMode="auto">
          <a:xfrm>
            <a:off x="66802" y="3635105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Học trò</a:t>
            </a:r>
          </a:p>
        </p:txBody>
      </p:sp>
      <p:sp>
        <p:nvSpPr>
          <p:cNvPr id="15" name="AnswerC">
            <a:extLst>
              <a:ext uri="{FF2B5EF4-FFF2-40B4-BE49-F238E27FC236}">
                <a16:creationId xmlns:a16="http://schemas.microsoft.com/office/drawing/2014/main" id="{03C7D7EB-2A19-B921-165B-49B0FF979796}"/>
              </a:ext>
            </a:extLst>
          </p:cNvPr>
          <p:cNvSpPr>
            <a:spLocks/>
          </p:cNvSpPr>
          <p:nvPr/>
        </p:nvSpPr>
        <p:spPr bwMode="auto">
          <a:xfrm>
            <a:off x="66048" y="2756447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Tôi tớ</a:t>
            </a:r>
          </a:p>
        </p:txBody>
      </p:sp>
      <p:sp>
        <p:nvSpPr>
          <p:cNvPr id="16" name="AnswerB">
            <a:extLst>
              <a:ext uri="{FF2B5EF4-FFF2-40B4-BE49-F238E27FC236}">
                <a16:creationId xmlns:a16="http://schemas.microsoft.com/office/drawing/2014/main" id="{A875ADAC-5B21-5D59-4A53-1770B65CF861}"/>
              </a:ext>
            </a:extLst>
          </p:cNvPr>
          <p:cNvSpPr>
            <a:spLocks/>
          </p:cNvSpPr>
          <p:nvPr/>
        </p:nvSpPr>
        <p:spPr bwMode="auto">
          <a:xfrm>
            <a:off x="66048" y="4467349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Anh em</a:t>
            </a:r>
          </a:p>
        </p:txBody>
      </p:sp>
      <p:sp>
        <p:nvSpPr>
          <p:cNvPr id="17" name="AnswerA">
            <a:extLst>
              <a:ext uri="{FF2B5EF4-FFF2-40B4-BE49-F238E27FC236}">
                <a16:creationId xmlns:a16="http://schemas.microsoft.com/office/drawing/2014/main" id="{DCF75B26-9C64-356E-3E97-8E2087391B66}"/>
              </a:ext>
            </a:extLst>
          </p:cNvPr>
          <p:cNvSpPr>
            <a:spLocks/>
          </p:cNvSpPr>
          <p:nvPr/>
        </p:nvSpPr>
        <p:spPr bwMode="auto">
          <a:xfrm>
            <a:off x="66048" y="192213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Bạn hữu</a:t>
            </a:r>
          </a:p>
        </p:txBody>
      </p:sp>
      <p:sp>
        <p:nvSpPr>
          <p:cNvPr id="18" name="AutoShape 53">
            <a:extLst>
              <a:ext uri="{FF2B5EF4-FFF2-40B4-BE49-F238E27FC236}">
                <a16:creationId xmlns:a16="http://schemas.microsoft.com/office/drawing/2014/main" id="{F33C206E-9CF2-FE4A-567F-108A7FEFE780}"/>
              </a:ext>
            </a:extLst>
          </p:cNvPr>
          <p:cNvSpPr>
            <a:spLocks/>
          </p:cNvSpPr>
          <p:nvPr/>
        </p:nvSpPr>
        <p:spPr bwMode="auto">
          <a:xfrm>
            <a:off x="279103" y="305886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9" name="AutoShape 54">
            <a:extLst>
              <a:ext uri="{FF2B5EF4-FFF2-40B4-BE49-F238E27FC236}">
                <a16:creationId xmlns:a16="http://schemas.microsoft.com/office/drawing/2014/main" id="{05987D35-BA59-1C24-C910-6A459A1A084E}"/>
              </a:ext>
            </a:extLst>
          </p:cNvPr>
          <p:cNvSpPr>
            <a:spLocks/>
          </p:cNvSpPr>
          <p:nvPr/>
        </p:nvSpPr>
        <p:spPr bwMode="auto">
          <a:xfrm>
            <a:off x="194997" y="4795371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0" name="AutoShape 55">
            <a:extLst>
              <a:ext uri="{FF2B5EF4-FFF2-40B4-BE49-F238E27FC236}">
                <a16:creationId xmlns:a16="http://schemas.microsoft.com/office/drawing/2014/main" id="{702A7C22-8F1E-84B5-4F38-9DF3E77A7721}"/>
              </a:ext>
            </a:extLst>
          </p:cNvPr>
          <p:cNvSpPr>
            <a:spLocks/>
          </p:cNvSpPr>
          <p:nvPr/>
        </p:nvSpPr>
        <p:spPr bwMode="auto">
          <a:xfrm>
            <a:off x="300603" y="216622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56">
            <a:extLst>
              <a:ext uri="{FF2B5EF4-FFF2-40B4-BE49-F238E27FC236}">
                <a16:creationId xmlns:a16="http://schemas.microsoft.com/office/drawing/2014/main" id="{7BE1761F-4DB0-4AFF-FD3F-0FCCF7986EEC}"/>
              </a:ext>
            </a:extLst>
          </p:cNvPr>
          <p:cNvSpPr>
            <a:spLocks/>
          </p:cNvSpPr>
          <p:nvPr/>
        </p:nvSpPr>
        <p:spPr bwMode="auto">
          <a:xfrm>
            <a:off x="244587" y="3980553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34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17FCFB5B-644D-E3B8-8D19-7CAD71E0D4BC}"/>
              </a:ext>
            </a:extLst>
          </p:cNvPr>
          <p:cNvSpPr>
            <a:spLocks/>
          </p:cNvSpPr>
          <p:nvPr/>
        </p:nvSpPr>
        <p:spPr bwMode="auto">
          <a:xfrm>
            <a:off x="92267" y="66493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5. khi thấy Đức Giê su các môn đệ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làm gì?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AutoShape 80">
            <a:extLst>
              <a:ext uri="{FF2B5EF4-FFF2-40B4-BE49-F238E27FC236}">
                <a16:creationId xmlns:a16="http://schemas.microsoft.com/office/drawing/2014/main" id="{C2058393-9E56-9EE7-68E3-32FE0F6F9C6C}"/>
              </a:ext>
            </a:extLst>
          </p:cNvPr>
          <p:cNvSpPr>
            <a:spLocks/>
          </p:cNvSpPr>
          <p:nvPr/>
        </p:nvSpPr>
        <p:spPr bwMode="auto">
          <a:xfrm>
            <a:off x="257189" y="671438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742859D1-522B-702D-D98D-4AB10E24F15B}"/>
              </a:ext>
            </a:extLst>
          </p:cNvPr>
          <p:cNvSpPr>
            <a:spLocks/>
          </p:cNvSpPr>
          <p:nvPr/>
        </p:nvSpPr>
        <p:spPr bwMode="auto">
          <a:xfrm>
            <a:off x="132226" y="56042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6. Trên trời dưới đất Đức Giêsu đã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được điều gì?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AutoShape 80">
            <a:extLst>
              <a:ext uri="{FF2B5EF4-FFF2-40B4-BE49-F238E27FC236}">
                <a16:creationId xmlns:a16="http://schemas.microsoft.com/office/drawing/2014/main" id="{E3BD2620-8B6C-EC68-F185-5FC3E121ACC2}"/>
              </a:ext>
            </a:extLst>
          </p:cNvPr>
          <p:cNvSpPr>
            <a:spLocks/>
          </p:cNvSpPr>
          <p:nvPr/>
        </p:nvSpPr>
        <p:spPr bwMode="auto">
          <a:xfrm>
            <a:off x="224259" y="686121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8838DF3A-6755-EA35-8CA8-21C45C95936F}"/>
              </a:ext>
            </a:extLst>
          </p:cNvPr>
          <p:cNvSpPr>
            <a:spLocks/>
          </p:cNvSpPr>
          <p:nvPr/>
        </p:nvSpPr>
        <p:spPr bwMode="auto">
          <a:xfrm>
            <a:off x="68970" y="72077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7. Đức Giê su truyền cho các môn đệ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 hãy nhân danh ai?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AutoShape 80">
            <a:extLst>
              <a:ext uri="{FF2B5EF4-FFF2-40B4-BE49-F238E27FC236}">
                <a16:creationId xmlns:a16="http://schemas.microsoft.com/office/drawing/2014/main" id="{B1131442-2A9A-708C-59EA-A79302B65D3D}"/>
              </a:ext>
            </a:extLst>
          </p:cNvPr>
          <p:cNvSpPr>
            <a:spLocks/>
          </p:cNvSpPr>
          <p:nvPr/>
        </p:nvSpPr>
        <p:spPr bwMode="auto">
          <a:xfrm>
            <a:off x="181023" y="703902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C229442F-A2BD-42F8-6D34-595A4BA0973E}"/>
              </a:ext>
            </a:extLst>
          </p:cNvPr>
          <p:cNvSpPr>
            <a:spLocks/>
          </p:cNvSpPr>
          <p:nvPr/>
        </p:nvSpPr>
        <p:spPr bwMode="auto">
          <a:xfrm>
            <a:off x="8824" y="80156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8. Công trình của Chúa Cha là gì?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AutoShape 80">
            <a:extLst>
              <a:ext uri="{FF2B5EF4-FFF2-40B4-BE49-F238E27FC236}">
                <a16:creationId xmlns:a16="http://schemas.microsoft.com/office/drawing/2014/main" id="{250CB866-8E98-07E9-5CF7-31E7AAA98782}"/>
              </a:ext>
            </a:extLst>
          </p:cNvPr>
          <p:cNvSpPr>
            <a:spLocks/>
          </p:cNvSpPr>
          <p:nvPr/>
        </p:nvSpPr>
        <p:spPr bwMode="auto">
          <a:xfrm>
            <a:off x="135178" y="696643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40E853CF-1566-425C-90D4-449BC5532350}"/>
              </a:ext>
            </a:extLst>
          </p:cNvPr>
          <p:cNvSpPr>
            <a:spLocks/>
          </p:cNvSpPr>
          <p:nvPr/>
        </p:nvSpPr>
        <p:spPr bwMode="auto">
          <a:xfrm>
            <a:off x="60784" y="54385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9. Tên gọi khác của Chúa Con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 trong Ba Ngôi Thiên Chúa?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AutoShape 80">
            <a:extLst>
              <a:ext uri="{FF2B5EF4-FFF2-40B4-BE49-F238E27FC236}">
                <a16:creationId xmlns:a16="http://schemas.microsoft.com/office/drawing/2014/main" id="{6EEC442F-4B17-90CC-6319-D0B2B89AB8E8}"/>
              </a:ext>
            </a:extLst>
          </p:cNvPr>
          <p:cNvSpPr>
            <a:spLocks/>
          </p:cNvSpPr>
          <p:nvPr/>
        </p:nvSpPr>
        <p:spPr bwMode="auto">
          <a:xfrm>
            <a:off x="231275" y="643099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AnswerD">
            <a:extLst>
              <a:ext uri="{FF2B5EF4-FFF2-40B4-BE49-F238E27FC236}">
                <a16:creationId xmlns:a16="http://schemas.microsoft.com/office/drawing/2014/main" id="{F89A6B2D-0E9C-06F3-9E9F-0B4014B8E072}"/>
              </a:ext>
            </a:extLst>
          </p:cNvPr>
          <p:cNvSpPr>
            <a:spLocks/>
          </p:cNvSpPr>
          <p:nvPr/>
        </p:nvSpPr>
        <p:spPr bwMode="auto">
          <a:xfrm>
            <a:off x="66802" y="4454984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Messia</a:t>
            </a:r>
          </a:p>
        </p:txBody>
      </p:sp>
      <p:sp>
        <p:nvSpPr>
          <p:cNvPr id="133" name="AnswerC">
            <a:extLst>
              <a:ext uri="{FF2B5EF4-FFF2-40B4-BE49-F238E27FC236}">
                <a16:creationId xmlns:a16="http://schemas.microsoft.com/office/drawing/2014/main" id="{DB5525DE-1A7A-3539-0AED-DB53CDBB653B}"/>
              </a:ext>
            </a:extLst>
          </p:cNvPr>
          <p:cNvSpPr>
            <a:spLocks/>
          </p:cNvSpPr>
          <p:nvPr/>
        </p:nvSpPr>
        <p:spPr bwMode="auto">
          <a:xfrm>
            <a:off x="66048" y="3671126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Đấng Kitô</a:t>
            </a:r>
          </a:p>
        </p:txBody>
      </p:sp>
      <p:sp>
        <p:nvSpPr>
          <p:cNvPr id="134" name="AnswerB">
            <a:extLst>
              <a:ext uri="{FF2B5EF4-FFF2-40B4-BE49-F238E27FC236}">
                <a16:creationId xmlns:a16="http://schemas.microsoft.com/office/drawing/2014/main" id="{4424B538-24FD-34AA-5FDD-DDCC0C1060E6}"/>
              </a:ext>
            </a:extLst>
          </p:cNvPr>
          <p:cNvSpPr>
            <a:spLocks/>
          </p:cNvSpPr>
          <p:nvPr/>
        </p:nvSpPr>
        <p:spPr bwMode="auto">
          <a:xfrm>
            <a:off x="66048" y="2854349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Ngôi Hai</a:t>
            </a:r>
          </a:p>
        </p:txBody>
      </p:sp>
      <p:sp>
        <p:nvSpPr>
          <p:cNvPr id="135" name="AnswerA">
            <a:extLst>
              <a:ext uri="{FF2B5EF4-FFF2-40B4-BE49-F238E27FC236}">
                <a16:creationId xmlns:a16="http://schemas.microsoft.com/office/drawing/2014/main" id="{01D8F918-F05F-297A-42E2-816D0F983E43}"/>
              </a:ext>
            </a:extLst>
          </p:cNvPr>
          <p:cNvSpPr>
            <a:spLocks/>
          </p:cNvSpPr>
          <p:nvPr/>
        </p:nvSpPr>
        <p:spPr bwMode="auto">
          <a:xfrm>
            <a:off x="66048" y="196699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Giê su</a:t>
            </a:r>
          </a:p>
        </p:txBody>
      </p:sp>
      <p:sp>
        <p:nvSpPr>
          <p:cNvPr id="136" name="AutoShape 53">
            <a:extLst>
              <a:ext uri="{FF2B5EF4-FFF2-40B4-BE49-F238E27FC236}">
                <a16:creationId xmlns:a16="http://schemas.microsoft.com/office/drawing/2014/main" id="{6056235A-1349-BCA1-B972-6D74CC385DFE}"/>
              </a:ext>
            </a:extLst>
          </p:cNvPr>
          <p:cNvSpPr>
            <a:spLocks/>
          </p:cNvSpPr>
          <p:nvPr/>
        </p:nvSpPr>
        <p:spPr bwMode="auto">
          <a:xfrm>
            <a:off x="307136" y="3098031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37" name="AutoShape 54">
            <a:extLst>
              <a:ext uri="{FF2B5EF4-FFF2-40B4-BE49-F238E27FC236}">
                <a16:creationId xmlns:a16="http://schemas.microsoft.com/office/drawing/2014/main" id="{45272702-D24D-1D99-0BFA-3864ECBE70D5}"/>
              </a:ext>
            </a:extLst>
          </p:cNvPr>
          <p:cNvSpPr>
            <a:spLocks/>
          </p:cNvSpPr>
          <p:nvPr/>
        </p:nvSpPr>
        <p:spPr bwMode="auto">
          <a:xfrm>
            <a:off x="219834" y="4768321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38" name="AutoShape 55">
            <a:extLst>
              <a:ext uri="{FF2B5EF4-FFF2-40B4-BE49-F238E27FC236}">
                <a16:creationId xmlns:a16="http://schemas.microsoft.com/office/drawing/2014/main" id="{3DC2B984-04D4-7CD6-D63D-36F62515FDED}"/>
              </a:ext>
            </a:extLst>
          </p:cNvPr>
          <p:cNvSpPr>
            <a:spLocks/>
          </p:cNvSpPr>
          <p:nvPr/>
        </p:nvSpPr>
        <p:spPr bwMode="auto">
          <a:xfrm>
            <a:off x="324363" y="221108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AutoShape 56">
            <a:extLst>
              <a:ext uri="{FF2B5EF4-FFF2-40B4-BE49-F238E27FC236}">
                <a16:creationId xmlns:a16="http://schemas.microsoft.com/office/drawing/2014/main" id="{6366BB97-81A4-CDED-DE4C-B457A5C4563A}"/>
              </a:ext>
            </a:extLst>
          </p:cNvPr>
          <p:cNvSpPr>
            <a:spLocks/>
          </p:cNvSpPr>
          <p:nvPr/>
        </p:nvSpPr>
        <p:spPr bwMode="auto">
          <a:xfrm>
            <a:off x="287137" y="3963435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48" name="AnswerD">
            <a:extLst>
              <a:ext uri="{FF2B5EF4-FFF2-40B4-BE49-F238E27FC236}">
                <a16:creationId xmlns:a16="http://schemas.microsoft.com/office/drawing/2014/main" id="{DA147C4C-AD22-D5CD-7F91-E558F48F8684}"/>
              </a:ext>
            </a:extLst>
          </p:cNvPr>
          <p:cNvSpPr>
            <a:spLocks/>
          </p:cNvSpPr>
          <p:nvPr/>
        </p:nvSpPr>
        <p:spPr bwMode="auto">
          <a:xfrm>
            <a:off x="66802" y="4428687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Chúa Cha</a:t>
            </a:r>
          </a:p>
        </p:txBody>
      </p:sp>
      <p:sp>
        <p:nvSpPr>
          <p:cNvPr id="50" name="AnswerC">
            <a:extLst>
              <a:ext uri="{FF2B5EF4-FFF2-40B4-BE49-F238E27FC236}">
                <a16:creationId xmlns:a16="http://schemas.microsoft.com/office/drawing/2014/main" id="{FF8010D6-4F76-0498-97EB-C71B59B7C48D}"/>
              </a:ext>
            </a:extLst>
          </p:cNvPr>
          <p:cNvSpPr>
            <a:spLocks/>
          </p:cNvSpPr>
          <p:nvPr/>
        </p:nvSpPr>
        <p:spPr bwMode="auto">
          <a:xfrm>
            <a:off x="66048" y="3637569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Chúa Thánh Thần</a:t>
            </a:r>
          </a:p>
        </p:txBody>
      </p:sp>
      <p:sp>
        <p:nvSpPr>
          <p:cNvPr id="52" name="AnswerA">
            <a:extLst>
              <a:ext uri="{FF2B5EF4-FFF2-40B4-BE49-F238E27FC236}">
                <a16:creationId xmlns:a16="http://schemas.microsoft.com/office/drawing/2014/main" id="{8EEFC0A3-BC5E-39AD-BCE6-9DA553D29C46}"/>
              </a:ext>
            </a:extLst>
          </p:cNvPr>
          <p:cNvSpPr>
            <a:spLocks/>
          </p:cNvSpPr>
          <p:nvPr/>
        </p:nvSpPr>
        <p:spPr bwMode="auto">
          <a:xfrm>
            <a:off x="66048" y="277233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Mấy phụ nữ</a:t>
            </a:r>
          </a:p>
        </p:txBody>
      </p:sp>
      <p:sp>
        <p:nvSpPr>
          <p:cNvPr id="53" name="AutoShape 53">
            <a:extLst>
              <a:ext uri="{FF2B5EF4-FFF2-40B4-BE49-F238E27FC236}">
                <a16:creationId xmlns:a16="http://schemas.microsoft.com/office/drawing/2014/main" id="{7543CBF1-AF96-B720-0998-8F884B52060F}"/>
              </a:ext>
            </a:extLst>
          </p:cNvPr>
          <p:cNvSpPr>
            <a:spLocks/>
          </p:cNvSpPr>
          <p:nvPr/>
        </p:nvSpPr>
        <p:spPr bwMode="auto">
          <a:xfrm>
            <a:off x="110040" y="3085345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56" name="AutoShape 54">
            <a:extLst>
              <a:ext uri="{FF2B5EF4-FFF2-40B4-BE49-F238E27FC236}">
                <a16:creationId xmlns:a16="http://schemas.microsoft.com/office/drawing/2014/main" id="{57AEEE87-382E-C047-9067-EB6BF4E543C6}"/>
              </a:ext>
            </a:extLst>
          </p:cNvPr>
          <p:cNvSpPr>
            <a:spLocks/>
          </p:cNvSpPr>
          <p:nvPr/>
        </p:nvSpPr>
        <p:spPr bwMode="auto">
          <a:xfrm>
            <a:off x="272763" y="4742194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51" name="AnswerB">
            <a:extLst>
              <a:ext uri="{FF2B5EF4-FFF2-40B4-BE49-F238E27FC236}">
                <a16:creationId xmlns:a16="http://schemas.microsoft.com/office/drawing/2014/main" id="{0A363AAE-EDDA-6F81-1AFA-AFF113222909}"/>
              </a:ext>
            </a:extLst>
          </p:cNvPr>
          <p:cNvSpPr>
            <a:spLocks/>
          </p:cNvSpPr>
          <p:nvPr/>
        </p:nvSpPr>
        <p:spPr bwMode="auto">
          <a:xfrm>
            <a:off x="66048" y="1903412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Chúa Giê su</a:t>
            </a:r>
          </a:p>
        </p:txBody>
      </p:sp>
      <p:sp>
        <p:nvSpPr>
          <p:cNvPr id="57" name="AutoShape 55">
            <a:extLst>
              <a:ext uri="{FF2B5EF4-FFF2-40B4-BE49-F238E27FC236}">
                <a16:creationId xmlns:a16="http://schemas.microsoft.com/office/drawing/2014/main" id="{3EA4ADA8-30CE-F4E4-59B0-C396BCD5FBCC}"/>
              </a:ext>
            </a:extLst>
          </p:cNvPr>
          <p:cNvSpPr>
            <a:spLocks/>
          </p:cNvSpPr>
          <p:nvPr/>
        </p:nvSpPr>
        <p:spPr bwMode="auto">
          <a:xfrm>
            <a:off x="215492" y="2225039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AutoShape 56">
            <a:extLst>
              <a:ext uri="{FF2B5EF4-FFF2-40B4-BE49-F238E27FC236}">
                <a16:creationId xmlns:a16="http://schemas.microsoft.com/office/drawing/2014/main" id="{CE28D832-A682-AD41-CE98-2B6A0AB41C63}"/>
              </a:ext>
            </a:extLst>
          </p:cNvPr>
          <p:cNvSpPr>
            <a:spLocks/>
          </p:cNvSpPr>
          <p:nvPr/>
        </p:nvSpPr>
        <p:spPr bwMode="auto">
          <a:xfrm>
            <a:off x="146912" y="3950906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37" name="câu 5ck">
            <a:extLst>
              <a:ext uri="{FF2B5EF4-FFF2-40B4-BE49-F238E27FC236}">
                <a16:creationId xmlns:a16="http://schemas.microsoft.com/office/drawing/2014/main" id="{69413D8D-57DE-25EA-119D-6AA2E148FC83}"/>
              </a:ext>
            </a:extLst>
          </p:cNvPr>
          <p:cNvSpPr>
            <a:spLocks/>
          </p:cNvSpPr>
          <p:nvPr/>
        </p:nvSpPr>
        <p:spPr bwMode="auto">
          <a:xfrm>
            <a:off x="66048" y="3587803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Sợ hãi</a:t>
            </a:r>
          </a:p>
        </p:txBody>
      </p:sp>
      <p:sp>
        <p:nvSpPr>
          <p:cNvPr id="36" name="câu 5 dk">
            <a:extLst>
              <a:ext uri="{FF2B5EF4-FFF2-40B4-BE49-F238E27FC236}">
                <a16:creationId xmlns:a16="http://schemas.microsoft.com/office/drawing/2014/main" id="{66B84683-B037-BF33-4EF6-297198BEAD02}"/>
              </a:ext>
            </a:extLst>
          </p:cNvPr>
          <p:cNvSpPr>
            <a:spLocks/>
          </p:cNvSpPr>
          <p:nvPr/>
        </p:nvSpPr>
        <p:spPr bwMode="auto">
          <a:xfrm>
            <a:off x="66802" y="4439940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Kinh hoàng</a:t>
            </a:r>
          </a:p>
        </p:txBody>
      </p:sp>
      <p:sp>
        <p:nvSpPr>
          <p:cNvPr id="74" name="câu 5 Bk">
            <a:extLst>
              <a:ext uri="{FF2B5EF4-FFF2-40B4-BE49-F238E27FC236}">
                <a16:creationId xmlns:a16="http://schemas.microsoft.com/office/drawing/2014/main" id="{F6184113-0340-CD36-B3D1-411E89924452}"/>
              </a:ext>
            </a:extLst>
          </p:cNvPr>
          <p:cNvSpPr>
            <a:spLocks/>
          </p:cNvSpPr>
          <p:nvPr/>
        </p:nvSpPr>
        <p:spPr bwMode="auto">
          <a:xfrm>
            <a:off x="66048" y="2728468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Bái lạy</a:t>
            </a:r>
          </a:p>
        </p:txBody>
      </p:sp>
      <p:sp>
        <p:nvSpPr>
          <p:cNvPr id="76" name="câu 5b">
            <a:extLst>
              <a:ext uri="{FF2B5EF4-FFF2-40B4-BE49-F238E27FC236}">
                <a16:creationId xmlns:a16="http://schemas.microsoft.com/office/drawing/2014/main" id="{DF4C3C31-49CB-5565-286F-C7F6788D7280}"/>
              </a:ext>
            </a:extLst>
          </p:cNvPr>
          <p:cNvSpPr>
            <a:spLocks/>
          </p:cNvSpPr>
          <p:nvPr/>
        </p:nvSpPr>
        <p:spPr bwMode="auto">
          <a:xfrm>
            <a:off x="234799" y="2972150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93" name="Câu 5 d">
            <a:extLst>
              <a:ext uri="{FF2B5EF4-FFF2-40B4-BE49-F238E27FC236}">
                <a16:creationId xmlns:a16="http://schemas.microsoft.com/office/drawing/2014/main" id="{118B5F20-FF7E-9316-D39E-2591608E1474}"/>
              </a:ext>
            </a:extLst>
          </p:cNvPr>
          <p:cNvSpPr>
            <a:spLocks/>
          </p:cNvSpPr>
          <p:nvPr/>
        </p:nvSpPr>
        <p:spPr bwMode="auto">
          <a:xfrm>
            <a:off x="268913" y="475327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95" name="câu 5 c">
            <a:extLst>
              <a:ext uri="{FF2B5EF4-FFF2-40B4-BE49-F238E27FC236}">
                <a16:creationId xmlns:a16="http://schemas.microsoft.com/office/drawing/2014/main" id="{B2CA1F71-037F-64FF-F793-52C0899851BC}"/>
              </a:ext>
            </a:extLst>
          </p:cNvPr>
          <p:cNvSpPr>
            <a:spLocks/>
          </p:cNvSpPr>
          <p:nvPr/>
        </p:nvSpPr>
        <p:spPr bwMode="auto">
          <a:xfrm>
            <a:off x="159658" y="3880112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98" name="6DK">
            <a:extLst>
              <a:ext uri="{FF2B5EF4-FFF2-40B4-BE49-F238E27FC236}">
                <a16:creationId xmlns:a16="http://schemas.microsoft.com/office/drawing/2014/main" id="{E1B0BF64-EA07-8E72-B095-912BD825F932}"/>
              </a:ext>
            </a:extLst>
          </p:cNvPr>
          <p:cNvSpPr>
            <a:spLocks/>
          </p:cNvSpPr>
          <p:nvPr/>
        </p:nvSpPr>
        <p:spPr bwMode="auto">
          <a:xfrm>
            <a:off x="66802" y="4470175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Thu phục hết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Mọi người</a:t>
            </a:r>
          </a:p>
        </p:txBody>
      </p:sp>
      <p:sp>
        <p:nvSpPr>
          <p:cNvPr id="100" name="6CK">
            <a:extLst>
              <a:ext uri="{FF2B5EF4-FFF2-40B4-BE49-F238E27FC236}">
                <a16:creationId xmlns:a16="http://schemas.microsoft.com/office/drawing/2014/main" id="{7792EEBD-1DC6-EB7C-8918-D9D17521C2F5}"/>
              </a:ext>
            </a:extLst>
          </p:cNvPr>
          <p:cNvSpPr>
            <a:spLocks/>
          </p:cNvSpPr>
          <p:nvPr/>
        </p:nvSpPr>
        <p:spPr bwMode="auto">
          <a:xfrm>
            <a:off x="66048" y="3642475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Trao toàn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quyền</a:t>
            </a:r>
          </a:p>
        </p:txBody>
      </p:sp>
      <p:sp>
        <p:nvSpPr>
          <p:cNvPr id="101" name="6AK">
            <a:extLst>
              <a:ext uri="{FF2B5EF4-FFF2-40B4-BE49-F238E27FC236}">
                <a16:creationId xmlns:a16="http://schemas.microsoft.com/office/drawing/2014/main" id="{A46E41F1-5C82-0C31-6562-7D4754D6A2CC}"/>
              </a:ext>
            </a:extLst>
          </p:cNvPr>
          <p:cNvSpPr>
            <a:spLocks/>
          </p:cNvSpPr>
          <p:nvPr/>
        </p:nvSpPr>
        <p:spPr bwMode="auto">
          <a:xfrm>
            <a:off x="66048" y="1947748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Trao mọi nước</a:t>
            </a:r>
          </a:p>
        </p:txBody>
      </p:sp>
      <p:sp>
        <p:nvSpPr>
          <p:cNvPr id="99" name="6BK">
            <a:extLst>
              <a:ext uri="{FF2B5EF4-FFF2-40B4-BE49-F238E27FC236}">
                <a16:creationId xmlns:a16="http://schemas.microsoft.com/office/drawing/2014/main" id="{D4B1F584-8652-A51E-EF0E-D1D1C1533A8A}"/>
              </a:ext>
            </a:extLst>
          </p:cNvPr>
          <p:cNvSpPr>
            <a:spLocks/>
          </p:cNvSpPr>
          <p:nvPr/>
        </p:nvSpPr>
        <p:spPr bwMode="auto">
          <a:xfrm>
            <a:off x="66048" y="278056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Trao vương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quyền</a:t>
            </a:r>
          </a:p>
        </p:txBody>
      </p:sp>
      <p:sp>
        <p:nvSpPr>
          <p:cNvPr id="102" name="6B">
            <a:extLst>
              <a:ext uri="{FF2B5EF4-FFF2-40B4-BE49-F238E27FC236}">
                <a16:creationId xmlns:a16="http://schemas.microsoft.com/office/drawing/2014/main" id="{08FFF746-E92C-164F-3318-8B03DA7AF9D9}"/>
              </a:ext>
            </a:extLst>
          </p:cNvPr>
          <p:cNvSpPr>
            <a:spLocks/>
          </p:cNvSpPr>
          <p:nvPr/>
        </p:nvSpPr>
        <p:spPr bwMode="auto">
          <a:xfrm>
            <a:off x="323066" y="308097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40" name="C6 C">
            <a:extLst>
              <a:ext uri="{FF2B5EF4-FFF2-40B4-BE49-F238E27FC236}">
                <a16:creationId xmlns:a16="http://schemas.microsoft.com/office/drawing/2014/main" id="{A5ACE5A0-A05B-18B7-878C-981AE165E83C}"/>
              </a:ext>
            </a:extLst>
          </p:cNvPr>
          <p:cNvSpPr>
            <a:spLocks/>
          </p:cNvSpPr>
          <p:nvPr/>
        </p:nvSpPr>
        <p:spPr bwMode="auto">
          <a:xfrm>
            <a:off x="310121" y="3958234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03" name="6D">
            <a:extLst>
              <a:ext uri="{FF2B5EF4-FFF2-40B4-BE49-F238E27FC236}">
                <a16:creationId xmlns:a16="http://schemas.microsoft.com/office/drawing/2014/main" id="{DAC4CA2A-FE96-5A6E-50F3-2F3593D8E230}"/>
              </a:ext>
            </a:extLst>
          </p:cNvPr>
          <p:cNvSpPr>
            <a:spLocks/>
          </p:cNvSpPr>
          <p:nvPr/>
        </p:nvSpPr>
        <p:spPr bwMode="auto">
          <a:xfrm>
            <a:off x="261309" y="4783512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04" name="6A">
            <a:extLst>
              <a:ext uri="{FF2B5EF4-FFF2-40B4-BE49-F238E27FC236}">
                <a16:creationId xmlns:a16="http://schemas.microsoft.com/office/drawing/2014/main" id="{38F2498F-2646-577C-DFE3-552DEEFBE7F3}"/>
              </a:ext>
            </a:extLst>
          </p:cNvPr>
          <p:cNvSpPr>
            <a:spLocks/>
          </p:cNvSpPr>
          <p:nvPr/>
        </p:nvSpPr>
        <p:spPr bwMode="auto">
          <a:xfrm>
            <a:off x="203183" y="2309065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AnswerD">
            <a:extLst>
              <a:ext uri="{FF2B5EF4-FFF2-40B4-BE49-F238E27FC236}">
                <a16:creationId xmlns:a16="http://schemas.microsoft.com/office/drawing/2014/main" id="{F76A13E1-F33C-15E6-5F29-0C828D800B16}"/>
              </a:ext>
            </a:extLst>
          </p:cNvPr>
          <p:cNvSpPr>
            <a:spLocks/>
          </p:cNvSpPr>
          <p:nvPr/>
        </p:nvSpPr>
        <p:spPr bwMode="auto">
          <a:xfrm>
            <a:off x="66802" y="2741433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Chúa Thánh Thần</a:t>
            </a:r>
          </a:p>
        </p:txBody>
      </p:sp>
      <p:sp>
        <p:nvSpPr>
          <p:cNvPr id="114" name="AnswerC">
            <a:extLst>
              <a:ext uri="{FF2B5EF4-FFF2-40B4-BE49-F238E27FC236}">
                <a16:creationId xmlns:a16="http://schemas.microsoft.com/office/drawing/2014/main" id="{DE6BA8CC-C473-DB98-C52E-D86D8958C280}"/>
              </a:ext>
            </a:extLst>
          </p:cNvPr>
          <p:cNvSpPr>
            <a:spLocks/>
          </p:cNvSpPr>
          <p:nvPr/>
        </p:nvSpPr>
        <p:spPr bwMode="auto">
          <a:xfrm>
            <a:off x="66048" y="3592448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Chúa Cha</a:t>
            </a:r>
          </a:p>
        </p:txBody>
      </p:sp>
      <p:sp>
        <p:nvSpPr>
          <p:cNvPr id="115" name="AnswerB">
            <a:extLst>
              <a:ext uri="{FF2B5EF4-FFF2-40B4-BE49-F238E27FC236}">
                <a16:creationId xmlns:a16="http://schemas.microsoft.com/office/drawing/2014/main" id="{8178480D-4F0C-095E-F52A-095574321E83}"/>
              </a:ext>
            </a:extLst>
          </p:cNvPr>
          <p:cNvSpPr>
            <a:spLocks/>
          </p:cNvSpPr>
          <p:nvPr/>
        </p:nvSpPr>
        <p:spPr bwMode="auto">
          <a:xfrm>
            <a:off x="66048" y="4471452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Ba Ngôi</a:t>
            </a:r>
          </a:p>
        </p:txBody>
      </p:sp>
      <p:sp>
        <p:nvSpPr>
          <p:cNvPr id="116" name="AnswerA">
            <a:extLst>
              <a:ext uri="{FF2B5EF4-FFF2-40B4-BE49-F238E27FC236}">
                <a16:creationId xmlns:a16="http://schemas.microsoft.com/office/drawing/2014/main" id="{C874814C-C52A-A78F-A3AA-155104E5CFB7}"/>
              </a:ext>
            </a:extLst>
          </p:cNvPr>
          <p:cNvSpPr>
            <a:spLocks/>
          </p:cNvSpPr>
          <p:nvPr/>
        </p:nvSpPr>
        <p:spPr bwMode="auto">
          <a:xfrm>
            <a:off x="66048" y="194456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Thầy</a:t>
            </a:r>
          </a:p>
        </p:txBody>
      </p:sp>
      <p:sp>
        <p:nvSpPr>
          <p:cNvPr id="117" name="AutoShape 53">
            <a:extLst>
              <a:ext uri="{FF2B5EF4-FFF2-40B4-BE49-F238E27FC236}">
                <a16:creationId xmlns:a16="http://schemas.microsoft.com/office/drawing/2014/main" id="{36181A1E-56CC-D291-E5FC-525197DAF467}"/>
              </a:ext>
            </a:extLst>
          </p:cNvPr>
          <p:cNvSpPr>
            <a:spLocks/>
          </p:cNvSpPr>
          <p:nvPr/>
        </p:nvSpPr>
        <p:spPr bwMode="auto">
          <a:xfrm>
            <a:off x="116984" y="3048000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18" name="AutoShape 54">
            <a:extLst>
              <a:ext uri="{FF2B5EF4-FFF2-40B4-BE49-F238E27FC236}">
                <a16:creationId xmlns:a16="http://schemas.microsoft.com/office/drawing/2014/main" id="{A68801C0-B750-DF70-CD00-41F02271FAAE}"/>
              </a:ext>
            </a:extLst>
          </p:cNvPr>
          <p:cNvSpPr>
            <a:spLocks/>
          </p:cNvSpPr>
          <p:nvPr/>
        </p:nvSpPr>
        <p:spPr bwMode="auto">
          <a:xfrm>
            <a:off x="202603" y="4720810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19" name="AutoShape 55">
            <a:extLst>
              <a:ext uri="{FF2B5EF4-FFF2-40B4-BE49-F238E27FC236}">
                <a16:creationId xmlns:a16="http://schemas.microsoft.com/office/drawing/2014/main" id="{5752BC9C-06A3-9E77-0ABE-8146A50083FF}"/>
              </a:ext>
            </a:extLst>
          </p:cNvPr>
          <p:cNvSpPr>
            <a:spLocks/>
          </p:cNvSpPr>
          <p:nvPr/>
        </p:nvSpPr>
        <p:spPr bwMode="auto">
          <a:xfrm>
            <a:off x="326430" y="2188657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AutoShape 56">
            <a:extLst>
              <a:ext uri="{FF2B5EF4-FFF2-40B4-BE49-F238E27FC236}">
                <a16:creationId xmlns:a16="http://schemas.microsoft.com/office/drawing/2014/main" id="{966CFFA4-ED8C-A113-50D7-DC067C4B9524}"/>
              </a:ext>
            </a:extLst>
          </p:cNvPr>
          <p:cNvSpPr>
            <a:spLocks/>
          </p:cNvSpPr>
          <p:nvPr/>
        </p:nvSpPr>
        <p:spPr bwMode="auto">
          <a:xfrm>
            <a:off x="215726" y="3883994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C    	 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AnswerD">
            <a:extLst>
              <a:ext uri="{FF2B5EF4-FFF2-40B4-BE49-F238E27FC236}">
                <a16:creationId xmlns:a16="http://schemas.microsoft.com/office/drawing/2014/main" id="{F18EDF29-E8F9-FB5E-13AD-543D246472F4}"/>
              </a:ext>
            </a:extLst>
          </p:cNvPr>
          <p:cNvSpPr>
            <a:spLocks/>
          </p:cNvSpPr>
          <p:nvPr/>
        </p:nvSpPr>
        <p:spPr bwMode="auto">
          <a:xfrm>
            <a:off x="66802" y="3631393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chuộc</a:t>
            </a:r>
          </a:p>
        </p:txBody>
      </p:sp>
      <p:sp>
        <p:nvSpPr>
          <p:cNvPr id="124" name="AnswerC">
            <a:extLst>
              <a:ext uri="{FF2B5EF4-FFF2-40B4-BE49-F238E27FC236}">
                <a16:creationId xmlns:a16="http://schemas.microsoft.com/office/drawing/2014/main" id="{93BFAB75-4D26-BB5D-80AE-ED2098A26562}"/>
              </a:ext>
            </a:extLst>
          </p:cNvPr>
          <p:cNvSpPr>
            <a:spLocks/>
          </p:cNvSpPr>
          <p:nvPr/>
        </p:nvSpPr>
        <p:spPr bwMode="auto">
          <a:xfrm>
            <a:off x="66048" y="2814844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Thánh hóa</a:t>
            </a:r>
          </a:p>
        </p:txBody>
      </p:sp>
      <p:sp>
        <p:nvSpPr>
          <p:cNvPr id="126" name="AnswerA">
            <a:extLst>
              <a:ext uri="{FF2B5EF4-FFF2-40B4-BE49-F238E27FC236}">
                <a16:creationId xmlns:a16="http://schemas.microsoft.com/office/drawing/2014/main" id="{ABC8E316-7EAA-17E1-8CFA-5CD2EA253BDF}"/>
              </a:ext>
            </a:extLst>
          </p:cNvPr>
          <p:cNvSpPr>
            <a:spLocks/>
          </p:cNvSpPr>
          <p:nvPr/>
        </p:nvSpPr>
        <p:spPr bwMode="auto">
          <a:xfrm>
            <a:off x="66048" y="4470710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Tình yêu</a:t>
            </a:r>
          </a:p>
        </p:txBody>
      </p:sp>
      <p:sp>
        <p:nvSpPr>
          <p:cNvPr id="127" name="AutoShape 53">
            <a:extLst>
              <a:ext uri="{FF2B5EF4-FFF2-40B4-BE49-F238E27FC236}">
                <a16:creationId xmlns:a16="http://schemas.microsoft.com/office/drawing/2014/main" id="{5824047E-BE0C-6B94-DFDC-CEAA7EEFC4CD}"/>
              </a:ext>
            </a:extLst>
          </p:cNvPr>
          <p:cNvSpPr>
            <a:spLocks/>
          </p:cNvSpPr>
          <p:nvPr/>
        </p:nvSpPr>
        <p:spPr bwMode="auto">
          <a:xfrm>
            <a:off x="281799" y="3117264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28" name="AutoShape 54">
            <a:extLst>
              <a:ext uri="{FF2B5EF4-FFF2-40B4-BE49-F238E27FC236}">
                <a16:creationId xmlns:a16="http://schemas.microsoft.com/office/drawing/2014/main" id="{24F52BC7-950F-5C23-DAB1-10E4D4A9D135}"/>
              </a:ext>
            </a:extLst>
          </p:cNvPr>
          <p:cNvSpPr>
            <a:spLocks/>
          </p:cNvSpPr>
          <p:nvPr/>
        </p:nvSpPr>
        <p:spPr bwMode="auto">
          <a:xfrm>
            <a:off x="196534" y="4740906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30" name="AutoShape 56">
            <a:extLst>
              <a:ext uri="{FF2B5EF4-FFF2-40B4-BE49-F238E27FC236}">
                <a16:creationId xmlns:a16="http://schemas.microsoft.com/office/drawing/2014/main" id="{61B491AC-C673-A1BE-0771-32A9FCE6709C}"/>
              </a:ext>
            </a:extLst>
          </p:cNvPr>
          <p:cNvSpPr>
            <a:spLocks/>
          </p:cNvSpPr>
          <p:nvPr/>
        </p:nvSpPr>
        <p:spPr bwMode="auto">
          <a:xfrm>
            <a:off x="260758" y="3933813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25" name="8A K">
            <a:extLst>
              <a:ext uri="{FF2B5EF4-FFF2-40B4-BE49-F238E27FC236}">
                <a16:creationId xmlns:a16="http://schemas.microsoft.com/office/drawing/2014/main" id="{3CB7709F-007F-137A-1090-E1FB9B6DD844}"/>
              </a:ext>
            </a:extLst>
          </p:cNvPr>
          <p:cNvSpPr>
            <a:spLocks/>
          </p:cNvSpPr>
          <p:nvPr/>
        </p:nvSpPr>
        <p:spPr bwMode="auto">
          <a:xfrm>
            <a:off x="66048" y="1946391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Tạo dựng</a:t>
            </a:r>
          </a:p>
        </p:txBody>
      </p:sp>
      <p:sp>
        <p:nvSpPr>
          <p:cNvPr id="129" name="câu 8 a">
            <a:extLst>
              <a:ext uri="{FF2B5EF4-FFF2-40B4-BE49-F238E27FC236}">
                <a16:creationId xmlns:a16="http://schemas.microsoft.com/office/drawing/2014/main" id="{919A4D26-2FD4-C6F8-41D3-ADC05D6CE9DB}"/>
              </a:ext>
            </a:extLst>
          </p:cNvPr>
          <p:cNvSpPr>
            <a:spLocks/>
          </p:cNvSpPr>
          <p:nvPr/>
        </p:nvSpPr>
        <p:spPr bwMode="auto">
          <a:xfrm>
            <a:off x="282208" y="2291350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5" name="Picture 12" descr="Animation Cartoon Sticker by Mytikah - O Livro dos Heróis">
            <a:extLst>
              <a:ext uri="{FF2B5EF4-FFF2-40B4-BE49-F238E27FC236}">
                <a16:creationId xmlns:a16="http://schemas.microsoft.com/office/drawing/2014/main" id="{6F2CA1BE-74EA-0DE6-D2B4-259B5496C3A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77" y="3070859"/>
            <a:ext cx="964795" cy="9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QuestionText">
            <a:hlinkClick r:id="" action="ppaction://macro?name=ShowAnswers"/>
            <a:extLst>
              <a:ext uri="{FF2B5EF4-FFF2-40B4-BE49-F238E27FC236}">
                <a16:creationId xmlns:a16="http://schemas.microsoft.com/office/drawing/2014/main" id="{DC466E27-18F8-65BE-28E9-0023FC0B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6" y="50401"/>
            <a:ext cx="4759466" cy="1416050"/>
          </a:xfrm>
          <a:prstGeom prst="hexagon">
            <a:avLst>
              <a:gd name="adj" fmla="val 34128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76200">
            <a:gradFill>
              <a:gsLst>
                <a:gs pos="50000">
                  <a:schemeClr val="accent5">
                    <a:lumMod val="50000"/>
                  </a:schemeClr>
                </a:gs>
                <a:gs pos="100000">
                  <a:schemeClr val="accent2"/>
                </a:gs>
                <a:gs pos="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Câu hỏi 10. Chúa Thánh Thần là ngôi nào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 trong Ba Ngôi Thiên Chúa?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AutoShape 80">
            <a:extLst>
              <a:ext uri="{FF2B5EF4-FFF2-40B4-BE49-F238E27FC236}">
                <a16:creationId xmlns:a16="http://schemas.microsoft.com/office/drawing/2014/main" id="{3904EE8F-4D65-093A-E97A-B15F5651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9" y="682226"/>
            <a:ext cx="97684" cy="1524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" name="AnswerD">
            <a:extLst>
              <a:ext uri="{FF2B5EF4-FFF2-40B4-BE49-F238E27FC236}">
                <a16:creationId xmlns:a16="http://schemas.microsoft.com/office/drawing/2014/main" id="{49C9C28A-E9B2-DEA2-2429-C5A1A816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" y="4488511"/>
            <a:ext cx="2597389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Thần Khí </a:t>
            </a:r>
          </a:p>
        </p:txBody>
      </p:sp>
      <p:sp>
        <p:nvSpPr>
          <p:cNvPr id="144" name="AnswerC">
            <a:extLst>
              <a:ext uri="{FF2B5EF4-FFF2-40B4-BE49-F238E27FC236}">
                <a16:creationId xmlns:a16="http://schemas.microsoft.com/office/drawing/2014/main" id="{46E4DC2B-9E49-8B94-264B-2B7DC1A2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" y="3631393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Đấng tác tạo</a:t>
            </a:r>
          </a:p>
        </p:txBody>
      </p:sp>
      <p:sp>
        <p:nvSpPr>
          <p:cNvPr id="145" name="AnswerB">
            <a:extLst>
              <a:ext uri="{FF2B5EF4-FFF2-40B4-BE49-F238E27FC236}">
                <a16:creationId xmlns:a16="http://schemas.microsoft.com/office/drawing/2014/main" id="{4FE60B3E-2C3D-F45B-3A8B-DE080EEBED29}"/>
              </a:ext>
            </a:extLst>
          </p:cNvPr>
          <p:cNvSpPr>
            <a:spLocks/>
          </p:cNvSpPr>
          <p:nvPr/>
        </p:nvSpPr>
        <p:spPr bwMode="auto">
          <a:xfrm>
            <a:off x="66048" y="2772397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Ngôi Ba</a:t>
            </a:r>
          </a:p>
        </p:txBody>
      </p:sp>
      <p:sp>
        <p:nvSpPr>
          <p:cNvPr id="146" name="AnswerA">
            <a:extLst>
              <a:ext uri="{FF2B5EF4-FFF2-40B4-BE49-F238E27FC236}">
                <a16:creationId xmlns:a16="http://schemas.microsoft.com/office/drawing/2014/main" id="{F712F3BA-682C-BC03-C848-194EE0B9E698}"/>
              </a:ext>
            </a:extLst>
          </p:cNvPr>
          <p:cNvSpPr>
            <a:spLocks/>
          </p:cNvSpPr>
          <p:nvPr/>
        </p:nvSpPr>
        <p:spPr bwMode="auto">
          <a:xfrm>
            <a:off x="66048" y="1926878"/>
            <a:ext cx="2598897" cy="722313"/>
          </a:xfrm>
          <a:prstGeom prst="hexagon">
            <a:avLst>
              <a:gd name="adj" fmla="val 34150"/>
              <a:gd name="vf" fmla="val 115470"/>
            </a:avLst>
          </a:prstGeom>
          <a:gradFill flip="none" rotWithShape="1">
            <a:gsLst>
              <a:gs pos="35000">
                <a:srgbClr val="0D0D0D"/>
              </a:gs>
              <a:gs pos="100000">
                <a:srgbClr val="161645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2"/>
                </a:gs>
              </a:gsLst>
              <a:lin ang="10800000" scaled="0"/>
            </a:gradFill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t>Ngôi Hai</a:t>
            </a:r>
          </a:p>
        </p:txBody>
      </p:sp>
      <p:sp>
        <p:nvSpPr>
          <p:cNvPr id="147" name="AutoShape 53">
            <a:extLst>
              <a:ext uri="{FF2B5EF4-FFF2-40B4-BE49-F238E27FC236}">
                <a16:creationId xmlns:a16="http://schemas.microsoft.com/office/drawing/2014/main" id="{600D5B54-40FB-49DF-E8CE-46039C48ACC2}"/>
              </a:ext>
            </a:extLst>
          </p:cNvPr>
          <p:cNvSpPr>
            <a:spLocks/>
          </p:cNvSpPr>
          <p:nvPr/>
        </p:nvSpPr>
        <p:spPr bwMode="auto">
          <a:xfrm>
            <a:off x="293033" y="3016079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48" name="AutoShape 54">
            <a:extLst>
              <a:ext uri="{FF2B5EF4-FFF2-40B4-BE49-F238E27FC236}">
                <a16:creationId xmlns:a16="http://schemas.microsoft.com/office/drawing/2014/main" id="{10172442-18F1-9545-CCB8-5A421BA8314E}"/>
              </a:ext>
            </a:extLst>
          </p:cNvPr>
          <p:cNvSpPr>
            <a:spLocks/>
          </p:cNvSpPr>
          <p:nvPr/>
        </p:nvSpPr>
        <p:spPr bwMode="auto">
          <a:xfrm>
            <a:off x="208079" y="4801848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49" name="AutoShape 55">
            <a:extLst>
              <a:ext uri="{FF2B5EF4-FFF2-40B4-BE49-F238E27FC236}">
                <a16:creationId xmlns:a16="http://schemas.microsoft.com/office/drawing/2014/main" id="{21D95086-4A13-CDA6-5747-022F8ED6C954}"/>
              </a:ext>
            </a:extLst>
          </p:cNvPr>
          <p:cNvSpPr>
            <a:spLocks/>
          </p:cNvSpPr>
          <p:nvPr/>
        </p:nvSpPr>
        <p:spPr bwMode="auto">
          <a:xfrm>
            <a:off x="335206" y="2170974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AutoShape 56">
            <a:extLst>
              <a:ext uri="{FF2B5EF4-FFF2-40B4-BE49-F238E27FC236}">
                <a16:creationId xmlns:a16="http://schemas.microsoft.com/office/drawing/2014/main" id="{62631079-F313-CFF7-9A5B-8CA9B223987F}"/>
              </a:ext>
            </a:extLst>
          </p:cNvPr>
          <p:cNvSpPr>
            <a:spLocks/>
          </p:cNvSpPr>
          <p:nvPr/>
        </p:nvSpPr>
        <p:spPr bwMode="auto">
          <a:xfrm>
            <a:off x="207158" y="3923702"/>
            <a:ext cx="68803" cy="117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</a:p>
        </p:txBody>
      </p:sp>
      <p:pic>
        <p:nvPicPr>
          <p:cNvPr id="151" name="Picture 12" descr="Animation Cartoon Sticker by Mytikah - O Livro dos Heróis">
            <a:extLst>
              <a:ext uri="{FF2B5EF4-FFF2-40B4-BE49-F238E27FC236}">
                <a16:creationId xmlns:a16="http://schemas.microsoft.com/office/drawing/2014/main" id="{F58C3CEE-99DC-2A4C-3F2F-D64F375D0D3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3741" y="2525740"/>
            <a:ext cx="1112052" cy="9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2" descr="Animation Cartoon Sticker by Mytikah - O Livro dos Heróis">
            <a:extLst>
              <a:ext uri="{FF2B5EF4-FFF2-40B4-BE49-F238E27FC236}">
                <a16:creationId xmlns:a16="http://schemas.microsoft.com/office/drawing/2014/main" id="{334B192E-E3F8-8590-9D12-74303F10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08" y="4833725"/>
            <a:ext cx="1460428" cy="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8" fill="hold">
                      <p:stCondLst>
                        <p:cond delay="0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2" fill="hold">
                      <p:stCondLst>
                        <p:cond delay="0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3" fill="hold">
                      <p:stCondLst>
                        <p:cond delay="0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1" fill="hold">
                      <p:stCondLst>
                        <p:cond delay="0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9" fill="hold">
                      <p:stCondLst>
                        <p:cond delay="0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0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201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02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3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0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5" fill="hold">
                      <p:stCondLst>
                        <p:cond delay="0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8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20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1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1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3" fill="hold">
                      <p:stCondLst>
                        <p:cond delay="0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4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5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6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7" dur="25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9" fill="hold">
                      <p:stCondLst>
                        <p:cond delay="0"/>
                      </p:stCondLst>
                      <p:childTnLst>
                        <p:par>
                          <p:cTn id="1230" fill="hold">
                            <p:stCondLst>
                              <p:cond delay="0"/>
                            </p:stCondLst>
                            <p:childTnLst>
                              <p:par>
                                <p:cTn id="1231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4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5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7" fill="hold">
                      <p:stCondLst>
                        <p:cond delay="0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0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1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2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3" dur="25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5" fill="hold">
                      <p:stCondLst>
                        <p:cond delay="0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8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9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0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1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2" presetID="27" presetClass="emph" presetSubtype="0" repeatCount="4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3" dur="25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4" dur="25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5" dur="25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6" dur="25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8" fill="hold">
                      <p:stCondLst>
                        <p:cond delay="0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1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2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3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4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6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6" fill="hold">
                      <p:stCondLst>
                        <p:cond delay="0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27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7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2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27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4" fill="hold">
                      <p:stCondLst>
                        <p:cond delay="0"/>
                      </p:stCondLst>
                      <p:childTnLst>
                        <p:par>
                          <p:cTn id="1275" fill="hold">
                            <p:stCondLst>
                              <p:cond delay="0"/>
                            </p:stCondLst>
                            <p:childTnLst>
                              <p:par>
                                <p:cTn id="1276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8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2" fill="hold">
                      <p:stCondLst>
                        <p:cond delay="0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28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0" fill="hold">
                      <p:stCondLst>
                        <p:cond delay="0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27" presetClass="emph" presetSubtype="0" repeatCount="4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9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2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8" fill="hold">
                      <p:stCondLst>
                        <p:cond delay="0"/>
                      </p:stCondLst>
                      <p:childTnLst>
                        <p:par>
                          <p:cTn id="1299" fill="hold">
                            <p:stCondLst>
                              <p:cond delay="0"/>
                            </p:stCondLst>
                            <p:childTnLst>
                              <p:par>
                                <p:cTn id="1300" presetID="27" presetClass="emph" presetSubtype="0" repeatCount="400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0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0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6" fill="hold">
                      <p:stCondLst>
                        <p:cond delay="0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6 0.03356 L -0.08854 0.02477 " pathEditMode="relative" rAng="0" ptsTypes="AA">
                                      <p:cBhvr>
                                        <p:cTn id="1309" dur="3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-0.03958 L -0.14388 -0.03958 L -0.20742 -0.04699 L -0.20951 -0.14699 L -0.20951 -0.14699 " pathEditMode="relative" ptsTypes="AAAAA">
                                      <p:cBhvr>
                                        <p:cTn id="1313" dur="3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4" fill="hold">
                      <p:stCondLst>
                        <p:cond delay="indefinite"/>
                      </p:stCondLst>
                      <p:childTnLst>
                        <p:par>
                          <p:cTn id="1315" fill="hold">
                            <p:stCondLst>
                              <p:cond delay="0"/>
                            </p:stCondLst>
                            <p:childTnLst>
                              <p:par>
                                <p:cTn id="13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47 -0.22107 L -0.20847 -0.22083 C -0.20951 -0.22616 -0.21029 -0.23125 -0.21159 -0.23588 C -0.21276 -0.24005 -0.21576 -0.24259 -0.21576 -0.24699 L -0.21576 -0.26181 L -0.21576 -0.26157 C -0.2336 -0.25463 -0.22735 -0.25486 -0.24805 -0.2581 C -0.25469 -0.25926 -0.25 -0.26042 -0.25638 -0.26366 C -0.25742 -0.26435 -0.25847 -0.26366 -0.25951 -0.26366 L -0.25847 -0.26366 C -0.25677 -0.27245 -0.25482 -0.28079 -0.25326 -0.28958 C -0.25235 -0.29583 -0.25235 -0.30232 -0.25117 -0.3081 C -0.2487 -0.32153 -0.25183 -0.30486 -0.24909 -0.32107 C -0.24883 -0.32315 -0.24844 -0.32477 -0.24805 -0.32662 C -0.24844 -0.33958 -0.24792 -0.35278 -0.24909 -0.36551 C -0.24935 -0.36782 -0.25183 -0.36736 -0.25222 -0.36921 C -0.25326 -0.37384 -0.25287 -0.37917 -0.25326 -0.38403 C -0.25352 -0.38611 -0.25352 -0.38843 -0.2543 -0.38958 C -0.25547 -0.3912 -0.25716 -0.39097 -0.25847 -0.39144 C -0.2599 -0.39329 -0.26146 -0.39491 -0.26263 -0.39699 C -0.26615 -0.40324 -0.26302 -0.40255 -0.26784 -0.40625 C -0.2711 -0.4088 -0.27956 -0.40972 -0.28138 -0.40995 C -0.28698 -0.40949 -0.29258 -0.40972 -0.29805 -0.4081 C -0.29935 -0.40787 -0.30013 -0.40556 -0.30117 -0.4044 C -0.30482 -0.40093 -0.30508 -0.40093 -0.30847 -0.39884 C -0.30951 -0.39699 -0.31068 -0.39537 -0.31159 -0.39329 C -0.3125 -0.39167 -0.31289 -0.38935 -0.31367 -0.38773 C -0.31459 -0.38634 -0.31576 -0.38542 -0.3168 -0.38403 C -0.31823 -0.38032 -0.32019 -0.37732 -0.32097 -0.37292 L -0.32305 -0.36181 C -0.32305 -0.35787 -0.32253 -0.32639 -0.32097 -0.31551 C -0.32058 -0.3125 -0.31953 -0.30949 -0.31888 -0.30625 C -0.31602 -0.2919 -0.31836 -0.29931 -0.31472 -0.28958 C -0.31446 -0.2875 -0.31459 -0.28449 -0.31367 -0.28241 C -0.30977 -0.27176 -0.31055 -0.28588 -0.31055 -0.27292 L -0.31055 -0.27477 " pathEditMode="relative" rAng="0" ptsTypes="AAAAAAAAAAAAAAAAAAAAAAAAAAAAAAAAAAAA">
                                      <p:cBhvr>
                                        <p:cTn id="1317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8" fill="hold">
                      <p:stCondLst>
                        <p:cond delay="indefinite"/>
                      </p:stCondLst>
                      <p:childTnLst>
                        <p:par>
                          <p:cTn id="1319" fill="hold">
                            <p:stCondLst>
                              <p:cond delay="0"/>
                            </p:stCondLst>
                            <p:childTnLst>
                              <p:par>
                                <p:cTn id="13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84 -0.26366 L -0.31784 -0.26366 C -0.37474 -0.20579 -0.37409 -0.24491 -0.37409 -0.20255 L -0.37409 -0.20255 L -0.37722 -0.04699 L -0.37722 -0.05255 " pathEditMode="relative" ptsTypes="AAAAAA">
                                      <p:cBhvr>
                                        <p:cTn id="13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5" dur="25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6" dur="25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7" dur="25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8" dur="25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9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0" dur="25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1" dur="25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2" dur="25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3" dur="25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34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5" fill="hold">
                      <p:stCondLst>
                        <p:cond delay="0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8" dur="25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49" dur="25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50" dur="25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1" dur="25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2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3" dur="25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54" dur="25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55" dur="25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6" dur="25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Who's Was Correc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5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8" fill="hold">
                      <p:stCondLst>
                        <p:cond delay="0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1" dur="25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2" dur="25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3" dur="25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4" dur="25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6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7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8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9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1" fill="hold">
                      <p:stCondLst>
                        <p:cond delay="0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4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75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6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7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9" dur="25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80" dur="25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1" dur="25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2" dur="25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1 $1,000,000 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83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4" fill="hold">
                      <p:stCondLst>
                        <p:cond delay="0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7226 4.07407E-6 C 0.10429 4.07407E-6 0.14453 0.01875 0.14453 0.03472 L 0.14453 0.0699 " pathEditMode="relative" rAng="0" ptsTypes="AAAA">
                                      <p:cBhvr>
                                        <p:cTn id="1387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57 0.08866 L 0.12057 0.12662 C 0.12057 0.14398 0.13763 0.16551 0.15156 0.16551 L 0.18268 0.16551 " pathEditMode="relative" rAng="0" ptsTypes="AAAA">
                                      <p:cBhvr>
                                        <p:cTn id="139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68 0.17361 L 0.1819 0.33357 " pathEditMode="relative" rAng="0" ptsTypes="AA">
                                      <p:cBhvr>
                                        <p:cTn id="139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338"/>
                                    </p:animMotion>
                                  </p:childTnLst>
                                </p:cTn>
                              </p:par>
                              <p:par>
                                <p:cTn id="1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0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1" fill="hold">
                      <p:stCondLst>
                        <p:cond delay="0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0.03473 L -0.09115 0.03496 L -0.10782 0.03102 L -0.10782 0.03125 C -0.10808 0.0551 -0.10808 0.07963 -0.1086 0.10371 C -0.10873 0.11482 -0.1099 0.13658 -0.1099 0.13704 L -0.15795 0.14862 L -0.15951 0.14237 " pathEditMode="relative" rAng="0" ptsTypes="AAAAAAAA">
                                      <p:cBhvr>
                                        <p:cTn id="140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 0.14236 L -0.1595 0.14236 C -0.18489 0.14027 -0.21028 0.1368 -0.23567 0.13634 C -0.23737 0.13611 -0.2401 0.14027 -0.2401 0.14027 L -0.2401 0.14027 " pathEditMode="relative" ptsTypes="AAAAA">
                                      <p:cBhvr>
                                        <p:cTn id="140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indefinite"/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 0.14028 L -0.2401 0.14051 L -0.24128 0.10648 L -0.24128 0.10671 C -0.24648 0.10116 -0.25104 0.09166 -0.25703 0.09051 C -0.27292 0.0875 -0.28906 0.09328 -0.30508 0.09444 C -0.30664 0.09467 -0.30807 0.09444 -0.30964 0.09444 L -0.30964 0.09467 L -0.31068 0.09444 " pathEditMode="relative" rAng="0" ptsTypes="AAAAAAAAA">
                                      <p:cBhvr>
                                        <p:cTn id="141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  <p:bldP spid="94" grpId="0" animBg="1"/>
      <p:bldP spid="94" grpId="1" animBg="1"/>
      <p:bldP spid="105" grpId="0" animBg="1"/>
      <p:bldP spid="105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8" grpId="0" animBg="1"/>
      <p:bldP spid="68" grpId="1" animBg="1"/>
      <p:bldP spid="4" grpId="0" animBg="1"/>
      <p:bldP spid="13" grpId="0" animBg="1"/>
      <p:bldP spid="1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3" grpId="0" animBg="1"/>
      <p:bldP spid="73" grpId="1" animBg="1"/>
      <p:bldP spid="83" grpId="0" animBg="1"/>
      <p:bldP spid="83" grpId="1" animBg="1"/>
      <p:bldP spid="83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4" grpId="0" animBg="1"/>
      <p:bldP spid="34" grpId="1" animBg="1"/>
      <p:bldP spid="35" grpId="0" animBg="1"/>
      <p:bldP spid="35" grpId="1" animBg="1"/>
      <p:bldP spid="96" grpId="0" animBg="1"/>
      <p:bldP spid="96" grpId="1" animBg="1"/>
      <p:bldP spid="97" grpId="0" animBg="1"/>
      <p:bldP spid="97" grpId="1" animBg="1"/>
      <p:bldP spid="106" grpId="0" animBg="1"/>
      <p:bldP spid="106" grpId="1" animBg="1"/>
      <p:bldP spid="107" grpId="0" animBg="1"/>
      <p:bldP spid="107" grpId="1" animBg="1"/>
      <p:bldP spid="121" grpId="0" animBg="1"/>
      <p:bldP spid="121" grpId="1" animBg="1"/>
      <p:bldP spid="122" grpId="0" animBg="1"/>
      <p:bldP spid="122" grpId="1" animBg="1"/>
      <p:bldP spid="47" grpId="0" animBg="1"/>
      <p:bldP spid="47" grpId="1" animBg="1"/>
      <p:bldP spid="131" grpId="0" animBg="1"/>
      <p:bldP spid="131" grpId="1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6" grpId="0" animBg="1"/>
      <p:bldP spid="56" grpId="1" animBg="1"/>
      <p:bldP spid="51" grpId="0" animBg="1"/>
      <p:bldP spid="51" grpId="1" animBg="1"/>
      <p:bldP spid="51" grpId="2" animBg="1"/>
      <p:bldP spid="57" grpId="0" animBg="1"/>
      <p:bldP spid="57" grpId="1" animBg="1"/>
      <p:bldP spid="58" grpId="0" animBg="1"/>
      <p:bldP spid="58" grpId="1" animBg="1"/>
      <p:bldP spid="37" grpId="0" animBg="1"/>
      <p:bldP spid="37" grpId="1" animBg="1"/>
      <p:bldP spid="37" grpId="2" animBg="1"/>
      <p:bldP spid="36" grpId="0" animBg="1"/>
      <p:bldP spid="36" grpId="1" animBg="1"/>
      <p:bldP spid="36" grpId="2" animBg="1"/>
      <p:bldP spid="74" grpId="0" animBg="1"/>
      <p:bldP spid="74" grpId="1" animBg="1"/>
      <p:bldP spid="74" grpId="2" animBg="1"/>
      <p:bldP spid="76" grpId="0" animBg="1"/>
      <p:bldP spid="76" grpId="1" animBg="1"/>
      <p:bldP spid="93" grpId="0" animBg="1"/>
      <p:bldP spid="93" grpId="1" animBg="1"/>
      <p:bldP spid="95" grpId="0" animBg="1"/>
      <p:bldP spid="95" grpId="1" animBg="1"/>
      <p:bldP spid="98" grpId="0" animBg="1"/>
      <p:bldP spid="98" grpId="1" animBg="1"/>
      <p:bldP spid="98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99" grpId="0" animBg="1"/>
      <p:bldP spid="99" grpId="1" animBg="1"/>
      <p:bldP spid="99" grpId="2" animBg="1"/>
      <p:bldP spid="102" grpId="0" animBg="1"/>
      <p:bldP spid="102" grpId="1" animBg="1"/>
      <p:bldP spid="140" grpId="0" animBg="1"/>
      <p:bldP spid="140" grpId="1" animBg="1"/>
      <p:bldP spid="103" grpId="0" animBg="1"/>
      <p:bldP spid="103" grpId="1" animBg="1"/>
      <p:bldP spid="104" grpId="0" animBg="1"/>
      <p:bldP spid="104" grpId="1" animBg="1"/>
      <p:bldP spid="108" grpId="0" animBg="1"/>
      <p:bldP spid="108" grpId="1" animBg="1"/>
      <p:bldP spid="108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0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30" grpId="0" animBg="1"/>
      <p:bldP spid="130" grpId="1" animBg="1"/>
      <p:bldP spid="125" grpId="0" animBg="1"/>
      <p:bldP spid="125" grpId="1" animBg="1"/>
      <p:bldP spid="125" grpId="2" animBg="1"/>
      <p:bldP spid="129" grpId="0" animBg="1"/>
      <p:bldP spid="129" grpId="1" animBg="1"/>
      <p:bldP spid="141" grpId="0" animBg="1"/>
      <p:bldP spid="142" grpId="0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07" y="1637382"/>
            <a:ext cx="3229778" cy="242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57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1D5AE-B5BB-D79E-D895-2A8D04B5ED21}"/>
              </a:ext>
            </a:extLst>
          </p:cNvPr>
          <p:cNvSpPr/>
          <p:nvPr/>
        </p:nvSpPr>
        <p:spPr>
          <a:xfrm rot="2700000">
            <a:off x="4318000" y="1651000"/>
            <a:ext cx="3556000" cy="3556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5550134" y="2883133"/>
            <a:ext cx="1091731" cy="1091734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6AF03A0-F09C-B36C-5732-7172C79E755B}"/>
              </a:ext>
            </a:extLst>
          </p:cNvPr>
          <p:cNvCxnSpPr/>
          <p:nvPr/>
        </p:nvCxnSpPr>
        <p:spPr>
          <a:xfrm flipV="1">
            <a:off x="4557486" y="1915886"/>
            <a:ext cx="1538514" cy="15131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76997A-7B1B-5861-C536-980D36054F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75585" y="1915886"/>
            <a:ext cx="1538514" cy="15131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23D0FC9-13B2-2BA8-7DD5-F07ECDB3B5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44786" y="3413585"/>
            <a:ext cx="1538514" cy="15131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CF4383B-825B-47C8-2C20-7DBB43F23671}"/>
              </a:ext>
            </a:extLst>
          </p:cNvPr>
          <p:cNvCxnSpPr>
            <a:cxnSpLocks/>
          </p:cNvCxnSpPr>
          <p:nvPr/>
        </p:nvCxnSpPr>
        <p:spPr>
          <a:xfrm rot="5400000">
            <a:off x="6057900" y="3413585"/>
            <a:ext cx="1538514" cy="15131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2A980D-5A8E-E08F-D295-BD6335938921}"/>
              </a:ext>
            </a:extLst>
          </p:cNvPr>
          <p:cNvSpPr txBox="1"/>
          <p:nvPr/>
        </p:nvSpPr>
        <p:spPr>
          <a:xfrm>
            <a:off x="235571" y="2964261"/>
            <a:ext cx="10764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C000"/>
                </a:solidFill>
                <a:latin typeface="SVN-Neutraface 2" panose="02000600040000020004" pitchFamily="2" charset="0"/>
              </a:rPr>
              <a:t>     </a:t>
            </a:r>
            <a:r>
              <a:rPr lang="en-US" sz="6600" smtClean="0">
                <a:solidFill>
                  <a:srgbClr val="FFC000"/>
                </a:solidFill>
                <a:latin typeface="SVN-Neutraface 2" panose="02000600040000020004" pitchFamily="2" charset="0"/>
              </a:rPr>
              <a:t>   </a:t>
            </a:r>
            <a:r>
              <a:rPr lang="en-US" sz="6600" smtClean="0">
                <a:solidFill>
                  <a:srgbClr val="00B050"/>
                </a:solidFill>
                <a:latin typeface="SVN-Neutraface 2" panose="02000600040000020004" pitchFamily="2" charset="0"/>
              </a:rPr>
              <a:t>Vui </a:t>
            </a:r>
            <a:r>
              <a:rPr lang="en-US" sz="6600">
                <a:solidFill>
                  <a:srgbClr val="00B050"/>
                </a:solidFill>
                <a:latin typeface="SVN-Neutraface 2" panose="02000600040000020004" pitchFamily="2" charset="0"/>
              </a:rPr>
              <a:t>học </a:t>
            </a:r>
            <a:r>
              <a:rPr lang="en-US" sz="6600" smtClean="0">
                <a:solidFill>
                  <a:srgbClr val="00B050"/>
                </a:solidFill>
                <a:latin typeface="SVN-Neutraface 2" panose="02000600040000020004" pitchFamily="2" charset="0"/>
              </a:rPr>
              <a:t>Kinh Thánh</a:t>
            </a:r>
            <a:endParaRPr lang="vi-VN" sz="6600">
              <a:solidFill>
                <a:srgbClr val="00B050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4802133" y="3180297"/>
            <a:ext cx="675924" cy="67592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9BE2CA-0C76-02A5-1FBF-B50A1A5FDE12}"/>
              </a:ext>
            </a:extLst>
          </p:cNvPr>
          <p:cNvSpPr txBox="1"/>
          <p:nvPr/>
        </p:nvSpPr>
        <p:spPr>
          <a:xfrm>
            <a:off x="3166282" y="3893739"/>
            <a:ext cx="584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SVN-Neutraface 2" panose="02000600040000020004" pitchFamily="2" charset="0"/>
              </a:rPr>
              <a:t>Mátthêu </a:t>
            </a:r>
            <a:r>
              <a:rPr lang="en-US" sz="4400">
                <a:latin typeface="SVN-Neutraface 2" panose="02000600040000020004" pitchFamily="2" charset="0"/>
              </a:rPr>
              <a:t>28, 26-29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3534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39283 -2.96296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9283 -2.96296E-6 L 0.50027 0.00602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48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881707" y="1535869"/>
            <a:ext cx="8424472" cy="4137286"/>
            <a:chOff x="1883764" y="1360356"/>
            <a:chExt cx="8424472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Gio an</a:t>
              </a:r>
              <a:endParaRPr lang="vi-VN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52143" y="735139"/>
            <a:ext cx="10073390" cy="5154684"/>
            <a:chOff x="1059305" y="910652"/>
            <a:chExt cx="10073390" cy="5154684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028641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361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881707" y="1565366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</a:t>
              </a:r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Mátthêu</a:t>
              </a:r>
              <a:endPara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 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16 - 20</a:t>
              </a:r>
              <a:endPara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52143" y="735139"/>
            <a:ext cx="10073390" cy="5420157"/>
            <a:chOff x="1059305" y="910652"/>
            <a:chExt cx="10073390" cy="5420157"/>
          </a:xfrm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294114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705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952143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805576" y="1648862"/>
            <a:ext cx="8453969" cy="4137286"/>
            <a:chOff x="1883764" y="1360356"/>
            <a:chExt cx="8453969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còn ở với họ, con đã gìn giữ họ trong danh Cha mà Cha đã ban cho con. Con đã canh giữ, và không một ai trong họ phải hư mất,</a:t>
              </a:r>
            </a:p>
            <a:p>
              <a:pPr algn="ctr"/>
              <a:endParaRPr lang="vi-VN" sz="3600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 đứa con hư hỏng, để ứng nghiệm lời Kinh Thánh. Bây giờ, con đến cùng Cha, </a:t>
              </a: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52143" y="735139"/>
            <a:ext cx="10073390" cy="5420157"/>
            <a:chOff x="1059305" y="910652"/>
            <a:chExt cx="10073390" cy="5420157"/>
          </a:xfrm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294114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158E3F9-CCFB-59C8-8105-C69D45A76C40}"/>
              </a:ext>
            </a:extLst>
          </p:cNvPr>
          <p:cNvGrpSpPr/>
          <p:nvPr/>
        </p:nvGrpSpPr>
        <p:grpSpPr>
          <a:xfrm>
            <a:off x="1689158" y="152726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57C95B01-0C12-829C-9187-3DDBD481AB5A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3F11288F-0387-E6D5-937C-DB4116919FEC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Mattheu</a:t>
              </a:r>
            </a:p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28. 16 - 20</a:t>
              </a:r>
              <a:endPara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2B98CBD-84B9-3167-EFF1-EF6A9B6A6EF4}"/>
              </a:ext>
            </a:extLst>
          </p:cNvPr>
          <p:cNvGrpSpPr/>
          <p:nvPr/>
        </p:nvGrpSpPr>
        <p:grpSpPr>
          <a:xfrm>
            <a:off x="1932455" y="1557551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8E31B37C-C536-C552-180D-39336FDE1375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ADCC2A83-48BF-0432-E8BD-88432CE44F15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 một môn đệ đi tới miền Ga-li-lê, đến ngọn núi Đức Giê-su đã truyền cho các ông đến.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594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952143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862728" y="1563134"/>
            <a:ext cx="8453969" cy="4137286"/>
            <a:chOff x="1883764" y="1360356"/>
            <a:chExt cx="8453969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7546" lon="300000" rev="21427159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còn ở với họ, con đã gìn giữ họ trong danh Cha mà Cha đã ban cho con. Con đã canh giữ, và không một ai trong họ phải hư mất,</a:t>
              </a:r>
            </a:p>
            <a:p>
              <a:pPr algn="ctr"/>
              <a:endParaRPr lang="vi-VN" sz="3600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thấy Người, các ông bái lạy, nhưng có mấy ông lại hoài nghi. Đức Giê-su đến gần, nói với </a:t>
              </a:r>
              <a:endPara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36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</a:t>
              </a:r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:</a:t>
              </a: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52143" y="735139"/>
            <a:ext cx="10073390" cy="5420157"/>
            <a:chOff x="1059305" y="910652"/>
            <a:chExt cx="10073390" cy="5420157"/>
          </a:xfrm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294114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158E3F9-CCFB-59C8-8105-C69D45A76C40}"/>
              </a:ext>
            </a:extLst>
          </p:cNvPr>
          <p:cNvGrpSpPr/>
          <p:nvPr/>
        </p:nvGrpSpPr>
        <p:grpSpPr>
          <a:xfrm>
            <a:off x="1689158" y="152726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57C95B01-0C12-829C-9187-3DDBD481AB5A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3F11288F-0387-E6D5-937C-DB4116919FEC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Mattheu</a:t>
              </a:r>
            </a:p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28. 16 - 20</a:t>
              </a:r>
              <a:endPara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2B98CBD-84B9-3167-EFF1-EF6A9B6A6EF4}"/>
              </a:ext>
            </a:extLst>
          </p:cNvPr>
          <p:cNvGrpSpPr/>
          <p:nvPr/>
        </p:nvGrpSpPr>
        <p:grpSpPr>
          <a:xfrm>
            <a:off x="1632006" y="1527263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8E31B37C-C536-C552-180D-39336FDE1375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ADCC2A83-48BF-0432-E8BD-88432CE44F15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 một môn đệ đi tới miền Ga-li-lê, đến ngọn núi Đức Giê-su đã truyền cho các ông đến.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439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903108" y="151339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Lạy Cha chí thánh, xin gìn giữ các môn đệ trong danh Cha mà Cha đã ban cho con, để họ nên một như chúng ta. </a:t>
              </a: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81640" y="735139"/>
            <a:ext cx="10073390" cy="5420157"/>
            <a:chOff x="1059305" y="910652"/>
            <a:chExt cx="10073390" cy="5420157"/>
          </a:xfrm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294114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158E3F9-CCFB-59C8-8105-C69D45A76C40}"/>
              </a:ext>
            </a:extLst>
          </p:cNvPr>
          <p:cNvGrpSpPr/>
          <p:nvPr/>
        </p:nvGrpSpPr>
        <p:grpSpPr>
          <a:xfrm>
            <a:off x="1689158" y="152726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57C95B01-0C12-829C-9187-3DDBD481AB5A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3F11288F-0387-E6D5-937C-DB4116919FEC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Gio an</a:t>
              </a:r>
            </a:p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17. 11b - 19</a:t>
              </a:r>
              <a:endPara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6B0CA88-2765-C80C-2555-8CD208860C42}"/>
              </a:ext>
            </a:extLst>
          </p:cNvPr>
          <p:cNvGrpSpPr/>
          <p:nvPr/>
        </p:nvGrpSpPr>
        <p:grpSpPr>
          <a:xfrm>
            <a:off x="1657941" y="1467804"/>
            <a:ext cx="8660448" cy="4137286"/>
            <a:chOff x="1677285" y="1360356"/>
            <a:chExt cx="8660448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4A45DDC0-1E8F-E861-F7C1-DA3578A8B9E0}"/>
                </a:ext>
              </a:extLst>
            </p:cNvPr>
            <p:cNvSpPr/>
            <p:nvPr/>
          </p:nvSpPr>
          <p:spPr>
            <a:xfrm>
              <a:off x="1677285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"Thầy đã được trao toàn quyền trên trời dưới đất. Anh em hãy đi và làm cho muôn dân trở thành môn đệ,</a:t>
              </a: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2E30CAA-F31B-F9D0-7C12-B9D782EAC0B2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2E2EFD7-E2FC-C7B6-42C3-36DBD42B30BF}"/>
              </a:ext>
            </a:extLst>
          </p:cNvPr>
          <p:cNvSpPr txBox="1"/>
          <p:nvPr/>
        </p:nvSpPr>
        <p:spPr>
          <a:xfrm>
            <a:off x="6154032" y="2397773"/>
            <a:ext cx="40464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phép rửa cho họ nhân danh Chúa Cha, Chúa Con và Chúa Thánh Thần, 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30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903108" y="151339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Lạy Cha chí thánh, xin gìn giữ các môn đệ trong danh Cha mà Cha đã ban cho con, để họ nên một như chúng ta. </a:t>
              </a: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81640" y="668879"/>
            <a:ext cx="10073390" cy="5420157"/>
            <a:chOff x="1059305" y="910652"/>
            <a:chExt cx="10073390" cy="5420157"/>
          </a:xfrm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294114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Thánh</a:t>
              </a: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NXB TÔN GIÁO</a:t>
              </a:r>
              <a:endParaRPr lang="vi-V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158E3F9-CCFB-59C8-8105-C69D45A76C40}"/>
              </a:ext>
            </a:extLst>
          </p:cNvPr>
          <p:cNvGrpSpPr/>
          <p:nvPr/>
        </p:nvGrpSpPr>
        <p:grpSpPr>
          <a:xfrm>
            <a:off x="1689158" y="1527264"/>
            <a:ext cx="8453969" cy="4137286"/>
            <a:chOff x="1883764" y="1360356"/>
            <a:chExt cx="8453969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10800000" rev="0"/>
            </a:camera>
            <a:lightRig rig="threePt" dir="t"/>
          </a:scene3d>
        </p:grpSpPr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57C95B01-0C12-829C-9187-3DDBD481AB5A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3F11288F-0387-E6D5-937C-DB4116919FEC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Mừng theo thánh Gio an</a:t>
              </a:r>
            </a:p>
            <a:p>
              <a:pPr algn="ctr"/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17. 11b - 19</a:t>
              </a:r>
              <a:endPara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6B0CA88-2765-C80C-2555-8CD208860C42}"/>
              </a:ext>
            </a:extLst>
          </p:cNvPr>
          <p:cNvGrpSpPr/>
          <p:nvPr/>
        </p:nvGrpSpPr>
        <p:grpSpPr>
          <a:xfrm>
            <a:off x="1657941" y="1467804"/>
            <a:ext cx="8660448" cy="4137286"/>
            <a:chOff x="1677285" y="1360356"/>
            <a:chExt cx="8660448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4A45DDC0-1E8F-E861-F7C1-DA3578A8B9E0}"/>
                </a:ext>
              </a:extLst>
            </p:cNvPr>
            <p:cNvSpPr/>
            <p:nvPr/>
          </p:nvSpPr>
          <p:spPr>
            <a:xfrm>
              <a:off x="1677285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con nói những điều này lúc còn ở thế gian, để họ được hưởng trọn vẹn niềm vui của con.  Con đã truyền lại cho họ lời của Cha, </a:t>
              </a:r>
              <a:endParaRPr lang="vi-VN" sz="3600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2E30CAA-F31B-F9D0-7C12-B9D782EAC0B2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thế gian đã ghét họ, vì họ không thuộc về thế gian, cũng như con đây không thuộc về thế gian. Con không xin Cha cất họ khỏi thế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AA378E79-7267-EB4F-030E-646989D1797E}"/>
              </a:ext>
            </a:extLst>
          </p:cNvPr>
          <p:cNvGrpSpPr/>
          <p:nvPr/>
        </p:nvGrpSpPr>
        <p:grpSpPr>
          <a:xfrm>
            <a:off x="1671642" y="1455013"/>
            <a:ext cx="8660448" cy="4137286"/>
            <a:chOff x="1677285" y="1360356"/>
            <a:chExt cx="8660448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08C55467-F41F-3D01-BF18-B7B1DBCE79BE}"/>
                </a:ext>
              </a:extLst>
            </p:cNvPr>
            <p:cNvSpPr/>
            <p:nvPr/>
          </p:nvSpPr>
          <p:spPr>
            <a:xfrm>
              <a:off x="1677285" y="1360357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 bảo họ tuân giữ </a:t>
              </a:r>
              <a:r>
                <a:rPr lang="vi-VN" sz="36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 </a:t>
              </a:r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Thầy đã truyền cho anh em. Và đây, Thầy ở cùng anh em mọi ngày cho đến tận thế."</a:t>
              </a:r>
            </a:p>
            <a:p>
              <a:pPr algn="ctr"/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FF1F9921-3790-C19B-E709-DD7C86E6C521}"/>
                </a:ext>
              </a:extLst>
            </p:cNvPr>
            <p:cNvSpPr/>
            <p:nvPr/>
          </p:nvSpPr>
          <p:spPr>
            <a:xfrm>
              <a:off x="6125497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 là</a:t>
              </a:r>
              <a:r>
                <a: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lời Chúa.</a:t>
              </a:r>
              <a:endPara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42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758</Words>
  <Application>Microsoft Office PowerPoint</Application>
  <PresentationFormat>Widescreen</PresentationFormat>
  <Paragraphs>185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SVN-Neutraface 2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bongbongcute12@gmail.com</dc:creator>
  <cp:lastModifiedBy>Administrator</cp:lastModifiedBy>
  <cp:revision>69</cp:revision>
  <dcterms:created xsi:type="dcterms:W3CDTF">2024-05-08T09:43:09Z</dcterms:created>
  <dcterms:modified xsi:type="dcterms:W3CDTF">2024-05-21T04:12:42Z</dcterms:modified>
</cp:coreProperties>
</file>