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1" r:id="rId3"/>
    <p:sldId id="272" r:id="rId4"/>
    <p:sldId id="274" r:id="rId5"/>
    <p:sldId id="279" r:id="rId6"/>
    <p:sldId id="280" r:id="rId7"/>
    <p:sldId id="281" r:id="rId8"/>
    <p:sldId id="282" r:id="rId9"/>
    <p:sldId id="283" r:id="rId10"/>
    <p:sldId id="275" r:id="rId11"/>
    <p:sldId id="257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ADB9CA"/>
    <a:srgbClr val="385723"/>
    <a:srgbClr val="BF9000"/>
    <a:srgbClr val="FFFF00"/>
    <a:srgbClr val="FF0000"/>
    <a:srgbClr val="92D050"/>
    <a:srgbClr val="CAE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703E-6948-4939-84E3-7BA96FAC42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798-45E8-4046-80E1-38549E58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6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703E-6948-4939-84E3-7BA96FAC42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798-45E8-4046-80E1-38549E58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8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703E-6948-4939-84E3-7BA96FAC42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798-45E8-4046-80E1-38549E58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9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703E-6948-4939-84E3-7BA96FAC42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798-45E8-4046-80E1-38549E58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9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703E-6948-4939-84E3-7BA96FAC42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798-45E8-4046-80E1-38549E58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2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703E-6948-4939-84E3-7BA96FAC42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798-45E8-4046-80E1-38549E58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9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703E-6948-4939-84E3-7BA96FAC42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798-45E8-4046-80E1-38549E58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1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703E-6948-4939-84E3-7BA96FAC42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798-45E8-4046-80E1-38549E58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3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703E-6948-4939-84E3-7BA96FAC42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798-45E8-4046-80E1-38549E58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6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703E-6948-4939-84E3-7BA96FAC42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798-45E8-4046-80E1-38549E58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7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703E-6948-4939-84E3-7BA96FAC42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B798-45E8-4046-80E1-38549E58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3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703E-6948-4939-84E3-7BA96FAC429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AB798-45E8-4046-80E1-38549E58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0" y="0"/>
            <a:ext cx="3940935" cy="6858000"/>
          </a:xfrm>
          <a:custGeom>
            <a:avLst/>
            <a:gdLst>
              <a:gd name="connsiteX0" fmla="*/ 0 w 3940935"/>
              <a:gd name="connsiteY0" fmla="*/ 0 h 6858000"/>
              <a:gd name="connsiteX1" fmla="*/ 3940935 w 3940935"/>
              <a:gd name="connsiteY1" fmla="*/ 0 h 6858000"/>
              <a:gd name="connsiteX2" fmla="*/ 3940935 w 3940935"/>
              <a:gd name="connsiteY2" fmla="*/ 6858000 h 6858000"/>
              <a:gd name="connsiteX3" fmla="*/ 0 w 3940935"/>
              <a:gd name="connsiteY3" fmla="*/ 6858000 h 6858000"/>
              <a:gd name="connsiteX4" fmla="*/ 0 w 3940935"/>
              <a:gd name="connsiteY4" fmla="*/ 0 h 6858000"/>
              <a:gd name="connsiteX0" fmla="*/ 0 w 3940935"/>
              <a:gd name="connsiteY0" fmla="*/ 0 h 6858000"/>
              <a:gd name="connsiteX1" fmla="*/ 2279560 w 3940935"/>
              <a:gd name="connsiteY1" fmla="*/ 0 h 6858000"/>
              <a:gd name="connsiteX2" fmla="*/ 3940935 w 3940935"/>
              <a:gd name="connsiteY2" fmla="*/ 6858000 h 6858000"/>
              <a:gd name="connsiteX3" fmla="*/ 0 w 3940935"/>
              <a:gd name="connsiteY3" fmla="*/ 6858000 h 6858000"/>
              <a:gd name="connsiteX4" fmla="*/ 0 w 394093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0935" h="6858000">
                <a:moveTo>
                  <a:pt x="0" y="0"/>
                </a:moveTo>
                <a:lnTo>
                  <a:pt x="2279560" y="0"/>
                </a:lnTo>
                <a:lnTo>
                  <a:pt x="394093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Isosceles Triangle 4"/>
          <p:cNvSpPr/>
          <p:nvPr/>
        </p:nvSpPr>
        <p:spPr>
          <a:xfrm>
            <a:off x="0" y="2176530"/>
            <a:ext cx="4548249" cy="4711242"/>
          </a:xfrm>
          <a:custGeom>
            <a:avLst/>
            <a:gdLst>
              <a:gd name="connsiteX0" fmla="*/ 0 w 4548249"/>
              <a:gd name="connsiteY0" fmla="*/ 4681470 h 4681470"/>
              <a:gd name="connsiteX1" fmla="*/ 0 w 4548249"/>
              <a:gd name="connsiteY1" fmla="*/ 0 h 4681470"/>
              <a:gd name="connsiteX2" fmla="*/ 4548249 w 4548249"/>
              <a:gd name="connsiteY2" fmla="*/ 4681470 h 4681470"/>
              <a:gd name="connsiteX3" fmla="*/ 0 w 4548249"/>
              <a:gd name="connsiteY3" fmla="*/ 4681470 h 4681470"/>
              <a:gd name="connsiteX0" fmla="*/ 0 w 4548249"/>
              <a:gd name="connsiteY0" fmla="*/ 4681470 h 4711242"/>
              <a:gd name="connsiteX1" fmla="*/ 0 w 4548249"/>
              <a:gd name="connsiteY1" fmla="*/ 0 h 4711242"/>
              <a:gd name="connsiteX2" fmla="*/ 4548249 w 4548249"/>
              <a:gd name="connsiteY2" fmla="*/ 4681470 h 4711242"/>
              <a:gd name="connsiteX3" fmla="*/ 3942608 w 4548249"/>
              <a:gd name="connsiteY3" fmla="*/ 4711158 h 4711242"/>
              <a:gd name="connsiteX4" fmla="*/ 0 w 4548249"/>
              <a:gd name="connsiteY4" fmla="*/ 4681470 h 471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249" h="4711242">
                <a:moveTo>
                  <a:pt x="0" y="4681470"/>
                </a:moveTo>
                <a:lnTo>
                  <a:pt x="0" y="0"/>
                </a:lnTo>
                <a:lnTo>
                  <a:pt x="4548249" y="4681470"/>
                </a:lnTo>
                <a:cubicBezTo>
                  <a:pt x="4334493" y="4679491"/>
                  <a:pt x="4156364" y="4713137"/>
                  <a:pt x="3942608" y="4711158"/>
                </a:cubicBezTo>
                <a:lnTo>
                  <a:pt x="0" y="468147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0" y="-23750"/>
            <a:ext cx="4262907" cy="6881751"/>
          </a:xfrm>
          <a:custGeom>
            <a:avLst/>
            <a:gdLst>
              <a:gd name="connsiteX0" fmla="*/ 0 w 4262907"/>
              <a:gd name="connsiteY0" fmla="*/ 0 h 6858000"/>
              <a:gd name="connsiteX1" fmla="*/ 4262907 w 4262907"/>
              <a:gd name="connsiteY1" fmla="*/ 0 h 6858000"/>
              <a:gd name="connsiteX2" fmla="*/ 4262907 w 4262907"/>
              <a:gd name="connsiteY2" fmla="*/ 6858000 h 6858000"/>
              <a:gd name="connsiteX3" fmla="*/ 0 w 4262907"/>
              <a:gd name="connsiteY3" fmla="*/ 6858000 h 6858000"/>
              <a:gd name="connsiteX4" fmla="*/ 0 w 4262907"/>
              <a:gd name="connsiteY4" fmla="*/ 0 h 6858000"/>
              <a:gd name="connsiteX0" fmla="*/ 0 w 4262907"/>
              <a:gd name="connsiteY0" fmla="*/ 0 h 6858000"/>
              <a:gd name="connsiteX1" fmla="*/ 4262907 w 4262907"/>
              <a:gd name="connsiteY1" fmla="*/ 0 h 6858000"/>
              <a:gd name="connsiteX2" fmla="*/ 3194128 w 4262907"/>
              <a:gd name="connsiteY2" fmla="*/ 6858000 h 6858000"/>
              <a:gd name="connsiteX3" fmla="*/ 0 w 4262907"/>
              <a:gd name="connsiteY3" fmla="*/ 6858000 h 6858000"/>
              <a:gd name="connsiteX4" fmla="*/ 0 w 4262907"/>
              <a:gd name="connsiteY4" fmla="*/ 0 h 6858000"/>
              <a:gd name="connsiteX0" fmla="*/ 0 w 4262907"/>
              <a:gd name="connsiteY0" fmla="*/ 0 h 6858000"/>
              <a:gd name="connsiteX1" fmla="*/ 4262907 w 4262907"/>
              <a:gd name="connsiteY1" fmla="*/ 0 h 6858000"/>
              <a:gd name="connsiteX2" fmla="*/ 2576611 w 4262907"/>
              <a:gd name="connsiteY2" fmla="*/ 6846125 h 6858000"/>
              <a:gd name="connsiteX3" fmla="*/ 0 w 4262907"/>
              <a:gd name="connsiteY3" fmla="*/ 6858000 h 6858000"/>
              <a:gd name="connsiteX4" fmla="*/ 0 w 4262907"/>
              <a:gd name="connsiteY4" fmla="*/ 0 h 6858000"/>
              <a:gd name="connsiteX0" fmla="*/ 0 w 4262907"/>
              <a:gd name="connsiteY0" fmla="*/ 0 h 6858000"/>
              <a:gd name="connsiteX1" fmla="*/ 4262907 w 4262907"/>
              <a:gd name="connsiteY1" fmla="*/ 0 h 6858000"/>
              <a:gd name="connsiteX2" fmla="*/ 2125348 w 4262907"/>
              <a:gd name="connsiteY2" fmla="*/ 6846125 h 6858000"/>
              <a:gd name="connsiteX3" fmla="*/ 0 w 4262907"/>
              <a:gd name="connsiteY3" fmla="*/ 6858000 h 6858000"/>
              <a:gd name="connsiteX4" fmla="*/ 0 w 4262907"/>
              <a:gd name="connsiteY4" fmla="*/ 0 h 6858000"/>
              <a:gd name="connsiteX0" fmla="*/ 0 w 4262907"/>
              <a:gd name="connsiteY0" fmla="*/ 0 h 6881751"/>
              <a:gd name="connsiteX1" fmla="*/ 4262907 w 4262907"/>
              <a:gd name="connsiteY1" fmla="*/ 0 h 6881751"/>
              <a:gd name="connsiteX2" fmla="*/ 2137224 w 4262907"/>
              <a:gd name="connsiteY2" fmla="*/ 6881751 h 6881751"/>
              <a:gd name="connsiteX3" fmla="*/ 0 w 4262907"/>
              <a:gd name="connsiteY3" fmla="*/ 6858000 h 6881751"/>
              <a:gd name="connsiteX4" fmla="*/ 0 w 4262907"/>
              <a:gd name="connsiteY4" fmla="*/ 0 h 6881751"/>
              <a:gd name="connsiteX0" fmla="*/ 0 w 4262907"/>
              <a:gd name="connsiteY0" fmla="*/ 0 h 6881751"/>
              <a:gd name="connsiteX1" fmla="*/ 4262907 w 4262907"/>
              <a:gd name="connsiteY1" fmla="*/ 0 h 6881751"/>
              <a:gd name="connsiteX2" fmla="*/ 2137224 w 4262907"/>
              <a:gd name="connsiteY2" fmla="*/ 6881751 h 6881751"/>
              <a:gd name="connsiteX3" fmla="*/ 0 w 4262907"/>
              <a:gd name="connsiteY3" fmla="*/ 6858000 h 6881751"/>
              <a:gd name="connsiteX4" fmla="*/ 0 w 4262907"/>
              <a:gd name="connsiteY4" fmla="*/ 0 h 6881751"/>
              <a:gd name="connsiteX0" fmla="*/ 0 w 4262907"/>
              <a:gd name="connsiteY0" fmla="*/ 0 h 6881751"/>
              <a:gd name="connsiteX1" fmla="*/ 4262907 w 4262907"/>
              <a:gd name="connsiteY1" fmla="*/ 0 h 6881751"/>
              <a:gd name="connsiteX2" fmla="*/ 2137224 w 4262907"/>
              <a:gd name="connsiteY2" fmla="*/ 6881751 h 6881751"/>
              <a:gd name="connsiteX3" fmla="*/ 0 w 4262907"/>
              <a:gd name="connsiteY3" fmla="*/ 6881751 h 6881751"/>
              <a:gd name="connsiteX4" fmla="*/ 0 w 4262907"/>
              <a:gd name="connsiteY4" fmla="*/ 0 h 688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2907" h="6881751">
                <a:moveTo>
                  <a:pt x="0" y="0"/>
                </a:moveTo>
                <a:lnTo>
                  <a:pt x="4262907" y="0"/>
                </a:lnTo>
                <a:lnTo>
                  <a:pt x="2137224" y="6881751"/>
                </a:lnTo>
                <a:lnTo>
                  <a:pt x="0" y="688175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3"/>
          <p:cNvSpPr/>
          <p:nvPr/>
        </p:nvSpPr>
        <p:spPr>
          <a:xfrm flipH="1">
            <a:off x="8234574" y="23750"/>
            <a:ext cx="3940935" cy="6858000"/>
          </a:xfrm>
          <a:custGeom>
            <a:avLst/>
            <a:gdLst>
              <a:gd name="connsiteX0" fmla="*/ 0 w 3940935"/>
              <a:gd name="connsiteY0" fmla="*/ 0 h 6858000"/>
              <a:gd name="connsiteX1" fmla="*/ 3940935 w 3940935"/>
              <a:gd name="connsiteY1" fmla="*/ 0 h 6858000"/>
              <a:gd name="connsiteX2" fmla="*/ 3940935 w 3940935"/>
              <a:gd name="connsiteY2" fmla="*/ 6858000 h 6858000"/>
              <a:gd name="connsiteX3" fmla="*/ 0 w 3940935"/>
              <a:gd name="connsiteY3" fmla="*/ 6858000 h 6858000"/>
              <a:gd name="connsiteX4" fmla="*/ 0 w 3940935"/>
              <a:gd name="connsiteY4" fmla="*/ 0 h 6858000"/>
              <a:gd name="connsiteX0" fmla="*/ 0 w 3940935"/>
              <a:gd name="connsiteY0" fmla="*/ 0 h 6858000"/>
              <a:gd name="connsiteX1" fmla="*/ 2279560 w 3940935"/>
              <a:gd name="connsiteY1" fmla="*/ 0 h 6858000"/>
              <a:gd name="connsiteX2" fmla="*/ 3940935 w 3940935"/>
              <a:gd name="connsiteY2" fmla="*/ 6858000 h 6858000"/>
              <a:gd name="connsiteX3" fmla="*/ 0 w 3940935"/>
              <a:gd name="connsiteY3" fmla="*/ 6858000 h 6858000"/>
              <a:gd name="connsiteX4" fmla="*/ 0 w 394093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0935" h="6858000">
                <a:moveTo>
                  <a:pt x="0" y="0"/>
                </a:moveTo>
                <a:lnTo>
                  <a:pt x="2279560" y="0"/>
                </a:lnTo>
                <a:lnTo>
                  <a:pt x="394093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Isosceles Triangle 4"/>
          <p:cNvSpPr/>
          <p:nvPr/>
        </p:nvSpPr>
        <p:spPr>
          <a:xfrm flipH="1">
            <a:off x="7627260" y="2200280"/>
            <a:ext cx="4548249" cy="4711242"/>
          </a:xfrm>
          <a:custGeom>
            <a:avLst/>
            <a:gdLst>
              <a:gd name="connsiteX0" fmla="*/ 0 w 4548249"/>
              <a:gd name="connsiteY0" fmla="*/ 4681470 h 4681470"/>
              <a:gd name="connsiteX1" fmla="*/ 0 w 4548249"/>
              <a:gd name="connsiteY1" fmla="*/ 0 h 4681470"/>
              <a:gd name="connsiteX2" fmla="*/ 4548249 w 4548249"/>
              <a:gd name="connsiteY2" fmla="*/ 4681470 h 4681470"/>
              <a:gd name="connsiteX3" fmla="*/ 0 w 4548249"/>
              <a:gd name="connsiteY3" fmla="*/ 4681470 h 4681470"/>
              <a:gd name="connsiteX0" fmla="*/ 0 w 4548249"/>
              <a:gd name="connsiteY0" fmla="*/ 4681470 h 4711242"/>
              <a:gd name="connsiteX1" fmla="*/ 0 w 4548249"/>
              <a:gd name="connsiteY1" fmla="*/ 0 h 4711242"/>
              <a:gd name="connsiteX2" fmla="*/ 4548249 w 4548249"/>
              <a:gd name="connsiteY2" fmla="*/ 4681470 h 4711242"/>
              <a:gd name="connsiteX3" fmla="*/ 3942608 w 4548249"/>
              <a:gd name="connsiteY3" fmla="*/ 4711158 h 4711242"/>
              <a:gd name="connsiteX4" fmla="*/ 0 w 4548249"/>
              <a:gd name="connsiteY4" fmla="*/ 4681470 h 471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249" h="4711242">
                <a:moveTo>
                  <a:pt x="0" y="4681470"/>
                </a:moveTo>
                <a:lnTo>
                  <a:pt x="0" y="0"/>
                </a:lnTo>
                <a:lnTo>
                  <a:pt x="4548249" y="4681470"/>
                </a:lnTo>
                <a:cubicBezTo>
                  <a:pt x="4334493" y="4679491"/>
                  <a:pt x="4156364" y="4713137"/>
                  <a:pt x="3942608" y="4711158"/>
                </a:cubicBezTo>
                <a:lnTo>
                  <a:pt x="0" y="468147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5"/>
          <p:cNvSpPr/>
          <p:nvPr/>
        </p:nvSpPr>
        <p:spPr>
          <a:xfrm flipH="1">
            <a:off x="7912602" y="0"/>
            <a:ext cx="4262907" cy="6881751"/>
          </a:xfrm>
          <a:custGeom>
            <a:avLst/>
            <a:gdLst>
              <a:gd name="connsiteX0" fmla="*/ 0 w 4262907"/>
              <a:gd name="connsiteY0" fmla="*/ 0 h 6858000"/>
              <a:gd name="connsiteX1" fmla="*/ 4262907 w 4262907"/>
              <a:gd name="connsiteY1" fmla="*/ 0 h 6858000"/>
              <a:gd name="connsiteX2" fmla="*/ 4262907 w 4262907"/>
              <a:gd name="connsiteY2" fmla="*/ 6858000 h 6858000"/>
              <a:gd name="connsiteX3" fmla="*/ 0 w 4262907"/>
              <a:gd name="connsiteY3" fmla="*/ 6858000 h 6858000"/>
              <a:gd name="connsiteX4" fmla="*/ 0 w 4262907"/>
              <a:gd name="connsiteY4" fmla="*/ 0 h 6858000"/>
              <a:gd name="connsiteX0" fmla="*/ 0 w 4262907"/>
              <a:gd name="connsiteY0" fmla="*/ 0 h 6858000"/>
              <a:gd name="connsiteX1" fmla="*/ 4262907 w 4262907"/>
              <a:gd name="connsiteY1" fmla="*/ 0 h 6858000"/>
              <a:gd name="connsiteX2" fmla="*/ 3194128 w 4262907"/>
              <a:gd name="connsiteY2" fmla="*/ 6858000 h 6858000"/>
              <a:gd name="connsiteX3" fmla="*/ 0 w 4262907"/>
              <a:gd name="connsiteY3" fmla="*/ 6858000 h 6858000"/>
              <a:gd name="connsiteX4" fmla="*/ 0 w 4262907"/>
              <a:gd name="connsiteY4" fmla="*/ 0 h 6858000"/>
              <a:gd name="connsiteX0" fmla="*/ 0 w 4262907"/>
              <a:gd name="connsiteY0" fmla="*/ 0 h 6858000"/>
              <a:gd name="connsiteX1" fmla="*/ 4262907 w 4262907"/>
              <a:gd name="connsiteY1" fmla="*/ 0 h 6858000"/>
              <a:gd name="connsiteX2" fmla="*/ 2576611 w 4262907"/>
              <a:gd name="connsiteY2" fmla="*/ 6846125 h 6858000"/>
              <a:gd name="connsiteX3" fmla="*/ 0 w 4262907"/>
              <a:gd name="connsiteY3" fmla="*/ 6858000 h 6858000"/>
              <a:gd name="connsiteX4" fmla="*/ 0 w 4262907"/>
              <a:gd name="connsiteY4" fmla="*/ 0 h 6858000"/>
              <a:gd name="connsiteX0" fmla="*/ 0 w 4262907"/>
              <a:gd name="connsiteY0" fmla="*/ 0 h 6858000"/>
              <a:gd name="connsiteX1" fmla="*/ 4262907 w 4262907"/>
              <a:gd name="connsiteY1" fmla="*/ 0 h 6858000"/>
              <a:gd name="connsiteX2" fmla="*/ 2125348 w 4262907"/>
              <a:gd name="connsiteY2" fmla="*/ 6846125 h 6858000"/>
              <a:gd name="connsiteX3" fmla="*/ 0 w 4262907"/>
              <a:gd name="connsiteY3" fmla="*/ 6858000 h 6858000"/>
              <a:gd name="connsiteX4" fmla="*/ 0 w 4262907"/>
              <a:gd name="connsiteY4" fmla="*/ 0 h 6858000"/>
              <a:gd name="connsiteX0" fmla="*/ 0 w 4262907"/>
              <a:gd name="connsiteY0" fmla="*/ 0 h 6881751"/>
              <a:gd name="connsiteX1" fmla="*/ 4262907 w 4262907"/>
              <a:gd name="connsiteY1" fmla="*/ 0 h 6881751"/>
              <a:gd name="connsiteX2" fmla="*/ 2137224 w 4262907"/>
              <a:gd name="connsiteY2" fmla="*/ 6881751 h 6881751"/>
              <a:gd name="connsiteX3" fmla="*/ 0 w 4262907"/>
              <a:gd name="connsiteY3" fmla="*/ 6858000 h 6881751"/>
              <a:gd name="connsiteX4" fmla="*/ 0 w 4262907"/>
              <a:gd name="connsiteY4" fmla="*/ 0 h 6881751"/>
              <a:gd name="connsiteX0" fmla="*/ 0 w 4262907"/>
              <a:gd name="connsiteY0" fmla="*/ 0 h 6881751"/>
              <a:gd name="connsiteX1" fmla="*/ 4262907 w 4262907"/>
              <a:gd name="connsiteY1" fmla="*/ 0 h 6881751"/>
              <a:gd name="connsiteX2" fmla="*/ 2137224 w 4262907"/>
              <a:gd name="connsiteY2" fmla="*/ 6881751 h 6881751"/>
              <a:gd name="connsiteX3" fmla="*/ 0 w 4262907"/>
              <a:gd name="connsiteY3" fmla="*/ 6858000 h 6881751"/>
              <a:gd name="connsiteX4" fmla="*/ 0 w 4262907"/>
              <a:gd name="connsiteY4" fmla="*/ 0 h 6881751"/>
              <a:gd name="connsiteX0" fmla="*/ 0 w 4262907"/>
              <a:gd name="connsiteY0" fmla="*/ 0 h 6881751"/>
              <a:gd name="connsiteX1" fmla="*/ 4262907 w 4262907"/>
              <a:gd name="connsiteY1" fmla="*/ 0 h 6881751"/>
              <a:gd name="connsiteX2" fmla="*/ 2137224 w 4262907"/>
              <a:gd name="connsiteY2" fmla="*/ 6881751 h 6881751"/>
              <a:gd name="connsiteX3" fmla="*/ 0 w 4262907"/>
              <a:gd name="connsiteY3" fmla="*/ 6881751 h 6881751"/>
              <a:gd name="connsiteX4" fmla="*/ 0 w 4262907"/>
              <a:gd name="connsiteY4" fmla="*/ 0 h 688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2907" h="6881751">
                <a:moveTo>
                  <a:pt x="0" y="0"/>
                </a:moveTo>
                <a:lnTo>
                  <a:pt x="4262907" y="0"/>
                </a:lnTo>
                <a:lnTo>
                  <a:pt x="2137224" y="6881751"/>
                </a:lnTo>
                <a:lnTo>
                  <a:pt x="0" y="688175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7F1A325-D078-AB84-D88F-8B61BDA143F4}"/>
              </a:ext>
            </a:extLst>
          </p:cNvPr>
          <p:cNvSpPr txBox="1"/>
          <p:nvPr/>
        </p:nvSpPr>
        <p:spPr>
          <a:xfrm>
            <a:off x="1256046" y="6858000"/>
            <a:ext cx="10284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 NHẬT II PHỤC SINH</a:t>
            </a:r>
            <a:endParaRPr lang="vi-VN" sz="60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0822649-5830-7279-3C01-075777A65A9B}"/>
              </a:ext>
            </a:extLst>
          </p:cNvPr>
          <p:cNvSpPr txBox="1"/>
          <p:nvPr/>
        </p:nvSpPr>
        <p:spPr>
          <a:xfrm>
            <a:off x="1326832" y="7835563"/>
            <a:ext cx="10284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“Đừng cứng lòng nữa nhưng hãy tin”</a:t>
            </a:r>
            <a:endParaRPr lang="vi-VN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745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37305 0.0018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34961 -0.00162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37305 -0.01088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5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40664 -0.00879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6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-0.34961 0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7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318 -0.00347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2096 -0.340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02097 -0.340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8074" y="275231"/>
            <a:ext cx="5923128" cy="6400800"/>
          </a:xfrm>
          <a:prstGeom prst="rect">
            <a:avLst/>
          </a:prstGeom>
          <a:gradFill>
            <a:gsLst>
              <a:gs pos="2000">
                <a:srgbClr val="371412"/>
              </a:gs>
              <a:gs pos="33000">
                <a:srgbClr val="532011"/>
              </a:gs>
              <a:gs pos="66000">
                <a:srgbClr val="7A3A1C"/>
              </a:gs>
              <a:gs pos="100000">
                <a:srgbClr val="330A0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gradFill>
                  <a:gsLst>
                    <a:gs pos="2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grpSp>
        <p:nvGrpSpPr>
          <p:cNvPr id="2" name="Group 1"/>
          <p:cNvGrpSpPr/>
          <p:nvPr/>
        </p:nvGrpSpPr>
        <p:grpSpPr>
          <a:xfrm flipH="1">
            <a:off x="5480575" y="426273"/>
            <a:ext cx="1385514" cy="5331492"/>
            <a:chOff x="5582175" y="281130"/>
            <a:chExt cx="1385514" cy="5331492"/>
          </a:xfrm>
        </p:grpSpPr>
        <p:grpSp>
          <p:nvGrpSpPr>
            <p:cNvPr id="40" name="Group 39"/>
            <p:cNvGrpSpPr/>
            <p:nvPr/>
          </p:nvGrpSpPr>
          <p:grpSpPr>
            <a:xfrm>
              <a:off x="5600933" y="281130"/>
              <a:ext cx="1366756" cy="1080705"/>
              <a:chOff x="5600933" y="281130"/>
              <a:chExt cx="1366756" cy="1080705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494059" y="83352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/>
              <p:cNvSpPr/>
              <p:nvPr/>
            </p:nvSpPr>
            <p:spPr>
              <a:xfrm rot="8151827">
                <a:off x="5600933" y="281130"/>
                <a:ext cx="1366756" cy="1080705"/>
              </a:xfrm>
              <a:prstGeom prst="arc">
                <a:avLst>
                  <a:gd name="adj1" fmla="val 16200000"/>
                  <a:gd name="adj2" fmla="val 6977794"/>
                </a:avLst>
              </a:prstGeom>
              <a:ln w="76200" cap="rnd">
                <a:gradFill flip="none" rotWithShape="1">
                  <a:gsLst>
                    <a:gs pos="3000">
                      <a:srgbClr val="722F11"/>
                    </a:gs>
                    <a:gs pos="48000">
                      <a:srgbClr val="F1F1F1"/>
                    </a:gs>
                    <a:gs pos="100000">
                      <a:srgbClr val="722F11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584520" y="1108779"/>
              <a:ext cx="1366756" cy="1080705"/>
              <a:chOff x="5600933" y="281130"/>
              <a:chExt cx="1366756" cy="1080705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6494059" y="83352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c 42"/>
              <p:cNvSpPr/>
              <p:nvPr/>
            </p:nvSpPr>
            <p:spPr>
              <a:xfrm rot="8151827">
                <a:off x="5600933" y="281130"/>
                <a:ext cx="1366756" cy="1080705"/>
              </a:xfrm>
              <a:prstGeom prst="arc">
                <a:avLst>
                  <a:gd name="adj1" fmla="val 16200000"/>
                  <a:gd name="adj2" fmla="val 6977794"/>
                </a:avLst>
              </a:prstGeom>
              <a:ln w="76200" cap="rnd">
                <a:gradFill flip="none" rotWithShape="1">
                  <a:gsLst>
                    <a:gs pos="3000">
                      <a:srgbClr val="722F11"/>
                    </a:gs>
                    <a:gs pos="48000">
                      <a:srgbClr val="F1F1F1"/>
                    </a:gs>
                    <a:gs pos="100000">
                      <a:srgbClr val="722F11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582175" y="1936428"/>
              <a:ext cx="1366756" cy="1080705"/>
              <a:chOff x="5600933" y="281130"/>
              <a:chExt cx="1366756" cy="1080705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494059" y="83352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 rot="8151827">
                <a:off x="5600933" y="281130"/>
                <a:ext cx="1366756" cy="1080705"/>
              </a:xfrm>
              <a:prstGeom prst="arc">
                <a:avLst>
                  <a:gd name="adj1" fmla="val 16200000"/>
                  <a:gd name="adj2" fmla="val 6977794"/>
                </a:avLst>
              </a:prstGeom>
              <a:ln w="76200" cap="rnd">
                <a:gradFill flip="none" rotWithShape="1">
                  <a:gsLst>
                    <a:gs pos="3000">
                      <a:srgbClr val="722F11"/>
                    </a:gs>
                    <a:gs pos="48000">
                      <a:srgbClr val="F1F1F1"/>
                    </a:gs>
                    <a:gs pos="100000">
                      <a:srgbClr val="722F11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593898" y="2764077"/>
              <a:ext cx="1366756" cy="1080705"/>
              <a:chOff x="5600933" y="281130"/>
              <a:chExt cx="1366756" cy="108070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6494059" y="83352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Arc 48"/>
              <p:cNvSpPr/>
              <p:nvPr/>
            </p:nvSpPr>
            <p:spPr>
              <a:xfrm rot="8151827">
                <a:off x="5600933" y="281130"/>
                <a:ext cx="1366756" cy="1080705"/>
              </a:xfrm>
              <a:prstGeom prst="arc">
                <a:avLst>
                  <a:gd name="adj1" fmla="val 16200000"/>
                  <a:gd name="adj2" fmla="val 6977794"/>
                </a:avLst>
              </a:prstGeom>
              <a:ln w="76200" cap="rnd">
                <a:gradFill flip="none" rotWithShape="1">
                  <a:gsLst>
                    <a:gs pos="3000">
                      <a:srgbClr val="722F11"/>
                    </a:gs>
                    <a:gs pos="48000">
                      <a:srgbClr val="F1F1F1"/>
                    </a:gs>
                    <a:gs pos="100000">
                      <a:srgbClr val="722F11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591553" y="3647997"/>
              <a:ext cx="1366756" cy="1080705"/>
              <a:chOff x="5600933" y="281130"/>
              <a:chExt cx="1366756" cy="1080705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6494059" y="83352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Arc 54"/>
              <p:cNvSpPr/>
              <p:nvPr/>
            </p:nvSpPr>
            <p:spPr>
              <a:xfrm rot="8151827">
                <a:off x="5600933" y="281130"/>
                <a:ext cx="1366756" cy="1080705"/>
              </a:xfrm>
              <a:prstGeom prst="arc">
                <a:avLst>
                  <a:gd name="adj1" fmla="val 16200000"/>
                  <a:gd name="adj2" fmla="val 6977794"/>
                </a:avLst>
              </a:prstGeom>
              <a:ln w="76200" cap="rnd">
                <a:gradFill flip="none" rotWithShape="1">
                  <a:gsLst>
                    <a:gs pos="3000">
                      <a:srgbClr val="722F11"/>
                    </a:gs>
                    <a:gs pos="48000">
                      <a:srgbClr val="F1F1F1"/>
                    </a:gs>
                    <a:gs pos="100000">
                      <a:srgbClr val="722F11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589208" y="4531917"/>
              <a:ext cx="1366756" cy="1080705"/>
              <a:chOff x="5600933" y="281130"/>
              <a:chExt cx="1366756" cy="1080705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6494059" y="83352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Arc 57"/>
              <p:cNvSpPr/>
              <p:nvPr/>
            </p:nvSpPr>
            <p:spPr>
              <a:xfrm rot="8151827">
                <a:off x="5600933" y="281130"/>
                <a:ext cx="1366756" cy="1080705"/>
              </a:xfrm>
              <a:prstGeom prst="arc">
                <a:avLst>
                  <a:gd name="adj1" fmla="val 16200000"/>
                  <a:gd name="adj2" fmla="val 6977794"/>
                </a:avLst>
              </a:prstGeom>
              <a:ln w="76200" cap="rnd">
                <a:gradFill flip="none" rotWithShape="1">
                  <a:gsLst>
                    <a:gs pos="3000">
                      <a:srgbClr val="722F11"/>
                    </a:gs>
                    <a:gs pos="48000">
                      <a:srgbClr val="F1F1F1"/>
                    </a:gs>
                    <a:gs pos="100000">
                      <a:srgbClr val="722F11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7674" y1="45930" x2="17674" y2="45930"/>
                        <a14:foregroundMark x1="23488" y1="46744" x2="23488" y2="46744"/>
                        <a14:foregroundMark x1="21628" y1="50814" x2="21628" y2="50814"/>
                        <a14:foregroundMark x1="20000" y1="49651" x2="20000" y2="49651"/>
                        <a14:foregroundMark x1="15465" y1="51047" x2="15465" y2="51047"/>
                        <a14:foregroundMark x1="14651" y1="56163" x2="14651" y2="56163"/>
                        <a14:foregroundMark x1="16744" y1="58837" x2="16744" y2="58837"/>
                        <a14:foregroundMark x1="21860" y1="55233" x2="21860" y2="55233"/>
                        <a14:foregroundMark x1="19767" y1="57791" x2="19767" y2="57791"/>
                        <a14:foregroundMark x1="27791" y1="48605" x2="27791" y2="48605"/>
                        <a14:foregroundMark x1="34302" y1="49419" x2="34767" y2="53721"/>
                        <a14:foregroundMark x1="46395" y1="52093" x2="47442" y2="56163"/>
                        <a14:foregroundMark x1="27558" y1="59070" x2="30698" y2="62558"/>
                        <a14:foregroundMark x1="54186" y1="61512" x2="62442" y2="64186"/>
                        <a14:foregroundMark x1="45581" y1="67907" x2="47093" y2="69535"/>
                        <a14:foregroundMark x1="49767" y1="73605" x2="51628" y2="75930"/>
                        <a14:foregroundMark x1="40465" y1="67442" x2="41977" y2="69535"/>
                        <a14:foregroundMark x1="52558" y1="70814" x2="54651" y2="68256"/>
                        <a14:foregroundMark x1="60581" y1="53372" x2="62674" y2="52326"/>
                        <a14:foregroundMark x1="65349" y1="52326" x2="69419" y2="50698"/>
                        <a14:foregroundMark x1="72674" y1="46512" x2="73721" y2="48605"/>
                        <a14:foregroundMark x1="76395" y1="46512" x2="78256" y2="45930"/>
                        <a14:foregroundMark x1="75814" y1="50698" x2="76163" y2="48837"/>
                        <a14:foregroundMark x1="76628" y1="53488" x2="79419" y2="58721"/>
                        <a14:foregroundMark x1="72674" y1="53721" x2="74186" y2="53721"/>
                        <a14:foregroundMark x1="17674" y1="55814" x2="17093" y2="59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12" y="2715065"/>
            <a:ext cx="3250808" cy="2067950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 flipH="1">
            <a:off x="153406" y="0"/>
            <a:ext cx="2006412" cy="6946035"/>
            <a:chOff x="10293692" y="-88035"/>
            <a:chExt cx="2006412" cy="6946035"/>
          </a:xfrm>
        </p:grpSpPr>
        <p:pic>
          <p:nvPicPr>
            <p:cNvPr id="1026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401796" y="-88035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3692" y="4959691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1903532" y="2785403"/>
            <a:ext cx="3077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blipFill>
                  <a:blip r:embed="rId6"/>
                  <a:stretch>
                    <a:fillRect/>
                  </a:stretch>
                </a:blipFill>
                <a:latin typeface="Hot Pizza" panose="02000000000000000000" pitchFamily="2" charset="0"/>
              </a:rPr>
              <a:t>The end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6279" y1="56279" x2="21395" y2="46047"/>
                        <a14:foregroundMark x1="23256" y1="52791" x2="25349" y2="53953"/>
                        <a14:foregroundMark x1="24419" y1="50000" x2="31047" y2="52791"/>
                        <a14:foregroundMark x1="35581" y1="48837" x2="33721" y2="52326"/>
                        <a14:foregroundMark x1="40930" y1="44884" x2="41279" y2="50581"/>
                        <a14:foregroundMark x1="50233" y1="45465" x2="53488" y2="43140"/>
                        <a14:foregroundMark x1="53256" y1="53953" x2="58953" y2="56279"/>
                        <a14:foregroundMark x1="27442" y1="59070" x2="30116" y2="62558"/>
                        <a14:foregroundMark x1="50233" y1="59070" x2="56279" y2="62558"/>
                        <a14:foregroundMark x1="75465" y1="48256" x2="78721" y2="51163"/>
                        <a14:foregroundMark x1="78140" y1="53372" x2="79302" y2="60233"/>
                        <a14:foregroundMark x1="70581" y1="54535" x2="72674" y2="53372"/>
                        <a14:foregroundMark x1="65814" y1="53372" x2="68256" y2="49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54" y="1717097"/>
            <a:ext cx="2664597" cy="1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16424"/>
              </p:ext>
            </p:extLst>
          </p:nvPr>
        </p:nvGraphicFramePr>
        <p:xfrm>
          <a:off x="4982758" y="3143100"/>
          <a:ext cx="4178313" cy="46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42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42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42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7563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23768"/>
              </p:ext>
            </p:extLst>
          </p:nvPr>
        </p:nvGraphicFramePr>
        <p:xfrm>
          <a:off x="5081965" y="771988"/>
          <a:ext cx="3227007" cy="46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1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563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14454"/>
              </p:ext>
            </p:extLst>
          </p:nvPr>
        </p:nvGraphicFramePr>
        <p:xfrm>
          <a:off x="4053728" y="3616270"/>
          <a:ext cx="3234457" cy="483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2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2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3011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166969"/>
              </p:ext>
            </p:extLst>
          </p:nvPr>
        </p:nvGraphicFramePr>
        <p:xfrm>
          <a:off x="4972168" y="4123293"/>
          <a:ext cx="1392395" cy="46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563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957692"/>
              </p:ext>
            </p:extLst>
          </p:nvPr>
        </p:nvGraphicFramePr>
        <p:xfrm>
          <a:off x="4562206" y="2228387"/>
          <a:ext cx="2788770" cy="46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7563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57522"/>
              </p:ext>
            </p:extLst>
          </p:nvPr>
        </p:nvGraphicFramePr>
        <p:xfrm>
          <a:off x="5936408" y="2672846"/>
          <a:ext cx="3247651" cy="46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3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563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Ừ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63487"/>
              </p:ext>
            </p:extLst>
          </p:nvPr>
        </p:nvGraphicFramePr>
        <p:xfrm>
          <a:off x="5468046" y="1736409"/>
          <a:ext cx="3681184" cy="48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2059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22537"/>
              </p:ext>
            </p:extLst>
          </p:nvPr>
        </p:nvGraphicFramePr>
        <p:xfrm>
          <a:off x="4087210" y="1252457"/>
          <a:ext cx="3238445" cy="46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2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2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563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79698" y="173710"/>
            <a:ext cx="510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</a:t>
            </a:r>
            <a:r>
              <a:rPr lang="en-US" sz="48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48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503861"/>
              </p:ext>
            </p:extLst>
          </p:nvPr>
        </p:nvGraphicFramePr>
        <p:xfrm>
          <a:off x="4985359" y="4118937"/>
          <a:ext cx="1392395" cy="46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563"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778421"/>
              </p:ext>
            </p:extLst>
          </p:nvPr>
        </p:nvGraphicFramePr>
        <p:xfrm>
          <a:off x="5072567" y="758549"/>
          <a:ext cx="3221778" cy="4673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92D050"/>
                  </a:outerShdw>
                </a:effectLst>
                <a:tableStyleId>{5C22544A-7EE6-4342-B048-85BDC9FD1C3A}</a:tableStyleId>
              </a:tblPr>
              <a:tblGrid>
                <a:gridCol w="460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2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336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14166"/>
              </p:ext>
            </p:extLst>
          </p:nvPr>
        </p:nvGraphicFramePr>
        <p:xfrm>
          <a:off x="4570768" y="2202316"/>
          <a:ext cx="2770854" cy="48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1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8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2059"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55307"/>
              </p:ext>
            </p:extLst>
          </p:nvPr>
        </p:nvGraphicFramePr>
        <p:xfrm>
          <a:off x="4062032" y="3635059"/>
          <a:ext cx="3239047" cy="46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2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27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563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7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334370"/>
              </p:ext>
            </p:extLst>
          </p:nvPr>
        </p:nvGraphicFramePr>
        <p:xfrm>
          <a:off x="4981812" y="3139055"/>
          <a:ext cx="4202247" cy="46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2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9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9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7563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688624"/>
              </p:ext>
            </p:extLst>
          </p:nvPr>
        </p:nvGraphicFramePr>
        <p:xfrm>
          <a:off x="5943199" y="2666163"/>
          <a:ext cx="3221008" cy="46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4016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214" marR="84214" marT="42107" marB="421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214" marR="84214" marT="42107" marB="421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214" marR="84214" marT="42107" marB="421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214" marR="84214" marT="42107" marB="421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214" marR="84214" marT="42107" marB="421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214" marR="84214" marT="42107" marB="421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214" marR="84214" marT="42107" marB="421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AutoShape 4" descr="Thiếu Nhi Hy Sinh Chịu Khó - DÒNG ĐỨC MARIA NỮ VƯƠNG HÒA B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35188"/>
              </p:ext>
            </p:extLst>
          </p:nvPr>
        </p:nvGraphicFramePr>
        <p:xfrm>
          <a:off x="4085611" y="1248633"/>
          <a:ext cx="3227786" cy="46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1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563"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773511"/>
              </p:ext>
            </p:extLst>
          </p:nvPr>
        </p:nvGraphicFramePr>
        <p:xfrm>
          <a:off x="4973262" y="4611433"/>
          <a:ext cx="3247651" cy="46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3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563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141531"/>
              </p:ext>
            </p:extLst>
          </p:nvPr>
        </p:nvGraphicFramePr>
        <p:xfrm>
          <a:off x="4985000" y="4610402"/>
          <a:ext cx="3220865" cy="46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563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461085"/>
              </p:ext>
            </p:extLst>
          </p:nvPr>
        </p:nvGraphicFramePr>
        <p:xfrm>
          <a:off x="5474672" y="1729783"/>
          <a:ext cx="3681184" cy="48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2059"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858" marR="84858" marT="42429" marB="4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857" y="875086"/>
            <a:ext cx="2981822" cy="52974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966" y="1522273"/>
            <a:ext cx="2753734" cy="3835841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67E04595-5041-AE62-DF9F-012C8B7A318C}"/>
              </a:ext>
            </a:extLst>
          </p:cNvPr>
          <p:cNvSpPr/>
          <p:nvPr/>
        </p:nvSpPr>
        <p:spPr>
          <a:xfrm>
            <a:off x="2348764" y="5299082"/>
            <a:ext cx="7494471" cy="13518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Bài tin mừng đề cập đến buổi chiều ngày thứ mấy?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094FB01E-E3D2-D5E8-1BE0-FD3FDB4FCA5A}"/>
              </a:ext>
            </a:extLst>
          </p:cNvPr>
          <p:cNvSpPr/>
          <p:nvPr/>
        </p:nvSpPr>
        <p:spPr>
          <a:xfrm>
            <a:off x="2339659" y="5285586"/>
            <a:ext cx="7512680" cy="1378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Cửa phòng nơi các môn đệ ở như thế nào?</a:t>
            </a:r>
          </a:p>
          <a:p>
            <a:pPr algn="ctr"/>
            <a:endParaRPr lang="en-US" sz="3200" b="1">
              <a:ln/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C91A1669-2226-2266-24E1-DEEA92936297}"/>
              </a:ext>
            </a:extLst>
          </p:cNvPr>
          <p:cNvSpPr/>
          <p:nvPr/>
        </p:nvSpPr>
        <p:spPr>
          <a:xfrm>
            <a:off x="2348764" y="5299082"/>
            <a:ext cx="7494471" cy="13518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đã đến đứng giữa các ông?</a:t>
            </a:r>
          </a:p>
          <a:p>
            <a:pPr algn="ctr"/>
            <a:endParaRPr lang="en-US" sz="3200" b="1">
              <a:ln/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5AE3C4A-8FD9-375F-312F-D20E1BE2CCE2}"/>
              </a:ext>
            </a:extLst>
          </p:cNvPr>
          <p:cNvSpPr/>
          <p:nvPr/>
        </p:nvSpPr>
        <p:spPr>
          <a:xfrm>
            <a:off x="2348764" y="5299082"/>
            <a:ext cx="7494471" cy="13518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en-US" sz="40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Đức Giê su ban cho các môn đệ điều gì?</a:t>
            </a:r>
          </a:p>
          <a:p>
            <a:pPr algn="ctr"/>
            <a:endParaRPr lang="en-US" sz="3200" b="1">
              <a:ln/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ũi tên: Hình ngũ giác 6">
            <a:extLst>
              <a:ext uri="{FF2B5EF4-FFF2-40B4-BE49-F238E27FC236}">
                <a16:creationId xmlns:a16="http://schemas.microsoft.com/office/drawing/2014/main" id="{4BA7F65A-B990-C58E-7F6A-0E4A7D4D650E}"/>
              </a:ext>
            </a:extLst>
          </p:cNvPr>
          <p:cNvSpPr/>
          <p:nvPr/>
        </p:nvSpPr>
        <p:spPr>
          <a:xfrm flipH="1">
            <a:off x="10560195" y="758321"/>
            <a:ext cx="1616765" cy="467563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ũi tên: Hình ngũ giác 7">
            <a:extLst>
              <a:ext uri="{FF2B5EF4-FFF2-40B4-BE49-F238E27FC236}">
                <a16:creationId xmlns:a16="http://schemas.microsoft.com/office/drawing/2014/main" id="{55BFE19D-A9F5-ACD2-AD38-04BE225E3872}"/>
              </a:ext>
            </a:extLst>
          </p:cNvPr>
          <p:cNvSpPr/>
          <p:nvPr/>
        </p:nvSpPr>
        <p:spPr>
          <a:xfrm flipH="1">
            <a:off x="10560195" y="1258541"/>
            <a:ext cx="1616765" cy="467563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ũi tên: Hình ngũ giác 8">
            <a:extLst>
              <a:ext uri="{FF2B5EF4-FFF2-40B4-BE49-F238E27FC236}">
                <a16:creationId xmlns:a16="http://schemas.microsoft.com/office/drawing/2014/main" id="{27127620-4193-9484-F2BC-0FC5BCCF2D01}"/>
              </a:ext>
            </a:extLst>
          </p:cNvPr>
          <p:cNvSpPr/>
          <p:nvPr/>
        </p:nvSpPr>
        <p:spPr>
          <a:xfrm flipH="1">
            <a:off x="10560195" y="1745509"/>
            <a:ext cx="1616765" cy="467563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ũi tên: Hình ngũ giác 10">
            <a:extLst>
              <a:ext uri="{FF2B5EF4-FFF2-40B4-BE49-F238E27FC236}">
                <a16:creationId xmlns:a16="http://schemas.microsoft.com/office/drawing/2014/main" id="{B290D2C0-AF9E-EE17-1041-E8F7CE284BFF}"/>
              </a:ext>
            </a:extLst>
          </p:cNvPr>
          <p:cNvSpPr/>
          <p:nvPr/>
        </p:nvSpPr>
        <p:spPr>
          <a:xfrm flipH="1">
            <a:off x="10560195" y="2232477"/>
            <a:ext cx="1616765" cy="46756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Mũi tên: Hình ngũ giác 21">
            <a:extLst>
              <a:ext uri="{FF2B5EF4-FFF2-40B4-BE49-F238E27FC236}">
                <a16:creationId xmlns:a16="http://schemas.microsoft.com/office/drawing/2014/main" id="{442BCEB0-1E5D-E693-CEEC-FABC1DC191D0}"/>
              </a:ext>
            </a:extLst>
          </p:cNvPr>
          <p:cNvSpPr/>
          <p:nvPr/>
        </p:nvSpPr>
        <p:spPr>
          <a:xfrm flipH="1">
            <a:off x="10560195" y="2719445"/>
            <a:ext cx="1616765" cy="467563"/>
          </a:xfrm>
          <a:prstGeom prst="homePlate">
            <a:avLst/>
          </a:prstGeom>
          <a:solidFill>
            <a:srgbClr val="ADB9C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Mũi tên: Hình ngũ giác 28">
            <a:extLst>
              <a:ext uri="{FF2B5EF4-FFF2-40B4-BE49-F238E27FC236}">
                <a16:creationId xmlns:a16="http://schemas.microsoft.com/office/drawing/2014/main" id="{3DE1DE5D-86CB-CF0B-961C-93D1AF53B576}"/>
              </a:ext>
            </a:extLst>
          </p:cNvPr>
          <p:cNvSpPr/>
          <p:nvPr/>
        </p:nvSpPr>
        <p:spPr>
          <a:xfrm flipH="1">
            <a:off x="10560195" y="3206413"/>
            <a:ext cx="1616765" cy="467563"/>
          </a:xfrm>
          <a:prstGeom prst="homePlate">
            <a:avLst/>
          </a:prstGeom>
          <a:solidFill>
            <a:srgbClr val="BF9000"/>
          </a:solidFill>
          <a:ln>
            <a:solidFill>
              <a:srgbClr val="BF9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Mũi tên: Hình ngũ giác 29">
            <a:extLst>
              <a:ext uri="{FF2B5EF4-FFF2-40B4-BE49-F238E27FC236}">
                <a16:creationId xmlns:a16="http://schemas.microsoft.com/office/drawing/2014/main" id="{64D57282-047D-5018-9CB9-71EE1CA8582A}"/>
              </a:ext>
            </a:extLst>
          </p:cNvPr>
          <p:cNvSpPr/>
          <p:nvPr/>
        </p:nvSpPr>
        <p:spPr>
          <a:xfrm flipH="1">
            <a:off x="10560195" y="3693381"/>
            <a:ext cx="1616765" cy="467563"/>
          </a:xfrm>
          <a:prstGeom prst="homePlate">
            <a:avLst/>
          </a:prstGeom>
          <a:solidFill>
            <a:srgbClr val="38572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7</a:t>
            </a: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Mũi tên: Hình ngũ giác 30">
            <a:extLst>
              <a:ext uri="{FF2B5EF4-FFF2-40B4-BE49-F238E27FC236}">
                <a16:creationId xmlns:a16="http://schemas.microsoft.com/office/drawing/2014/main" id="{8D5BEB2C-A883-D997-0095-4F066BE9F64F}"/>
              </a:ext>
            </a:extLst>
          </p:cNvPr>
          <p:cNvSpPr/>
          <p:nvPr/>
        </p:nvSpPr>
        <p:spPr>
          <a:xfrm flipH="1">
            <a:off x="10560195" y="4180349"/>
            <a:ext cx="1616765" cy="467563"/>
          </a:xfrm>
          <a:prstGeom prst="homePlate">
            <a:avLst/>
          </a:prstGeom>
          <a:solidFill>
            <a:srgbClr val="ADB9CA"/>
          </a:solidFill>
          <a:ln>
            <a:solidFill>
              <a:srgbClr val="ADB9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8</a:t>
            </a: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Mũi tên: Hình ngũ giác 36">
            <a:extLst>
              <a:ext uri="{FF2B5EF4-FFF2-40B4-BE49-F238E27FC236}">
                <a16:creationId xmlns:a16="http://schemas.microsoft.com/office/drawing/2014/main" id="{1628587B-5EF5-E95D-69EE-1BD6E19F80A9}"/>
              </a:ext>
            </a:extLst>
          </p:cNvPr>
          <p:cNvSpPr/>
          <p:nvPr/>
        </p:nvSpPr>
        <p:spPr>
          <a:xfrm flipH="1">
            <a:off x="10560195" y="4667317"/>
            <a:ext cx="1616765" cy="46756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9</a:t>
            </a: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56A27731-850A-B832-CEB2-6F9A3D1CED15}"/>
              </a:ext>
            </a:extLst>
          </p:cNvPr>
          <p:cNvSpPr/>
          <p:nvPr/>
        </p:nvSpPr>
        <p:spPr>
          <a:xfrm>
            <a:off x="2348764" y="5299082"/>
            <a:ext cx="7494471" cy="13518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5. </a:t>
            </a:r>
            <a:r>
              <a:rPr lang="en-US" sz="40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Tâm trạng của các môn đệ khi được thấy Chúa?</a:t>
            </a:r>
          </a:p>
          <a:p>
            <a:pPr algn="ctr"/>
            <a:endParaRPr lang="en-US" sz="3200" b="1">
              <a:ln/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72CC07A-1F8E-92C4-68EF-388CC85742C8}"/>
              </a:ext>
            </a:extLst>
          </p:cNvPr>
          <p:cNvSpPr/>
          <p:nvPr/>
        </p:nvSpPr>
        <p:spPr>
          <a:xfrm>
            <a:off x="2339659" y="5288927"/>
            <a:ext cx="7494471" cy="13518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6. </a:t>
            </a:r>
            <a:r>
              <a:rPr lang="vi-VN" sz="40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Đức Giê su thổi hơi vào các ông và bảo: hãy nhận lấy…?</a:t>
            </a:r>
          </a:p>
          <a:p>
            <a:pPr algn="ctr"/>
            <a:endParaRPr lang="en-US" sz="3200" b="1">
              <a:ln/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D808B964-5979-B2E2-424B-CF8EAB88878C}"/>
              </a:ext>
            </a:extLst>
          </p:cNvPr>
          <p:cNvSpPr/>
          <p:nvPr/>
        </p:nvSpPr>
        <p:spPr>
          <a:xfrm>
            <a:off x="2328231" y="5287004"/>
            <a:ext cx="7494471" cy="13518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7. Vị tông đồ nào vắng mặt khi Đức Giêsu hiện đến?</a:t>
            </a:r>
          </a:p>
          <a:p>
            <a:pPr algn="ctr"/>
            <a:endParaRPr lang="en-US" sz="3200" b="1">
              <a:ln/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34A5B2E9-995D-A23E-6DB9-A06742FDB175}"/>
              </a:ext>
            </a:extLst>
          </p:cNvPr>
          <p:cNvSpPr/>
          <p:nvPr/>
        </p:nvSpPr>
        <p:spPr>
          <a:xfrm>
            <a:off x="2337335" y="5300752"/>
            <a:ext cx="7494471" cy="13518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8. Đức Giêsu nói với ông </a:t>
            </a:r>
            <a:r>
              <a:rPr lang="en-US" sz="3200" b="1" smtClean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Tôma </a:t>
            </a:r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đừng cứng </a:t>
            </a:r>
            <a:r>
              <a:rPr lang="en-US" sz="3200" b="1" smtClean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lòng </a:t>
            </a:r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nữa nhưng hãy …?</a:t>
            </a:r>
          </a:p>
          <a:p>
            <a:pPr algn="ctr"/>
            <a:endParaRPr lang="en-US" sz="3200" b="1">
              <a:ln/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5AFC80B-9CAA-1AF0-F703-8BB253D72632}"/>
              </a:ext>
            </a:extLst>
          </p:cNvPr>
          <p:cNvSpPr/>
          <p:nvPr/>
        </p:nvSpPr>
        <p:spPr>
          <a:xfrm>
            <a:off x="2335011" y="5300751"/>
            <a:ext cx="7494471" cy="13518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>
                <a:ln/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9. Sau mấy ngày Đức Giê su hiện đến với các ông?</a:t>
            </a:r>
          </a:p>
          <a:p>
            <a:pPr algn="ctr"/>
            <a:endParaRPr lang="en-US" sz="3200" b="1">
              <a:ln/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22" grpId="0" animBg="1"/>
      <p:bldP spid="22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 animBg="1"/>
      <p:bldP spid="3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11" y="1250476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44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30134" y="234287"/>
            <a:ext cx="5923128" cy="6400800"/>
          </a:xfrm>
          <a:prstGeom prst="rect">
            <a:avLst/>
          </a:prstGeom>
          <a:gradFill>
            <a:gsLst>
              <a:gs pos="2000">
                <a:srgbClr val="371412"/>
              </a:gs>
              <a:gs pos="33000">
                <a:srgbClr val="532011"/>
              </a:gs>
              <a:gs pos="66000">
                <a:srgbClr val="7A3A1C"/>
              </a:gs>
              <a:gs pos="100000">
                <a:srgbClr val="330A0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gradFill>
                  <a:gsLst>
                    <a:gs pos="2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600933" y="281130"/>
            <a:ext cx="1366756" cy="1080705"/>
            <a:chOff x="5600933" y="281130"/>
            <a:chExt cx="1366756" cy="1080705"/>
          </a:xfrm>
        </p:grpSpPr>
        <p:sp>
          <p:nvSpPr>
            <p:cNvPr id="8" name="Oval 7"/>
            <p:cNvSpPr/>
            <p:nvPr/>
          </p:nvSpPr>
          <p:spPr>
            <a:xfrm>
              <a:off x="6494059" y="83352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8151827">
              <a:off x="5600933" y="281130"/>
              <a:ext cx="1366756" cy="1080705"/>
            </a:xfrm>
            <a:prstGeom prst="arc">
              <a:avLst>
                <a:gd name="adj1" fmla="val 16200000"/>
                <a:gd name="adj2" fmla="val 6977794"/>
              </a:avLst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84520" y="1108779"/>
            <a:ext cx="1366756" cy="1080705"/>
            <a:chOff x="5600933" y="281130"/>
            <a:chExt cx="1366756" cy="1080705"/>
          </a:xfrm>
        </p:grpSpPr>
        <p:sp>
          <p:nvSpPr>
            <p:cNvPr id="42" name="Oval 41"/>
            <p:cNvSpPr/>
            <p:nvPr/>
          </p:nvSpPr>
          <p:spPr>
            <a:xfrm>
              <a:off x="6494059" y="83352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 rot="8151827">
              <a:off x="5600933" y="281130"/>
              <a:ext cx="1366756" cy="1080705"/>
            </a:xfrm>
            <a:prstGeom prst="arc">
              <a:avLst>
                <a:gd name="adj1" fmla="val 16200000"/>
                <a:gd name="adj2" fmla="val 6977794"/>
              </a:avLst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582175" y="1936428"/>
            <a:ext cx="1366756" cy="1080705"/>
            <a:chOff x="5600933" y="281130"/>
            <a:chExt cx="1366756" cy="1080705"/>
          </a:xfrm>
        </p:grpSpPr>
        <p:sp>
          <p:nvSpPr>
            <p:cNvPr id="45" name="Oval 44"/>
            <p:cNvSpPr/>
            <p:nvPr/>
          </p:nvSpPr>
          <p:spPr>
            <a:xfrm>
              <a:off x="6494059" y="83352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 rot="8151827">
              <a:off x="5600933" y="281130"/>
              <a:ext cx="1366756" cy="1080705"/>
            </a:xfrm>
            <a:prstGeom prst="arc">
              <a:avLst>
                <a:gd name="adj1" fmla="val 16200000"/>
                <a:gd name="adj2" fmla="val 6977794"/>
              </a:avLst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93898" y="2764077"/>
            <a:ext cx="1366756" cy="1080705"/>
            <a:chOff x="5600933" y="281130"/>
            <a:chExt cx="1366756" cy="1080705"/>
          </a:xfrm>
        </p:grpSpPr>
        <p:sp>
          <p:nvSpPr>
            <p:cNvPr id="48" name="Oval 47"/>
            <p:cNvSpPr/>
            <p:nvPr/>
          </p:nvSpPr>
          <p:spPr>
            <a:xfrm>
              <a:off x="6494059" y="83352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 rot="8151827">
              <a:off x="5600933" y="281130"/>
              <a:ext cx="1366756" cy="1080705"/>
            </a:xfrm>
            <a:prstGeom prst="arc">
              <a:avLst>
                <a:gd name="adj1" fmla="val 16200000"/>
                <a:gd name="adj2" fmla="val 6977794"/>
              </a:avLst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91553" y="3647997"/>
            <a:ext cx="1366756" cy="1080705"/>
            <a:chOff x="5600933" y="281130"/>
            <a:chExt cx="1366756" cy="1080705"/>
          </a:xfrm>
        </p:grpSpPr>
        <p:sp>
          <p:nvSpPr>
            <p:cNvPr id="54" name="Oval 53"/>
            <p:cNvSpPr/>
            <p:nvPr/>
          </p:nvSpPr>
          <p:spPr>
            <a:xfrm>
              <a:off x="6494059" y="83352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rot="8151827">
              <a:off x="5600933" y="281130"/>
              <a:ext cx="1366756" cy="1080705"/>
            </a:xfrm>
            <a:prstGeom prst="arc">
              <a:avLst>
                <a:gd name="adj1" fmla="val 16200000"/>
                <a:gd name="adj2" fmla="val 6977794"/>
              </a:avLst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89208" y="4531917"/>
            <a:ext cx="1366756" cy="1080705"/>
            <a:chOff x="5600933" y="281130"/>
            <a:chExt cx="1366756" cy="1080705"/>
          </a:xfrm>
        </p:grpSpPr>
        <p:sp>
          <p:nvSpPr>
            <p:cNvPr id="57" name="Oval 56"/>
            <p:cNvSpPr/>
            <p:nvPr/>
          </p:nvSpPr>
          <p:spPr>
            <a:xfrm>
              <a:off x="6494059" y="83352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 rot="8151827">
              <a:off x="5600933" y="281130"/>
              <a:ext cx="1366756" cy="1080705"/>
            </a:xfrm>
            <a:prstGeom prst="arc">
              <a:avLst>
                <a:gd name="adj1" fmla="val 16200000"/>
                <a:gd name="adj2" fmla="val 6977794"/>
              </a:avLst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7674" y1="45930" x2="17674" y2="45930"/>
                        <a14:foregroundMark x1="23488" y1="46744" x2="23488" y2="46744"/>
                        <a14:foregroundMark x1="21628" y1="50814" x2="21628" y2="50814"/>
                        <a14:foregroundMark x1="20000" y1="49651" x2="20000" y2="49651"/>
                        <a14:foregroundMark x1="15465" y1="51047" x2="15465" y2="51047"/>
                        <a14:foregroundMark x1="14651" y1="56163" x2="14651" y2="56163"/>
                        <a14:foregroundMark x1="16744" y1="58837" x2="16744" y2="58837"/>
                        <a14:foregroundMark x1="21860" y1="55233" x2="21860" y2="55233"/>
                        <a14:foregroundMark x1="19767" y1="57791" x2="19767" y2="57791"/>
                        <a14:foregroundMark x1="27791" y1="48605" x2="27791" y2="48605"/>
                        <a14:foregroundMark x1="34302" y1="49419" x2="34767" y2="53721"/>
                        <a14:foregroundMark x1="46395" y1="52093" x2="47442" y2="56163"/>
                        <a14:foregroundMark x1="27558" y1="59070" x2="30698" y2="62558"/>
                        <a14:foregroundMark x1="54186" y1="61512" x2="62442" y2="64186"/>
                        <a14:foregroundMark x1="45581" y1="67907" x2="47093" y2="69535"/>
                        <a14:foregroundMark x1="49767" y1="73605" x2="51628" y2="75930"/>
                        <a14:foregroundMark x1="40465" y1="67442" x2="41977" y2="69535"/>
                        <a14:foregroundMark x1="52558" y1="70814" x2="54651" y2="68256"/>
                        <a14:foregroundMark x1="60581" y1="53372" x2="62674" y2="52326"/>
                        <a14:foregroundMark x1="65349" y1="52326" x2="69419" y2="50698"/>
                        <a14:foregroundMark x1="72674" y1="46512" x2="73721" y2="48605"/>
                        <a14:foregroundMark x1="76395" y1="46512" x2="78256" y2="45930"/>
                        <a14:foregroundMark x1="75814" y1="50698" x2="76163" y2="48837"/>
                        <a14:foregroundMark x1="76628" y1="53488" x2="79419" y2="58721"/>
                        <a14:foregroundMark x1="72674" y1="53721" x2="74186" y2="53721"/>
                        <a14:foregroundMark x1="17674" y1="55814" x2="17093" y2="59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28" y="2715065"/>
            <a:ext cx="3250808" cy="2067950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10293692" y="-88035"/>
            <a:ext cx="2006412" cy="6946035"/>
            <a:chOff x="10293692" y="-88035"/>
            <a:chExt cx="2006412" cy="6946035"/>
          </a:xfrm>
        </p:grpSpPr>
        <p:pic>
          <p:nvPicPr>
            <p:cNvPr id="1026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401796" y="-88035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3692" y="4959691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7083380" y="2643734"/>
            <a:ext cx="4430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oloLens MDL2 Assets" panose="050A0102010101010101" pitchFamily="18" charset="0"/>
              </a:rPr>
              <a:t>KINH THÁNH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6279" y1="56279" x2="21395" y2="46047"/>
                        <a14:foregroundMark x1="23256" y1="52791" x2="25349" y2="53953"/>
                        <a14:foregroundMark x1="24419" y1="50000" x2="31047" y2="52791"/>
                        <a14:foregroundMark x1="35581" y1="48837" x2="33721" y2="52326"/>
                        <a14:foregroundMark x1="40930" y1="44884" x2="41279" y2="50581"/>
                        <a14:foregroundMark x1="50233" y1="45465" x2="53488" y2="43140"/>
                        <a14:foregroundMark x1="53256" y1="53953" x2="58953" y2="56279"/>
                        <a14:foregroundMark x1="27442" y1="59070" x2="30116" y2="62558"/>
                        <a14:foregroundMark x1="50233" y1="59070" x2="56279" y2="62558"/>
                        <a14:foregroundMark x1="75465" y1="48256" x2="78721" y2="51163"/>
                        <a14:foregroundMark x1="78140" y1="53372" x2="79302" y2="60233"/>
                        <a14:foregroundMark x1="70581" y1="54535" x2="72674" y2="53372"/>
                        <a14:foregroundMark x1="65814" y1="53372" x2="68256" y2="49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70" y="1744392"/>
            <a:ext cx="2664597" cy="1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30134" y="234287"/>
            <a:ext cx="5923128" cy="6400800"/>
          </a:xfrm>
          <a:prstGeom prst="rect">
            <a:avLst/>
          </a:prstGeom>
          <a:gradFill>
            <a:gsLst>
              <a:gs pos="0">
                <a:srgbClr val="371412"/>
              </a:gs>
              <a:gs pos="33000">
                <a:srgbClr val="702D0F"/>
              </a:gs>
              <a:gs pos="83000">
                <a:srgbClr val="7A3A1C"/>
              </a:gs>
              <a:gs pos="100000">
                <a:srgbClr val="330A0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1069" y="232012"/>
            <a:ext cx="5923128" cy="6414448"/>
          </a:xfrm>
          <a:prstGeom prst="rect">
            <a:avLst/>
          </a:prstGeom>
          <a:gradFill>
            <a:gsLst>
              <a:gs pos="0">
                <a:srgbClr val="371412"/>
              </a:gs>
              <a:gs pos="33000">
                <a:srgbClr val="702D0F"/>
              </a:gs>
              <a:gs pos="83000">
                <a:srgbClr val="7A3A1C"/>
              </a:gs>
              <a:gs pos="100000">
                <a:srgbClr val="330A0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509146" y="3643"/>
            <a:ext cx="1380698" cy="1390703"/>
            <a:chOff x="5509146" y="3643"/>
            <a:chExt cx="1380698" cy="1390703"/>
          </a:xfrm>
        </p:grpSpPr>
        <p:sp>
          <p:nvSpPr>
            <p:cNvPr id="4" name="Oval 3"/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09146" y="865727"/>
            <a:ext cx="1380698" cy="1390703"/>
            <a:chOff x="5509146" y="865727"/>
            <a:chExt cx="1380698" cy="1390703"/>
          </a:xfrm>
        </p:grpSpPr>
        <p:sp>
          <p:nvSpPr>
            <p:cNvPr id="12" name="Oval 11"/>
            <p:cNvSpPr/>
            <p:nvPr/>
          </p:nvSpPr>
          <p:spPr>
            <a:xfrm>
              <a:off x="5509146" y="1721893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494059" y="1737815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8099653">
              <a:off x="5537627" y="897641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50007" y="1796049"/>
            <a:ext cx="1380698" cy="1390703"/>
            <a:chOff x="5404514" y="44587"/>
            <a:chExt cx="1380698" cy="1390703"/>
          </a:xfrm>
        </p:grpSpPr>
        <p:sp>
          <p:nvSpPr>
            <p:cNvPr id="16" name="Oval 15"/>
            <p:cNvSpPr/>
            <p:nvPr/>
          </p:nvSpPr>
          <p:spPr>
            <a:xfrm>
              <a:off x="5404514" y="900753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389427" y="916675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8099653">
              <a:off x="5432995" y="76501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09146" y="2685428"/>
            <a:ext cx="1380698" cy="1390703"/>
            <a:chOff x="5509146" y="2685428"/>
            <a:chExt cx="1380698" cy="1390703"/>
          </a:xfrm>
        </p:grpSpPr>
        <p:sp>
          <p:nvSpPr>
            <p:cNvPr id="20" name="Oval 19"/>
            <p:cNvSpPr/>
            <p:nvPr/>
          </p:nvSpPr>
          <p:spPr>
            <a:xfrm>
              <a:off x="5509146" y="3541594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94059" y="3557516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8099653">
              <a:off x="5537627" y="2717342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09146" y="3643046"/>
            <a:ext cx="1380698" cy="1390703"/>
            <a:chOff x="5509146" y="3643046"/>
            <a:chExt cx="1380698" cy="1390703"/>
          </a:xfrm>
        </p:grpSpPr>
        <p:sp>
          <p:nvSpPr>
            <p:cNvPr id="24" name="Oval 23"/>
            <p:cNvSpPr/>
            <p:nvPr/>
          </p:nvSpPr>
          <p:spPr>
            <a:xfrm>
              <a:off x="5509146" y="4499212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494059" y="4515134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8099653">
              <a:off x="5537627" y="3674960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09146" y="4682551"/>
            <a:ext cx="1380698" cy="1390703"/>
            <a:chOff x="5509146" y="4682551"/>
            <a:chExt cx="1380698" cy="1390703"/>
          </a:xfrm>
        </p:grpSpPr>
        <p:sp>
          <p:nvSpPr>
            <p:cNvPr id="28" name="Oval 27"/>
            <p:cNvSpPr/>
            <p:nvPr/>
          </p:nvSpPr>
          <p:spPr>
            <a:xfrm>
              <a:off x="5509146" y="5538717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494059" y="555463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8099653">
              <a:off x="5537627" y="4714465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9510" l="2361" r="97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669" y="714320"/>
            <a:ext cx="5100035" cy="568648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flipH="1">
            <a:off x="0" y="-88035"/>
            <a:ext cx="2006412" cy="6946035"/>
            <a:chOff x="10293692" y="-88035"/>
            <a:chExt cx="2006412" cy="6946035"/>
          </a:xfrm>
        </p:grpSpPr>
        <p:pic>
          <p:nvPicPr>
            <p:cNvPr id="40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401796" y="-88035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3692" y="4959691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9510" l="2361" r="97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92" y="609142"/>
            <a:ext cx="5100035" cy="568648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0293692" y="-88035"/>
            <a:ext cx="2006412" cy="6946035"/>
            <a:chOff x="10293692" y="-88035"/>
            <a:chExt cx="2006412" cy="6946035"/>
          </a:xfrm>
        </p:grpSpPr>
        <p:pic>
          <p:nvPicPr>
            <p:cNvPr id="32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401796" y="-88035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3692" y="4959691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7439696" y="1193013"/>
            <a:ext cx="40353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"Vào chiều ngày ấy, ngày thứ nhất trong tuần, nơi các môn đệ ở, các cửa đều đóng kín, vì các ông sợ người Do-thái.</a:t>
            </a:r>
            <a:endParaRPr lang="en-US" sz="2400" b="1" baseline="3000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6220" y="2318197"/>
            <a:ext cx="4108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mừng theo thánh Gioan </a:t>
            </a:r>
          </a:p>
          <a:p>
            <a:pPr algn="ctr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(Ga 20, 19-31)</a:t>
            </a:r>
          </a:p>
        </p:txBody>
      </p:sp>
    </p:spTree>
    <p:extLst>
      <p:ext uri="{BB962C8B-B14F-4D97-AF65-F5344CB8AC3E}">
        <p14:creationId xmlns:p14="http://schemas.microsoft.com/office/powerpoint/2010/main" val="422560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30134" y="234287"/>
            <a:ext cx="5923128" cy="6400800"/>
          </a:xfrm>
          <a:prstGeom prst="rect">
            <a:avLst/>
          </a:prstGeom>
          <a:gradFill>
            <a:gsLst>
              <a:gs pos="0">
                <a:srgbClr val="371412"/>
              </a:gs>
              <a:gs pos="33000">
                <a:srgbClr val="702D0F"/>
              </a:gs>
              <a:gs pos="83000">
                <a:srgbClr val="7A3A1C"/>
              </a:gs>
              <a:gs pos="100000">
                <a:srgbClr val="330A0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1069" y="232012"/>
            <a:ext cx="5923128" cy="6414448"/>
          </a:xfrm>
          <a:prstGeom prst="rect">
            <a:avLst/>
          </a:prstGeom>
          <a:gradFill>
            <a:gsLst>
              <a:gs pos="0">
                <a:srgbClr val="371412"/>
              </a:gs>
              <a:gs pos="33000">
                <a:srgbClr val="702D0F"/>
              </a:gs>
              <a:gs pos="83000">
                <a:srgbClr val="7A3A1C"/>
              </a:gs>
              <a:gs pos="100000">
                <a:srgbClr val="330A0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509146" y="3643"/>
            <a:ext cx="1380698" cy="1390703"/>
            <a:chOff x="5509146" y="3643"/>
            <a:chExt cx="1380698" cy="1390703"/>
          </a:xfrm>
        </p:grpSpPr>
        <p:sp>
          <p:nvSpPr>
            <p:cNvPr id="4" name="Oval 3"/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09146" y="865727"/>
            <a:ext cx="1380698" cy="1390703"/>
            <a:chOff x="5509146" y="865727"/>
            <a:chExt cx="1380698" cy="1390703"/>
          </a:xfrm>
        </p:grpSpPr>
        <p:sp>
          <p:nvSpPr>
            <p:cNvPr id="12" name="Oval 11"/>
            <p:cNvSpPr/>
            <p:nvPr/>
          </p:nvSpPr>
          <p:spPr>
            <a:xfrm>
              <a:off x="5509146" y="1721893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494059" y="1737815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8099653">
              <a:off x="5537627" y="897641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50007" y="1796049"/>
            <a:ext cx="1380698" cy="1390703"/>
            <a:chOff x="5404514" y="44587"/>
            <a:chExt cx="1380698" cy="1390703"/>
          </a:xfrm>
        </p:grpSpPr>
        <p:sp>
          <p:nvSpPr>
            <p:cNvPr id="16" name="Oval 15"/>
            <p:cNvSpPr/>
            <p:nvPr/>
          </p:nvSpPr>
          <p:spPr>
            <a:xfrm>
              <a:off x="5404514" y="900753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389427" y="916675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8099653">
              <a:off x="5432995" y="76501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09146" y="2685428"/>
            <a:ext cx="1380698" cy="1390703"/>
            <a:chOff x="5509146" y="2685428"/>
            <a:chExt cx="1380698" cy="1390703"/>
          </a:xfrm>
        </p:grpSpPr>
        <p:sp>
          <p:nvSpPr>
            <p:cNvPr id="20" name="Oval 19"/>
            <p:cNvSpPr/>
            <p:nvPr/>
          </p:nvSpPr>
          <p:spPr>
            <a:xfrm>
              <a:off x="5509146" y="3541594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94059" y="3557516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8099653">
              <a:off x="5537627" y="2717342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09146" y="3643046"/>
            <a:ext cx="1380698" cy="1390703"/>
            <a:chOff x="5509146" y="3643046"/>
            <a:chExt cx="1380698" cy="1390703"/>
          </a:xfrm>
        </p:grpSpPr>
        <p:sp>
          <p:nvSpPr>
            <p:cNvPr id="24" name="Oval 23"/>
            <p:cNvSpPr/>
            <p:nvPr/>
          </p:nvSpPr>
          <p:spPr>
            <a:xfrm>
              <a:off x="5509146" y="4499212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494059" y="4515134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8099653">
              <a:off x="5537627" y="3674960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09146" y="4682551"/>
            <a:ext cx="1380698" cy="1390703"/>
            <a:chOff x="5509146" y="4682551"/>
            <a:chExt cx="1380698" cy="1390703"/>
          </a:xfrm>
        </p:grpSpPr>
        <p:sp>
          <p:nvSpPr>
            <p:cNvPr id="28" name="Oval 27"/>
            <p:cNvSpPr/>
            <p:nvPr/>
          </p:nvSpPr>
          <p:spPr>
            <a:xfrm>
              <a:off x="5509146" y="5538717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494059" y="555463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8099653">
              <a:off x="5537627" y="4714465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9510" l="2361" r="97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912" y="422772"/>
            <a:ext cx="5100035" cy="568648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flipH="1">
            <a:off x="0" y="-88035"/>
            <a:ext cx="2006412" cy="6946035"/>
            <a:chOff x="10293692" y="-88035"/>
            <a:chExt cx="2006412" cy="6946035"/>
          </a:xfrm>
        </p:grpSpPr>
        <p:pic>
          <p:nvPicPr>
            <p:cNvPr id="40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401796" y="-88035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3692" y="4959691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9510" l="2361" r="97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92" y="609142"/>
            <a:ext cx="5100035" cy="568648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0293692" y="-88035"/>
            <a:ext cx="2006412" cy="6946035"/>
            <a:chOff x="10293692" y="-88035"/>
            <a:chExt cx="2006412" cy="6946035"/>
          </a:xfrm>
        </p:grpSpPr>
        <p:pic>
          <p:nvPicPr>
            <p:cNvPr id="32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401796" y="-88035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3692" y="4959691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40904" y="1305223"/>
            <a:ext cx="42804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 Giê-su đến, đứng giữa các ông và nói : "Bình an cho anh em !" Nói xong, Người cho các ông xem tay và cạnh sườn.</a:t>
            </a:r>
            <a:endParaRPr lang="en-US" sz="2400" b="1" baseline="3000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8207" y="1279279"/>
            <a:ext cx="39756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môn đệ vui mừng vì được thấy Chúa. Người lại nói với các ông : "Bình an cho anh em ! Như Chúa Cha đã sai Thầy, thì Thầy cũng sai anh em.</a:t>
            </a:r>
            <a:endParaRPr lang="en-US" sz="3200" b="1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2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30134" y="234287"/>
            <a:ext cx="5923128" cy="6400800"/>
          </a:xfrm>
          <a:prstGeom prst="rect">
            <a:avLst/>
          </a:prstGeom>
          <a:gradFill>
            <a:gsLst>
              <a:gs pos="0">
                <a:srgbClr val="371412"/>
              </a:gs>
              <a:gs pos="33000">
                <a:srgbClr val="702D0F"/>
              </a:gs>
              <a:gs pos="83000">
                <a:srgbClr val="7A3A1C"/>
              </a:gs>
              <a:gs pos="100000">
                <a:srgbClr val="330A0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1069" y="232012"/>
            <a:ext cx="5923128" cy="6414448"/>
          </a:xfrm>
          <a:prstGeom prst="rect">
            <a:avLst/>
          </a:prstGeom>
          <a:gradFill>
            <a:gsLst>
              <a:gs pos="0">
                <a:srgbClr val="371412"/>
              </a:gs>
              <a:gs pos="33000">
                <a:srgbClr val="702D0F"/>
              </a:gs>
              <a:gs pos="83000">
                <a:srgbClr val="7A3A1C"/>
              </a:gs>
              <a:gs pos="100000">
                <a:srgbClr val="330A0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509146" y="3643"/>
            <a:ext cx="1380698" cy="1390703"/>
            <a:chOff x="5509146" y="3643"/>
            <a:chExt cx="1380698" cy="1390703"/>
          </a:xfrm>
        </p:grpSpPr>
        <p:sp>
          <p:nvSpPr>
            <p:cNvPr id="4" name="Oval 3"/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09146" y="865727"/>
            <a:ext cx="1380698" cy="1390703"/>
            <a:chOff x="5509146" y="865727"/>
            <a:chExt cx="1380698" cy="1390703"/>
          </a:xfrm>
        </p:grpSpPr>
        <p:sp>
          <p:nvSpPr>
            <p:cNvPr id="12" name="Oval 11"/>
            <p:cNvSpPr/>
            <p:nvPr/>
          </p:nvSpPr>
          <p:spPr>
            <a:xfrm>
              <a:off x="5509146" y="1721893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494059" y="1737815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8099653">
              <a:off x="5537627" y="897641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50007" y="1796049"/>
            <a:ext cx="1380698" cy="1390703"/>
            <a:chOff x="5404514" y="44587"/>
            <a:chExt cx="1380698" cy="1390703"/>
          </a:xfrm>
        </p:grpSpPr>
        <p:sp>
          <p:nvSpPr>
            <p:cNvPr id="16" name="Oval 15"/>
            <p:cNvSpPr/>
            <p:nvPr/>
          </p:nvSpPr>
          <p:spPr>
            <a:xfrm>
              <a:off x="5404514" y="900753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389427" y="916675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8099653">
              <a:off x="5432995" y="76501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09146" y="2685428"/>
            <a:ext cx="1380698" cy="1390703"/>
            <a:chOff x="5509146" y="2685428"/>
            <a:chExt cx="1380698" cy="1390703"/>
          </a:xfrm>
        </p:grpSpPr>
        <p:sp>
          <p:nvSpPr>
            <p:cNvPr id="20" name="Oval 19"/>
            <p:cNvSpPr/>
            <p:nvPr/>
          </p:nvSpPr>
          <p:spPr>
            <a:xfrm>
              <a:off x="5509146" y="3541594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94059" y="3557516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8099653">
              <a:off x="5537627" y="2717342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09146" y="3643046"/>
            <a:ext cx="1380698" cy="1390703"/>
            <a:chOff x="5509146" y="3643046"/>
            <a:chExt cx="1380698" cy="1390703"/>
          </a:xfrm>
        </p:grpSpPr>
        <p:sp>
          <p:nvSpPr>
            <p:cNvPr id="24" name="Oval 23"/>
            <p:cNvSpPr/>
            <p:nvPr/>
          </p:nvSpPr>
          <p:spPr>
            <a:xfrm>
              <a:off x="5509146" y="4499212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494059" y="4515134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8099653">
              <a:off x="5537627" y="3674960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09146" y="4682551"/>
            <a:ext cx="1380698" cy="1390703"/>
            <a:chOff x="5509146" y="4682551"/>
            <a:chExt cx="1380698" cy="1390703"/>
          </a:xfrm>
        </p:grpSpPr>
        <p:sp>
          <p:nvSpPr>
            <p:cNvPr id="28" name="Oval 27"/>
            <p:cNvSpPr/>
            <p:nvPr/>
          </p:nvSpPr>
          <p:spPr>
            <a:xfrm>
              <a:off x="5509146" y="5538717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494059" y="555463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8099653">
              <a:off x="5537627" y="4714465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9510" l="2361" r="97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912" y="422772"/>
            <a:ext cx="5100035" cy="568648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flipH="1">
            <a:off x="0" y="-88035"/>
            <a:ext cx="2006412" cy="6946035"/>
            <a:chOff x="10293692" y="-88035"/>
            <a:chExt cx="2006412" cy="6946035"/>
          </a:xfrm>
        </p:grpSpPr>
        <p:pic>
          <p:nvPicPr>
            <p:cNvPr id="40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401796" y="-88035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3692" y="4959691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9510" l="2361" r="97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92" y="609142"/>
            <a:ext cx="5100035" cy="568648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0293692" y="-88035"/>
            <a:ext cx="2006412" cy="6946035"/>
            <a:chOff x="10293692" y="-88035"/>
            <a:chExt cx="2006412" cy="6946035"/>
          </a:xfrm>
        </p:grpSpPr>
        <p:pic>
          <p:nvPicPr>
            <p:cNvPr id="32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401796" y="-88035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3692" y="4959691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40904" y="1070089"/>
            <a:ext cx="42804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 xong, Người thổi hơi vào các ông và bảo: “Anh em hãy nhận lấy Thánh thần. Anh em tha tội cho ai, thì người ấy </a:t>
            </a:r>
            <a:endParaRPr lang="en-US" sz="3600" b="1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600" b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 </a:t>
            </a:r>
            <a:r>
              <a:rPr lang="vi-VN" sz="36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tha;</a:t>
            </a:r>
            <a:endParaRPr lang="en-US" sz="2400" b="1" baseline="3000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20459" y="1266216"/>
            <a:ext cx="39756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 em cầm giữ ai thì người ấy bị cầm giữ. Một người trong Nhóm Mười Hai, tên là Tô-ma, cũng gọi là Đi-đy-mô, không ở với các ông khi Đức Giê-su đến. </a:t>
            </a:r>
            <a:endParaRPr lang="en-US" sz="3200" b="1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7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30134" y="234287"/>
            <a:ext cx="5923128" cy="6400800"/>
          </a:xfrm>
          <a:prstGeom prst="rect">
            <a:avLst/>
          </a:prstGeom>
          <a:gradFill>
            <a:gsLst>
              <a:gs pos="0">
                <a:srgbClr val="371412"/>
              </a:gs>
              <a:gs pos="33000">
                <a:srgbClr val="702D0F"/>
              </a:gs>
              <a:gs pos="83000">
                <a:srgbClr val="7A3A1C"/>
              </a:gs>
              <a:gs pos="100000">
                <a:srgbClr val="330A0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1069" y="232012"/>
            <a:ext cx="5923128" cy="6414448"/>
          </a:xfrm>
          <a:prstGeom prst="rect">
            <a:avLst/>
          </a:prstGeom>
          <a:gradFill>
            <a:gsLst>
              <a:gs pos="0">
                <a:srgbClr val="371412"/>
              </a:gs>
              <a:gs pos="33000">
                <a:srgbClr val="702D0F"/>
              </a:gs>
              <a:gs pos="83000">
                <a:srgbClr val="7A3A1C"/>
              </a:gs>
              <a:gs pos="100000">
                <a:srgbClr val="330A0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509146" y="3643"/>
            <a:ext cx="1380698" cy="1390703"/>
            <a:chOff x="5509146" y="3643"/>
            <a:chExt cx="1380698" cy="1390703"/>
          </a:xfrm>
        </p:grpSpPr>
        <p:sp>
          <p:nvSpPr>
            <p:cNvPr id="4" name="Oval 3"/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09146" y="865727"/>
            <a:ext cx="1380698" cy="1390703"/>
            <a:chOff x="5509146" y="865727"/>
            <a:chExt cx="1380698" cy="1390703"/>
          </a:xfrm>
        </p:grpSpPr>
        <p:sp>
          <p:nvSpPr>
            <p:cNvPr id="12" name="Oval 11"/>
            <p:cNvSpPr/>
            <p:nvPr/>
          </p:nvSpPr>
          <p:spPr>
            <a:xfrm>
              <a:off x="5509146" y="1721893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494059" y="1737815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8099653">
              <a:off x="5537627" y="897641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50007" y="1796049"/>
            <a:ext cx="1380698" cy="1390703"/>
            <a:chOff x="5404514" y="44587"/>
            <a:chExt cx="1380698" cy="1390703"/>
          </a:xfrm>
        </p:grpSpPr>
        <p:sp>
          <p:nvSpPr>
            <p:cNvPr id="16" name="Oval 15"/>
            <p:cNvSpPr/>
            <p:nvPr/>
          </p:nvSpPr>
          <p:spPr>
            <a:xfrm>
              <a:off x="5404514" y="900753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389427" y="916675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8099653">
              <a:off x="5432995" y="76501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09146" y="2685428"/>
            <a:ext cx="1380698" cy="1390703"/>
            <a:chOff x="5509146" y="2685428"/>
            <a:chExt cx="1380698" cy="1390703"/>
          </a:xfrm>
        </p:grpSpPr>
        <p:sp>
          <p:nvSpPr>
            <p:cNvPr id="20" name="Oval 19"/>
            <p:cNvSpPr/>
            <p:nvPr/>
          </p:nvSpPr>
          <p:spPr>
            <a:xfrm>
              <a:off x="5509146" y="3541594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94059" y="3557516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8099653">
              <a:off x="5537627" y="2717342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09146" y="3643046"/>
            <a:ext cx="1380698" cy="1390703"/>
            <a:chOff x="5509146" y="3643046"/>
            <a:chExt cx="1380698" cy="1390703"/>
          </a:xfrm>
        </p:grpSpPr>
        <p:sp>
          <p:nvSpPr>
            <p:cNvPr id="24" name="Oval 23"/>
            <p:cNvSpPr/>
            <p:nvPr/>
          </p:nvSpPr>
          <p:spPr>
            <a:xfrm>
              <a:off x="5509146" y="4499212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494059" y="4515134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8099653">
              <a:off x="5537627" y="3674960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09146" y="4682551"/>
            <a:ext cx="1380698" cy="1390703"/>
            <a:chOff x="5509146" y="4682551"/>
            <a:chExt cx="1380698" cy="1390703"/>
          </a:xfrm>
        </p:grpSpPr>
        <p:sp>
          <p:nvSpPr>
            <p:cNvPr id="28" name="Oval 27"/>
            <p:cNvSpPr/>
            <p:nvPr/>
          </p:nvSpPr>
          <p:spPr>
            <a:xfrm>
              <a:off x="5509146" y="5538717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494059" y="555463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8099653">
              <a:off x="5537627" y="4714465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9510" l="2361" r="97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912" y="422772"/>
            <a:ext cx="5100035" cy="568648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flipH="1">
            <a:off x="0" y="-88035"/>
            <a:ext cx="2006412" cy="6946035"/>
            <a:chOff x="10293692" y="-88035"/>
            <a:chExt cx="2006412" cy="6946035"/>
          </a:xfrm>
        </p:grpSpPr>
        <p:pic>
          <p:nvPicPr>
            <p:cNvPr id="40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401796" y="-88035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3692" y="4959691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9510" l="2361" r="97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92" y="609142"/>
            <a:ext cx="5100035" cy="568648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0293692" y="-88035"/>
            <a:ext cx="2006412" cy="6946035"/>
            <a:chOff x="10293692" y="-88035"/>
            <a:chExt cx="2006412" cy="6946035"/>
          </a:xfrm>
        </p:grpSpPr>
        <p:pic>
          <p:nvPicPr>
            <p:cNvPr id="32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401796" y="-88035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3692" y="4959691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37539" y="1014402"/>
            <a:ext cx="42804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môn đệ khác nói với ông : "Chúng tôi đã được thấy Chúa!" Ông Tô-ma đáp : "Nếu tôi không thấy dấu đinh ở tay Người, </a:t>
            </a:r>
            <a:endParaRPr lang="en-US" sz="2400" b="1" baseline="3000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8207" y="1344594"/>
            <a:ext cx="39756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tôi không xỏ ngón tay vào lỗ đinh và không đặt bàn tay vào cạnh sườn Người, tôi chẳng có tin."</a:t>
            </a:r>
            <a:endParaRPr lang="en-US" sz="3600" b="1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3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30134" y="234287"/>
            <a:ext cx="5923128" cy="6400800"/>
          </a:xfrm>
          <a:prstGeom prst="rect">
            <a:avLst/>
          </a:prstGeom>
          <a:gradFill>
            <a:gsLst>
              <a:gs pos="0">
                <a:srgbClr val="371412"/>
              </a:gs>
              <a:gs pos="33000">
                <a:srgbClr val="702D0F"/>
              </a:gs>
              <a:gs pos="83000">
                <a:srgbClr val="7A3A1C"/>
              </a:gs>
              <a:gs pos="100000">
                <a:srgbClr val="330A0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1069" y="232012"/>
            <a:ext cx="5923128" cy="6414448"/>
          </a:xfrm>
          <a:prstGeom prst="rect">
            <a:avLst/>
          </a:prstGeom>
          <a:gradFill>
            <a:gsLst>
              <a:gs pos="0">
                <a:srgbClr val="371412"/>
              </a:gs>
              <a:gs pos="33000">
                <a:srgbClr val="702D0F"/>
              </a:gs>
              <a:gs pos="83000">
                <a:srgbClr val="7A3A1C"/>
              </a:gs>
              <a:gs pos="100000">
                <a:srgbClr val="330A0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509146" y="3643"/>
            <a:ext cx="1380698" cy="1390703"/>
            <a:chOff x="5509146" y="3643"/>
            <a:chExt cx="1380698" cy="1390703"/>
          </a:xfrm>
        </p:grpSpPr>
        <p:sp>
          <p:nvSpPr>
            <p:cNvPr id="4" name="Oval 3"/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09146" y="865727"/>
            <a:ext cx="1380698" cy="1390703"/>
            <a:chOff x="5509146" y="865727"/>
            <a:chExt cx="1380698" cy="1390703"/>
          </a:xfrm>
        </p:grpSpPr>
        <p:sp>
          <p:nvSpPr>
            <p:cNvPr id="12" name="Oval 11"/>
            <p:cNvSpPr/>
            <p:nvPr/>
          </p:nvSpPr>
          <p:spPr>
            <a:xfrm>
              <a:off x="5509146" y="1721893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494059" y="1737815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8099653">
              <a:off x="5537627" y="897641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50007" y="1796049"/>
            <a:ext cx="1380698" cy="1390703"/>
            <a:chOff x="5404514" y="44587"/>
            <a:chExt cx="1380698" cy="1390703"/>
          </a:xfrm>
        </p:grpSpPr>
        <p:sp>
          <p:nvSpPr>
            <p:cNvPr id="16" name="Oval 15"/>
            <p:cNvSpPr/>
            <p:nvPr/>
          </p:nvSpPr>
          <p:spPr>
            <a:xfrm>
              <a:off x="5404514" y="900753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389427" y="916675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8099653">
              <a:off x="5432995" y="76501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09146" y="2685428"/>
            <a:ext cx="1380698" cy="1390703"/>
            <a:chOff x="5509146" y="2685428"/>
            <a:chExt cx="1380698" cy="1390703"/>
          </a:xfrm>
        </p:grpSpPr>
        <p:sp>
          <p:nvSpPr>
            <p:cNvPr id="20" name="Oval 19"/>
            <p:cNvSpPr/>
            <p:nvPr/>
          </p:nvSpPr>
          <p:spPr>
            <a:xfrm>
              <a:off x="5509146" y="3541594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94059" y="3557516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8099653">
              <a:off x="5537627" y="2717342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09146" y="3643046"/>
            <a:ext cx="1380698" cy="1390703"/>
            <a:chOff x="5509146" y="3643046"/>
            <a:chExt cx="1380698" cy="1390703"/>
          </a:xfrm>
        </p:grpSpPr>
        <p:sp>
          <p:nvSpPr>
            <p:cNvPr id="24" name="Oval 23"/>
            <p:cNvSpPr/>
            <p:nvPr/>
          </p:nvSpPr>
          <p:spPr>
            <a:xfrm>
              <a:off x="5509146" y="4499212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494059" y="4515134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8099653">
              <a:off x="5537627" y="3674960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09146" y="4682551"/>
            <a:ext cx="1380698" cy="1390703"/>
            <a:chOff x="5509146" y="4682551"/>
            <a:chExt cx="1380698" cy="1390703"/>
          </a:xfrm>
        </p:grpSpPr>
        <p:sp>
          <p:nvSpPr>
            <p:cNvPr id="28" name="Oval 27"/>
            <p:cNvSpPr/>
            <p:nvPr/>
          </p:nvSpPr>
          <p:spPr>
            <a:xfrm>
              <a:off x="5509146" y="5538717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494059" y="555463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8099653">
              <a:off x="5537627" y="4714465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9510" l="2361" r="97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912" y="422772"/>
            <a:ext cx="5100035" cy="568648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flipH="1">
            <a:off x="0" y="-88035"/>
            <a:ext cx="2006412" cy="6946035"/>
            <a:chOff x="10293692" y="-88035"/>
            <a:chExt cx="2006412" cy="6946035"/>
          </a:xfrm>
        </p:grpSpPr>
        <p:pic>
          <p:nvPicPr>
            <p:cNvPr id="40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401796" y="-88035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3692" y="4959691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9510" l="2361" r="97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92" y="609142"/>
            <a:ext cx="5100035" cy="568648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0293692" y="-88035"/>
            <a:ext cx="2006412" cy="6946035"/>
            <a:chOff x="10293692" y="-88035"/>
            <a:chExt cx="2006412" cy="6946035"/>
          </a:xfrm>
        </p:grpSpPr>
        <p:pic>
          <p:nvPicPr>
            <p:cNvPr id="32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401796" y="-88035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3692" y="4959691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14401" y="1095849"/>
            <a:ext cx="44121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 ngày sau, các môn đệ Đức Giê-su lại có mặt trong nhà, có cả ông </a:t>
            </a:r>
            <a:r>
              <a:rPr lang="vi-VN" sz="3200" b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</a:t>
            </a:r>
            <a:r>
              <a:rPr lang="en-US" sz="3200" b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vi-VN" sz="3200" b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 </a:t>
            </a:r>
            <a:endParaRPr lang="en-US" sz="3200" b="1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 b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</a:t>
            </a:r>
            <a:r>
              <a:rPr lang="vi-VN" sz="32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với các ông. Các cửa đều đóng kín. Đức Giê-su đến, đứng giữa các ông và nói :</a:t>
            </a:r>
            <a:endParaRPr lang="en-US" sz="2000" b="1" baseline="3000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8207" y="1279279"/>
            <a:ext cx="39756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"Bình an cho anh em." Rồi Người bảo ông Tô-ma : "Đặt ngón tay vào đây, và hãy nhìn xem tay Thầy. Đưa tay ra mà đặt vào cạnh sườn Thầy. </a:t>
            </a:r>
            <a:endParaRPr lang="en-US" sz="3200" b="1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90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30134" y="234287"/>
            <a:ext cx="5923128" cy="6400800"/>
          </a:xfrm>
          <a:prstGeom prst="rect">
            <a:avLst/>
          </a:prstGeom>
          <a:gradFill>
            <a:gsLst>
              <a:gs pos="0">
                <a:srgbClr val="371412"/>
              </a:gs>
              <a:gs pos="33000">
                <a:srgbClr val="702D0F"/>
              </a:gs>
              <a:gs pos="83000">
                <a:srgbClr val="7A3A1C"/>
              </a:gs>
              <a:gs pos="100000">
                <a:srgbClr val="330A0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1069" y="232012"/>
            <a:ext cx="5923128" cy="6414448"/>
          </a:xfrm>
          <a:prstGeom prst="rect">
            <a:avLst/>
          </a:prstGeom>
          <a:gradFill>
            <a:gsLst>
              <a:gs pos="0">
                <a:srgbClr val="371412"/>
              </a:gs>
              <a:gs pos="33000">
                <a:srgbClr val="702D0F"/>
              </a:gs>
              <a:gs pos="83000">
                <a:srgbClr val="7A3A1C"/>
              </a:gs>
              <a:gs pos="100000">
                <a:srgbClr val="330A0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509146" y="3643"/>
            <a:ext cx="1380698" cy="1390703"/>
            <a:chOff x="5509146" y="3643"/>
            <a:chExt cx="1380698" cy="1390703"/>
          </a:xfrm>
        </p:grpSpPr>
        <p:sp>
          <p:nvSpPr>
            <p:cNvPr id="4" name="Oval 3"/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09146" y="865727"/>
            <a:ext cx="1380698" cy="1390703"/>
            <a:chOff x="5509146" y="865727"/>
            <a:chExt cx="1380698" cy="1390703"/>
          </a:xfrm>
        </p:grpSpPr>
        <p:sp>
          <p:nvSpPr>
            <p:cNvPr id="12" name="Oval 11"/>
            <p:cNvSpPr/>
            <p:nvPr/>
          </p:nvSpPr>
          <p:spPr>
            <a:xfrm>
              <a:off x="5509146" y="1721893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494059" y="1737815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8099653">
              <a:off x="5537627" y="897641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50007" y="1796049"/>
            <a:ext cx="1380698" cy="1390703"/>
            <a:chOff x="5404514" y="44587"/>
            <a:chExt cx="1380698" cy="1390703"/>
          </a:xfrm>
        </p:grpSpPr>
        <p:sp>
          <p:nvSpPr>
            <p:cNvPr id="16" name="Oval 15"/>
            <p:cNvSpPr/>
            <p:nvPr/>
          </p:nvSpPr>
          <p:spPr>
            <a:xfrm>
              <a:off x="5404514" y="900753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389427" y="916675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8099653">
              <a:off x="5432995" y="76501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09146" y="2685428"/>
            <a:ext cx="1380698" cy="1390703"/>
            <a:chOff x="5509146" y="2685428"/>
            <a:chExt cx="1380698" cy="1390703"/>
          </a:xfrm>
        </p:grpSpPr>
        <p:sp>
          <p:nvSpPr>
            <p:cNvPr id="20" name="Oval 19"/>
            <p:cNvSpPr/>
            <p:nvPr/>
          </p:nvSpPr>
          <p:spPr>
            <a:xfrm>
              <a:off x="5509146" y="3541594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94059" y="3557516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8099653">
              <a:off x="5537627" y="2717342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09146" y="3643046"/>
            <a:ext cx="1380698" cy="1390703"/>
            <a:chOff x="5509146" y="3643046"/>
            <a:chExt cx="1380698" cy="1390703"/>
          </a:xfrm>
        </p:grpSpPr>
        <p:sp>
          <p:nvSpPr>
            <p:cNvPr id="24" name="Oval 23"/>
            <p:cNvSpPr/>
            <p:nvPr/>
          </p:nvSpPr>
          <p:spPr>
            <a:xfrm>
              <a:off x="5509146" y="4499212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494059" y="4515134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8099653">
              <a:off x="5537627" y="3674960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09146" y="4682551"/>
            <a:ext cx="1380698" cy="1390703"/>
            <a:chOff x="5509146" y="4682551"/>
            <a:chExt cx="1380698" cy="1390703"/>
          </a:xfrm>
        </p:grpSpPr>
        <p:sp>
          <p:nvSpPr>
            <p:cNvPr id="28" name="Oval 27"/>
            <p:cNvSpPr/>
            <p:nvPr/>
          </p:nvSpPr>
          <p:spPr>
            <a:xfrm>
              <a:off x="5509146" y="5538717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494059" y="555463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8099653">
              <a:off x="5537627" y="4714465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9510" l="2361" r="97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912" y="422772"/>
            <a:ext cx="5100035" cy="568648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flipH="1">
            <a:off x="0" y="-88035"/>
            <a:ext cx="2006412" cy="6946035"/>
            <a:chOff x="10293692" y="-88035"/>
            <a:chExt cx="2006412" cy="6946035"/>
          </a:xfrm>
        </p:grpSpPr>
        <p:pic>
          <p:nvPicPr>
            <p:cNvPr id="40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401796" y="-88035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3692" y="4959691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9510" l="2361" r="97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92" y="609142"/>
            <a:ext cx="5100035" cy="568648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0293692" y="-88035"/>
            <a:ext cx="2006412" cy="6946035"/>
            <a:chOff x="10293692" y="-88035"/>
            <a:chExt cx="2006412" cy="6946035"/>
          </a:xfrm>
        </p:grpSpPr>
        <p:pic>
          <p:nvPicPr>
            <p:cNvPr id="32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401796" y="-88035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3692" y="4959691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01337" y="605226"/>
            <a:ext cx="44560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Đừng cứng lòng nữa, nhưng hãy tin."  Ông Tô-ma thưa Người : "Lạy Chúa của con, lạy Thiên Chúa của con !" Đức Giê-su bảo : "Vì đã thấy Thầy, nên anh tin. Phúc thay những người không thấy mà tin !"</a:t>
            </a:r>
            <a:endParaRPr lang="en-US" sz="2000" b="1" baseline="3000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23114" y="1407369"/>
            <a:ext cx="397565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 Giê-su đã làm nhiều dấu lạ khác nữa trước mặt các môn đệ ; nhưng những dấu lạ đó không được ghi chép trong </a:t>
            </a:r>
            <a:endParaRPr lang="en-US" sz="3200" b="1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vi-VN" sz="3200" b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 </a:t>
            </a:r>
            <a:r>
              <a:rPr lang="vi-VN" sz="32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này. </a:t>
            </a:r>
            <a:endParaRPr lang="en-US" sz="3200" b="1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61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30134" y="234287"/>
            <a:ext cx="5923128" cy="6400800"/>
          </a:xfrm>
          <a:prstGeom prst="rect">
            <a:avLst/>
          </a:prstGeom>
          <a:gradFill>
            <a:gsLst>
              <a:gs pos="0">
                <a:srgbClr val="371412"/>
              </a:gs>
              <a:gs pos="33000">
                <a:srgbClr val="702D0F"/>
              </a:gs>
              <a:gs pos="83000">
                <a:srgbClr val="7A3A1C"/>
              </a:gs>
              <a:gs pos="100000">
                <a:srgbClr val="330A0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1069" y="232012"/>
            <a:ext cx="5923128" cy="6414448"/>
          </a:xfrm>
          <a:prstGeom prst="rect">
            <a:avLst/>
          </a:prstGeom>
          <a:gradFill>
            <a:gsLst>
              <a:gs pos="0">
                <a:srgbClr val="371412"/>
              </a:gs>
              <a:gs pos="33000">
                <a:srgbClr val="702D0F"/>
              </a:gs>
              <a:gs pos="83000">
                <a:srgbClr val="7A3A1C"/>
              </a:gs>
              <a:gs pos="100000">
                <a:srgbClr val="330A0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509146" y="3643"/>
            <a:ext cx="1380698" cy="1390703"/>
            <a:chOff x="5509146" y="3643"/>
            <a:chExt cx="1380698" cy="1390703"/>
          </a:xfrm>
        </p:grpSpPr>
        <p:sp>
          <p:nvSpPr>
            <p:cNvPr id="4" name="Oval 3"/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09146" y="865727"/>
            <a:ext cx="1380698" cy="1390703"/>
            <a:chOff x="5509146" y="865727"/>
            <a:chExt cx="1380698" cy="1390703"/>
          </a:xfrm>
        </p:grpSpPr>
        <p:sp>
          <p:nvSpPr>
            <p:cNvPr id="12" name="Oval 11"/>
            <p:cNvSpPr/>
            <p:nvPr/>
          </p:nvSpPr>
          <p:spPr>
            <a:xfrm>
              <a:off x="5509146" y="1721893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494059" y="1737815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8099653">
              <a:off x="5537627" y="897641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50007" y="1796049"/>
            <a:ext cx="1380698" cy="1390703"/>
            <a:chOff x="5404514" y="44587"/>
            <a:chExt cx="1380698" cy="1390703"/>
          </a:xfrm>
        </p:grpSpPr>
        <p:sp>
          <p:nvSpPr>
            <p:cNvPr id="16" name="Oval 15"/>
            <p:cNvSpPr/>
            <p:nvPr/>
          </p:nvSpPr>
          <p:spPr>
            <a:xfrm>
              <a:off x="5404514" y="900753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389427" y="916675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8099653">
              <a:off x="5432995" y="76501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09146" y="2685428"/>
            <a:ext cx="1380698" cy="1390703"/>
            <a:chOff x="5509146" y="2685428"/>
            <a:chExt cx="1380698" cy="1390703"/>
          </a:xfrm>
        </p:grpSpPr>
        <p:sp>
          <p:nvSpPr>
            <p:cNvPr id="20" name="Oval 19"/>
            <p:cNvSpPr/>
            <p:nvPr/>
          </p:nvSpPr>
          <p:spPr>
            <a:xfrm>
              <a:off x="5509146" y="3541594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94059" y="3557516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8099653">
              <a:off x="5537627" y="2717342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09146" y="3643046"/>
            <a:ext cx="1380698" cy="1390703"/>
            <a:chOff x="5509146" y="3643046"/>
            <a:chExt cx="1380698" cy="1390703"/>
          </a:xfrm>
        </p:grpSpPr>
        <p:sp>
          <p:nvSpPr>
            <p:cNvPr id="24" name="Oval 23"/>
            <p:cNvSpPr/>
            <p:nvPr/>
          </p:nvSpPr>
          <p:spPr>
            <a:xfrm>
              <a:off x="5509146" y="4499212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494059" y="4515134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8099653">
              <a:off x="5537627" y="3674960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09146" y="4682551"/>
            <a:ext cx="1380698" cy="1390703"/>
            <a:chOff x="5509146" y="4682551"/>
            <a:chExt cx="1380698" cy="1390703"/>
          </a:xfrm>
        </p:grpSpPr>
        <p:sp>
          <p:nvSpPr>
            <p:cNvPr id="28" name="Oval 27"/>
            <p:cNvSpPr/>
            <p:nvPr/>
          </p:nvSpPr>
          <p:spPr>
            <a:xfrm>
              <a:off x="5509146" y="5538717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494059" y="555463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8099653">
              <a:off x="5537627" y="4714465"/>
              <a:ext cx="1366756" cy="1302928"/>
            </a:xfrm>
            <a:prstGeom prst="arc">
              <a:avLst/>
            </a:prstGeom>
            <a:ln w="76200" cap="rnd">
              <a:gradFill flip="none" rotWithShape="1">
                <a:gsLst>
                  <a:gs pos="3000">
                    <a:srgbClr val="722F11"/>
                  </a:gs>
                  <a:gs pos="48000">
                    <a:srgbClr val="F1F1F1"/>
                  </a:gs>
                  <a:gs pos="100000">
                    <a:srgbClr val="722F1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9510" l="2361" r="97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912" y="422772"/>
            <a:ext cx="5100035" cy="568648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flipH="1">
            <a:off x="0" y="-88035"/>
            <a:ext cx="2006412" cy="6946035"/>
            <a:chOff x="10293692" y="-88035"/>
            <a:chExt cx="2006412" cy="6946035"/>
          </a:xfrm>
        </p:grpSpPr>
        <p:pic>
          <p:nvPicPr>
            <p:cNvPr id="40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401796" y="-88035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3692" y="4959691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9510" l="2361" r="97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92" y="609142"/>
            <a:ext cx="5100035" cy="568648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0293692" y="-88035"/>
            <a:ext cx="2006412" cy="6946035"/>
            <a:chOff x="10293692" y="-88035"/>
            <a:chExt cx="2006412" cy="6946035"/>
          </a:xfrm>
        </p:grpSpPr>
        <p:pic>
          <p:nvPicPr>
            <p:cNvPr id="32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401796" y="-88035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ình ảnh Vector Hoa Văn Màu Vàng PNG , Mô Hình Màu Vàng, Hoa, Tải Về Miễn  Phí Các Vector PNG miễn phí tải tập tin PSDComment và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4531" y1="55156" x2="84531" y2="55156"/>
                          <a14:foregroundMark x1="77031" y1="72500" x2="77031" y2="72500"/>
                          <a14:foregroundMark x1="76094" y1="75469" x2="76094" y2="75469"/>
                          <a14:foregroundMark x1="71563" y1="78281" x2="71563" y2="78281"/>
                          <a14:foregroundMark x1="75000" y1="77969" x2="73594" y2="78906"/>
                          <a14:foregroundMark x1="73125" y1="74844" x2="70313" y2="74063"/>
                          <a14:foregroundMark x1="25781" y1="29063" x2="25781" y2="29063"/>
                          <a14:foregroundMark x1="55625" y1="42031" x2="55625" y2="42031"/>
                          <a14:foregroundMark x1="73906" y1="71563" x2="75000" y2="72188"/>
                          <a14:foregroundMark x1="56250" y1="31406" x2="56250" y2="31406"/>
                          <a14:foregroundMark x1="35000" y1="21406" x2="35000" y2="21406"/>
                          <a14:foregroundMark x1="42188" y1="78906" x2="42188" y2="78906"/>
                          <a14:backgroundMark x1="14063" y1="44375" x2="24531" y2="49688"/>
                          <a14:backgroundMark x1="37344" y1="33281" x2="51875" y2="34219"/>
                          <a14:backgroundMark x1="31406" y1="32344" x2="30938" y2="37813"/>
                          <a14:backgroundMark x1="30469" y1="27500" x2="32813" y2="26250"/>
                          <a14:backgroundMark x1="49219" y1="41719" x2="42969" y2="55156"/>
                          <a14:backgroundMark x1="32813" y1="46563" x2="32344" y2="57500"/>
                          <a14:backgroundMark x1="31875" y1="63906" x2="31875" y2="63906"/>
                          <a14:backgroundMark x1="38594" y1="63906" x2="38594" y2="63906"/>
                          <a14:backgroundMark x1="38594" y1="63906" x2="43125" y2="63750"/>
                          <a14:backgroundMark x1="52656" y1="57188" x2="57500" y2="62344"/>
                          <a14:backgroundMark x1="50469" y1="64375" x2="52188" y2="62500"/>
                          <a14:backgroundMark x1="45469" y1="67656" x2="48281" y2="67344"/>
                          <a14:backgroundMark x1="52656" y1="68125" x2="54219" y2="68125"/>
                          <a14:backgroundMark x1="57969" y1="70000" x2="61875" y2="70313"/>
                          <a14:backgroundMark x1="69688" y1="73125" x2="74844" y2="72656"/>
                          <a14:backgroundMark x1="40000" y1="73125" x2="54688" y2="80000"/>
                          <a14:backgroundMark x1="29063" y1="68750" x2="28438" y2="69531"/>
                          <a14:backgroundMark x1="31094" y1="73125" x2="31094" y2="73125"/>
                          <a14:backgroundMark x1="34844" y1="68594" x2="34844" y2="68594"/>
                          <a14:backgroundMark x1="41250" y1="69219" x2="41250" y2="69219"/>
                          <a14:backgroundMark x1="16094" y1="77969" x2="16094" y2="77969"/>
                          <a14:backgroundMark x1="13594" y1="70781" x2="13594" y2="70781"/>
                          <a14:backgroundMark x1="16875" y1="72031" x2="16875" y2="72188"/>
                          <a14:backgroundMark x1="15000" y1="70625" x2="15000" y2="70781"/>
                          <a14:backgroundMark x1="29063" y1="57500" x2="27500" y2="59062"/>
                          <a14:backgroundMark x1="24063" y1="71094" x2="26094" y2="66875"/>
                          <a14:backgroundMark x1="18906" y1="75625" x2="19844" y2="72969"/>
                          <a14:backgroundMark x1="22344" y1="69688" x2="22344" y2="68125"/>
                          <a14:backgroundMark x1="20000" y1="69531" x2="20000" y2="68281"/>
                          <a14:backgroundMark x1="30469" y1="76875" x2="30938" y2="76875"/>
                          <a14:backgroundMark x1="62969" y1="40625" x2="70313" y2="59062"/>
                          <a14:backgroundMark x1="41094" y1="45000" x2="57656" y2="35781"/>
                          <a14:backgroundMark x1="62813" y1="47031" x2="53125" y2="54063"/>
                          <a14:backgroundMark x1="47344" y1="59844" x2="47344" y2="59844"/>
                          <a14:backgroundMark x1="72656" y1="76563" x2="72656" y2="76563"/>
                          <a14:backgroundMark x1="71250" y1="76094" x2="71250" y2="76094"/>
                          <a14:backgroundMark x1="72656" y1="75000" x2="72656" y2="75000"/>
                          <a14:backgroundMark x1="33281" y1="22656" x2="33281" y2="2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3692" y="4959691"/>
              <a:ext cx="1898308" cy="189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063882" y="837847"/>
            <a:ext cx="39756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Còn những điều đã được chép ở đây là để anh em tin rằng Đức Giê-su là Đấng Ki-tô, Con Thiên Chúa, và để anh em tin mà được sự sống nhờ danh Người.</a:t>
            </a:r>
            <a:endParaRPr lang="en-US" sz="3200" b="1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6868C71-AA01-8B9C-4AFF-92A1E713E046}"/>
              </a:ext>
            </a:extLst>
          </p:cNvPr>
          <p:cNvSpPr/>
          <p:nvPr/>
        </p:nvSpPr>
        <p:spPr>
          <a:xfrm>
            <a:off x="7469665" y="3130918"/>
            <a:ext cx="3975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Đó là lời Chúa</a:t>
            </a:r>
            <a:endParaRPr lang="en-US" sz="3200" b="1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65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671</Words>
  <Application>Microsoft Office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HoloLens MDL2 Assets</vt:lpstr>
      <vt:lpstr>Hot Pizza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Administrator</cp:lastModifiedBy>
  <cp:revision>45</cp:revision>
  <dcterms:created xsi:type="dcterms:W3CDTF">2024-04-10T01:36:27Z</dcterms:created>
  <dcterms:modified xsi:type="dcterms:W3CDTF">2024-05-04T02:37:42Z</dcterms:modified>
</cp:coreProperties>
</file>