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4" r:id="rId4"/>
    <p:sldId id="275" r:id="rId5"/>
    <p:sldId id="276" r:id="rId6"/>
    <p:sldId id="277" r:id="rId7"/>
    <p:sldId id="279" r:id="rId8"/>
    <p:sldId id="278" r:id="rId9"/>
    <p:sldId id="281"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3B1"/>
    <a:srgbClr val="512E25"/>
    <a:srgbClr val="A65D16"/>
    <a:srgbClr val="0E0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3F8857-186D-4BFA-891B-802FA4EB2C3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246685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F8857-186D-4BFA-891B-802FA4EB2C3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32427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F8857-186D-4BFA-891B-802FA4EB2C3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271198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F8857-186D-4BFA-891B-802FA4EB2C3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162593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F8857-186D-4BFA-891B-802FA4EB2C34}"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201933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3F8857-186D-4BFA-891B-802FA4EB2C3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20551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3F8857-186D-4BFA-891B-802FA4EB2C34}"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403776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3F8857-186D-4BFA-891B-802FA4EB2C34}"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148263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F8857-186D-4BFA-891B-802FA4EB2C34}"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88519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F8857-186D-4BFA-891B-802FA4EB2C3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116492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F8857-186D-4BFA-891B-802FA4EB2C34}"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B77DE-00BE-4FC5-98F4-BA9A3D6E7992}" type="slidenum">
              <a:rPr lang="en-US" smtClean="0"/>
              <a:t>‹#›</a:t>
            </a:fld>
            <a:endParaRPr lang="en-US"/>
          </a:p>
        </p:txBody>
      </p:sp>
    </p:spTree>
    <p:extLst>
      <p:ext uri="{BB962C8B-B14F-4D97-AF65-F5344CB8AC3E}">
        <p14:creationId xmlns:p14="http://schemas.microsoft.com/office/powerpoint/2010/main" val="69363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F8857-186D-4BFA-891B-802FA4EB2C34}"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B77DE-00BE-4FC5-98F4-BA9A3D6E7992}" type="slidenum">
              <a:rPr lang="en-US" smtClean="0"/>
              <a:t>‹#›</a:t>
            </a:fld>
            <a:endParaRPr lang="en-US"/>
          </a:p>
        </p:txBody>
      </p:sp>
    </p:spTree>
    <p:extLst>
      <p:ext uri="{BB962C8B-B14F-4D97-AF65-F5344CB8AC3E}">
        <p14:creationId xmlns:p14="http://schemas.microsoft.com/office/powerpoint/2010/main" val="414461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40943"/>
            <a:ext cx="12192000" cy="6700979"/>
          </a:xfrm>
          <a:prstGeom prst="rect">
            <a:avLst/>
          </a:prstGeom>
        </p:spPr>
      </p:pic>
      <p:sp>
        <p:nvSpPr>
          <p:cNvPr id="3" name="TextBox 2"/>
          <p:cNvSpPr txBox="1"/>
          <p:nvPr/>
        </p:nvSpPr>
        <p:spPr>
          <a:xfrm>
            <a:off x="1922385" y="972573"/>
            <a:ext cx="9116704" cy="3330053"/>
          </a:xfrm>
          <a:prstGeom prst="rect">
            <a:avLst/>
          </a:prstGeom>
          <a:noFill/>
        </p:spPr>
        <p:txBody>
          <a:bodyPr wrap="square" rtlCol="0">
            <a:prstTxWarp prst="textStop">
              <a:avLst/>
            </a:prstTxWarp>
            <a:spAutoFit/>
          </a:bodyPr>
          <a:lstStyle/>
          <a:p>
            <a:pPr algn="ctr"/>
            <a:r>
              <a:rPr lang="en-US" sz="5400" b="1">
                <a:solidFill>
                  <a:srgbClr val="FF000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V</a:t>
            </a:r>
            <a:r>
              <a:rPr lang="en-US" sz="5400" b="1">
                <a:solidFill>
                  <a:schemeClr val="bg1"/>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u</a:t>
            </a:r>
            <a:r>
              <a:rPr lang="en-US" sz="5400" b="1">
                <a:solidFill>
                  <a:srgbClr val="FFFF0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i </a:t>
            </a:r>
            <a:r>
              <a:rPr lang="en-US" sz="5400" b="1">
                <a:solidFill>
                  <a:srgbClr val="00B05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h</a:t>
            </a:r>
            <a:r>
              <a:rPr lang="en-US" sz="5400" b="1">
                <a:solidFill>
                  <a:schemeClr val="accent4">
                    <a:lumMod val="40000"/>
                    <a:lumOff val="60000"/>
                  </a:schemeClr>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ọ</a:t>
            </a:r>
            <a:r>
              <a:rPr lang="en-US" sz="5400" b="1">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c </a:t>
            </a:r>
            <a:r>
              <a:rPr lang="en-US" sz="5400" b="1">
                <a:solidFill>
                  <a:srgbClr val="0070C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k</a:t>
            </a:r>
            <a:r>
              <a:rPr lang="en-US" sz="5400" b="1">
                <a:solidFill>
                  <a:schemeClr val="bg1"/>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i</a:t>
            </a:r>
            <a:r>
              <a:rPr lang="en-US" sz="5400" b="1">
                <a:solidFill>
                  <a:srgbClr val="92D05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n</a:t>
            </a:r>
            <a:r>
              <a:rPr lang="en-US" sz="5400" b="1">
                <a:solidFill>
                  <a:srgbClr val="7030A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h</a:t>
            </a:r>
            <a:r>
              <a:rPr lang="en-US" sz="5400" b="1">
                <a:solidFill>
                  <a:schemeClr val="bg1"/>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 </a:t>
            </a:r>
            <a:r>
              <a:rPr lang="en-US" sz="5400" b="1">
                <a:solidFill>
                  <a:srgbClr val="FFFF00"/>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t</a:t>
            </a:r>
            <a:r>
              <a:rPr lang="en-US" sz="5400" b="1">
                <a:solidFill>
                  <a:schemeClr val="accent6">
                    <a:lumMod val="75000"/>
                  </a:schemeClr>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h</a:t>
            </a:r>
            <a:r>
              <a:rPr lang="en-US" sz="5400" b="1">
                <a:solidFill>
                  <a:schemeClr val="accent2">
                    <a:lumMod val="75000"/>
                  </a:schemeClr>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á</a:t>
            </a:r>
            <a:r>
              <a:rPr lang="en-US" sz="5400" b="1">
                <a:solidFill>
                  <a:schemeClr val="accent1">
                    <a:lumMod val="60000"/>
                    <a:lumOff val="40000"/>
                  </a:schemeClr>
                </a:solidFill>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n</a:t>
            </a:r>
            <a:r>
              <a:rPr lang="en-US" sz="5400" b="1">
                <a:effectLst>
                  <a:glow rad="228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Jokerman" panose="04090605060D06020702" pitchFamily="82" charset="0"/>
              </a:rPr>
              <a:t>h</a:t>
            </a:r>
          </a:p>
        </p:txBody>
      </p:sp>
      <p:pic>
        <p:nvPicPr>
          <p:cNvPr id="5" name="Nhạc Hiệu Đuổi Hình Bắt Chữ Phần Thi Siêu Tốc (2004 - 2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3952" y="6058469"/>
            <a:ext cx="609600" cy="609600"/>
          </a:xfrm>
          <a:prstGeom prst="rect">
            <a:avLst/>
          </a:prstGeom>
        </p:spPr>
      </p:pic>
      <p:pic>
        <p:nvPicPr>
          <p:cNvPr id="7" name="Picture 6"/>
          <p:cNvPicPr>
            <a:picLocks noChangeAspect="1"/>
          </p:cNvPicPr>
          <p:nvPr/>
        </p:nvPicPr>
        <p:blipFill>
          <a:blip r:embed="rId6"/>
          <a:stretch>
            <a:fillRect/>
          </a:stretch>
        </p:blipFill>
        <p:spPr>
          <a:xfrm>
            <a:off x="-617768" y="1423929"/>
            <a:ext cx="3165025" cy="5007578"/>
          </a:xfrm>
          <a:prstGeom prst="rect">
            <a:avLst/>
          </a:prstGeom>
        </p:spPr>
      </p:pic>
      <p:pic>
        <p:nvPicPr>
          <p:cNvPr id="8" name="Picture 7"/>
          <p:cNvPicPr>
            <a:picLocks noChangeAspect="1"/>
          </p:cNvPicPr>
          <p:nvPr/>
        </p:nvPicPr>
        <p:blipFill>
          <a:blip r:embed="rId7"/>
          <a:stretch>
            <a:fillRect/>
          </a:stretch>
        </p:blipFill>
        <p:spPr>
          <a:xfrm>
            <a:off x="9220208" y="3487783"/>
            <a:ext cx="2714209" cy="3623609"/>
          </a:xfrm>
          <a:prstGeom prst="rect">
            <a:avLst/>
          </a:prstGeom>
        </p:spPr>
      </p:pic>
    </p:spTree>
    <p:extLst>
      <p:ext uri="{BB962C8B-B14F-4D97-AF65-F5344CB8AC3E}">
        <p14:creationId xmlns:p14="http://schemas.microsoft.com/office/powerpoint/2010/main" val="22051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511" y="1250476"/>
            <a:ext cx="4572000" cy="3429000"/>
          </a:xfrm>
          <a:prstGeom prst="ellipse">
            <a:avLst/>
          </a:prstGeom>
          <a:ln>
            <a:noFill/>
          </a:ln>
          <a:effectLst>
            <a:softEdge rad="112500"/>
          </a:effectLst>
        </p:spPr>
      </p:pic>
    </p:spTree>
    <p:extLst>
      <p:ext uri="{BB962C8B-B14F-4D97-AF65-F5344CB8AC3E}">
        <p14:creationId xmlns:p14="http://schemas.microsoft.com/office/powerpoint/2010/main" val="1027069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 name="TextBox 33"/>
          <p:cNvSpPr txBox="1"/>
          <p:nvPr/>
        </p:nvSpPr>
        <p:spPr>
          <a:xfrm>
            <a:off x="6911888" y="1983436"/>
            <a:ext cx="6132583" cy="584775"/>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ea typeface="Arimo" panose="020B0704020202020204" pitchFamily="34" charset="0"/>
                <a:cs typeface="Times New Roman" panose="02020603050405020304" pitchFamily="18" charset="0"/>
              </a:rPr>
              <a:t>CHÚA NHẬT </a:t>
            </a:r>
            <a:r>
              <a:rPr lang="en-US" sz="3200" b="1" smtClean="0">
                <a:solidFill>
                  <a:srgbClr val="002060"/>
                </a:solidFill>
                <a:latin typeface="Times New Roman" panose="02020603050405020304" pitchFamily="18" charset="0"/>
                <a:ea typeface="Arimo" panose="020B0704020202020204" pitchFamily="34" charset="0"/>
                <a:cs typeface="Times New Roman" panose="02020603050405020304" pitchFamily="18" charset="0"/>
              </a:rPr>
              <a:t>III</a:t>
            </a:r>
            <a:endParaRPr lang="en-US" sz="3200" b="1">
              <a:solidFill>
                <a:srgbClr val="002060"/>
              </a:solidFill>
              <a:latin typeface="Times New Roman" panose="02020603050405020304" pitchFamily="18" charset="0"/>
              <a:ea typeface="Arimo" panose="020B0704020202020204" pitchFamily="34" charset="0"/>
              <a:cs typeface="Times New Roman" panose="02020603050405020304" pitchFamily="18" charset="0"/>
            </a:endParaRPr>
          </a:p>
        </p:txBody>
      </p:sp>
      <p:grpSp>
        <p:nvGrpSpPr>
          <p:cNvPr id="10" name="Nhóm 9">
            <a:extLst>
              <a:ext uri="{FF2B5EF4-FFF2-40B4-BE49-F238E27FC236}">
                <a16:creationId xmlns:a16="http://schemas.microsoft.com/office/drawing/2014/main" id="{7AA55D2D-1C07-E547-874B-17C65D4ACBB8}"/>
              </a:ext>
            </a:extLst>
          </p:cNvPr>
          <p:cNvGrpSpPr/>
          <p:nvPr/>
        </p:nvGrpSpPr>
        <p:grpSpPr>
          <a:xfrm>
            <a:off x="121325" y="610201"/>
            <a:ext cx="5811528" cy="6341790"/>
            <a:chOff x="-4065072" y="830345"/>
            <a:chExt cx="5811528" cy="6341790"/>
          </a:xfrm>
        </p:grpSpPr>
        <p:sp>
          <p:nvSpPr>
            <p:cNvPr id="3" name="Hình Bầu dục 2">
              <a:extLst>
                <a:ext uri="{FF2B5EF4-FFF2-40B4-BE49-F238E27FC236}">
                  <a16:creationId xmlns:a16="http://schemas.microsoft.com/office/drawing/2014/main" id="{B7A9586A-4C11-5AF3-3017-288F6DF712FA}"/>
                </a:ext>
              </a:extLst>
            </p:cNvPr>
            <p:cNvSpPr/>
            <p:nvPr/>
          </p:nvSpPr>
          <p:spPr>
            <a:xfrm>
              <a:off x="90019" y="2410647"/>
              <a:ext cx="1656437" cy="1540509"/>
            </a:xfrm>
            <a:prstGeom prst="ellipse">
              <a:avLst/>
            </a:prstGeom>
            <a:solidFill>
              <a:srgbClr val="FFF070"/>
            </a:solidFill>
            <a:ln>
              <a:noFill/>
            </a:ln>
            <a:effectLst>
              <a:glow rad="101600">
                <a:srgbClr val="FFFF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ln>
                    <a:solidFill>
                      <a:schemeClr val="bg1"/>
                    </a:solidFill>
                  </a:ln>
                  <a:solidFill>
                    <a:schemeClr val="bg1">
                      <a:lumMod val="95000"/>
                    </a:schemeClr>
                  </a:solidFill>
                  <a:latin typeface="Times New Roman" panose="02020603050405020304" pitchFamily="18" charset="0"/>
                  <a:cs typeface="Times New Roman" panose="02020603050405020304" pitchFamily="18" charset="0"/>
                </a:rPr>
                <a:t>Jhs</a:t>
              </a:r>
              <a:endParaRPr lang="vi-VN" sz="6000">
                <a:ln>
                  <a:solidFill>
                    <a:schemeClr val="bg1"/>
                  </a:solidFill>
                </a:ln>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Freeform 2">
              <a:extLst>
                <a:ext uri="{FF2B5EF4-FFF2-40B4-BE49-F238E27FC236}">
                  <a16:creationId xmlns:a16="http://schemas.microsoft.com/office/drawing/2014/main" id="{2A363D55-7442-47B7-0BAC-B90EC0B6C237}"/>
                </a:ext>
              </a:extLst>
            </p:cNvPr>
            <p:cNvSpPr/>
            <p:nvPr/>
          </p:nvSpPr>
          <p:spPr>
            <a:xfrm>
              <a:off x="-4065072" y="830345"/>
              <a:ext cx="5636449" cy="6341790"/>
            </a:xfrm>
            <a:custGeom>
              <a:avLst/>
              <a:gdLst/>
              <a:ahLst/>
              <a:cxnLst/>
              <a:rect l="l" t="t" r="r" b="b"/>
              <a:pathLst>
                <a:path w="6206490" h="8241030">
                  <a:moveTo>
                    <a:pt x="0" y="0"/>
                  </a:moveTo>
                  <a:lnTo>
                    <a:pt x="6206490" y="0"/>
                  </a:lnTo>
                  <a:lnTo>
                    <a:pt x="6206490" y="8241030"/>
                  </a:lnTo>
                  <a:lnTo>
                    <a:pt x="0" y="8241030"/>
                  </a:lnTo>
                  <a:lnTo>
                    <a:pt x="0" y="0"/>
                  </a:lnTo>
                  <a:close/>
                </a:path>
              </a:pathLst>
            </a:custGeom>
            <a:blipFill>
              <a:blip r:embed="rId2"/>
              <a:stretch>
                <a:fillRect l="-91712" t="-24826" r="-102946"/>
              </a:stretch>
            </a:blipFill>
          </p:spPr>
        </p:sp>
      </p:grpSp>
      <p:sp>
        <p:nvSpPr>
          <p:cNvPr id="8" name="Hộp Văn bản 7">
            <a:extLst>
              <a:ext uri="{FF2B5EF4-FFF2-40B4-BE49-F238E27FC236}">
                <a16:creationId xmlns:a16="http://schemas.microsoft.com/office/drawing/2014/main" id="{13529787-E3BB-950B-2784-B3A2289F803F}"/>
              </a:ext>
            </a:extLst>
          </p:cNvPr>
          <p:cNvSpPr txBox="1"/>
          <p:nvPr/>
        </p:nvSpPr>
        <p:spPr>
          <a:xfrm>
            <a:off x="-1445342" y="10035966"/>
            <a:ext cx="9556954" cy="369332"/>
          </a:xfrm>
          <a:prstGeom prst="rect">
            <a:avLst/>
          </a:prstGeom>
          <a:noFill/>
        </p:spPr>
        <p:txBody>
          <a:bodyPr wrap="square">
            <a:spAutoFit/>
          </a:bodyPr>
          <a:lstStyle/>
          <a:p>
            <a:endParaRPr lang="vi-VN"/>
          </a:p>
        </p:txBody>
      </p:sp>
      <p:sp>
        <p:nvSpPr>
          <p:cNvPr id="5" name="TextBox 4"/>
          <p:cNvSpPr txBox="1"/>
          <p:nvPr/>
        </p:nvSpPr>
        <p:spPr>
          <a:xfrm>
            <a:off x="6353407" y="2275824"/>
            <a:ext cx="5408022" cy="2554545"/>
          </a:xfrm>
          <a:prstGeom prst="rect">
            <a:avLst/>
          </a:prstGeom>
          <a:noFill/>
        </p:spPr>
        <p:txBody>
          <a:bodyPr wrap="square" rtlCol="0">
            <a:spAutoFit/>
          </a:bodyPr>
          <a:lstStyle/>
          <a:p>
            <a:r>
              <a:rPr lang="en-US" sz="7200" b="1">
                <a:solidFill>
                  <a:srgbClr val="FF0000"/>
                </a:solidFill>
                <a:latin typeface="Times New Roman" panose="02020603050405020304" pitchFamily="18" charset="0"/>
                <a:ea typeface="Arimo" panose="020B0704020202020204" pitchFamily="34" charset="0"/>
                <a:cs typeface="Times New Roman" panose="02020603050405020304" pitchFamily="18" charset="0"/>
              </a:rPr>
              <a:t>PHỤC SINH</a:t>
            </a:r>
          </a:p>
          <a:p>
            <a:endParaRPr lang="en-US" sz="8800">
              <a:solidFill>
                <a:srgbClr val="FF0000"/>
              </a:solidFill>
            </a:endParaRPr>
          </a:p>
        </p:txBody>
      </p:sp>
    </p:spTree>
    <p:extLst>
      <p:ext uri="{BB962C8B-B14F-4D97-AF65-F5344CB8AC3E}">
        <p14:creationId xmlns:p14="http://schemas.microsoft.com/office/powerpoint/2010/main" val="29908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2.08333E-6 -3.7037E-6 L -0.57969 -3.7037E-6 " pathEditMode="relative" rAng="0" ptsTypes="AA">
                                      <p:cBhvr>
                                        <p:cTn id="6" dur="2000" fill="hold"/>
                                        <p:tgtEl>
                                          <p:spTgt spid="34"/>
                                        </p:tgtEl>
                                        <p:attrNameLst>
                                          <p:attrName>ppt_x</p:attrName>
                                          <p:attrName>ppt_y</p:attrName>
                                        </p:attrNameLst>
                                      </p:cBhvr>
                                      <p:rCtr x="-289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0134" y="234287"/>
            <a:ext cx="5923128" cy="6400800"/>
          </a:xfrm>
          <a:prstGeom prst="rect">
            <a:avLst/>
          </a:prstGeom>
          <a:gradFill>
            <a:gsLst>
              <a:gs pos="2000">
                <a:srgbClr val="371412"/>
              </a:gs>
              <a:gs pos="33000">
                <a:srgbClr val="532011"/>
              </a:gs>
              <a:gs pos="66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grpSp>
        <p:nvGrpSpPr>
          <p:cNvPr id="40" name="Group 39"/>
          <p:cNvGrpSpPr/>
          <p:nvPr/>
        </p:nvGrpSpPr>
        <p:grpSpPr>
          <a:xfrm>
            <a:off x="5600933" y="281130"/>
            <a:ext cx="1366756" cy="1080705"/>
            <a:chOff x="5600933" y="281130"/>
            <a:chExt cx="1366756" cy="1080705"/>
          </a:xfrm>
        </p:grpSpPr>
        <p:sp>
          <p:nvSpPr>
            <p:cNvPr id="8" name="Oval 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5584520" y="1108779"/>
            <a:ext cx="1366756" cy="1080705"/>
            <a:chOff x="5600933" y="281130"/>
            <a:chExt cx="1366756" cy="1080705"/>
          </a:xfrm>
        </p:grpSpPr>
        <p:sp>
          <p:nvSpPr>
            <p:cNvPr id="42" name="Oval 41"/>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5582175" y="1936428"/>
            <a:ext cx="1366756" cy="1080705"/>
            <a:chOff x="5600933" y="281130"/>
            <a:chExt cx="1366756" cy="1080705"/>
          </a:xfrm>
        </p:grpSpPr>
        <p:sp>
          <p:nvSpPr>
            <p:cNvPr id="45" name="Oval 44"/>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5593898" y="2764077"/>
            <a:ext cx="1366756" cy="1080705"/>
            <a:chOff x="5600933" y="281130"/>
            <a:chExt cx="1366756" cy="1080705"/>
          </a:xfrm>
        </p:grpSpPr>
        <p:sp>
          <p:nvSpPr>
            <p:cNvPr id="48" name="Oval 4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5591553" y="3647997"/>
            <a:ext cx="1366756" cy="1080705"/>
            <a:chOff x="5600933" y="281130"/>
            <a:chExt cx="1366756" cy="1080705"/>
          </a:xfrm>
        </p:grpSpPr>
        <p:sp>
          <p:nvSpPr>
            <p:cNvPr id="54" name="Oval 53"/>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5589208" y="4531917"/>
            <a:ext cx="1366756" cy="1080705"/>
            <a:chOff x="5600933" y="281130"/>
            <a:chExt cx="1366756" cy="1080705"/>
          </a:xfrm>
        </p:grpSpPr>
        <p:sp>
          <p:nvSpPr>
            <p:cNvPr id="57" name="Oval 56"/>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7674" y1="45930" x2="17674" y2="45930"/>
                        <a14:foregroundMark x1="23488" y1="46744" x2="23488" y2="46744"/>
                        <a14:foregroundMark x1="21628" y1="50814" x2="21628" y2="50814"/>
                        <a14:foregroundMark x1="20000" y1="49651" x2="20000" y2="49651"/>
                        <a14:foregroundMark x1="15465" y1="51047" x2="15465" y2="51047"/>
                        <a14:foregroundMark x1="14651" y1="56163" x2="14651" y2="56163"/>
                        <a14:foregroundMark x1="16744" y1="58837" x2="16744" y2="58837"/>
                        <a14:foregroundMark x1="21860" y1="55233" x2="21860" y2="55233"/>
                        <a14:foregroundMark x1="19767" y1="57791" x2="19767" y2="57791"/>
                        <a14:foregroundMark x1="27791" y1="48605" x2="27791" y2="48605"/>
                        <a14:foregroundMark x1="34302" y1="49419" x2="34767" y2="53721"/>
                        <a14:foregroundMark x1="46395" y1="52093" x2="47442" y2="56163"/>
                        <a14:foregroundMark x1="27558" y1="59070" x2="30698" y2="62558"/>
                        <a14:foregroundMark x1="54186" y1="61512" x2="62442" y2="64186"/>
                        <a14:foregroundMark x1="45581" y1="67907" x2="47093" y2="69535"/>
                        <a14:foregroundMark x1="49767" y1="73605" x2="51628" y2="75930"/>
                        <a14:foregroundMark x1="40465" y1="67442" x2="41977" y2="69535"/>
                        <a14:foregroundMark x1="52558" y1="70814" x2="54651" y2="68256"/>
                        <a14:foregroundMark x1="60581" y1="53372" x2="62674" y2="52326"/>
                        <a14:foregroundMark x1="65349" y1="52326" x2="69419" y2="50698"/>
                        <a14:foregroundMark x1="72674" y1="46512" x2="73721" y2="48605"/>
                        <a14:foregroundMark x1="76395" y1="46512" x2="78256" y2="45930"/>
                        <a14:foregroundMark x1="75814" y1="50698" x2="76163" y2="48837"/>
                        <a14:foregroundMark x1="76628" y1="53488" x2="79419" y2="58721"/>
                        <a14:foregroundMark x1="72674" y1="53721" x2="74186" y2="53721"/>
                        <a14:foregroundMark x1="17674" y1="55814" x2="17093" y2="59884"/>
                      </a14:backgroundRemoval>
                    </a14:imgEffect>
                  </a14:imgLayer>
                </a14:imgProps>
              </a:ext>
              <a:ext uri="{28A0092B-C50C-407E-A947-70E740481C1C}">
                <a14:useLocalDpi xmlns:a14="http://schemas.microsoft.com/office/drawing/2010/main" val="0"/>
              </a:ext>
            </a:extLst>
          </a:blip>
          <a:stretch>
            <a:fillRect/>
          </a:stretch>
        </p:blipFill>
        <p:spPr>
          <a:xfrm>
            <a:off x="7695028" y="2715065"/>
            <a:ext cx="3250808" cy="2067950"/>
          </a:xfrm>
          <a:prstGeom prst="rect">
            <a:avLst/>
          </a:prstGeom>
        </p:spPr>
      </p:pic>
      <p:grpSp>
        <p:nvGrpSpPr>
          <p:cNvPr id="64" name="Group 63"/>
          <p:cNvGrpSpPr/>
          <p:nvPr/>
        </p:nvGrpSpPr>
        <p:grpSpPr>
          <a:xfrm>
            <a:off x="10293692" y="-88035"/>
            <a:ext cx="2006412" cy="6946035"/>
            <a:chOff x="10293692" y="-88035"/>
            <a:chExt cx="2006412" cy="6946035"/>
          </a:xfrm>
        </p:grpSpPr>
        <p:pic>
          <p:nvPicPr>
            <p:cNvPr id="1026"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7083380" y="2785403"/>
            <a:ext cx="4430333" cy="923330"/>
          </a:xfrm>
          <a:prstGeom prst="rect">
            <a:avLst/>
          </a:prstGeom>
          <a:noFill/>
        </p:spPr>
        <p:txBody>
          <a:bodyPr wrap="square" rtlCol="0">
            <a:spAutoFit/>
          </a:bodyPr>
          <a:lstStyle/>
          <a:p>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oloLens MDL2 Assets" panose="050A0102010101010101" pitchFamily="18" charset="0"/>
              </a:rPr>
              <a:t>KINH THÁNH</a:t>
            </a:r>
          </a:p>
        </p:txBody>
      </p:sp>
      <p:pic>
        <p:nvPicPr>
          <p:cNvPr id="65" name="Picture 6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6279" y1="56279" x2="21395" y2="46047"/>
                        <a14:foregroundMark x1="23256" y1="52791" x2="25349" y2="53953"/>
                        <a14:foregroundMark x1="24419" y1="50000" x2="31047" y2="52791"/>
                        <a14:foregroundMark x1="35581" y1="48837" x2="33721" y2="52326"/>
                        <a14:foregroundMark x1="40930" y1="44884" x2="41279" y2="50581"/>
                        <a14:foregroundMark x1="50233" y1="45465" x2="53488" y2="43140"/>
                        <a14:foregroundMark x1="53256" y1="53953" x2="58953" y2="56279"/>
                        <a14:foregroundMark x1="27442" y1="59070" x2="30116" y2="62558"/>
                        <a14:foregroundMark x1="50233" y1="59070" x2="56279" y2="62558"/>
                        <a14:foregroundMark x1="75465" y1="48256" x2="78721" y2="51163"/>
                        <a14:foregroundMark x1="78140" y1="53372" x2="79302" y2="60233"/>
                        <a14:foregroundMark x1="70581" y1="54535" x2="72674" y2="53372"/>
                        <a14:foregroundMark x1="65814" y1="53372" x2="68256" y2="49419"/>
                      </a14:backgroundRemoval>
                    </a14:imgEffect>
                  </a14:imgLayer>
                </a14:imgProps>
              </a:ext>
              <a:ext uri="{28A0092B-C50C-407E-A947-70E740481C1C}">
                <a14:useLocalDpi xmlns:a14="http://schemas.microsoft.com/office/drawing/2010/main" val="0"/>
              </a:ext>
            </a:extLst>
          </a:blip>
          <a:stretch>
            <a:fillRect/>
          </a:stretch>
        </p:blipFill>
        <p:spPr>
          <a:xfrm>
            <a:off x="7983470" y="1744392"/>
            <a:ext cx="2664597" cy="1406769"/>
          </a:xfrm>
          <a:prstGeom prst="rect">
            <a:avLst/>
          </a:prstGeom>
        </p:spPr>
      </p:pic>
    </p:spTree>
    <p:extLst>
      <p:ext uri="{BB962C8B-B14F-4D97-AF65-F5344CB8AC3E}">
        <p14:creationId xmlns:p14="http://schemas.microsoft.com/office/powerpoint/2010/main" val="5015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33EBDF27-FDBA-358D-680F-CC68D64B7C2D}"/>
              </a:ext>
            </a:extLst>
          </p:cNvPr>
          <p:cNvGrpSpPr/>
          <p:nvPr/>
        </p:nvGrpSpPr>
        <p:grpSpPr>
          <a:xfrm>
            <a:off x="0" y="-88035"/>
            <a:ext cx="12300104" cy="6946035"/>
            <a:chOff x="0" y="-88035"/>
            <a:chExt cx="12300104" cy="6946035"/>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66669" y="714320"/>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Rectangle 10"/>
          <p:cNvSpPr/>
          <p:nvPr/>
        </p:nvSpPr>
        <p:spPr>
          <a:xfrm>
            <a:off x="7349543" y="986951"/>
            <a:ext cx="4035380" cy="5016758"/>
          </a:xfrm>
          <a:prstGeom prst="rect">
            <a:avLst/>
          </a:prstGeom>
        </p:spPr>
        <p:txBody>
          <a:bodyPr wrap="square">
            <a:spAutoFit/>
          </a:bodyPr>
          <a:lstStyle/>
          <a:p>
            <a:pPr algn="ctr"/>
            <a:r>
              <a:rPr lang="en-US" sz="3200" b="1" smtClean="0">
                <a:ln w="0"/>
                <a:effectLst>
                  <a:outerShdw blurRad="38100" dist="25400" dir="5400000" algn="ctr" rotWithShape="0">
                    <a:srgbClr val="6E747A">
                      <a:alpha val="43000"/>
                    </a:srgbClr>
                  </a:outerShdw>
                </a:effectLst>
                <a:latin typeface="Times New Roman" panose="02020603050405020304" pitchFamily="18" charset="0"/>
                <a:ea typeface="Tahoma" panose="020B0604030504040204" pitchFamily="34" charset="0"/>
                <a:cs typeface="Times New Roman" panose="02020603050405020304" pitchFamily="18" charset="0"/>
              </a:rPr>
              <a:t>Khi ấy, </a:t>
            </a:r>
            <a:r>
              <a:rPr lang="vi-VN" sz="3200" b="1" smtClean="0">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hai </a:t>
            </a:r>
            <a:r>
              <a:rPr lang="en-US" sz="3200" b="1" smtClean="0">
                <a:ln w="0"/>
                <a:effectLst>
                  <a:outerShdw blurRad="38100" dist="25400" dir="5400000" algn="ctr" rotWithShape="0">
                    <a:srgbClr val="6E747A">
                      <a:alpha val="43000"/>
                    </a:srgbClr>
                  </a:outerShdw>
                </a:effectLst>
                <a:latin typeface="Times New Roman" panose="02020603050405020304" pitchFamily="18" charset="0"/>
                <a:ea typeface="Tahoma" panose="020B0604030504040204" pitchFamily="34" charset="0"/>
                <a:cs typeface="Times New Roman" panose="02020603050405020304" pitchFamily="18" charset="0"/>
              </a:rPr>
              <a:t>môn đệ </a:t>
            </a:r>
            <a:r>
              <a:rPr lang="vi-VN" sz="3200" b="1" smtClean="0">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thuật </a:t>
            </a:r>
            <a:r>
              <a:rPr lang="vi-VN"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lại những gì đã xảy ra dọc đường và việc mình đã nhận ra Chúa thế nào khi Người bẻ bánh</a:t>
            </a:r>
            <a:r>
              <a:rPr lang="en-US"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 </a:t>
            </a:r>
            <a:r>
              <a:rPr lang="vi-VN"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Các ông còn đang nói, thì chính Đức Giê-su đứng giữa các ông và bảo :</a:t>
            </a:r>
            <a:endParaRPr lang="en-US" sz="3200" b="1" baseline="30000">
              <a:ln w="0"/>
              <a:effectLst>
                <a:reflection blurRad="6350" stA="53000" endA="300" endPos="35500" dir="5400000" sy="-90000" algn="bl" rotWithShape="0"/>
              </a:effectLst>
              <a:latin typeface="+mj-lt"/>
              <a:ea typeface="Tahoma" panose="020B0604030504040204" pitchFamily="34" charset="0"/>
              <a:cs typeface="Tahoma" panose="020B0604030504040204" pitchFamily="34" charset="0"/>
            </a:endParaRPr>
          </a:p>
        </p:txBody>
      </p:sp>
      <p:sp>
        <p:nvSpPr>
          <p:cNvPr id="23" name="TextBox 22"/>
          <p:cNvSpPr txBox="1"/>
          <p:nvPr/>
        </p:nvSpPr>
        <p:spPr>
          <a:xfrm>
            <a:off x="1146220" y="2318197"/>
            <a:ext cx="4108361" cy="2123658"/>
          </a:xfrm>
          <a:prstGeom prst="rect">
            <a:avLst/>
          </a:prstGeom>
          <a:noFill/>
        </p:spPr>
        <p:txBody>
          <a:bodyPr wrap="square" rtlCol="0">
            <a:spAutoFit/>
          </a:bodyPr>
          <a:lstStyle/>
          <a:p>
            <a:pPr algn="ctr"/>
            <a:r>
              <a:rPr lang="en-US" sz="4400" b="1">
                <a:latin typeface="Times New Roman" panose="02020603050405020304" pitchFamily="18" charset="0"/>
                <a:ea typeface="Tahoma" panose="020B0604030504040204" pitchFamily="34" charset="0"/>
                <a:cs typeface="Times New Roman" panose="02020603050405020304" pitchFamily="18" charset="0"/>
              </a:rPr>
              <a:t>Tin mừng theo thánh </a:t>
            </a:r>
            <a:r>
              <a:rPr lang="en-US" sz="4400" b="1" smtClean="0">
                <a:latin typeface="Times New Roman" panose="02020603050405020304" pitchFamily="18" charset="0"/>
                <a:ea typeface="Tahoma" panose="020B0604030504040204" pitchFamily="34" charset="0"/>
                <a:cs typeface="Times New Roman" panose="02020603050405020304" pitchFamily="18" charset="0"/>
              </a:rPr>
              <a:t>Luca </a:t>
            </a:r>
            <a:endParaRPr lang="en-US" sz="4400" b="1">
              <a:latin typeface="Times New Roman" panose="02020603050405020304" pitchFamily="18" charset="0"/>
              <a:ea typeface="Tahoma" panose="020B0604030504040204" pitchFamily="34" charset="0"/>
              <a:cs typeface="Times New Roman" panose="02020603050405020304" pitchFamily="18" charset="0"/>
            </a:endParaRPr>
          </a:p>
          <a:p>
            <a:pPr algn="ctr"/>
            <a:r>
              <a:rPr lang="en-US" sz="4400" b="1">
                <a:latin typeface="Times New Roman" panose="02020603050405020304" pitchFamily="18" charset="0"/>
                <a:ea typeface="Tahoma" panose="020B0604030504040204" pitchFamily="34" charset="0"/>
                <a:cs typeface="Times New Roman" panose="02020603050405020304" pitchFamily="18" charset="0"/>
              </a:rPr>
              <a:t>(Lc </a:t>
            </a:r>
            <a:r>
              <a:rPr lang="en-US" sz="4400" b="1" smtClean="0">
                <a:latin typeface="Times New Roman" panose="02020603050405020304" pitchFamily="18" charset="0"/>
                <a:ea typeface="Tahoma" panose="020B0604030504040204" pitchFamily="34" charset="0"/>
                <a:cs typeface="Times New Roman" panose="02020603050405020304" pitchFamily="18" charset="0"/>
              </a:rPr>
              <a:t>24, </a:t>
            </a:r>
            <a:r>
              <a:rPr lang="en-US" sz="4400" b="1">
                <a:latin typeface="Times New Roman" panose="02020603050405020304" pitchFamily="18" charset="0"/>
                <a:ea typeface="Tahoma" panose="020B0604030504040204" pitchFamily="34" charset="0"/>
                <a:cs typeface="Times New Roman" panose="02020603050405020304" pitchFamily="18" charset="0"/>
              </a:rPr>
              <a:t>35-48)</a:t>
            </a:r>
          </a:p>
        </p:txBody>
      </p:sp>
    </p:spTree>
    <p:extLst>
      <p:ext uri="{BB962C8B-B14F-4D97-AF65-F5344CB8AC3E}">
        <p14:creationId xmlns:p14="http://schemas.microsoft.com/office/powerpoint/2010/main" val="175726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B832168F-8642-1B6A-89DE-3B25E310B254}"/>
              </a:ext>
            </a:extLst>
          </p:cNvPr>
          <p:cNvGrpSpPr/>
          <p:nvPr/>
        </p:nvGrpSpPr>
        <p:grpSpPr>
          <a:xfrm>
            <a:off x="0" y="-88035"/>
            <a:ext cx="12300104" cy="6946035"/>
            <a:chOff x="0" y="-88035"/>
            <a:chExt cx="12300104" cy="6946035"/>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66669" y="714320"/>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Rectangle 18"/>
          <p:cNvSpPr/>
          <p:nvPr/>
        </p:nvSpPr>
        <p:spPr>
          <a:xfrm>
            <a:off x="1004854" y="1279436"/>
            <a:ext cx="4181342" cy="4524315"/>
          </a:xfrm>
          <a:prstGeom prst="rect">
            <a:avLst/>
          </a:prstGeom>
        </p:spPr>
        <p:txBody>
          <a:bodyPr wrap="square">
            <a:spAutoFit/>
          </a:bodyPr>
          <a:lstStyle/>
          <a:p>
            <a:pPr algn="ctr"/>
            <a:r>
              <a:rPr lang="vi-VN"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"Bình an cho anh em !" Các ông kinh hồn bạt vía, tưởng là thấy ma. Nhưng Người nói : "Sao lại hoảng hốt ? Sao lòng anh em còn ngờ vực ? Nhìn chân tay Thầy coi, chính Thầy đây mà ! </a:t>
            </a:r>
            <a:endParaRPr lang="en-US" sz="2000" b="1" baseline="30000">
              <a:ln w="0"/>
              <a:effectLst>
                <a:reflection blurRad="6350" stA="53000" endA="300" endPos="35500" dir="5400000" sy="-90000" algn="bl" rotWithShape="0"/>
              </a:effectLst>
              <a:latin typeface="+mj-lt"/>
              <a:ea typeface="Tahoma" panose="020B0604030504040204" pitchFamily="34" charset="0"/>
              <a:cs typeface="Tahoma" panose="020B0604030504040204" pitchFamily="34" charset="0"/>
            </a:endParaRPr>
          </a:p>
        </p:txBody>
      </p:sp>
      <p:sp>
        <p:nvSpPr>
          <p:cNvPr id="43" name="Rectangle 42"/>
          <p:cNvSpPr/>
          <p:nvPr/>
        </p:nvSpPr>
        <p:spPr>
          <a:xfrm>
            <a:off x="7396894" y="1190224"/>
            <a:ext cx="4181342" cy="4524315"/>
          </a:xfrm>
          <a:prstGeom prst="rect">
            <a:avLst/>
          </a:prstGeom>
        </p:spPr>
        <p:txBody>
          <a:bodyPr wrap="square">
            <a:spAutoFit/>
          </a:bodyPr>
          <a:lstStyle/>
          <a:p>
            <a:pPr algn="ctr"/>
            <a:r>
              <a:rPr lang="en-US" sz="2800" b="1">
                <a:ln w="0"/>
                <a:effectLst>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vi-VN"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Cứ rờ xem, ma đâu có xương có thịt như anh em thấy Thầy có </a:t>
            </a:r>
            <a:r>
              <a:rPr lang="vi-VN" sz="3200" b="1" smtClean="0">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đây?"</a:t>
            </a:r>
            <a:r>
              <a:rPr lang="en-US" sz="3200" b="1" smtClean="0">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 </a:t>
            </a:r>
            <a:r>
              <a:rPr lang="vi-VN" sz="3200" b="1" smtClean="0">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Nói </a:t>
            </a:r>
            <a:r>
              <a:rPr lang="vi-VN" sz="3200" b="1">
                <a:ln w="0"/>
                <a:effectLst>
                  <a:outerShdw blurRad="38100" dist="25400" dir="5400000" algn="ctr" rotWithShape="0">
                    <a:srgbClr val="6E747A">
                      <a:alpha val="43000"/>
                    </a:srgbClr>
                  </a:outerShdw>
                </a:effectLst>
                <a:latin typeface="+mj-lt"/>
                <a:ea typeface="Tahoma" panose="020B0604030504040204" pitchFamily="34" charset="0"/>
                <a:cs typeface="Tahoma" panose="020B0604030504040204" pitchFamily="34" charset="0"/>
              </a:rPr>
              <a:t>xong, Người đưa tay chân ra cho các ông xem. Các ông còn chưa tin vì mừng quá, và còn đang ngỡ ngàng, thì Người hỏi : </a:t>
            </a:r>
            <a:endParaRPr lang="en-US" sz="2800" b="1">
              <a:effectLst>
                <a:outerShdw blurRad="38100" dist="38100" dir="2700000" algn="tl">
                  <a:srgbClr val="000000">
                    <a:alpha val="43137"/>
                  </a:srgbClr>
                </a:outerShdw>
                <a:reflection blurRad="6350" stA="55000" endA="300" endPos="45500" dir="5400000" sy="-100000" algn="bl" rotWithShape="0"/>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807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a16="http://schemas.microsoft.com/office/drawing/2014/main" id="{EFEE2485-C7F4-B5FC-EA04-ACE3BBA09632}"/>
              </a:ext>
            </a:extLst>
          </p:cNvPr>
          <p:cNvGrpSpPr/>
          <p:nvPr/>
        </p:nvGrpSpPr>
        <p:grpSpPr>
          <a:xfrm>
            <a:off x="0" y="-88035"/>
            <a:ext cx="12300104" cy="6946035"/>
            <a:chOff x="0" y="-88035"/>
            <a:chExt cx="12300104" cy="6946035"/>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26912" y="422772"/>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Rectangle 1"/>
          <p:cNvSpPr/>
          <p:nvPr/>
        </p:nvSpPr>
        <p:spPr>
          <a:xfrm>
            <a:off x="822960" y="759616"/>
            <a:ext cx="4503135" cy="5016758"/>
          </a:xfrm>
          <a:prstGeom prst="rect">
            <a:avLst/>
          </a:prstGeom>
          <a:effectLst/>
        </p:spPr>
        <p:txBody>
          <a:bodyPr wrap="square">
            <a:spAutoFit/>
          </a:bodyPr>
          <a:lstStyle/>
          <a:p>
            <a:pPr algn="ctr"/>
            <a:r>
              <a:rPr lang="vi-VN" sz="2800" b="1">
                <a:ln w="0"/>
                <a:latin typeface="+mj-lt"/>
                <a:ea typeface="Tahoma" panose="020B0604030504040204" pitchFamily="34" charset="0"/>
                <a:cs typeface="Tahoma" panose="020B0604030504040204" pitchFamily="34" charset="0"/>
              </a:rPr>
              <a:t>"</a:t>
            </a:r>
            <a:r>
              <a:rPr lang="vi-VN" sz="3200" b="1">
                <a:ln w="0"/>
                <a:latin typeface="+mj-lt"/>
                <a:ea typeface="Tahoma" panose="020B0604030504040204" pitchFamily="34" charset="0"/>
                <a:cs typeface="Tahoma" panose="020B0604030504040204" pitchFamily="34" charset="0"/>
              </a:rPr>
              <a:t>Ở đây anh em có gì ăn không ?" Các ông đưa cho Người một khúc cá nướng. Người cầm lấy và ăn trước mặt các ông. Rồi Người bảo : "Khi còn ở với anh em, Thầy đã từng nói với anh em rằng tất cả những gì sách Luật Mô-sê, </a:t>
            </a:r>
            <a:endParaRPr lang="en-US" sz="2800" b="1" baseline="30000">
              <a:ln w="0"/>
              <a:latin typeface="+mj-lt"/>
              <a:ea typeface="Tahoma" panose="020B0604030504040204" pitchFamily="34" charset="0"/>
              <a:cs typeface="Tahoma" panose="020B0604030504040204" pitchFamily="34" charset="0"/>
            </a:endParaRPr>
          </a:p>
        </p:txBody>
      </p:sp>
      <p:sp>
        <p:nvSpPr>
          <p:cNvPr id="3" name="Rectangle 2"/>
          <p:cNvSpPr/>
          <p:nvPr/>
        </p:nvSpPr>
        <p:spPr>
          <a:xfrm>
            <a:off x="7327981" y="1148101"/>
            <a:ext cx="4111344" cy="4524315"/>
          </a:xfrm>
          <a:prstGeom prst="rect">
            <a:avLst/>
          </a:prstGeom>
        </p:spPr>
        <p:txBody>
          <a:bodyPr wrap="square">
            <a:spAutoFit/>
          </a:bodyPr>
          <a:lstStyle/>
          <a:p>
            <a:pPr algn="ctr"/>
            <a:r>
              <a:rPr lang="vi-VN" sz="3200" b="1">
                <a:ln w="0"/>
                <a:latin typeface="+mj-lt"/>
                <a:ea typeface="Tahoma" panose="020B0604030504040204" pitchFamily="34" charset="0"/>
                <a:cs typeface="Tahoma" panose="020B0604030504040204" pitchFamily="34" charset="0"/>
              </a:rPr>
              <a:t>các Sách Ngôn Sứ và các Thánh Vịnh đã chép về Thầy đều phải được ứng nghiệm." Bấy giờ Người mở trí cho các ông hiểu Kinh Thánh và Người nói :"Có lời Kinh Thánh chép rằng :</a:t>
            </a:r>
          </a:p>
        </p:txBody>
      </p:sp>
    </p:spTree>
    <p:extLst>
      <p:ext uri="{BB962C8B-B14F-4D97-AF65-F5344CB8AC3E}">
        <p14:creationId xmlns:p14="http://schemas.microsoft.com/office/powerpoint/2010/main" val="3385557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a16="http://schemas.microsoft.com/office/drawing/2014/main" id="{3BB31F18-158C-905C-8881-CD0BA77071BA}"/>
              </a:ext>
            </a:extLst>
          </p:cNvPr>
          <p:cNvGrpSpPr/>
          <p:nvPr/>
        </p:nvGrpSpPr>
        <p:grpSpPr>
          <a:xfrm>
            <a:off x="0" y="-88035"/>
            <a:ext cx="12300104" cy="6946035"/>
            <a:chOff x="0" y="-88035"/>
            <a:chExt cx="12300104" cy="6946035"/>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26912" y="422772"/>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692992" y="605226"/>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Rectangle 1"/>
          <p:cNvSpPr/>
          <p:nvPr/>
        </p:nvSpPr>
        <p:spPr>
          <a:xfrm>
            <a:off x="920174" y="1021226"/>
            <a:ext cx="4297818" cy="4524315"/>
          </a:xfrm>
          <a:prstGeom prst="rect">
            <a:avLst/>
          </a:prstGeom>
        </p:spPr>
        <p:txBody>
          <a:bodyPr wrap="square">
            <a:spAutoFit/>
          </a:bodyPr>
          <a:lstStyle/>
          <a:p>
            <a:pPr algn="ctr"/>
            <a:r>
              <a:rPr lang="vi-VN" sz="3600" b="1">
                <a:ln w="0"/>
                <a:latin typeface="+mj-lt"/>
                <a:ea typeface="Tahoma" panose="020B0604030504040204" pitchFamily="34" charset="0"/>
                <a:cs typeface="Tahoma" panose="020B0604030504040204" pitchFamily="34" charset="0"/>
              </a:rPr>
              <a:t>Đấng Ki-tô phải chịu khổ hình, rồi ngày thứ ba, từ cõi chết sống lại ; phải nhân danh Người mà rao giảng cho muôn dân, bắt đầu từ </a:t>
            </a:r>
            <a:endParaRPr lang="en-US" sz="3600" b="1" smtClean="0">
              <a:ln w="0"/>
              <a:latin typeface="+mj-lt"/>
              <a:ea typeface="Tahoma" panose="020B0604030504040204" pitchFamily="34" charset="0"/>
              <a:cs typeface="Tahoma" panose="020B0604030504040204" pitchFamily="34" charset="0"/>
            </a:endParaRPr>
          </a:p>
          <a:p>
            <a:pPr algn="ctr"/>
            <a:r>
              <a:rPr lang="vi-VN" sz="3600" b="1" smtClean="0">
                <a:ln w="0"/>
                <a:latin typeface="+mj-lt"/>
                <a:ea typeface="Tahoma" panose="020B0604030504040204" pitchFamily="34" charset="0"/>
                <a:cs typeface="Tahoma" panose="020B0604030504040204" pitchFamily="34" charset="0"/>
              </a:rPr>
              <a:t>Giê-ru-sa-lem</a:t>
            </a:r>
            <a:r>
              <a:rPr lang="vi-VN" sz="3600" b="1">
                <a:ln w="0"/>
                <a:latin typeface="+mj-lt"/>
                <a:ea typeface="Tahoma" panose="020B0604030504040204" pitchFamily="34" charset="0"/>
                <a:cs typeface="Tahoma" panose="020B0604030504040204" pitchFamily="34" charset="0"/>
              </a:rPr>
              <a:t>,</a:t>
            </a:r>
          </a:p>
        </p:txBody>
      </p:sp>
      <p:sp>
        <p:nvSpPr>
          <p:cNvPr id="3" name="Rectangle 2"/>
          <p:cNvSpPr/>
          <p:nvPr/>
        </p:nvSpPr>
        <p:spPr>
          <a:xfrm>
            <a:off x="7224018" y="1021226"/>
            <a:ext cx="3975653" cy="5016758"/>
          </a:xfrm>
          <a:prstGeom prst="rect">
            <a:avLst/>
          </a:prstGeom>
        </p:spPr>
        <p:txBody>
          <a:bodyPr wrap="square">
            <a:spAutoFit/>
          </a:bodyPr>
          <a:lstStyle/>
          <a:p>
            <a:pPr algn="ctr"/>
            <a:r>
              <a:rPr lang="vi-VN" sz="4000" b="1">
                <a:ln w="0"/>
                <a:latin typeface="+mj-lt"/>
                <a:ea typeface="Tahoma" panose="020B0604030504040204" pitchFamily="34" charset="0"/>
                <a:cs typeface="Tahoma" panose="020B0604030504040204" pitchFamily="34" charset="0"/>
              </a:rPr>
              <a:t>kêu gọi họ sám hối để được ơn tha tội. Chính anh em là chứng nhân về những điều này</a:t>
            </a:r>
            <a:r>
              <a:rPr lang="vi-VN" sz="4000" b="1" smtClean="0">
                <a:ln w="0"/>
                <a:latin typeface="+mj-lt"/>
                <a:ea typeface="Tahoma" panose="020B0604030504040204" pitchFamily="34" charset="0"/>
                <a:cs typeface="Tahoma" panose="020B0604030504040204" pitchFamily="34" charset="0"/>
              </a:rPr>
              <a:t>.</a:t>
            </a:r>
            <a:endParaRPr lang="en-US" sz="4000" b="1" smtClean="0">
              <a:ln w="0"/>
              <a:latin typeface="+mj-lt"/>
              <a:ea typeface="Tahoma" panose="020B0604030504040204" pitchFamily="34" charset="0"/>
              <a:cs typeface="Tahoma" panose="020B0604030504040204" pitchFamily="34" charset="0"/>
            </a:endParaRPr>
          </a:p>
          <a:p>
            <a:pPr algn="ctr"/>
            <a:endParaRPr lang="en-US" sz="4000" b="1" smtClean="0">
              <a:ln w="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4000" b="1" smtClean="0">
                <a:ln w="0"/>
                <a:latin typeface="Times New Roman" panose="02020603050405020304" pitchFamily="18" charset="0"/>
                <a:ea typeface="Tahoma" panose="020B0604030504040204" pitchFamily="34" charset="0"/>
                <a:cs typeface="Times New Roman" panose="02020603050405020304" pitchFamily="18" charset="0"/>
              </a:rPr>
              <a:t>Đó là lời Chúa.</a:t>
            </a:r>
            <a:endParaRPr lang="vi-VN" sz="4000" b="1">
              <a:ln w="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7996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5D3B1"/>
            </a:gs>
            <a:gs pos="100000">
              <a:srgbClr val="512E25"/>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98074" y="275231"/>
            <a:ext cx="5923128" cy="6400800"/>
          </a:xfrm>
          <a:prstGeom prst="rect">
            <a:avLst/>
          </a:prstGeom>
          <a:gradFill>
            <a:gsLst>
              <a:gs pos="2000">
                <a:srgbClr val="371412"/>
              </a:gs>
              <a:gs pos="33000">
                <a:srgbClr val="532011"/>
              </a:gs>
              <a:gs pos="66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grpSp>
        <p:nvGrpSpPr>
          <p:cNvPr id="2" name="Group 1"/>
          <p:cNvGrpSpPr/>
          <p:nvPr/>
        </p:nvGrpSpPr>
        <p:grpSpPr>
          <a:xfrm flipH="1">
            <a:off x="5480575" y="426273"/>
            <a:ext cx="1385514" cy="5331492"/>
            <a:chOff x="5582175" y="281130"/>
            <a:chExt cx="1385514" cy="5331492"/>
          </a:xfrm>
        </p:grpSpPr>
        <p:grpSp>
          <p:nvGrpSpPr>
            <p:cNvPr id="40" name="Group 39"/>
            <p:cNvGrpSpPr/>
            <p:nvPr/>
          </p:nvGrpSpPr>
          <p:grpSpPr>
            <a:xfrm>
              <a:off x="5600933" y="281130"/>
              <a:ext cx="1366756" cy="1080705"/>
              <a:chOff x="5600933" y="281130"/>
              <a:chExt cx="1366756" cy="1080705"/>
            </a:xfrm>
          </p:grpSpPr>
          <p:sp>
            <p:nvSpPr>
              <p:cNvPr id="8" name="Oval 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5584520" y="1108779"/>
              <a:ext cx="1366756" cy="1080705"/>
              <a:chOff x="5600933" y="281130"/>
              <a:chExt cx="1366756" cy="1080705"/>
            </a:xfrm>
          </p:grpSpPr>
          <p:sp>
            <p:nvSpPr>
              <p:cNvPr id="42" name="Oval 41"/>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5582175" y="1936428"/>
              <a:ext cx="1366756" cy="1080705"/>
              <a:chOff x="5600933" y="281130"/>
              <a:chExt cx="1366756" cy="1080705"/>
            </a:xfrm>
          </p:grpSpPr>
          <p:sp>
            <p:nvSpPr>
              <p:cNvPr id="45" name="Oval 44"/>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5593898" y="2764077"/>
              <a:ext cx="1366756" cy="1080705"/>
              <a:chOff x="5600933" y="281130"/>
              <a:chExt cx="1366756" cy="1080705"/>
            </a:xfrm>
          </p:grpSpPr>
          <p:sp>
            <p:nvSpPr>
              <p:cNvPr id="48" name="Oval 4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5591553" y="3647997"/>
              <a:ext cx="1366756" cy="1080705"/>
              <a:chOff x="5600933" y="281130"/>
              <a:chExt cx="1366756" cy="1080705"/>
            </a:xfrm>
          </p:grpSpPr>
          <p:sp>
            <p:nvSpPr>
              <p:cNvPr id="54" name="Oval 53"/>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5589208" y="4531917"/>
              <a:ext cx="1366756" cy="1080705"/>
              <a:chOff x="5600933" y="281130"/>
              <a:chExt cx="1366756" cy="1080705"/>
            </a:xfrm>
          </p:grpSpPr>
          <p:sp>
            <p:nvSpPr>
              <p:cNvPr id="57" name="Oval 56"/>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7674" y1="45930" x2="17674" y2="45930"/>
                        <a14:foregroundMark x1="23488" y1="46744" x2="23488" y2="46744"/>
                        <a14:foregroundMark x1="21628" y1="50814" x2="21628" y2="50814"/>
                        <a14:foregroundMark x1="20000" y1="49651" x2="20000" y2="49651"/>
                        <a14:foregroundMark x1="15465" y1="51047" x2="15465" y2="51047"/>
                        <a14:foregroundMark x1="14651" y1="56163" x2="14651" y2="56163"/>
                        <a14:foregroundMark x1="16744" y1="58837" x2="16744" y2="58837"/>
                        <a14:foregroundMark x1="21860" y1="55233" x2="21860" y2="55233"/>
                        <a14:foregroundMark x1="19767" y1="57791" x2="19767" y2="57791"/>
                        <a14:foregroundMark x1="27791" y1="48605" x2="27791" y2="48605"/>
                        <a14:foregroundMark x1="34302" y1="49419" x2="34767" y2="53721"/>
                        <a14:foregroundMark x1="46395" y1="52093" x2="47442" y2="56163"/>
                        <a14:foregroundMark x1="27558" y1="59070" x2="30698" y2="62558"/>
                        <a14:foregroundMark x1="54186" y1="61512" x2="62442" y2="64186"/>
                        <a14:foregroundMark x1="45581" y1="67907" x2="47093" y2="69535"/>
                        <a14:foregroundMark x1="49767" y1="73605" x2="51628" y2="75930"/>
                        <a14:foregroundMark x1="40465" y1="67442" x2="41977" y2="69535"/>
                        <a14:foregroundMark x1="52558" y1="70814" x2="54651" y2="68256"/>
                        <a14:foregroundMark x1="60581" y1="53372" x2="62674" y2="52326"/>
                        <a14:foregroundMark x1="65349" y1="52326" x2="69419" y2="50698"/>
                        <a14:foregroundMark x1="72674" y1="46512" x2="73721" y2="48605"/>
                        <a14:foregroundMark x1="76395" y1="46512" x2="78256" y2="45930"/>
                        <a14:foregroundMark x1="75814" y1="50698" x2="76163" y2="48837"/>
                        <a14:foregroundMark x1="76628" y1="53488" x2="79419" y2="58721"/>
                        <a14:foregroundMark x1="72674" y1="53721" x2="74186" y2="53721"/>
                        <a14:foregroundMark x1="17674" y1="55814" x2="17093" y2="59884"/>
                      </a14:backgroundRemoval>
                    </a14:imgEffect>
                  </a14:imgLayer>
                </a14:imgProps>
              </a:ext>
              <a:ext uri="{28A0092B-C50C-407E-A947-70E740481C1C}">
                <a14:useLocalDpi xmlns:a14="http://schemas.microsoft.com/office/drawing/2010/main" val="0"/>
              </a:ext>
            </a:extLst>
          </a:blip>
          <a:stretch>
            <a:fillRect/>
          </a:stretch>
        </p:blipFill>
        <p:spPr>
          <a:xfrm>
            <a:off x="1608112" y="2715065"/>
            <a:ext cx="3250808" cy="2067950"/>
          </a:xfrm>
          <a:prstGeom prst="rect">
            <a:avLst/>
          </a:prstGeom>
        </p:spPr>
      </p:pic>
      <p:grpSp>
        <p:nvGrpSpPr>
          <p:cNvPr id="64" name="Group 63"/>
          <p:cNvGrpSpPr/>
          <p:nvPr/>
        </p:nvGrpSpPr>
        <p:grpSpPr>
          <a:xfrm flipH="1">
            <a:off x="153406" y="0"/>
            <a:ext cx="2006412" cy="6946035"/>
            <a:chOff x="10293692" y="-88035"/>
            <a:chExt cx="2006412" cy="6946035"/>
          </a:xfrm>
        </p:grpSpPr>
        <p:pic>
          <p:nvPicPr>
            <p:cNvPr id="1026"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1903532" y="2785403"/>
            <a:ext cx="3077901" cy="923330"/>
          </a:xfrm>
          <a:prstGeom prst="rect">
            <a:avLst/>
          </a:prstGeom>
          <a:noFill/>
        </p:spPr>
        <p:txBody>
          <a:bodyPr wrap="square" rtlCol="0">
            <a:spAutoFit/>
          </a:bodyPr>
          <a:lstStyle/>
          <a:p>
            <a:r>
              <a:rPr lang="en-US" sz="5400">
                <a:blipFill>
                  <a:blip r:embed="rId6"/>
                  <a:stretch>
                    <a:fillRect/>
                  </a:stretch>
                </a:blipFill>
                <a:latin typeface="Hot Pizza" panose="02000000000000000000" pitchFamily="2" charset="0"/>
              </a:rPr>
              <a:t>The end</a:t>
            </a:r>
          </a:p>
        </p:txBody>
      </p:sp>
      <p:pic>
        <p:nvPicPr>
          <p:cNvPr id="65" name="Picture 6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16279" y1="56279" x2="21395" y2="46047"/>
                        <a14:foregroundMark x1="23256" y1="52791" x2="25349" y2="53953"/>
                        <a14:foregroundMark x1="24419" y1="50000" x2="31047" y2="52791"/>
                        <a14:foregroundMark x1="35581" y1="48837" x2="33721" y2="52326"/>
                        <a14:foregroundMark x1="40930" y1="44884" x2="41279" y2="50581"/>
                        <a14:foregroundMark x1="50233" y1="45465" x2="53488" y2="43140"/>
                        <a14:foregroundMark x1="53256" y1="53953" x2="58953" y2="56279"/>
                        <a14:foregroundMark x1="27442" y1="59070" x2="30116" y2="62558"/>
                        <a14:foregroundMark x1="50233" y1="59070" x2="56279" y2="62558"/>
                        <a14:foregroundMark x1="75465" y1="48256" x2="78721" y2="51163"/>
                        <a14:foregroundMark x1="78140" y1="53372" x2="79302" y2="60233"/>
                        <a14:foregroundMark x1="70581" y1="54535" x2="72674" y2="53372"/>
                        <a14:foregroundMark x1="65814" y1="53372" x2="68256" y2="49419"/>
                      </a14:backgroundRemoval>
                    </a14:imgEffect>
                  </a14:imgLayer>
                </a14:imgProps>
              </a:ext>
              <a:ext uri="{28A0092B-C50C-407E-A947-70E740481C1C}">
                <a14:useLocalDpi xmlns:a14="http://schemas.microsoft.com/office/drawing/2010/main" val="0"/>
              </a:ext>
            </a:extLst>
          </a:blip>
          <a:stretch>
            <a:fillRect/>
          </a:stretch>
        </p:blipFill>
        <p:spPr>
          <a:xfrm>
            <a:off x="1896554" y="1717097"/>
            <a:ext cx="2664597" cy="1406769"/>
          </a:xfrm>
          <a:prstGeom prst="rect">
            <a:avLst/>
          </a:prstGeom>
        </p:spPr>
      </p:pic>
    </p:spTree>
    <p:extLst>
      <p:ext uri="{BB962C8B-B14F-4D97-AF65-F5344CB8AC3E}">
        <p14:creationId xmlns:p14="http://schemas.microsoft.com/office/powerpoint/2010/main" val="441131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Thiếu Nhi Hy Sinh Chịu Khó - DÒNG ĐỨC MARIA NỮ VƯƠNG HÒA B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icture 33"/>
          <p:cNvPicPr>
            <a:picLocks noChangeAspect="1"/>
          </p:cNvPicPr>
          <p:nvPr/>
        </p:nvPicPr>
        <p:blipFill>
          <a:blip r:embed="rId2"/>
          <a:stretch>
            <a:fillRect/>
          </a:stretch>
        </p:blipFill>
        <p:spPr>
          <a:xfrm>
            <a:off x="-406843" y="1476994"/>
            <a:ext cx="2911760" cy="4854447"/>
          </a:xfrm>
          <a:prstGeom prst="rect">
            <a:avLst/>
          </a:prstGeom>
        </p:spPr>
      </p:pic>
      <p:pic>
        <p:nvPicPr>
          <p:cNvPr id="36" name="Picture 35"/>
          <p:cNvPicPr>
            <a:picLocks noChangeAspect="1"/>
          </p:cNvPicPr>
          <p:nvPr/>
        </p:nvPicPr>
        <p:blipFill>
          <a:blip r:embed="rId3"/>
          <a:stretch>
            <a:fillRect/>
          </a:stretch>
        </p:blipFill>
        <p:spPr>
          <a:xfrm>
            <a:off x="1113708" y="1980095"/>
            <a:ext cx="2624527" cy="3623461"/>
          </a:xfrm>
          <a:prstGeom prst="rect">
            <a:avLst/>
          </a:prstGeom>
        </p:spPr>
      </p:pic>
      <p:sp>
        <p:nvSpPr>
          <p:cNvPr id="2" name="Hình chữ nhật: Góc Tròn 1">
            <a:extLst>
              <a:ext uri="{FF2B5EF4-FFF2-40B4-BE49-F238E27FC236}">
                <a16:creationId xmlns:a16="http://schemas.microsoft.com/office/drawing/2014/main" id="{67E04595-5041-AE62-DF9F-012C8B7A318C}"/>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1. Đức Giê su hiện đến ban cho các môn đệ điều gì?</a:t>
            </a:r>
          </a:p>
        </p:txBody>
      </p:sp>
      <p:sp>
        <p:nvSpPr>
          <p:cNvPr id="4" name="Hình chữ nhật: Góc Tròn 3">
            <a:extLst>
              <a:ext uri="{FF2B5EF4-FFF2-40B4-BE49-F238E27FC236}">
                <a16:creationId xmlns:a16="http://schemas.microsoft.com/office/drawing/2014/main" id="{094FB01E-E3D2-D5E8-1BE0-FD3FDB4FCA5A}"/>
              </a:ext>
            </a:extLst>
          </p:cNvPr>
          <p:cNvSpPr/>
          <p:nvPr/>
        </p:nvSpPr>
        <p:spPr>
          <a:xfrm>
            <a:off x="2392454" y="5274148"/>
            <a:ext cx="7512680" cy="13788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2. </a:t>
            </a:r>
            <a:r>
              <a:rPr lang="en-US" sz="48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Khi Đức Giêsu hiện đến các môn đệ như thế nào?</a:t>
            </a:r>
          </a:p>
          <a:p>
            <a:pPr algn="ctr"/>
            <a:endPar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C91A1669-2226-2266-24E1-DEEA92936297}"/>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3. Đức Giêsu cho các ông xem gì</a:t>
            </a:r>
            <a:r>
              <a:rPr lang="en-US" sz="48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45AE3C4A-8FD9-375F-312F-D20E1BE2CCE2}"/>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4. </a:t>
            </a:r>
            <a:r>
              <a:rPr lang="en-US" sz="48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Vì sao các ông chưa tin?</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Mũi tên: Hình ngũ giác 6">
            <a:extLst>
              <a:ext uri="{FF2B5EF4-FFF2-40B4-BE49-F238E27FC236}">
                <a16:creationId xmlns:a16="http://schemas.microsoft.com/office/drawing/2014/main" id="{4BA7F65A-B990-C58E-7F6A-0E4A7D4D650E}"/>
              </a:ext>
            </a:extLst>
          </p:cNvPr>
          <p:cNvSpPr/>
          <p:nvPr/>
        </p:nvSpPr>
        <p:spPr>
          <a:xfrm flipH="1">
            <a:off x="10560195" y="758321"/>
            <a:ext cx="1616765" cy="467563"/>
          </a:xfrm>
          <a:prstGeom prst="homePlat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1</a:t>
            </a:r>
            <a:endParaRPr lang="vi-VN" sz="3600" b="1">
              <a:latin typeface="Times New Roman" panose="02020603050405020304" pitchFamily="18" charset="0"/>
              <a:cs typeface="Times New Roman" panose="02020603050405020304" pitchFamily="18" charset="0"/>
            </a:endParaRPr>
          </a:p>
        </p:txBody>
      </p:sp>
      <p:sp>
        <p:nvSpPr>
          <p:cNvPr id="8" name="Mũi tên: Hình ngũ giác 7">
            <a:extLst>
              <a:ext uri="{FF2B5EF4-FFF2-40B4-BE49-F238E27FC236}">
                <a16:creationId xmlns:a16="http://schemas.microsoft.com/office/drawing/2014/main" id="{55BFE19D-A9F5-ACD2-AD38-04BE225E3872}"/>
              </a:ext>
            </a:extLst>
          </p:cNvPr>
          <p:cNvSpPr/>
          <p:nvPr/>
        </p:nvSpPr>
        <p:spPr>
          <a:xfrm flipH="1">
            <a:off x="10560195" y="1258541"/>
            <a:ext cx="1616765" cy="467563"/>
          </a:xfrm>
          <a:prstGeom prst="homePlat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2</a:t>
            </a:r>
            <a:endParaRPr lang="vi-VN" sz="3600" b="1">
              <a:latin typeface="Times New Roman" panose="02020603050405020304" pitchFamily="18" charset="0"/>
              <a:cs typeface="Times New Roman" panose="02020603050405020304" pitchFamily="18" charset="0"/>
            </a:endParaRPr>
          </a:p>
        </p:txBody>
      </p:sp>
      <p:sp>
        <p:nvSpPr>
          <p:cNvPr id="9" name="Mũi tên: Hình ngũ giác 8">
            <a:extLst>
              <a:ext uri="{FF2B5EF4-FFF2-40B4-BE49-F238E27FC236}">
                <a16:creationId xmlns:a16="http://schemas.microsoft.com/office/drawing/2014/main" id="{27127620-4193-9484-F2BC-0FC5BCCF2D01}"/>
              </a:ext>
            </a:extLst>
          </p:cNvPr>
          <p:cNvSpPr/>
          <p:nvPr/>
        </p:nvSpPr>
        <p:spPr>
          <a:xfrm flipH="1">
            <a:off x="10560195" y="1745509"/>
            <a:ext cx="1616765" cy="4675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3</a:t>
            </a:r>
            <a:endParaRPr lang="vi-VN" sz="3600" b="1">
              <a:latin typeface="Times New Roman" panose="02020603050405020304" pitchFamily="18" charset="0"/>
              <a:cs typeface="Times New Roman" panose="02020603050405020304" pitchFamily="18" charset="0"/>
            </a:endParaRPr>
          </a:p>
        </p:txBody>
      </p:sp>
      <p:sp>
        <p:nvSpPr>
          <p:cNvPr id="11" name="Mũi tên: Hình ngũ giác 10">
            <a:extLst>
              <a:ext uri="{FF2B5EF4-FFF2-40B4-BE49-F238E27FC236}">
                <a16:creationId xmlns:a16="http://schemas.microsoft.com/office/drawing/2014/main" id="{B290D2C0-AF9E-EE17-1041-E8F7CE284BFF}"/>
              </a:ext>
            </a:extLst>
          </p:cNvPr>
          <p:cNvSpPr/>
          <p:nvPr/>
        </p:nvSpPr>
        <p:spPr>
          <a:xfrm flipH="1">
            <a:off x="10560195" y="2232477"/>
            <a:ext cx="1616765" cy="467563"/>
          </a:xfrm>
          <a:prstGeom prst="homePlat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4</a:t>
            </a:r>
            <a:endParaRPr lang="vi-VN" sz="3600" b="1">
              <a:latin typeface="Times New Roman" panose="02020603050405020304" pitchFamily="18" charset="0"/>
              <a:cs typeface="Times New Roman" panose="02020603050405020304" pitchFamily="18" charset="0"/>
            </a:endParaRPr>
          </a:p>
        </p:txBody>
      </p:sp>
      <p:sp>
        <p:nvSpPr>
          <p:cNvPr id="22" name="Mũi tên: Hình ngũ giác 21">
            <a:extLst>
              <a:ext uri="{FF2B5EF4-FFF2-40B4-BE49-F238E27FC236}">
                <a16:creationId xmlns:a16="http://schemas.microsoft.com/office/drawing/2014/main" id="{442BCEB0-1E5D-E693-CEEC-FABC1DC191D0}"/>
              </a:ext>
            </a:extLst>
          </p:cNvPr>
          <p:cNvSpPr/>
          <p:nvPr/>
        </p:nvSpPr>
        <p:spPr>
          <a:xfrm flipH="1">
            <a:off x="10560195" y="2719445"/>
            <a:ext cx="1616765" cy="467563"/>
          </a:xfrm>
          <a:prstGeom prst="homePlate">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5</a:t>
            </a:r>
            <a:endParaRPr lang="vi-VN" sz="3600" b="1">
              <a:latin typeface="Times New Roman" panose="02020603050405020304" pitchFamily="18" charset="0"/>
              <a:cs typeface="Times New Roman" panose="02020603050405020304" pitchFamily="18" charset="0"/>
            </a:endParaRPr>
          </a:p>
        </p:txBody>
      </p:sp>
      <p:sp>
        <p:nvSpPr>
          <p:cNvPr id="29" name="Mũi tên: Hình ngũ giác 28">
            <a:extLst>
              <a:ext uri="{FF2B5EF4-FFF2-40B4-BE49-F238E27FC236}">
                <a16:creationId xmlns:a16="http://schemas.microsoft.com/office/drawing/2014/main" id="{3DE1DE5D-86CB-CF0B-961C-93D1AF53B576}"/>
              </a:ext>
            </a:extLst>
          </p:cNvPr>
          <p:cNvSpPr/>
          <p:nvPr/>
        </p:nvSpPr>
        <p:spPr>
          <a:xfrm flipH="1">
            <a:off x="10560195" y="3206413"/>
            <a:ext cx="1616765" cy="467563"/>
          </a:xfrm>
          <a:prstGeom prst="homePlate">
            <a:avLst/>
          </a:prstGeom>
          <a:solidFill>
            <a:srgbClr val="BF9000"/>
          </a:solidFill>
          <a:ln>
            <a:solidFill>
              <a:srgbClr val="BF9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6</a:t>
            </a:r>
            <a:endParaRPr lang="vi-VN" sz="3600" b="1">
              <a:latin typeface="Times New Roman" panose="02020603050405020304" pitchFamily="18" charset="0"/>
              <a:cs typeface="Times New Roman" panose="02020603050405020304" pitchFamily="18" charset="0"/>
            </a:endParaRPr>
          </a:p>
        </p:txBody>
      </p:sp>
      <p:sp>
        <p:nvSpPr>
          <p:cNvPr id="30" name="Mũi tên: Hình ngũ giác 29">
            <a:extLst>
              <a:ext uri="{FF2B5EF4-FFF2-40B4-BE49-F238E27FC236}">
                <a16:creationId xmlns:a16="http://schemas.microsoft.com/office/drawing/2014/main" id="{64D57282-047D-5018-9CB9-71EE1CA8582A}"/>
              </a:ext>
            </a:extLst>
          </p:cNvPr>
          <p:cNvSpPr/>
          <p:nvPr/>
        </p:nvSpPr>
        <p:spPr>
          <a:xfrm flipH="1">
            <a:off x="10560195" y="3693381"/>
            <a:ext cx="1616765" cy="467563"/>
          </a:xfrm>
          <a:prstGeom prst="homePlate">
            <a:avLst/>
          </a:prstGeom>
          <a:solidFill>
            <a:srgbClr val="3857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7</a:t>
            </a:r>
            <a:endParaRPr lang="vi-VN" sz="3600" b="1">
              <a:latin typeface="Times New Roman" panose="02020603050405020304" pitchFamily="18" charset="0"/>
              <a:cs typeface="Times New Roman" panose="02020603050405020304" pitchFamily="18" charset="0"/>
            </a:endParaRPr>
          </a:p>
        </p:txBody>
      </p:sp>
      <p:sp>
        <p:nvSpPr>
          <p:cNvPr id="31" name="Mũi tên: Hình ngũ giác 30">
            <a:extLst>
              <a:ext uri="{FF2B5EF4-FFF2-40B4-BE49-F238E27FC236}">
                <a16:creationId xmlns:a16="http://schemas.microsoft.com/office/drawing/2014/main" id="{8D5BEB2C-A883-D997-0095-4F066BE9F64F}"/>
              </a:ext>
            </a:extLst>
          </p:cNvPr>
          <p:cNvSpPr/>
          <p:nvPr/>
        </p:nvSpPr>
        <p:spPr>
          <a:xfrm flipH="1">
            <a:off x="10560195" y="4180349"/>
            <a:ext cx="1616765" cy="467563"/>
          </a:xfrm>
          <a:prstGeom prst="homePlate">
            <a:avLst/>
          </a:prstGeom>
          <a:solidFill>
            <a:srgbClr val="ADB9CA"/>
          </a:solidFill>
          <a:ln>
            <a:solidFill>
              <a:srgbClr val="ADB9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8</a:t>
            </a:r>
            <a:endParaRPr lang="vi-VN" sz="3600" b="1">
              <a:latin typeface="Times New Roman" panose="02020603050405020304" pitchFamily="18" charset="0"/>
              <a:cs typeface="Times New Roman" panose="02020603050405020304" pitchFamily="18" charset="0"/>
            </a:endParaRPr>
          </a:p>
        </p:txBody>
      </p:sp>
      <p:sp>
        <p:nvSpPr>
          <p:cNvPr id="37" name="Mũi tên: Hình ngũ giác 36">
            <a:extLst>
              <a:ext uri="{FF2B5EF4-FFF2-40B4-BE49-F238E27FC236}">
                <a16:creationId xmlns:a16="http://schemas.microsoft.com/office/drawing/2014/main" id="{1628587B-5EF5-E95D-69EE-1BD6E19F80A9}"/>
              </a:ext>
            </a:extLst>
          </p:cNvPr>
          <p:cNvSpPr/>
          <p:nvPr/>
        </p:nvSpPr>
        <p:spPr>
          <a:xfrm flipH="1">
            <a:off x="10560195" y="4667317"/>
            <a:ext cx="1616765" cy="467563"/>
          </a:xfrm>
          <a:prstGeom prst="homePlat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9</a:t>
            </a:r>
            <a:endParaRPr lang="vi-VN" sz="3600" b="1">
              <a:latin typeface="Times New Roman" panose="02020603050405020304" pitchFamily="18" charset="0"/>
              <a:cs typeface="Times New Roman" panose="02020603050405020304" pitchFamily="18" charset="0"/>
            </a:endParaRPr>
          </a:p>
        </p:txBody>
      </p:sp>
      <p:sp>
        <p:nvSpPr>
          <p:cNvPr id="12" name="Hình chữ nhật: Góc Tròn 11">
            <a:extLst>
              <a:ext uri="{FF2B5EF4-FFF2-40B4-BE49-F238E27FC236}">
                <a16:creationId xmlns:a16="http://schemas.microsoft.com/office/drawing/2014/main" id="{56A27731-850A-B832-CEB2-6F9A3D1CED15}"/>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5. </a:t>
            </a: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Đức Giê su làm gì cho các môn đệ để các ông hiểu Kinh Thánh?</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Hình chữ nhật: Góc Tròn 12">
            <a:extLst>
              <a:ext uri="{FF2B5EF4-FFF2-40B4-BE49-F238E27FC236}">
                <a16:creationId xmlns:a16="http://schemas.microsoft.com/office/drawing/2014/main" id="{F72CC07A-1F8E-92C4-68EF-388CC85742C8}"/>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6. </a:t>
            </a:r>
            <a:r>
              <a:rPr lang="vi-VN"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Có lời Kinh Thánh chép Đấng Kito phải chịu điều gì?</a:t>
            </a:r>
            <a:endParaRPr lang="vi-VN" sz="48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Hình chữ nhật: Góc Tròn 13">
            <a:extLst>
              <a:ext uri="{FF2B5EF4-FFF2-40B4-BE49-F238E27FC236}">
                <a16:creationId xmlns:a16="http://schemas.microsoft.com/office/drawing/2014/main" id="{D808B964-5979-B2E2-424B-CF8EAB88878C}"/>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7. Ngày thứ mấy Người từ cõi chết sống lại?</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Hình chữ nhật: Góc Tròn 14">
            <a:extLst>
              <a:ext uri="{FF2B5EF4-FFF2-40B4-BE49-F238E27FC236}">
                <a16:creationId xmlns:a16="http://schemas.microsoft.com/office/drawing/2014/main" id="{34A5B2E9-995D-A23E-6DB9-A06742FDB175}"/>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8. Nhân danh Người để rao giảng cho ai?</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Hình chữ nhật: Góc Tròn 15">
            <a:extLst>
              <a:ext uri="{FF2B5EF4-FFF2-40B4-BE49-F238E27FC236}">
                <a16:creationId xmlns:a16="http://schemas.microsoft.com/office/drawing/2014/main" id="{65AFC80B-9CAA-1AF0-F703-8BB253D72632}"/>
              </a:ext>
            </a:extLst>
          </p:cNvPr>
          <p:cNvSpPr/>
          <p:nvPr/>
        </p:nvSpPr>
        <p:spPr>
          <a:xfrm>
            <a:off x="2401559" y="5287644"/>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9. Kêu gọi họ làm gì để được ơn tha tội</a:t>
            </a:r>
          </a:p>
          <a:p>
            <a:pPr algn="ctr"/>
            <a:endPar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7" name="Table 39">
            <a:extLst>
              <a:ext uri="{FF2B5EF4-FFF2-40B4-BE49-F238E27FC236}">
                <a16:creationId xmlns:a16="http://schemas.microsoft.com/office/drawing/2014/main" id="{609A31BB-2EAA-9655-F3AD-E1812F666619}"/>
              </a:ext>
            </a:extLst>
          </p:cNvPr>
          <p:cNvGraphicFramePr>
            <a:graphicFrameLocks noGrp="1"/>
          </p:cNvGraphicFramePr>
          <p:nvPr>
            <p:extLst>
              <p:ext uri="{D42A27DB-BD31-4B8C-83A1-F6EECF244321}">
                <p14:modId xmlns:p14="http://schemas.microsoft.com/office/powerpoint/2010/main" val="3971652161"/>
              </p:ext>
            </p:extLst>
          </p:nvPr>
        </p:nvGraphicFramePr>
        <p:xfrm>
          <a:off x="5139411" y="3020773"/>
          <a:ext cx="3501855" cy="503827"/>
        </p:xfrm>
        <a:graphic>
          <a:graphicData uri="http://schemas.openxmlformats.org/drawingml/2006/table">
            <a:tbl>
              <a:tblPr firstRow="1" bandRow="1">
                <a:tableStyleId>{5C22544A-7EE6-4342-B048-85BDC9FD1C3A}</a:tableStyleId>
              </a:tblPr>
              <a:tblGrid>
                <a:gridCol w="500265">
                  <a:extLst>
                    <a:ext uri="{9D8B030D-6E8A-4147-A177-3AD203B41FA5}">
                      <a16:colId xmlns:a16="http://schemas.microsoft.com/office/drawing/2014/main" val="20000"/>
                    </a:ext>
                  </a:extLst>
                </a:gridCol>
                <a:gridCol w="500265">
                  <a:extLst>
                    <a:ext uri="{9D8B030D-6E8A-4147-A177-3AD203B41FA5}">
                      <a16:colId xmlns:a16="http://schemas.microsoft.com/office/drawing/2014/main" val="20001"/>
                    </a:ext>
                  </a:extLst>
                </a:gridCol>
                <a:gridCol w="500265">
                  <a:extLst>
                    <a:ext uri="{9D8B030D-6E8A-4147-A177-3AD203B41FA5}">
                      <a16:colId xmlns:a16="http://schemas.microsoft.com/office/drawing/2014/main" val="20002"/>
                    </a:ext>
                  </a:extLst>
                </a:gridCol>
                <a:gridCol w="500265">
                  <a:extLst>
                    <a:ext uri="{9D8B030D-6E8A-4147-A177-3AD203B41FA5}">
                      <a16:colId xmlns:a16="http://schemas.microsoft.com/office/drawing/2014/main" val="20003"/>
                    </a:ext>
                  </a:extLst>
                </a:gridCol>
                <a:gridCol w="500265">
                  <a:extLst>
                    <a:ext uri="{9D8B030D-6E8A-4147-A177-3AD203B41FA5}">
                      <a16:colId xmlns:a16="http://schemas.microsoft.com/office/drawing/2014/main" val="20004"/>
                    </a:ext>
                  </a:extLst>
                </a:gridCol>
                <a:gridCol w="500265">
                  <a:extLst>
                    <a:ext uri="{9D8B030D-6E8A-4147-A177-3AD203B41FA5}">
                      <a16:colId xmlns:a16="http://schemas.microsoft.com/office/drawing/2014/main" val="20005"/>
                    </a:ext>
                  </a:extLst>
                </a:gridCol>
                <a:gridCol w="500265">
                  <a:extLst>
                    <a:ext uri="{9D8B030D-6E8A-4147-A177-3AD203B41FA5}">
                      <a16:colId xmlns:a16="http://schemas.microsoft.com/office/drawing/2014/main" val="20006"/>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le 41">
            <a:extLst>
              <a:ext uri="{FF2B5EF4-FFF2-40B4-BE49-F238E27FC236}">
                <a16:creationId xmlns:a16="http://schemas.microsoft.com/office/drawing/2014/main" id="{994566DE-A2A5-13C9-B9DD-6BC4624B37C1}"/>
              </a:ext>
            </a:extLst>
          </p:cNvPr>
          <p:cNvGraphicFramePr>
            <a:graphicFrameLocks noGrp="1"/>
          </p:cNvGraphicFramePr>
          <p:nvPr>
            <p:extLst>
              <p:ext uri="{D42A27DB-BD31-4B8C-83A1-F6EECF244321}">
                <p14:modId xmlns:p14="http://schemas.microsoft.com/office/powerpoint/2010/main" val="794442833"/>
              </p:ext>
            </p:extLst>
          </p:nvPr>
        </p:nvGraphicFramePr>
        <p:xfrm>
          <a:off x="5119350" y="499929"/>
          <a:ext cx="2980536" cy="503827"/>
        </p:xfrm>
        <a:graphic>
          <a:graphicData uri="http://schemas.openxmlformats.org/drawingml/2006/table">
            <a:tbl>
              <a:tblPr firstRow="1" bandRow="1">
                <a:tableStyleId>{5C22544A-7EE6-4342-B048-85BDC9FD1C3A}</a:tableStyleId>
              </a:tblPr>
              <a:tblGrid>
                <a:gridCol w="496756">
                  <a:extLst>
                    <a:ext uri="{9D8B030D-6E8A-4147-A177-3AD203B41FA5}">
                      <a16:colId xmlns:a16="http://schemas.microsoft.com/office/drawing/2014/main" val="20000"/>
                    </a:ext>
                  </a:extLst>
                </a:gridCol>
                <a:gridCol w="496756">
                  <a:extLst>
                    <a:ext uri="{9D8B030D-6E8A-4147-A177-3AD203B41FA5}">
                      <a16:colId xmlns:a16="http://schemas.microsoft.com/office/drawing/2014/main" val="20001"/>
                    </a:ext>
                  </a:extLst>
                </a:gridCol>
                <a:gridCol w="496756">
                  <a:extLst>
                    <a:ext uri="{9D8B030D-6E8A-4147-A177-3AD203B41FA5}">
                      <a16:colId xmlns:a16="http://schemas.microsoft.com/office/drawing/2014/main" val="20002"/>
                    </a:ext>
                  </a:extLst>
                </a:gridCol>
                <a:gridCol w="496756">
                  <a:extLst>
                    <a:ext uri="{9D8B030D-6E8A-4147-A177-3AD203B41FA5}">
                      <a16:colId xmlns:a16="http://schemas.microsoft.com/office/drawing/2014/main" val="20003"/>
                    </a:ext>
                  </a:extLst>
                </a:gridCol>
                <a:gridCol w="496756">
                  <a:extLst>
                    <a:ext uri="{9D8B030D-6E8A-4147-A177-3AD203B41FA5}">
                      <a16:colId xmlns:a16="http://schemas.microsoft.com/office/drawing/2014/main" val="20004"/>
                    </a:ext>
                  </a:extLst>
                </a:gridCol>
                <a:gridCol w="496756">
                  <a:extLst>
                    <a:ext uri="{9D8B030D-6E8A-4147-A177-3AD203B41FA5}">
                      <a16:colId xmlns:a16="http://schemas.microsoft.com/office/drawing/2014/main" val="20005"/>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8" name="Table 43">
            <a:extLst>
              <a:ext uri="{FF2B5EF4-FFF2-40B4-BE49-F238E27FC236}">
                <a16:creationId xmlns:a16="http://schemas.microsoft.com/office/drawing/2014/main" id="{BB5D4D46-E2CF-AC07-07C0-A33FDFF9500A}"/>
              </a:ext>
            </a:extLst>
          </p:cNvPr>
          <p:cNvGraphicFramePr>
            <a:graphicFrameLocks noGrp="1"/>
          </p:cNvGraphicFramePr>
          <p:nvPr>
            <p:extLst>
              <p:ext uri="{D42A27DB-BD31-4B8C-83A1-F6EECF244321}">
                <p14:modId xmlns:p14="http://schemas.microsoft.com/office/powerpoint/2010/main" val="2388333534"/>
              </p:ext>
            </p:extLst>
          </p:nvPr>
        </p:nvGraphicFramePr>
        <p:xfrm>
          <a:off x="4631539" y="4049273"/>
          <a:ext cx="3485316" cy="520473"/>
        </p:xfrm>
        <a:graphic>
          <a:graphicData uri="http://schemas.openxmlformats.org/drawingml/2006/table">
            <a:tbl>
              <a:tblPr firstRow="1" bandRow="1">
                <a:tableStyleId>{5C22544A-7EE6-4342-B048-85BDC9FD1C3A}</a:tableStyleId>
              </a:tblPr>
              <a:tblGrid>
                <a:gridCol w="497902">
                  <a:extLst>
                    <a:ext uri="{9D8B030D-6E8A-4147-A177-3AD203B41FA5}">
                      <a16:colId xmlns:a16="http://schemas.microsoft.com/office/drawing/2014/main" val="20000"/>
                    </a:ext>
                  </a:extLst>
                </a:gridCol>
                <a:gridCol w="497903">
                  <a:extLst>
                    <a:ext uri="{9D8B030D-6E8A-4147-A177-3AD203B41FA5}">
                      <a16:colId xmlns:a16="http://schemas.microsoft.com/office/drawing/2014/main" val="20001"/>
                    </a:ext>
                  </a:extLst>
                </a:gridCol>
                <a:gridCol w="497903">
                  <a:extLst>
                    <a:ext uri="{9D8B030D-6E8A-4147-A177-3AD203B41FA5}">
                      <a16:colId xmlns:a16="http://schemas.microsoft.com/office/drawing/2014/main" val="20002"/>
                    </a:ext>
                  </a:extLst>
                </a:gridCol>
                <a:gridCol w="497902">
                  <a:extLst>
                    <a:ext uri="{9D8B030D-6E8A-4147-A177-3AD203B41FA5}">
                      <a16:colId xmlns:a16="http://schemas.microsoft.com/office/drawing/2014/main" val="20003"/>
                    </a:ext>
                  </a:extLst>
                </a:gridCol>
                <a:gridCol w="497902">
                  <a:extLst>
                    <a:ext uri="{9D8B030D-6E8A-4147-A177-3AD203B41FA5}">
                      <a16:colId xmlns:a16="http://schemas.microsoft.com/office/drawing/2014/main" val="20004"/>
                    </a:ext>
                  </a:extLst>
                </a:gridCol>
                <a:gridCol w="497902">
                  <a:extLst>
                    <a:ext uri="{9D8B030D-6E8A-4147-A177-3AD203B41FA5}">
                      <a16:colId xmlns:a16="http://schemas.microsoft.com/office/drawing/2014/main" val="20005"/>
                    </a:ext>
                  </a:extLst>
                </a:gridCol>
                <a:gridCol w="497902">
                  <a:extLst>
                    <a:ext uri="{9D8B030D-6E8A-4147-A177-3AD203B41FA5}">
                      <a16:colId xmlns:a16="http://schemas.microsoft.com/office/drawing/2014/main" val="20006"/>
                    </a:ext>
                  </a:extLst>
                </a:gridCol>
              </a:tblGrid>
              <a:tr h="520473">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8" name="Table 44">
            <a:extLst>
              <a:ext uri="{FF2B5EF4-FFF2-40B4-BE49-F238E27FC236}">
                <a16:creationId xmlns:a16="http://schemas.microsoft.com/office/drawing/2014/main" id="{DB66E592-6EC4-3CD9-BB7F-F0029261CF78}"/>
              </a:ext>
            </a:extLst>
          </p:cNvPr>
          <p:cNvGraphicFramePr>
            <a:graphicFrameLocks noGrp="1"/>
          </p:cNvGraphicFramePr>
          <p:nvPr>
            <p:extLst>
              <p:ext uri="{D42A27DB-BD31-4B8C-83A1-F6EECF244321}">
                <p14:modId xmlns:p14="http://schemas.microsoft.com/office/powerpoint/2010/main" val="2577821149"/>
              </p:ext>
            </p:extLst>
          </p:nvPr>
        </p:nvGraphicFramePr>
        <p:xfrm>
          <a:off x="6134913" y="3540403"/>
          <a:ext cx="1000259" cy="503827"/>
        </p:xfrm>
        <a:graphic>
          <a:graphicData uri="http://schemas.openxmlformats.org/drawingml/2006/table">
            <a:tbl>
              <a:tblPr firstRow="1" bandRow="1">
                <a:tableStyleId>{5C22544A-7EE6-4342-B048-85BDC9FD1C3A}</a:tableStyleId>
              </a:tblPr>
              <a:tblGrid>
                <a:gridCol w="500129">
                  <a:extLst>
                    <a:ext uri="{9D8B030D-6E8A-4147-A177-3AD203B41FA5}">
                      <a16:colId xmlns:a16="http://schemas.microsoft.com/office/drawing/2014/main" val="20000"/>
                    </a:ext>
                  </a:extLst>
                </a:gridCol>
                <a:gridCol w="500130">
                  <a:extLst>
                    <a:ext uri="{9D8B030D-6E8A-4147-A177-3AD203B41FA5}">
                      <a16:colId xmlns:a16="http://schemas.microsoft.com/office/drawing/2014/main" val="20001"/>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9" name="Table 45">
            <a:extLst>
              <a:ext uri="{FF2B5EF4-FFF2-40B4-BE49-F238E27FC236}">
                <a16:creationId xmlns:a16="http://schemas.microsoft.com/office/drawing/2014/main" id="{6782B0D8-CA9E-3D87-CF91-60E8E77AC8C3}"/>
              </a:ext>
            </a:extLst>
          </p:cNvPr>
          <p:cNvGraphicFramePr>
            <a:graphicFrameLocks noGrp="1"/>
          </p:cNvGraphicFramePr>
          <p:nvPr>
            <p:extLst>
              <p:ext uri="{D42A27DB-BD31-4B8C-83A1-F6EECF244321}">
                <p14:modId xmlns:p14="http://schemas.microsoft.com/office/powerpoint/2010/main" val="2724216064"/>
              </p:ext>
            </p:extLst>
          </p:nvPr>
        </p:nvGraphicFramePr>
        <p:xfrm>
          <a:off x="4623323" y="2010524"/>
          <a:ext cx="3502681" cy="503827"/>
        </p:xfrm>
        <a:graphic>
          <a:graphicData uri="http://schemas.openxmlformats.org/drawingml/2006/table">
            <a:tbl>
              <a:tblPr firstRow="1" bandRow="1">
                <a:tableStyleId>{5C22544A-7EE6-4342-B048-85BDC9FD1C3A}</a:tableStyleId>
              </a:tblPr>
              <a:tblGrid>
                <a:gridCol w="500383">
                  <a:extLst>
                    <a:ext uri="{9D8B030D-6E8A-4147-A177-3AD203B41FA5}">
                      <a16:colId xmlns:a16="http://schemas.microsoft.com/office/drawing/2014/main" val="20000"/>
                    </a:ext>
                  </a:extLst>
                </a:gridCol>
                <a:gridCol w="500383">
                  <a:extLst>
                    <a:ext uri="{9D8B030D-6E8A-4147-A177-3AD203B41FA5}">
                      <a16:colId xmlns:a16="http://schemas.microsoft.com/office/drawing/2014/main" val="20001"/>
                    </a:ext>
                  </a:extLst>
                </a:gridCol>
                <a:gridCol w="500383">
                  <a:extLst>
                    <a:ext uri="{9D8B030D-6E8A-4147-A177-3AD203B41FA5}">
                      <a16:colId xmlns:a16="http://schemas.microsoft.com/office/drawing/2014/main" val="20002"/>
                    </a:ext>
                  </a:extLst>
                </a:gridCol>
                <a:gridCol w="500383">
                  <a:extLst>
                    <a:ext uri="{9D8B030D-6E8A-4147-A177-3AD203B41FA5}">
                      <a16:colId xmlns:a16="http://schemas.microsoft.com/office/drawing/2014/main" val="20003"/>
                    </a:ext>
                  </a:extLst>
                </a:gridCol>
                <a:gridCol w="500383">
                  <a:extLst>
                    <a:ext uri="{9D8B030D-6E8A-4147-A177-3AD203B41FA5}">
                      <a16:colId xmlns:a16="http://schemas.microsoft.com/office/drawing/2014/main" val="20004"/>
                    </a:ext>
                  </a:extLst>
                </a:gridCol>
                <a:gridCol w="500383">
                  <a:extLst>
                    <a:ext uri="{9D8B030D-6E8A-4147-A177-3AD203B41FA5}">
                      <a16:colId xmlns:a16="http://schemas.microsoft.com/office/drawing/2014/main" val="20005"/>
                    </a:ext>
                  </a:extLst>
                </a:gridCol>
                <a:gridCol w="500383">
                  <a:extLst>
                    <a:ext uri="{9D8B030D-6E8A-4147-A177-3AD203B41FA5}">
                      <a16:colId xmlns:a16="http://schemas.microsoft.com/office/drawing/2014/main" val="20006"/>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1" name="Table 46">
            <a:extLst>
              <a:ext uri="{FF2B5EF4-FFF2-40B4-BE49-F238E27FC236}">
                <a16:creationId xmlns:a16="http://schemas.microsoft.com/office/drawing/2014/main" id="{9331E949-8405-5406-7D1C-192540B3BE81}"/>
              </a:ext>
            </a:extLst>
          </p:cNvPr>
          <p:cNvGraphicFramePr>
            <a:graphicFrameLocks noGrp="1"/>
          </p:cNvGraphicFramePr>
          <p:nvPr>
            <p:extLst>
              <p:ext uri="{D42A27DB-BD31-4B8C-83A1-F6EECF244321}">
                <p14:modId xmlns:p14="http://schemas.microsoft.com/office/powerpoint/2010/main" val="1055504877"/>
              </p:ext>
            </p:extLst>
          </p:nvPr>
        </p:nvGraphicFramePr>
        <p:xfrm>
          <a:off x="6119159" y="2510655"/>
          <a:ext cx="2509121" cy="503827"/>
        </p:xfrm>
        <a:graphic>
          <a:graphicData uri="http://schemas.openxmlformats.org/drawingml/2006/table">
            <a:tbl>
              <a:tblPr firstRow="1" bandRow="1">
                <a:tableStyleId>{5C22544A-7EE6-4342-B048-85BDC9FD1C3A}</a:tableStyleId>
              </a:tblPr>
              <a:tblGrid>
                <a:gridCol w="501824">
                  <a:extLst>
                    <a:ext uri="{9D8B030D-6E8A-4147-A177-3AD203B41FA5}">
                      <a16:colId xmlns:a16="http://schemas.microsoft.com/office/drawing/2014/main" val="20000"/>
                    </a:ext>
                  </a:extLst>
                </a:gridCol>
                <a:gridCol w="501824">
                  <a:extLst>
                    <a:ext uri="{9D8B030D-6E8A-4147-A177-3AD203B41FA5}">
                      <a16:colId xmlns:a16="http://schemas.microsoft.com/office/drawing/2014/main" val="20001"/>
                    </a:ext>
                  </a:extLst>
                </a:gridCol>
                <a:gridCol w="501825">
                  <a:extLst>
                    <a:ext uri="{9D8B030D-6E8A-4147-A177-3AD203B41FA5}">
                      <a16:colId xmlns:a16="http://schemas.microsoft.com/office/drawing/2014/main" val="20002"/>
                    </a:ext>
                  </a:extLst>
                </a:gridCol>
                <a:gridCol w="501824">
                  <a:extLst>
                    <a:ext uri="{9D8B030D-6E8A-4147-A177-3AD203B41FA5}">
                      <a16:colId xmlns:a16="http://schemas.microsoft.com/office/drawing/2014/main" val="20003"/>
                    </a:ext>
                  </a:extLst>
                </a:gridCol>
                <a:gridCol w="501824">
                  <a:extLst>
                    <a:ext uri="{9D8B030D-6E8A-4147-A177-3AD203B41FA5}">
                      <a16:colId xmlns:a16="http://schemas.microsoft.com/office/drawing/2014/main" val="20004"/>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3" name="Table 47">
            <a:extLst>
              <a:ext uri="{FF2B5EF4-FFF2-40B4-BE49-F238E27FC236}">
                <a16:creationId xmlns:a16="http://schemas.microsoft.com/office/drawing/2014/main" id="{36918072-DBD6-2376-9100-FE959C5D05D7}"/>
              </a:ext>
            </a:extLst>
          </p:cNvPr>
          <p:cNvGraphicFramePr>
            <a:graphicFrameLocks noGrp="1"/>
          </p:cNvGraphicFramePr>
          <p:nvPr>
            <p:extLst>
              <p:ext uri="{D42A27DB-BD31-4B8C-83A1-F6EECF244321}">
                <p14:modId xmlns:p14="http://schemas.microsoft.com/office/powerpoint/2010/main" val="570708140"/>
              </p:ext>
            </p:extLst>
          </p:nvPr>
        </p:nvGraphicFramePr>
        <p:xfrm>
          <a:off x="5624700" y="1477602"/>
          <a:ext cx="3470859" cy="519447"/>
        </p:xfrm>
        <a:graphic>
          <a:graphicData uri="http://schemas.openxmlformats.org/drawingml/2006/table">
            <a:tbl>
              <a:tblPr firstRow="1" bandRow="1">
                <a:tableStyleId>{5C22544A-7EE6-4342-B048-85BDC9FD1C3A}</a:tableStyleId>
              </a:tblPr>
              <a:tblGrid>
                <a:gridCol w="495837">
                  <a:extLst>
                    <a:ext uri="{9D8B030D-6E8A-4147-A177-3AD203B41FA5}">
                      <a16:colId xmlns:a16="http://schemas.microsoft.com/office/drawing/2014/main" val="20000"/>
                    </a:ext>
                  </a:extLst>
                </a:gridCol>
                <a:gridCol w="495837">
                  <a:extLst>
                    <a:ext uri="{9D8B030D-6E8A-4147-A177-3AD203B41FA5}">
                      <a16:colId xmlns:a16="http://schemas.microsoft.com/office/drawing/2014/main" val="20001"/>
                    </a:ext>
                  </a:extLst>
                </a:gridCol>
                <a:gridCol w="495837">
                  <a:extLst>
                    <a:ext uri="{9D8B030D-6E8A-4147-A177-3AD203B41FA5}">
                      <a16:colId xmlns:a16="http://schemas.microsoft.com/office/drawing/2014/main" val="20002"/>
                    </a:ext>
                  </a:extLst>
                </a:gridCol>
                <a:gridCol w="495837">
                  <a:extLst>
                    <a:ext uri="{9D8B030D-6E8A-4147-A177-3AD203B41FA5}">
                      <a16:colId xmlns:a16="http://schemas.microsoft.com/office/drawing/2014/main" val="20003"/>
                    </a:ext>
                  </a:extLst>
                </a:gridCol>
                <a:gridCol w="495837">
                  <a:extLst>
                    <a:ext uri="{9D8B030D-6E8A-4147-A177-3AD203B41FA5}">
                      <a16:colId xmlns:a16="http://schemas.microsoft.com/office/drawing/2014/main" val="20004"/>
                    </a:ext>
                  </a:extLst>
                </a:gridCol>
                <a:gridCol w="495837">
                  <a:extLst>
                    <a:ext uri="{9D8B030D-6E8A-4147-A177-3AD203B41FA5}">
                      <a16:colId xmlns:a16="http://schemas.microsoft.com/office/drawing/2014/main" val="20005"/>
                    </a:ext>
                  </a:extLst>
                </a:gridCol>
                <a:gridCol w="495837">
                  <a:extLst>
                    <a:ext uri="{9D8B030D-6E8A-4147-A177-3AD203B41FA5}">
                      <a16:colId xmlns:a16="http://schemas.microsoft.com/office/drawing/2014/main" val="20006"/>
                    </a:ext>
                  </a:extLst>
                </a:gridCol>
              </a:tblGrid>
              <a:tr h="51944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9" name="Table 9">
            <a:extLst>
              <a:ext uri="{FF2B5EF4-FFF2-40B4-BE49-F238E27FC236}">
                <a16:creationId xmlns:a16="http://schemas.microsoft.com/office/drawing/2014/main" id="{6E75DD2F-B3E5-6823-098B-C9E76F344D1E}"/>
              </a:ext>
            </a:extLst>
          </p:cNvPr>
          <p:cNvGraphicFramePr>
            <a:graphicFrameLocks noGrp="1"/>
          </p:cNvGraphicFramePr>
          <p:nvPr>
            <p:extLst>
              <p:ext uri="{D42A27DB-BD31-4B8C-83A1-F6EECF244321}">
                <p14:modId xmlns:p14="http://schemas.microsoft.com/office/powerpoint/2010/main" val="2125388194"/>
              </p:ext>
            </p:extLst>
          </p:nvPr>
        </p:nvGraphicFramePr>
        <p:xfrm>
          <a:off x="4124596" y="980398"/>
          <a:ext cx="3489612" cy="503827"/>
        </p:xfrm>
        <a:graphic>
          <a:graphicData uri="http://schemas.openxmlformats.org/drawingml/2006/table">
            <a:tbl>
              <a:tblPr firstRow="1" bandRow="1">
                <a:tableStyleId>{5C22544A-7EE6-4342-B048-85BDC9FD1C3A}</a:tableStyleId>
              </a:tblPr>
              <a:tblGrid>
                <a:gridCol w="498516">
                  <a:extLst>
                    <a:ext uri="{9D8B030D-6E8A-4147-A177-3AD203B41FA5}">
                      <a16:colId xmlns:a16="http://schemas.microsoft.com/office/drawing/2014/main" val="20000"/>
                    </a:ext>
                  </a:extLst>
                </a:gridCol>
                <a:gridCol w="498516">
                  <a:extLst>
                    <a:ext uri="{9D8B030D-6E8A-4147-A177-3AD203B41FA5}">
                      <a16:colId xmlns:a16="http://schemas.microsoft.com/office/drawing/2014/main" val="20001"/>
                    </a:ext>
                  </a:extLst>
                </a:gridCol>
                <a:gridCol w="498516">
                  <a:extLst>
                    <a:ext uri="{9D8B030D-6E8A-4147-A177-3AD203B41FA5}">
                      <a16:colId xmlns:a16="http://schemas.microsoft.com/office/drawing/2014/main" val="20002"/>
                    </a:ext>
                  </a:extLst>
                </a:gridCol>
                <a:gridCol w="498516">
                  <a:extLst>
                    <a:ext uri="{9D8B030D-6E8A-4147-A177-3AD203B41FA5}">
                      <a16:colId xmlns:a16="http://schemas.microsoft.com/office/drawing/2014/main" val="20003"/>
                    </a:ext>
                  </a:extLst>
                </a:gridCol>
                <a:gridCol w="498516">
                  <a:extLst>
                    <a:ext uri="{9D8B030D-6E8A-4147-A177-3AD203B41FA5}">
                      <a16:colId xmlns:a16="http://schemas.microsoft.com/office/drawing/2014/main" val="20004"/>
                    </a:ext>
                  </a:extLst>
                </a:gridCol>
                <a:gridCol w="498516">
                  <a:extLst>
                    <a:ext uri="{9D8B030D-6E8A-4147-A177-3AD203B41FA5}">
                      <a16:colId xmlns:a16="http://schemas.microsoft.com/office/drawing/2014/main" val="20005"/>
                    </a:ext>
                  </a:extLst>
                </a:gridCol>
                <a:gridCol w="498516">
                  <a:extLst>
                    <a:ext uri="{9D8B030D-6E8A-4147-A177-3AD203B41FA5}">
                      <a16:colId xmlns:a16="http://schemas.microsoft.com/office/drawing/2014/main" val="20006"/>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0" name="TextBox 18">
            <a:extLst>
              <a:ext uri="{FF2B5EF4-FFF2-40B4-BE49-F238E27FC236}">
                <a16:creationId xmlns:a16="http://schemas.microsoft.com/office/drawing/2014/main" id="{D328EFB3-B6B4-05B3-FEA1-78A90D6616FB}"/>
              </a:ext>
            </a:extLst>
          </p:cNvPr>
          <p:cNvSpPr txBox="1"/>
          <p:nvPr/>
        </p:nvSpPr>
        <p:spPr>
          <a:xfrm>
            <a:off x="203245" y="177802"/>
            <a:ext cx="5102087" cy="830997"/>
          </a:xfrm>
          <a:prstGeom prst="rect">
            <a:avLst/>
          </a:prstGeom>
          <a:noFill/>
        </p:spPr>
        <p:txBody>
          <a:bodyPr wrap="square" rtlCol="0">
            <a:spAutoFit/>
          </a:bodyPr>
          <a:lstStyle/>
          <a:p>
            <a:r>
              <a:rPr lang="en-US"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Trò chơi ô </a:t>
            </a:r>
            <a:r>
              <a:rPr lang="en-US" sz="48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chữ</a:t>
            </a:r>
            <a:endParaRPr lang="en-US"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graphicFrame>
        <p:nvGraphicFramePr>
          <p:cNvPr id="51" name="Table 19">
            <a:extLst>
              <a:ext uri="{FF2B5EF4-FFF2-40B4-BE49-F238E27FC236}">
                <a16:creationId xmlns:a16="http://schemas.microsoft.com/office/drawing/2014/main" id="{12B0F298-2A4D-0020-1691-368BE8630668}"/>
              </a:ext>
            </a:extLst>
          </p:cNvPr>
          <p:cNvGraphicFramePr>
            <a:graphicFrameLocks noGrp="1"/>
          </p:cNvGraphicFramePr>
          <p:nvPr>
            <p:extLst>
              <p:ext uri="{D42A27DB-BD31-4B8C-83A1-F6EECF244321}">
                <p14:modId xmlns:p14="http://schemas.microsoft.com/office/powerpoint/2010/main" val="2868572050"/>
              </p:ext>
            </p:extLst>
          </p:nvPr>
        </p:nvGraphicFramePr>
        <p:xfrm>
          <a:off x="6122345" y="3536047"/>
          <a:ext cx="1000259" cy="503827"/>
        </p:xfrm>
        <a:graphic>
          <a:graphicData uri="http://schemas.openxmlformats.org/drawingml/2006/table">
            <a:tbl>
              <a:tblPr firstRow="1" bandRow="1">
                <a:tableStyleId>{5C22544A-7EE6-4342-B048-85BDC9FD1C3A}</a:tableStyleId>
              </a:tblPr>
              <a:tblGrid>
                <a:gridCol w="500129">
                  <a:extLst>
                    <a:ext uri="{9D8B030D-6E8A-4147-A177-3AD203B41FA5}">
                      <a16:colId xmlns:a16="http://schemas.microsoft.com/office/drawing/2014/main" val="20000"/>
                    </a:ext>
                  </a:extLst>
                </a:gridCol>
                <a:gridCol w="500130">
                  <a:extLst>
                    <a:ext uri="{9D8B030D-6E8A-4147-A177-3AD203B41FA5}">
                      <a16:colId xmlns:a16="http://schemas.microsoft.com/office/drawing/2014/main" val="20001"/>
                    </a:ext>
                  </a:extLst>
                </a:gridCol>
              </a:tblGrid>
              <a:tr h="503827">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extLst>
                  <a:ext uri="{0D108BD9-81ED-4DB2-BD59-A6C34878D82A}">
                    <a16:rowId xmlns:a16="http://schemas.microsoft.com/office/drawing/2014/main" val="10000"/>
                  </a:ext>
                </a:extLst>
              </a:tr>
            </a:tbl>
          </a:graphicData>
        </a:graphic>
      </p:graphicFrame>
      <p:graphicFrame>
        <p:nvGraphicFramePr>
          <p:cNvPr id="52" name="Table 20">
            <a:extLst>
              <a:ext uri="{FF2B5EF4-FFF2-40B4-BE49-F238E27FC236}">
                <a16:creationId xmlns:a16="http://schemas.microsoft.com/office/drawing/2014/main" id="{D0763958-419D-7A96-31A8-07132C7EE036}"/>
              </a:ext>
            </a:extLst>
          </p:cNvPr>
          <p:cNvGraphicFramePr>
            <a:graphicFrameLocks noGrp="1"/>
          </p:cNvGraphicFramePr>
          <p:nvPr>
            <p:extLst>
              <p:ext uri="{D42A27DB-BD31-4B8C-83A1-F6EECF244321}">
                <p14:modId xmlns:p14="http://schemas.microsoft.com/office/powerpoint/2010/main" val="3642731120"/>
              </p:ext>
            </p:extLst>
          </p:nvPr>
        </p:nvGraphicFramePr>
        <p:xfrm>
          <a:off x="5122831" y="486489"/>
          <a:ext cx="2975712" cy="503583"/>
        </p:xfrm>
        <a:graphic>
          <a:graphicData uri="http://schemas.openxmlformats.org/drawingml/2006/table">
            <a:tbl>
              <a:tblPr firstRow="1" bandRow="1">
                <a:effectLst>
                  <a:outerShdw blurRad="50800" dist="50800" dir="5400000" algn="ctr" rotWithShape="0">
                    <a:srgbClr val="92D050"/>
                  </a:outerShdw>
                </a:effectLst>
                <a:tableStyleId>{5C22544A-7EE6-4342-B048-85BDC9FD1C3A}</a:tableStyleId>
              </a:tblPr>
              <a:tblGrid>
                <a:gridCol w="495952">
                  <a:extLst>
                    <a:ext uri="{9D8B030D-6E8A-4147-A177-3AD203B41FA5}">
                      <a16:colId xmlns:a16="http://schemas.microsoft.com/office/drawing/2014/main" val="20000"/>
                    </a:ext>
                  </a:extLst>
                </a:gridCol>
                <a:gridCol w="495952">
                  <a:extLst>
                    <a:ext uri="{9D8B030D-6E8A-4147-A177-3AD203B41FA5}">
                      <a16:colId xmlns:a16="http://schemas.microsoft.com/office/drawing/2014/main" val="20001"/>
                    </a:ext>
                  </a:extLst>
                </a:gridCol>
                <a:gridCol w="495952">
                  <a:extLst>
                    <a:ext uri="{9D8B030D-6E8A-4147-A177-3AD203B41FA5}">
                      <a16:colId xmlns:a16="http://schemas.microsoft.com/office/drawing/2014/main" val="20002"/>
                    </a:ext>
                  </a:extLst>
                </a:gridCol>
                <a:gridCol w="495952">
                  <a:extLst>
                    <a:ext uri="{9D8B030D-6E8A-4147-A177-3AD203B41FA5}">
                      <a16:colId xmlns:a16="http://schemas.microsoft.com/office/drawing/2014/main" val="20003"/>
                    </a:ext>
                  </a:extLst>
                </a:gridCol>
                <a:gridCol w="495952">
                  <a:extLst>
                    <a:ext uri="{9D8B030D-6E8A-4147-A177-3AD203B41FA5}">
                      <a16:colId xmlns:a16="http://schemas.microsoft.com/office/drawing/2014/main" val="20004"/>
                    </a:ext>
                  </a:extLst>
                </a:gridCol>
                <a:gridCol w="495952">
                  <a:extLst>
                    <a:ext uri="{9D8B030D-6E8A-4147-A177-3AD203B41FA5}">
                      <a16:colId xmlns:a16="http://schemas.microsoft.com/office/drawing/2014/main" val="20005"/>
                    </a:ext>
                  </a:extLst>
                </a:gridCol>
              </a:tblGrid>
              <a:tr h="5035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3" name="Table 22">
            <a:extLst>
              <a:ext uri="{FF2B5EF4-FFF2-40B4-BE49-F238E27FC236}">
                <a16:creationId xmlns:a16="http://schemas.microsoft.com/office/drawing/2014/main" id="{F6368E7A-BD07-1992-8011-D4F04A129E69}"/>
              </a:ext>
            </a:extLst>
          </p:cNvPr>
          <p:cNvGraphicFramePr>
            <a:graphicFrameLocks noGrp="1"/>
          </p:cNvGraphicFramePr>
          <p:nvPr>
            <p:extLst>
              <p:ext uri="{D42A27DB-BD31-4B8C-83A1-F6EECF244321}">
                <p14:modId xmlns:p14="http://schemas.microsoft.com/office/powerpoint/2010/main" val="2122228994"/>
              </p:ext>
            </p:extLst>
          </p:nvPr>
        </p:nvGraphicFramePr>
        <p:xfrm>
          <a:off x="4606057" y="2001434"/>
          <a:ext cx="3532830" cy="519447"/>
        </p:xfrm>
        <a:graphic>
          <a:graphicData uri="http://schemas.openxmlformats.org/drawingml/2006/table">
            <a:tbl>
              <a:tblPr firstRow="1" bandRow="1">
                <a:tableStyleId>{5C22544A-7EE6-4342-B048-85BDC9FD1C3A}</a:tableStyleId>
              </a:tblPr>
              <a:tblGrid>
                <a:gridCol w="504690">
                  <a:extLst>
                    <a:ext uri="{9D8B030D-6E8A-4147-A177-3AD203B41FA5}">
                      <a16:colId xmlns:a16="http://schemas.microsoft.com/office/drawing/2014/main" val="20000"/>
                    </a:ext>
                  </a:extLst>
                </a:gridCol>
                <a:gridCol w="504690">
                  <a:extLst>
                    <a:ext uri="{9D8B030D-6E8A-4147-A177-3AD203B41FA5}">
                      <a16:colId xmlns:a16="http://schemas.microsoft.com/office/drawing/2014/main" val="20001"/>
                    </a:ext>
                  </a:extLst>
                </a:gridCol>
                <a:gridCol w="504690">
                  <a:extLst>
                    <a:ext uri="{9D8B030D-6E8A-4147-A177-3AD203B41FA5}">
                      <a16:colId xmlns:a16="http://schemas.microsoft.com/office/drawing/2014/main" val="20002"/>
                    </a:ext>
                  </a:extLst>
                </a:gridCol>
                <a:gridCol w="504690">
                  <a:extLst>
                    <a:ext uri="{9D8B030D-6E8A-4147-A177-3AD203B41FA5}">
                      <a16:colId xmlns:a16="http://schemas.microsoft.com/office/drawing/2014/main" val="20003"/>
                    </a:ext>
                  </a:extLst>
                </a:gridCol>
                <a:gridCol w="504690">
                  <a:extLst>
                    <a:ext uri="{9D8B030D-6E8A-4147-A177-3AD203B41FA5}">
                      <a16:colId xmlns:a16="http://schemas.microsoft.com/office/drawing/2014/main" val="20004"/>
                    </a:ext>
                  </a:extLst>
                </a:gridCol>
                <a:gridCol w="504690">
                  <a:extLst>
                    <a:ext uri="{9D8B030D-6E8A-4147-A177-3AD203B41FA5}">
                      <a16:colId xmlns:a16="http://schemas.microsoft.com/office/drawing/2014/main" val="20005"/>
                    </a:ext>
                  </a:extLst>
                </a:gridCol>
                <a:gridCol w="504690">
                  <a:extLst>
                    <a:ext uri="{9D8B030D-6E8A-4147-A177-3AD203B41FA5}">
                      <a16:colId xmlns:a16="http://schemas.microsoft.com/office/drawing/2014/main" val="20006"/>
                    </a:ext>
                  </a:extLst>
                </a:gridCol>
              </a:tblGrid>
              <a:tr h="519447">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54" name="Table 23">
            <a:extLst>
              <a:ext uri="{FF2B5EF4-FFF2-40B4-BE49-F238E27FC236}">
                <a16:creationId xmlns:a16="http://schemas.microsoft.com/office/drawing/2014/main" id="{4BA556E5-4D3E-C5C8-06DF-452B3A74952B}"/>
              </a:ext>
            </a:extLst>
          </p:cNvPr>
          <p:cNvGraphicFramePr>
            <a:graphicFrameLocks noGrp="1"/>
          </p:cNvGraphicFramePr>
          <p:nvPr>
            <p:extLst>
              <p:ext uri="{D42A27DB-BD31-4B8C-83A1-F6EECF244321}">
                <p14:modId xmlns:p14="http://schemas.microsoft.com/office/powerpoint/2010/main" val="2651421742"/>
              </p:ext>
            </p:extLst>
          </p:nvPr>
        </p:nvGraphicFramePr>
        <p:xfrm>
          <a:off x="4626963" y="4055183"/>
          <a:ext cx="3490270" cy="503827"/>
        </p:xfrm>
        <a:graphic>
          <a:graphicData uri="http://schemas.openxmlformats.org/drawingml/2006/table">
            <a:tbl>
              <a:tblPr firstRow="1" bandRow="1">
                <a:tableStyleId>{5C22544A-7EE6-4342-B048-85BDC9FD1C3A}</a:tableStyleId>
              </a:tblPr>
              <a:tblGrid>
                <a:gridCol w="498610">
                  <a:extLst>
                    <a:ext uri="{9D8B030D-6E8A-4147-A177-3AD203B41FA5}">
                      <a16:colId xmlns:a16="http://schemas.microsoft.com/office/drawing/2014/main" val="20000"/>
                    </a:ext>
                  </a:extLst>
                </a:gridCol>
                <a:gridCol w="498610">
                  <a:extLst>
                    <a:ext uri="{9D8B030D-6E8A-4147-A177-3AD203B41FA5}">
                      <a16:colId xmlns:a16="http://schemas.microsoft.com/office/drawing/2014/main" val="20001"/>
                    </a:ext>
                  </a:extLst>
                </a:gridCol>
                <a:gridCol w="498610">
                  <a:extLst>
                    <a:ext uri="{9D8B030D-6E8A-4147-A177-3AD203B41FA5}">
                      <a16:colId xmlns:a16="http://schemas.microsoft.com/office/drawing/2014/main" val="20002"/>
                    </a:ext>
                  </a:extLst>
                </a:gridCol>
                <a:gridCol w="498610">
                  <a:extLst>
                    <a:ext uri="{9D8B030D-6E8A-4147-A177-3AD203B41FA5}">
                      <a16:colId xmlns:a16="http://schemas.microsoft.com/office/drawing/2014/main" val="20003"/>
                    </a:ext>
                  </a:extLst>
                </a:gridCol>
                <a:gridCol w="498610">
                  <a:extLst>
                    <a:ext uri="{9D8B030D-6E8A-4147-A177-3AD203B41FA5}">
                      <a16:colId xmlns:a16="http://schemas.microsoft.com/office/drawing/2014/main" val="20004"/>
                    </a:ext>
                  </a:extLst>
                </a:gridCol>
                <a:gridCol w="498610">
                  <a:extLst>
                    <a:ext uri="{9D8B030D-6E8A-4147-A177-3AD203B41FA5}">
                      <a16:colId xmlns:a16="http://schemas.microsoft.com/office/drawing/2014/main" val="20005"/>
                    </a:ext>
                  </a:extLst>
                </a:gridCol>
                <a:gridCol w="498610">
                  <a:extLst>
                    <a:ext uri="{9D8B030D-6E8A-4147-A177-3AD203B41FA5}">
                      <a16:colId xmlns:a16="http://schemas.microsoft.com/office/drawing/2014/main" val="20006"/>
                    </a:ext>
                  </a:extLst>
                </a:gridCol>
              </a:tblGrid>
              <a:tr h="5038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extLst>
                  <a:ext uri="{0D108BD9-81ED-4DB2-BD59-A6C34878D82A}">
                    <a16:rowId xmlns:a16="http://schemas.microsoft.com/office/drawing/2014/main" val="10000"/>
                  </a:ext>
                </a:extLst>
              </a:tr>
            </a:tbl>
          </a:graphicData>
        </a:graphic>
      </p:graphicFrame>
      <p:graphicFrame>
        <p:nvGraphicFramePr>
          <p:cNvPr id="55" name="Table 24">
            <a:extLst>
              <a:ext uri="{FF2B5EF4-FFF2-40B4-BE49-F238E27FC236}">
                <a16:creationId xmlns:a16="http://schemas.microsoft.com/office/drawing/2014/main" id="{C6E302C9-DA9B-6ECB-D0B7-EE20F80F93BB}"/>
              </a:ext>
            </a:extLst>
          </p:cNvPr>
          <p:cNvGraphicFramePr>
            <a:graphicFrameLocks noGrp="1"/>
          </p:cNvGraphicFramePr>
          <p:nvPr>
            <p:extLst>
              <p:ext uri="{D42A27DB-BD31-4B8C-83A1-F6EECF244321}">
                <p14:modId xmlns:p14="http://schemas.microsoft.com/office/powerpoint/2010/main" val="4274934664"/>
              </p:ext>
            </p:extLst>
          </p:nvPr>
        </p:nvGraphicFramePr>
        <p:xfrm>
          <a:off x="5125587" y="3003849"/>
          <a:ext cx="3521912" cy="503827"/>
        </p:xfrm>
        <a:graphic>
          <a:graphicData uri="http://schemas.openxmlformats.org/drawingml/2006/table">
            <a:tbl>
              <a:tblPr firstRow="1" bandRow="1">
                <a:tableStyleId>{5C22544A-7EE6-4342-B048-85BDC9FD1C3A}</a:tableStyleId>
              </a:tblPr>
              <a:tblGrid>
                <a:gridCol w="503130">
                  <a:extLst>
                    <a:ext uri="{9D8B030D-6E8A-4147-A177-3AD203B41FA5}">
                      <a16:colId xmlns:a16="http://schemas.microsoft.com/office/drawing/2014/main" val="20000"/>
                    </a:ext>
                  </a:extLst>
                </a:gridCol>
                <a:gridCol w="503130">
                  <a:extLst>
                    <a:ext uri="{9D8B030D-6E8A-4147-A177-3AD203B41FA5}">
                      <a16:colId xmlns:a16="http://schemas.microsoft.com/office/drawing/2014/main" val="20001"/>
                    </a:ext>
                  </a:extLst>
                </a:gridCol>
                <a:gridCol w="503131">
                  <a:extLst>
                    <a:ext uri="{9D8B030D-6E8A-4147-A177-3AD203B41FA5}">
                      <a16:colId xmlns:a16="http://schemas.microsoft.com/office/drawing/2014/main" val="20002"/>
                    </a:ext>
                  </a:extLst>
                </a:gridCol>
                <a:gridCol w="503130">
                  <a:extLst>
                    <a:ext uri="{9D8B030D-6E8A-4147-A177-3AD203B41FA5}">
                      <a16:colId xmlns:a16="http://schemas.microsoft.com/office/drawing/2014/main" val="20003"/>
                    </a:ext>
                  </a:extLst>
                </a:gridCol>
                <a:gridCol w="503130">
                  <a:extLst>
                    <a:ext uri="{9D8B030D-6E8A-4147-A177-3AD203B41FA5}">
                      <a16:colId xmlns:a16="http://schemas.microsoft.com/office/drawing/2014/main" val="20004"/>
                    </a:ext>
                  </a:extLst>
                </a:gridCol>
                <a:gridCol w="509396">
                  <a:extLst>
                    <a:ext uri="{9D8B030D-6E8A-4147-A177-3AD203B41FA5}">
                      <a16:colId xmlns:a16="http://schemas.microsoft.com/office/drawing/2014/main" val="20005"/>
                    </a:ext>
                  </a:extLst>
                </a:gridCol>
                <a:gridCol w="496865">
                  <a:extLst>
                    <a:ext uri="{9D8B030D-6E8A-4147-A177-3AD203B41FA5}">
                      <a16:colId xmlns:a16="http://schemas.microsoft.com/office/drawing/2014/main" val="20006"/>
                    </a:ext>
                  </a:extLst>
                </a:gridCol>
              </a:tblGrid>
              <a:tr h="5038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extLst>
                  <a:ext uri="{0D108BD9-81ED-4DB2-BD59-A6C34878D82A}">
                    <a16:rowId xmlns:a16="http://schemas.microsoft.com/office/drawing/2014/main" val="10000"/>
                  </a:ext>
                </a:extLst>
              </a:tr>
            </a:tbl>
          </a:graphicData>
        </a:graphic>
      </p:graphicFrame>
      <p:graphicFrame>
        <p:nvGraphicFramePr>
          <p:cNvPr id="56" name="Table 25">
            <a:extLst>
              <a:ext uri="{FF2B5EF4-FFF2-40B4-BE49-F238E27FC236}">
                <a16:creationId xmlns:a16="http://schemas.microsoft.com/office/drawing/2014/main" id="{EA7013CA-E8B7-C0A5-8D0A-F7FDE5156EAB}"/>
              </a:ext>
            </a:extLst>
          </p:cNvPr>
          <p:cNvGraphicFramePr>
            <a:graphicFrameLocks noGrp="1"/>
          </p:cNvGraphicFramePr>
          <p:nvPr>
            <p:extLst>
              <p:ext uri="{D42A27DB-BD31-4B8C-83A1-F6EECF244321}">
                <p14:modId xmlns:p14="http://schemas.microsoft.com/office/powerpoint/2010/main" val="2679898823"/>
              </p:ext>
            </p:extLst>
          </p:nvPr>
        </p:nvGraphicFramePr>
        <p:xfrm>
          <a:off x="6131181" y="2515043"/>
          <a:ext cx="2498115" cy="503827"/>
        </p:xfrm>
        <a:graphic>
          <a:graphicData uri="http://schemas.openxmlformats.org/drawingml/2006/table">
            <a:tbl>
              <a:tblPr firstRow="1" bandRow="1">
                <a:tableStyleId>{5C22544A-7EE6-4342-B048-85BDC9FD1C3A}</a:tableStyleId>
              </a:tblPr>
              <a:tblGrid>
                <a:gridCol w="499623">
                  <a:extLst>
                    <a:ext uri="{9D8B030D-6E8A-4147-A177-3AD203B41FA5}">
                      <a16:colId xmlns:a16="http://schemas.microsoft.com/office/drawing/2014/main" val="20000"/>
                    </a:ext>
                  </a:extLst>
                </a:gridCol>
                <a:gridCol w="499623">
                  <a:extLst>
                    <a:ext uri="{9D8B030D-6E8A-4147-A177-3AD203B41FA5}">
                      <a16:colId xmlns:a16="http://schemas.microsoft.com/office/drawing/2014/main" val="20001"/>
                    </a:ext>
                  </a:extLst>
                </a:gridCol>
                <a:gridCol w="499623">
                  <a:extLst>
                    <a:ext uri="{9D8B030D-6E8A-4147-A177-3AD203B41FA5}">
                      <a16:colId xmlns:a16="http://schemas.microsoft.com/office/drawing/2014/main" val="20002"/>
                    </a:ext>
                  </a:extLst>
                </a:gridCol>
                <a:gridCol w="499623">
                  <a:extLst>
                    <a:ext uri="{9D8B030D-6E8A-4147-A177-3AD203B41FA5}">
                      <a16:colId xmlns:a16="http://schemas.microsoft.com/office/drawing/2014/main" val="20003"/>
                    </a:ext>
                  </a:extLst>
                </a:gridCol>
                <a:gridCol w="499623">
                  <a:extLst>
                    <a:ext uri="{9D8B030D-6E8A-4147-A177-3AD203B41FA5}">
                      <a16:colId xmlns:a16="http://schemas.microsoft.com/office/drawing/2014/main" val="20004"/>
                    </a:ext>
                  </a:extLst>
                </a:gridCol>
              </a:tblGrid>
              <a:tr h="5038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extLst>
                  <a:ext uri="{0D108BD9-81ED-4DB2-BD59-A6C34878D82A}">
                    <a16:rowId xmlns:a16="http://schemas.microsoft.com/office/drawing/2014/main" val="10000"/>
                  </a:ext>
                </a:extLst>
              </a:tr>
            </a:tbl>
          </a:graphicData>
        </a:graphic>
      </p:graphicFrame>
      <p:graphicFrame>
        <p:nvGraphicFramePr>
          <p:cNvPr id="57" name="Table 32">
            <a:extLst>
              <a:ext uri="{FF2B5EF4-FFF2-40B4-BE49-F238E27FC236}">
                <a16:creationId xmlns:a16="http://schemas.microsoft.com/office/drawing/2014/main" id="{BD7DD1EC-1B44-8400-08F9-EA72DDEA8979}"/>
              </a:ext>
            </a:extLst>
          </p:cNvPr>
          <p:cNvGraphicFramePr>
            <a:graphicFrameLocks noGrp="1"/>
          </p:cNvGraphicFramePr>
          <p:nvPr>
            <p:extLst>
              <p:ext uri="{D42A27DB-BD31-4B8C-83A1-F6EECF244321}">
                <p14:modId xmlns:p14="http://schemas.microsoft.com/office/powerpoint/2010/main" val="2071408303"/>
              </p:ext>
            </p:extLst>
          </p:nvPr>
        </p:nvGraphicFramePr>
        <p:xfrm>
          <a:off x="5184508" y="4570994"/>
          <a:ext cx="2999605" cy="503827"/>
        </p:xfrm>
        <a:graphic>
          <a:graphicData uri="http://schemas.openxmlformats.org/drawingml/2006/table">
            <a:tbl>
              <a:tblPr firstRow="1" bandRow="1">
                <a:tableStyleId>{5C22544A-7EE6-4342-B048-85BDC9FD1C3A}</a:tableStyleId>
              </a:tblPr>
              <a:tblGrid>
                <a:gridCol w="499934">
                  <a:extLst>
                    <a:ext uri="{9D8B030D-6E8A-4147-A177-3AD203B41FA5}">
                      <a16:colId xmlns:a16="http://schemas.microsoft.com/office/drawing/2014/main" val="20000"/>
                    </a:ext>
                  </a:extLst>
                </a:gridCol>
                <a:gridCol w="499934">
                  <a:extLst>
                    <a:ext uri="{9D8B030D-6E8A-4147-A177-3AD203B41FA5}">
                      <a16:colId xmlns:a16="http://schemas.microsoft.com/office/drawing/2014/main" val="20001"/>
                    </a:ext>
                  </a:extLst>
                </a:gridCol>
                <a:gridCol w="499935">
                  <a:extLst>
                    <a:ext uri="{9D8B030D-6E8A-4147-A177-3AD203B41FA5}">
                      <a16:colId xmlns:a16="http://schemas.microsoft.com/office/drawing/2014/main" val="20002"/>
                    </a:ext>
                  </a:extLst>
                </a:gridCol>
                <a:gridCol w="499934">
                  <a:extLst>
                    <a:ext uri="{9D8B030D-6E8A-4147-A177-3AD203B41FA5}">
                      <a16:colId xmlns:a16="http://schemas.microsoft.com/office/drawing/2014/main" val="20003"/>
                    </a:ext>
                  </a:extLst>
                </a:gridCol>
                <a:gridCol w="499934">
                  <a:extLst>
                    <a:ext uri="{9D8B030D-6E8A-4147-A177-3AD203B41FA5}">
                      <a16:colId xmlns:a16="http://schemas.microsoft.com/office/drawing/2014/main" val="20004"/>
                    </a:ext>
                  </a:extLst>
                </a:gridCol>
                <a:gridCol w="499934">
                  <a:extLst>
                    <a:ext uri="{9D8B030D-6E8A-4147-A177-3AD203B41FA5}">
                      <a16:colId xmlns:a16="http://schemas.microsoft.com/office/drawing/2014/main" val="20005"/>
                    </a:ext>
                  </a:extLst>
                </a:gridCol>
              </a:tblGrid>
              <a:tr h="503827">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Tahoma" panose="020B0604030504040204" pitchFamily="34" charset="0"/>
                          <a:ea typeface="Tahoma" panose="020B0604030504040204" pitchFamily="34" charset="0"/>
                          <a:cs typeface="Tahoma" panose="020B060403050404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8" name="Table 26">
            <a:extLst>
              <a:ext uri="{FF2B5EF4-FFF2-40B4-BE49-F238E27FC236}">
                <a16:creationId xmlns:a16="http://schemas.microsoft.com/office/drawing/2014/main" id="{3D99204F-3694-CABB-6E09-0569A23722CD}"/>
              </a:ext>
            </a:extLst>
          </p:cNvPr>
          <p:cNvGraphicFramePr>
            <a:graphicFrameLocks noGrp="1"/>
          </p:cNvGraphicFramePr>
          <p:nvPr>
            <p:extLst>
              <p:ext uri="{D42A27DB-BD31-4B8C-83A1-F6EECF244321}">
                <p14:modId xmlns:p14="http://schemas.microsoft.com/office/powerpoint/2010/main" val="4231025665"/>
              </p:ext>
            </p:extLst>
          </p:nvPr>
        </p:nvGraphicFramePr>
        <p:xfrm>
          <a:off x="5196245" y="4582842"/>
          <a:ext cx="2974863" cy="503827"/>
        </p:xfrm>
        <a:graphic>
          <a:graphicData uri="http://schemas.openxmlformats.org/drawingml/2006/table">
            <a:tbl>
              <a:tblPr firstRow="1" bandRow="1">
                <a:tableStyleId>{5C22544A-7EE6-4342-B048-85BDC9FD1C3A}</a:tableStyleId>
              </a:tblPr>
              <a:tblGrid>
                <a:gridCol w="495811">
                  <a:extLst>
                    <a:ext uri="{9D8B030D-6E8A-4147-A177-3AD203B41FA5}">
                      <a16:colId xmlns:a16="http://schemas.microsoft.com/office/drawing/2014/main" val="20000"/>
                    </a:ext>
                  </a:extLst>
                </a:gridCol>
                <a:gridCol w="495810">
                  <a:extLst>
                    <a:ext uri="{9D8B030D-6E8A-4147-A177-3AD203B41FA5}">
                      <a16:colId xmlns:a16="http://schemas.microsoft.com/office/drawing/2014/main" val="20001"/>
                    </a:ext>
                  </a:extLst>
                </a:gridCol>
                <a:gridCol w="495811">
                  <a:extLst>
                    <a:ext uri="{9D8B030D-6E8A-4147-A177-3AD203B41FA5}">
                      <a16:colId xmlns:a16="http://schemas.microsoft.com/office/drawing/2014/main" val="20002"/>
                    </a:ext>
                  </a:extLst>
                </a:gridCol>
                <a:gridCol w="495810">
                  <a:extLst>
                    <a:ext uri="{9D8B030D-6E8A-4147-A177-3AD203B41FA5}">
                      <a16:colId xmlns:a16="http://schemas.microsoft.com/office/drawing/2014/main" val="20003"/>
                    </a:ext>
                  </a:extLst>
                </a:gridCol>
                <a:gridCol w="495811">
                  <a:extLst>
                    <a:ext uri="{9D8B030D-6E8A-4147-A177-3AD203B41FA5}">
                      <a16:colId xmlns:a16="http://schemas.microsoft.com/office/drawing/2014/main" val="20004"/>
                    </a:ext>
                  </a:extLst>
                </a:gridCol>
                <a:gridCol w="495810">
                  <a:extLst>
                    <a:ext uri="{9D8B030D-6E8A-4147-A177-3AD203B41FA5}">
                      <a16:colId xmlns:a16="http://schemas.microsoft.com/office/drawing/2014/main" val="20005"/>
                    </a:ext>
                  </a:extLst>
                </a:gridCol>
              </a:tblGrid>
              <a:tr h="5038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graphicFrame>
        <p:nvGraphicFramePr>
          <p:cNvPr id="59" name="Table 34">
            <a:extLst>
              <a:ext uri="{FF2B5EF4-FFF2-40B4-BE49-F238E27FC236}">
                <a16:creationId xmlns:a16="http://schemas.microsoft.com/office/drawing/2014/main" id="{50140C88-8B5B-7768-9542-BD9BC4BC4D7C}"/>
              </a:ext>
            </a:extLst>
          </p:cNvPr>
          <p:cNvGraphicFramePr>
            <a:graphicFrameLocks noGrp="1"/>
          </p:cNvGraphicFramePr>
          <p:nvPr>
            <p:extLst>
              <p:ext uri="{D42A27DB-BD31-4B8C-83A1-F6EECF244321}">
                <p14:modId xmlns:p14="http://schemas.microsoft.com/office/powerpoint/2010/main" val="3245113297"/>
              </p:ext>
            </p:extLst>
          </p:nvPr>
        </p:nvGraphicFramePr>
        <p:xfrm>
          <a:off x="5631326" y="1470976"/>
          <a:ext cx="3470859" cy="519447"/>
        </p:xfrm>
        <a:graphic>
          <a:graphicData uri="http://schemas.openxmlformats.org/drawingml/2006/table">
            <a:tbl>
              <a:tblPr firstRow="1" bandRow="1">
                <a:tableStyleId>{5C22544A-7EE6-4342-B048-85BDC9FD1C3A}</a:tableStyleId>
              </a:tblPr>
              <a:tblGrid>
                <a:gridCol w="495837">
                  <a:extLst>
                    <a:ext uri="{9D8B030D-6E8A-4147-A177-3AD203B41FA5}">
                      <a16:colId xmlns:a16="http://schemas.microsoft.com/office/drawing/2014/main" val="20000"/>
                    </a:ext>
                  </a:extLst>
                </a:gridCol>
                <a:gridCol w="495837">
                  <a:extLst>
                    <a:ext uri="{9D8B030D-6E8A-4147-A177-3AD203B41FA5}">
                      <a16:colId xmlns:a16="http://schemas.microsoft.com/office/drawing/2014/main" val="20001"/>
                    </a:ext>
                  </a:extLst>
                </a:gridCol>
                <a:gridCol w="495837">
                  <a:extLst>
                    <a:ext uri="{9D8B030D-6E8A-4147-A177-3AD203B41FA5}">
                      <a16:colId xmlns:a16="http://schemas.microsoft.com/office/drawing/2014/main" val="20002"/>
                    </a:ext>
                  </a:extLst>
                </a:gridCol>
                <a:gridCol w="495837">
                  <a:extLst>
                    <a:ext uri="{9D8B030D-6E8A-4147-A177-3AD203B41FA5}">
                      <a16:colId xmlns:a16="http://schemas.microsoft.com/office/drawing/2014/main" val="20003"/>
                    </a:ext>
                  </a:extLst>
                </a:gridCol>
                <a:gridCol w="495837">
                  <a:extLst>
                    <a:ext uri="{9D8B030D-6E8A-4147-A177-3AD203B41FA5}">
                      <a16:colId xmlns:a16="http://schemas.microsoft.com/office/drawing/2014/main" val="20004"/>
                    </a:ext>
                  </a:extLst>
                </a:gridCol>
                <a:gridCol w="495837">
                  <a:extLst>
                    <a:ext uri="{9D8B030D-6E8A-4147-A177-3AD203B41FA5}">
                      <a16:colId xmlns:a16="http://schemas.microsoft.com/office/drawing/2014/main" val="20005"/>
                    </a:ext>
                  </a:extLst>
                </a:gridCol>
                <a:gridCol w="495837">
                  <a:extLst>
                    <a:ext uri="{9D8B030D-6E8A-4147-A177-3AD203B41FA5}">
                      <a16:colId xmlns:a16="http://schemas.microsoft.com/office/drawing/2014/main" val="20006"/>
                    </a:ext>
                  </a:extLst>
                </a:gridCol>
              </a:tblGrid>
              <a:tr h="519447">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0" name="Table 31">
            <a:extLst>
              <a:ext uri="{FF2B5EF4-FFF2-40B4-BE49-F238E27FC236}">
                <a16:creationId xmlns:a16="http://schemas.microsoft.com/office/drawing/2014/main" id="{0E280587-FC13-0405-4BA8-C22619DF16F2}"/>
              </a:ext>
            </a:extLst>
          </p:cNvPr>
          <p:cNvGraphicFramePr>
            <a:graphicFrameLocks noGrp="1"/>
          </p:cNvGraphicFramePr>
          <p:nvPr>
            <p:extLst>
              <p:ext uri="{D42A27DB-BD31-4B8C-83A1-F6EECF244321}">
                <p14:modId xmlns:p14="http://schemas.microsoft.com/office/powerpoint/2010/main" val="2218722533"/>
              </p:ext>
            </p:extLst>
          </p:nvPr>
        </p:nvGraphicFramePr>
        <p:xfrm>
          <a:off x="4135875" y="1002331"/>
          <a:ext cx="3478134" cy="503827"/>
        </p:xfrm>
        <a:graphic>
          <a:graphicData uri="http://schemas.openxmlformats.org/drawingml/2006/table">
            <a:tbl>
              <a:tblPr firstRow="1" bandRow="1">
                <a:tableStyleId>{5C22544A-7EE6-4342-B048-85BDC9FD1C3A}</a:tableStyleId>
              </a:tblPr>
              <a:tblGrid>
                <a:gridCol w="496876">
                  <a:extLst>
                    <a:ext uri="{9D8B030D-6E8A-4147-A177-3AD203B41FA5}">
                      <a16:colId xmlns:a16="http://schemas.microsoft.com/office/drawing/2014/main" val="20000"/>
                    </a:ext>
                  </a:extLst>
                </a:gridCol>
                <a:gridCol w="496877">
                  <a:extLst>
                    <a:ext uri="{9D8B030D-6E8A-4147-A177-3AD203B41FA5}">
                      <a16:colId xmlns:a16="http://schemas.microsoft.com/office/drawing/2014/main" val="20001"/>
                    </a:ext>
                  </a:extLst>
                </a:gridCol>
                <a:gridCol w="496877">
                  <a:extLst>
                    <a:ext uri="{9D8B030D-6E8A-4147-A177-3AD203B41FA5}">
                      <a16:colId xmlns:a16="http://schemas.microsoft.com/office/drawing/2014/main" val="20002"/>
                    </a:ext>
                  </a:extLst>
                </a:gridCol>
                <a:gridCol w="496876">
                  <a:extLst>
                    <a:ext uri="{9D8B030D-6E8A-4147-A177-3AD203B41FA5}">
                      <a16:colId xmlns:a16="http://schemas.microsoft.com/office/drawing/2014/main" val="20003"/>
                    </a:ext>
                  </a:extLst>
                </a:gridCol>
                <a:gridCol w="496876">
                  <a:extLst>
                    <a:ext uri="{9D8B030D-6E8A-4147-A177-3AD203B41FA5}">
                      <a16:colId xmlns:a16="http://schemas.microsoft.com/office/drawing/2014/main" val="20004"/>
                    </a:ext>
                  </a:extLst>
                </a:gridCol>
                <a:gridCol w="496876">
                  <a:extLst>
                    <a:ext uri="{9D8B030D-6E8A-4147-A177-3AD203B41FA5}">
                      <a16:colId xmlns:a16="http://schemas.microsoft.com/office/drawing/2014/main" val="20005"/>
                    </a:ext>
                  </a:extLst>
                </a:gridCol>
                <a:gridCol w="496876">
                  <a:extLst>
                    <a:ext uri="{9D8B030D-6E8A-4147-A177-3AD203B41FA5}">
                      <a16:colId xmlns:a16="http://schemas.microsoft.com/office/drawing/2014/main" val="20006"/>
                    </a:ext>
                  </a:extLst>
                </a:gridCol>
              </a:tblGrid>
              <a:tr h="503827">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33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1+#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24" presetClass="emph" presetSubtype="0" fill="hold" grpId="1" nodeType="withEffect">
                                  <p:stCondLst>
                                    <p:cond delay="0"/>
                                  </p:stCondLst>
                                  <p:childTnLst>
                                    <p:animClr clrSpc="hsl" dir="cw">
                                      <p:cBhvr override="childStyle">
                                        <p:cTn id="53" dur="500" fill="hold"/>
                                        <p:tgtEl>
                                          <p:spTgt spid="7"/>
                                        </p:tgtEl>
                                        <p:attrNameLst>
                                          <p:attrName>style.color</p:attrName>
                                        </p:attrNameLst>
                                      </p:cBhvr>
                                      <p:by>
                                        <p:hsl h="0" s="-12549" l="-25098"/>
                                      </p:by>
                                    </p:animClr>
                                    <p:animClr clrSpc="hsl" dir="cw">
                                      <p:cBhvr>
                                        <p:cTn id="54" dur="500" fill="hold"/>
                                        <p:tgtEl>
                                          <p:spTgt spid="7"/>
                                        </p:tgtEl>
                                        <p:attrNameLst>
                                          <p:attrName>fillcolor</p:attrName>
                                        </p:attrNameLst>
                                      </p:cBhvr>
                                      <p:by>
                                        <p:hsl h="0" s="-12549" l="-25098"/>
                                      </p:by>
                                    </p:animClr>
                                    <p:animClr clrSpc="hsl" dir="cw">
                                      <p:cBhvr>
                                        <p:cTn id="55" dur="500" fill="hold"/>
                                        <p:tgtEl>
                                          <p:spTgt spid="7"/>
                                        </p:tgtEl>
                                        <p:attrNameLst>
                                          <p:attrName>stroke.color</p:attrName>
                                        </p:attrNameLst>
                                      </p:cBhvr>
                                      <p:by>
                                        <p:hsl h="0" s="-12549" l="-25098"/>
                                      </p:by>
                                    </p:animClr>
                                    <p:set>
                                      <p:cBhvr>
                                        <p:cTn id="56" dur="500" fill="hold"/>
                                        <p:tgtEl>
                                          <p:spTgt spid="7"/>
                                        </p:tgtEl>
                                        <p:attrNameLst>
                                          <p:attrName>fill.type</p:attrName>
                                        </p:attrNameLst>
                                      </p:cBhvr>
                                      <p:to>
                                        <p:strVal val="solid"/>
                                      </p:to>
                                    </p:set>
                                  </p:childTnLst>
                                </p:cTn>
                              </p:par>
                              <p:par>
                                <p:cTn id="57" presetID="42"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withEffect">
                                  <p:stCondLst>
                                    <p:cond delay="0"/>
                                  </p:stCondLst>
                                  <p:childTnLst>
                                    <p:animClr clrSpc="hsl" dir="cw">
                                      <p:cBhvr override="childStyle">
                                        <p:cTn id="66" dur="500" fill="hold"/>
                                        <p:tgtEl>
                                          <p:spTgt spid="8"/>
                                        </p:tgtEl>
                                        <p:attrNameLst>
                                          <p:attrName>style.color</p:attrName>
                                        </p:attrNameLst>
                                      </p:cBhvr>
                                      <p:by>
                                        <p:hsl h="0" s="-12549" l="-25098"/>
                                      </p:by>
                                    </p:animClr>
                                    <p:animClr clrSpc="hsl" dir="cw">
                                      <p:cBhvr>
                                        <p:cTn id="67" dur="500" fill="hold"/>
                                        <p:tgtEl>
                                          <p:spTgt spid="8"/>
                                        </p:tgtEl>
                                        <p:attrNameLst>
                                          <p:attrName>fillcolor</p:attrName>
                                        </p:attrNameLst>
                                      </p:cBhvr>
                                      <p:by>
                                        <p:hsl h="0" s="-12549" l="-25098"/>
                                      </p:by>
                                    </p:animClr>
                                    <p:animClr clrSpc="hsl" dir="cw">
                                      <p:cBhvr>
                                        <p:cTn id="68" dur="500" fill="hold"/>
                                        <p:tgtEl>
                                          <p:spTgt spid="8"/>
                                        </p:tgtEl>
                                        <p:attrNameLst>
                                          <p:attrName>stroke.color</p:attrName>
                                        </p:attrNameLst>
                                      </p:cBhvr>
                                      <p:by>
                                        <p:hsl h="0" s="-12549" l="-25098"/>
                                      </p:by>
                                    </p:animClr>
                                    <p:set>
                                      <p:cBhvr>
                                        <p:cTn id="69" dur="500" fill="hold"/>
                                        <p:tgtEl>
                                          <p:spTgt spid="8"/>
                                        </p:tgtEl>
                                        <p:attrNameLst>
                                          <p:attrName>fill.type</p:attrName>
                                        </p:attrNameLst>
                                      </p:cBhvr>
                                      <p:to>
                                        <p:strVal val="solid"/>
                                      </p:to>
                                    </p:set>
                                  </p:childTnLst>
                                </p:cTn>
                              </p:par>
                              <p:par>
                                <p:cTn id="70" presetID="37" presetClass="exit" presetSubtype="0" fill="hold" grpId="1" nodeType="withEffect">
                                  <p:stCondLst>
                                    <p:cond delay="0"/>
                                  </p:stCondLst>
                                  <p:childTnLst>
                                    <p:animEffect transition="out" filter="fade">
                                      <p:cBhvr>
                                        <p:cTn id="71" dur="1000"/>
                                        <p:tgtEl>
                                          <p:spTgt spid="2"/>
                                        </p:tgtEl>
                                      </p:cBhvr>
                                    </p:animEffect>
                                    <p:anim calcmode="lin" valueType="num">
                                      <p:cBhvr>
                                        <p:cTn id="72" dur="1000"/>
                                        <p:tgtEl>
                                          <p:spTgt spid="2"/>
                                        </p:tgtEl>
                                        <p:attrNameLst>
                                          <p:attrName>ppt_x</p:attrName>
                                        </p:attrNameLst>
                                      </p:cBhvr>
                                      <p:tavLst>
                                        <p:tav tm="0">
                                          <p:val>
                                            <p:strVal val="ppt_x"/>
                                          </p:val>
                                        </p:tav>
                                        <p:tav tm="100000">
                                          <p:val>
                                            <p:strVal val="ppt_x"/>
                                          </p:val>
                                        </p:tav>
                                      </p:tavLst>
                                    </p:anim>
                                    <p:anim calcmode="lin" valueType="num">
                                      <p:cBhvr>
                                        <p:cTn id="73" dur="100" decel="100000"/>
                                        <p:tgtEl>
                                          <p:spTgt spid="2"/>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2"/>
                                        </p:tgtEl>
                                        <p:attrNameLst>
                                          <p:attrName>ppt_y</p:attrName>
                                        </p:attrNameLst>
                                      </p:cBhvr>
                                      <p:tavLst>
                                        <p:tav tm="0">
                                          <p:val>
                                            <p:strVal val="ppt_y"/>
                                          </p:val>
                                        </p:tav>
                                        <p:tav tm="100000">
                                          <p:val>
                                            <p:strVal val="ppt_y+1"/>
                                          </p:val>
                                        </p:tav>
                                      </p:tavLst>
                                    </p:anim>
                                    <p:set>
                                      <p:cBhvr>
                                        <p:cTn id="75" dur="1" fill="hold">
                                          <p:stCondLst>
                                            <p:cond delay="999"/>
                                          </p:stCondLst>
                                        </p:cTn>
                                        <p:tgtEl>
                                          <p:spTgt spid="2"/>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9"/>
                    </p:tgtEl>
                  </p:cond>
                </p:stCondLst>
                <p:endSync evt="end" delay="0">
                  <p:rtn val="all"/>
                </p:endSync>
                <p:childTnLst>
                  <p:par>
                    <p:cTn id="82" fill="hold">
                      <p:stCondLst>
                        <p:cond delay="0"/>
                      </p:stCondLst>
                      <p:childTnLst>
                        <p:par>
                          <p:cTn id="83" fill="hold">
                            <p:stCondLst>
                              <p:cond delay="0"/>
                            </p:stCondLst>
                            <p:childTnLst>
                              <p:par>
                                <p:cTn id="84" presetID="24" presetClass="emph" presetSubtype="0" fill="hold" grpId="1" nodeType="withEffect">
                                  <p:stCondLst>
                                    <p:cond delay="0"/>
                                  </p:stCondLst>
                                  <p:childTnLst>
                                    <p:animClr clrSpc="hsl" dir="cw">
                                      <p:cBhvr override="childStyle">
                                        <p:cTn id="85" dur="500" fill="hold"/>
                                        <p:tgtEl>
                                          <p:spTgt spid="9"/>
                                        </p:tgtEl>
                                        <p:attrNameLst>
                                          <p:attrName>style.color</p:attrName>
                                        </p:attrNameLst>
                                      </p:cBhvr>
                                      <p:by>
                                        <p:hsl h="0" s="-12549" l="-25098"/>
                                      </p:by>
                                    </p:animClr>
                                    <p:animClr clrSpc="hsl" dir="cw">
                                      <p:cBhvr>
                                        <p:cTn id="86" dur="500" fill="hold"/>
                                        <p:tgtEl>
                                          <p:spTgt spid="9"/>
                                        </p:tgtEl>
                                        <p:attrNameLst>
                                          <p:attrName>fillcolor</p:attrName>
                                        </p:attrNameLst>
                                      </p:cBhvr>
                                      <p:by>
                                        <p:hsl h="0" s="-12549" l="-25098"/>
                                      </p:by>
                                    </p:animClr>
                                    <p:animClr clrSpc="hsl" dir="cw">
                                      <p:cBhvr>
                                        <p:cTn id="87" dur="500" fill="hold"/>
                                        <p:tgtEl>
                                          <p:spTgt spid="9"/>
                                        </p:tgtEl>
                                        <p:attrNameLst>
                                          <p:attrName>stroke.color</p:attrName>
                                        </p:attrNameLst>
                                      </p:cBhvr>
                                      <p:by>
                                        <p:hsl h="0" s="-12549" l="-25098"/>
                                      </p:by>
                                    </p:animClr>
                                    <p:set>
                                      <p:cBhvr>
                                        <p:cTn id="88" dur="500" fill="hold"/>
                                        <p:tgtEl>
                                          <p:spTgt spid="9"/>
                                        </p:tgtEl>
                                        <p:attrNameLst>
                                          <p:attrName>fill.type</p:attrName>
                                        </p:attrNameLst>
                                      </p:cBhvr>
                                      <p:to>
                                        <p:strVal val="solid"/>
                                      </p:to>
                                    </p:set>
                                  </p:childTnLst>
                                </p:cTn>
                              </p:par>
                              <p:par>
                                <p:cTn id="89" presetID="37" presetClass="exit" presetSubtype="0" fill="hold" grpId="1" nodeType="withEffect">
                                  <p:stCondLst>
                                    <p:cond delay="0"/>
                                  </p:stCondLst>
                                  <p:childTnLst>
                                    <p:animEffect transition="out" filter="fade">
                                      <p:cBhvr>
                                        <p:cTn id="90" dur="1000"/>
                                        <p:tgtEl>
                                          <p:spTgt spid="4"/>
                                        </p:tgtEl>
                                      </p:cBhvr>
                                    </p:animEffect>
                                    <p:anim calcmode="lin" valueType="num">
                                      <p:cBhvr>
                                        <p:cTn id="91" dur="1000"/>
                                        <p:tgtEl>
                                          <p:spTgt spid="4"/>
                                        </p:tgtEl>
                                        <p:attrNameLst>
                                          <p:attrName>ppt_x</p:attrName>
                                        </p:attrNameLst>
                                      </p:cBhvr>
                                      <p:tavLst>
                                        <p:tav tm="0">
                                          <p:val>
                                            <p:strVal val="ppt_x"/>
                                          </p:val>
                                        </p:tav>
                                        <p:tav tm="100000">
                                          <p:val>
                                            <p:strVal val="ppt_x"/>
                                          </p:val>
                                        </p:tav>
                                      </p:tavLst>
                                    </p:anim>
                                    <p:anim calcmode="lin" valueType="num">
                                      <p:cBhvr>
                                        <p:cTn id="92" dur="100" decel="100000"/>
                                        <p:tgtEl>
                                          <p:spTgt spid="4"/>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4"/>
                                        </p:tgtEl>
                                        <p:attrNameLst>
                                          <p:attrName>ppt_y</p:attrName>
                                        </p:attrNameLst>
                                      </p:cBhvr>
                                      <p:tavLst>
                                        <p:tav tm="0">
                                          <p:val>
                                            <p:strVal val="ppt_y"/>
                                          </p:val>
                                        </p:tav>
                                        <p:tav tm="100000">
                                          <p:val>
                                            <p:strVal val="ppt_y+1"/>
                                          </p:val>
                                        </p:tav>
                                      </p:tavLst>
                                    </p:anim>
                                    <p:set>
                                      <p:cBhvr>
                                        <p:cTn id="94" dur="1" fill="hold">
                                          <p:stCondLst>
                                            <p:cond delay="999"/>
                                          </p:stCondLst>
                                        </p:cTn>
                                        <p:tgtEl>
                                          <p:spTgt spid="4"/>
                                        </p:tgtEl>
                                        <p:attrNameLst>
                                          <p:attrName>style.visibility</p:attrName>
                                        </p:attrNameLst>
                                      </p:cBhvr>
                                      <p:to>
                                        <p:strVal val="hidden"/>
                                      </p:to>
                                    </p:set>
                                  </p:childTnLst>
                                </p:cTn>
                              </p:par>
                              <p:par>
                                <p:cTn id="95" presetID="42"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100" restart="whenNotActive" fill="hold" evtFilter="cancelBubble" nodeType="interactiveSeq">
                <p:stCondLst>
                  <p:cond evt="onClick" delay="0">
                    <p:tgtEl>
                      <p:spTgt spid="11"/>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withEffect">
                                  <p:stCondLst>
                                    <p:cond delay="0"/>
                                  </p:stCondLst>
                                  <p:childTnLst>
                                    <p:animClr clrSpc="hsl" dir="cw">
                                      <p:cBhvr override="childStyle">
                                        <p:cTn id="104" dur="500" fill="hold"/>
                                        <p:tgtEl>
                                          <p:spTgt spid="11"/>
                                        </p:tgtEl>
                                        <p:attrNameLst>
                                          <p:attrName>style.color</p:attrName>
                                        </p:attrNameLst>
                                      </p:cBhvr>
                                      <p:by>
                                        <p:hsl h="0" s="-12549" l="-25098"/>
                                      </p:by>
                                    </p:animClr>
                                    <p:animClr clrSpc="hsl" dir="cw">
                                      <p:cBhvr>
                                        <p:cTn id="105" dur="500" fill="hold"/>
                                        <p:tgtEl>
                                          <p:spTgt spid="11"/>
                                        </p:tgtEl>
                                        <p:attrNameLst>
                                          <p:attrName>fillcolor</p:attrName>
                                        </p:attrNameLst>
                                      </p:cBhvr>
                                      <p:by>
                                        <p:hsl h="0" s="-12549" l="-25098"/>
                                      </p:by>
                                    </p:animClr>
                                    <p:animClr clrSpc="hsl" dir="cw">
                                      <p:cBhvr>
                                        <p:cTn id="106" dur="500" fill="hold"/>
                                        <p:tgtEl>
                                          <p:spTgt spid="11"/>
                                        </p:tgtEl>
                                        <p:attrNameLst>
                                          <p:attrName>stroke.color</p:attrName>
                                        </p:attrNameLst>
                                      </p:cBhvr>
                                      <p:by>
                                        <p:hsl h="0" s="-12549" l="-25098"/>
                                      </p:by>
                                    </p:animClr>
                                    <p:set>
                                      <p:cBhvr>
                                        <p:cTn id="107" dur="500" fill="hold"/>
                                        <p:tgtEl>
                                          <p:spTgt spid="11"/>
                                        </p:tgtEl>
                                        <p:attrNameLst>
                                          <p:attrName>fill.type</p:attrName>
                                        </p:attrNameLst>
                                      </p:cBhvr>
                                      <p:to>
                                        <p:strVal val="solid"/>
                                      </p:to>
                                    </p:set>
                                  </p:childTnLst>
                                </p:cTn>
                              </p:par>
                              <p:par>
                                <p:cTn id="108" presetID="37" presetClass="exit" presetSubtype="0" fill="hold" grpId="1" nodeType="withEffect">
                                  <p:stCondLst>
                                    <p:cond delay="0"/>
                                  </p:stCondLst>
                                  <p:childTnLst>
                                    <p:animEffect transition="out" filter="fade">
                                      <p:cBhvr>
                                        <p:cTn id="109" dur="1000"/>
                                        <p:tgtEl>
                                          <p:spTgt spid="5"/>
                                        </p:tgtEl>
                                      </p:cBhvr>
                                    </p:animEffect>
                                    <p:anim calcmode="lin" valueType="num">
                                      <p:cBhvr>
                                        <p:cTn id="110" dur="1000"/>
                                        <p:tgtEl>
                                          <p:spTgt spid="5"/>
                                        </p:tgtEl>
                                        <p:attrNameLst>
                                          <p:attrName>ppt_x</p:attrName>
                                        </p:attrNameLst>
                                      </p:cBhvr>
                                      <p:tavLst>
                                        <p:tav tm="0">
                                          <p:val>
                                            <p:strVal val="ppt_x"/>
                                          </p:val>
                                        </p:tav>
                                        <p:tav tm="100000">
                                          <p:val>
                                            <p:strVal val="ppt_x"/>
                                          </p:val>
                                        </p:tav>
                                      </p:tavLst>
                                    </p:anim>
                                    <p:anim calcmode="lin" valueType="num">
                                      <p:cBhvr>
                                        <p:cTn id="111" dur="100" decel="100000"/>
                                        <p:tgtEl>
                                          <p:spTgt spid="5"/>
                                        </p:tgtEl>
                                        <p:attrNameLst>
                                          <p:attrName>ppt_y</p:attrName>
                                        </p:attrNameLst>
                                      </p:cBhvr>
                                      <p:tavLst>
                                        <p:tav tm="0">
                                          <p:val>
                                            <p:strVal val="ppt_y"/>
                                          </p:val>
                                        </p:tav>
                                        <p:tav tm="100000">
                                          <p:val>
                                            <p:strVal val="ppt_y-.03"/>
                                          </p:val>
                                        </p:tav>
                                      </p:tavLst>
                                    </p:anim>
                                    <p:anim calcmode="lin" valueType="num">
                                      <p:cBhvr>
                                        <p:cTn id="112" dur="900" accel="100000">
                                          <p:stCondLst>
                                            <p:cond delay="100"/>
                                          </p:stCondLst>
                                        </p:cTn>
                                        <p:tgtEl>
                                          <p:spTgt spid="5"/>
                                        </p:tgtEl>
                                        <p:attrNameLst>
                                          <p:attrName>ppt_y</p:attrName>
                                        </p:attrNameLst>
                                      </p:cBhvr>
                                      <p:tavLst>
                                        <p:tav tm="0">
                                          <p:val>
                                            <p:strVal val="ppt_y"/>
                                          </p:val>
                                        </p:tav>
                                        <p:tav tm="100000">
                                          <p:val>
                                            <p:strVal val="ppt_y+1"/>
                                          </p:val>
                                        </p:tav>
                                      </p:tavLst>
                                    </p:anim>
                                    <p:set>
                                      <p:cBhvr>
                                        <p:cTn id="113" dur="1" fill="hold">
                                          <p:stCondLst>
                                            <p:cond delay="999"/>
                                          </p:stCondLst>
                                        </p:cTn>
                                        <p:tgtEl>
                                          <p:spTgt spid="5"/>
                                        </p:tgtEl>
                                        <p:attrNameLst>
                                          <p:attrName>style.visibility</p:attrName>
                                        </p:attrNameLst>
                                      </p:cBhvr>
                                      <p:to>
                                        <p:strVal val="hidden"/>
                                      </p:to>
                                    </p:set>
                                  </p:childTnLst>
                                </p:cTn>
                              </p:par>
                              <p:par>
                                <p:cTn id="114" presetID="42" presetClass="entr" presetSubtype="0" fill="hold" grpId="0" nodeType="with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1000"/>
                                        <p:tgtEl>
                                          <p:spTgt spid="6"/>
                                        </p:tgtEl>
                                      </p:cBhvr>
                                    </p:animEffect>
                                    <p:anim calcmode="lin" valueType="num">
                                      <p:cBhvr>
                                        <p:cTn id="117" dur="1000" fill="hold"/>
                                        <p:tgtEl>
                                          <p:spTgt spid="6"/>
                                        </p:tgtEl>
                                        <p:attrNameLst>
                                          <p:attrName>ppt_x</p:attrName>
                                        </p:attrNameLst>
                                      </p:cBhvr>
                                      <p:tavLst>
                                        <p:tav tm="0">
                                          <p:val>
                                            <p:strVal val="#ppt_x"/>
                                          </p:val>
                                        </p:tav>
                                        <p:tav tm="100000">
                                          <p:val>
                                            <p:strVal val="#ppt_x"/>
                                          </p:val>
                                        </p:tav>
                                      </p:tavLst>
                                    </p:anim>
                                    <p:anim calcmode="lin" valueType="num">
                                      <p:cBhvr>
                                        <p:cTn id="1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24" presetClass="emph" presetSubtype="0" fill="hold" grpId="1" nodeType="withEffect">
                                  <p:stCondLst>
                                    <p:cond delay="0"/>
                                  </p:stCondLst>
                                  <p:childTnLst>
                                    <p:animClr clrSpc="hsl" dir="cw">
                                      <p:cBhvr override="childStyle">
                                        <p:cTn id="123" dur="500" fill="hold"/>
                                        <p:tgtEl>
                                          <p:spTgt spid="22"/>
                                        </p:tgtEl>
                                        <p:attrNameLst>
                                          <p:attrName>style.color</p:attrName>
                                        </p:attrNameLst>
                                      </p:cBhvr>
                                      <p:by>
                                        <p:hsl h="0" s="-12549" l="-25098"/>
                                      </p:by>
                                    </p:animClr>
                                    <p:animClr clrSpc="hsl" dir="cw">
                                      <p:cBhvr>
                                        <p:cTn id="124" dur="500" fill="hold"/>
                                        <p:tgtEl>
                                          <p:spTgt spid="22"/>
                                        </p:tgtEl>
                                        <p:attrNameLst>
                                          <p:attrName>fillcolor</p:attrName>
                                        </p:attrNameLst>
                                      </p:cBhvr>
                                      <p:by>
                                        <p:hsl h="0" s="-12549" l="-25098"/>
                                      </p:by>
                                    </p:animClr>
                                    <p:animClr clrSpc="hsl" dir="cw">
                                      <p:cBhvr>
                                        <p:cTn id="125" dur="500" fill="hold"/>
                                        <p:tgtEl>
                                          <p:spTgt spid="22"/>
                                        </p:tgtEl>
                                        <p:attrNameLst>
                                          <p:attrName>stroke.color</p:attrName>
                                        </p:attrNameLst>
                                      </p:cBhvr>
                                      <p:by>
                                        <p:hsl h="0" s="-12549" l="-25098"/>
                                      </p:by>
                                    </p:animClr>
                                    <p:set>
                                      <p:cBhvr>
                                        <p:cTn id="126" dur="500" fill="hold"/>
                                        <p:tgtEl>
                                          <p:spTgt spid="22"/>
                                        </p:tgtEl>
                                        <p:attrNameLst>
                                          <p:attrName>fill.type</p:attrName>
                                        </p:attrNameLst>
                                      </p:cBhvr>
                                      <p:to>
                                        <p:strVal val="solid"/>
                                      </p:to>
                                    </p:set>
                                  </p:childTnLst>
                                </p:cTn>
                              </p:par>
                              <p:par>
                                <p:cTn id="127" presetID="37" presetClass="exit" presetSubtype="0" fill="hold" grpId="1" nodeType="withEffect">
                                  <p:stCondLst>
                                    <p:cond delay="0"/>
                                  </p:stCondLst>
                                  <p:childTnLst>
                                    <p:animEffect transition="out" filter="fade">
                                      <p:cBhvr>
                                        <p:cTn id="128" dur="1000"/>
                                        <p:tgtEl>
                                          <p:spTgt spid="6"/>
                                        </p:tgtEl>
                                      </p:cBhvr>
                                    </p:animEffect>
                                    <p:anim calcmode="lin" valueType="num">
                                      <p:cBhvr>
                                        <p:cTn id="129" dur="1000"/>
                                        <p:tgtEl>
                                          <p:spTgt spid="6"/>
                                        </p:tgtEl>
                                        <p:attrNameLst>
                                          <p:attrName>ppt_x</p:attrName>
                                        </p:attrNameLst>
                                      </p:cBhvr>
                                      <p:tavLst>
                                        <p:tav tm="0">
                                          <p:val>
                                            <p:strVal val="ppt_x"/>
                                          </p:val>
                                        </p:tav>
                                        <p:tav tm="100000">
                                          <p:val>
                                            <p:strVal val="ppt_x"/>
                                          </p:val>
                                        </p:tav>
                                      </p:tavLst>
                                    </p:anim>
                                    <p:anim calcmode="lin" valueType="num">
                                      <p:cBhvr>
                                        <p:cTn id="130" dur="100" decel="100000"/>
                                        <p:tgtEl>
                                          <p:spTgt spid="6"/>
                                        </p:tgtEl>
                                        <p:attrNameLst>
                                          <p:attrName>ppt_y</p:attrName>
                                        </p:attrNameLst>
                                      </p:cBhvr>
                                      <p:tavLst>
                                        <p:tav tm="0">
                                          <p:val>
                                            <p:strVal val="ppt_y"/>
                                          </p:val>
                                        </p:tav>
                                        <p:tav tm="100000">
                                          <p:val>
                                            <p:strVal val="ppt_y-.03"/>
                                          </p:val>
                                        </p:tav>
                                      </p:tavLst>
                                    </p:anim>
                                    <p:anim calcmode="lin" valueType="num">
                                      <p:cBhvr>
                                        <p:cTn id="131" dur="900" accel="100000">
                                          <p:stCondLst>
                                            <p:cond delay="100"/>
                                          </p:stCondLst>
                                        </p:cTn>
                                        <p:tgtEl>
                                          <p:spTgt spid="6"/>
                                        </p:tgtEl>
                                        <p:attrNameLst>
                                          <p:attrName>ppt_y</p:attrName>
                                        </p:attrNameLst>
                                      </p:cBhvr>
                                      <p:tavLst>
                                        <p:tav tm="0">
                                          <p:val>
                                            <p:strVal val="ppt_y"/>
                                          </p:val>
                                        </p:tav>
                                        <p:tav tm="100000">
                                          <p:val>
                                            <p:strVal val="ppt_y+1"/>
                                          </p:val>
                                        </p:tav>
                                      </p:tavLst>
                                    </p:anim>
                                    <p:set>
                                      <p:cBhvr>
                                        <p:cTn id="132" dur="1" fill="hold">
                                          <p:stCondLst>
                                            <p:cond delay="999"/>
                                          </p:stCondLst>
                                        </p:cTn>
                                        <p:tgtEl>
                                          <p:spTgt spid="6"/>
                                        </p:tgtEl>
                                        <p:attrNameLst>
                                          <p:attrName>style.visibility</p:attrName>
                                        </p:attrNameLst>
                                      </p:cBhvr>
                                      <p:to>
                                        <p:strVal val="hidden"/>
                                      </p:to>
                                    </p:set>
                                  </p:childTnLst>
                                </p:cTn>
                              </p:par>
                              <p:par>
                                <p:cTn id="133" presetID="42" presetClass="entr" presetSubtype="0" fill="hold" grpId="0"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fade">
                                      <p:cBhvr>
                                        <p:cTn id="135" dur="1000"/>
                                        <p:tgtEl>
                                          <p:spTgt spid="12"/>
                                        </p:tgtEl>
                                      </p:cBhvr>
                                    </p:animEffect>
                                    <p:anim calcmode="lin" valueType="num">
                                      <p:cBhvr>
                                        <p:cTn id="136" dur="1000" fill="hold"/>
                                        <p:tgtEl>
                                          <p:spTgt spid="12"/>
                                        </p:tgtEl>
                                        <p:attrNameLst>
                                          <p:attrName>ppt_x</p:attrName>
                                        </p:attrNameLst>
                                      </p:cBhvr>
                                      <p:tavLst>
                                        <p:tav tm="0">
                                          <p:val>
                                            <p:strVal val="#ppt_x"/>
                                          </p:val>
                                        </p:tav>
                                        <p:tav tm="100000">
                                          <p:val>
                                            <p:strVal val="#ppt_x"/>
                                          </p:val>
                                        </p:tav>
                                      </p:tavLst>
                                    </p:anim>
                                    <p:anim calcmode="lin" valueType="num">
                                      <p:cBhvr>
                                        <p:cTn id="1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9"/>
                    </p:tgtEl>
                  </p:cond>
                </p:stCondLst>
                <p:endSync evt="end" delay="0">
                  <p:rtn val="all"/>
                </p:endSync>
                <p:childTnLst>
                  <p:par>
                    <p:cTn id="139" fill="hold">
                      <p:stCondLst>
                        <p:cond delay="0"/>
                      </p:stCondLst>
                      <p:childTnLst>
                        <p:par>
                          <p:cTn id="140" fill="hold">
                            <p:stCondLst>
                              <p:cond delay="0"/>
                            </p:stCondLst>
                            <p:childTnLst>
                              <p:par>
                                <p:cTn id="141" presetID="24" presetClass="emph" presetSubtype="0" fill="hold" grpId="1" nodeType="withEffect">
                                  <p:stCondLst>
                                    <p:cond delay="0"/>
                                  </p:stCondLst>
                                  <p:childTnLst>
                                    <p:animClr clrSpc="hsl" dir="cw">
                                      <p:cBhvr override="childStyle">
                                        <p:cTn id="142" dur="500" fill="hold"/>
                                        <p:tgtEl>
                                          <p:spTgt spid="29"/>
                                        </p:tgtEl>
                                        <p:attrNameLst>
                                          <p:attrName>style.color</p:attrName>
                                        </p:attrNameLst>
                                      </p:cBhvr>
                                      <p:by>
                                        <p:hsl h="0" s="-12549" l="-25098"/>
                                      </p:by>
                                    </p:animClr>
                                    <p:animClr clrSpc="hsl" dir="cw">
                                      <p:cBhvr>
                                        <p:cTn id="143" dur="500" fill="hold"/>
                                        <p:tgtEl>
                                          <p:spTgt spid="29"/>
                                        </p:tgtEl>
                                        <p:attrNameLst>
                                          <p:attrName>fillcolor</p:attrName>
                                        </p:attrNameLst>
                                      </p:cBhvr>
                                      <p:by>
                                        <p:hsl h="0" s="-12549" l="-25098"/>
                                      </p:by>
                                    </p:animClr>
                                    <p:animClr clrSpc="hsl" dir="cw">
                                      <p:cBhvr>
                                        <p:cTn id="144" dur="500" fill="hold"/>
                                        <p:tgtEl>
                                          <p:spTgt spid="29"/>
                                        </p:tgtEl>
                                        <p:attrNameLst>
                                          <p:attrName>stroke.color</p:attrName>
                                        </p:attrNameLst>
                                      </p:cBhvr>
                                      <p:by>
                                        <p:hsl h="0" s="-12549" l="-25098"/>
                                      </p:by>
                                    </p:animClr>
                                    <p:set>
                                      <p:cBhvr>
                                        <p:cTn id="145" dur="500" fill="hold"/>
                                        <p:tgtEl>
                                          <p:spTgt spid="29"/>
                                        </p:tgtEl>
                                        <p:attrNameLst>
                                          <p:attrName>fill.type</p:attrName>
                                        </p:attrNameLst>
                                      </p:cBhvr>
                                      <p:to>
                                        <p:strVal val="solid"/>
                                      </p:to>
                                    </p:set>
                                  </p:childTnLst>
                                </p:cTn>
                              </p:par>
                              <p:par>
                                <p:cTn id="146" presetID="42" presetClass="exit" presetSubtype="0" fill="hold" grpId="1" nodeType="withEffect">
                                  <p:stCondLst>
                                    <p:cond delay="0"/>
                                  </p:stCondLst>
                                  <p:childTnLst>
                                    <p:animEffect transition="out" filter="fade">
                                      <p:cBhvr>
                                        <p:cTn id="147" dur="1000"/>
                                        <p:tgtEl>
                                          <p:spTgt spid="12"/>
                                        </p:tgtEl>
                                      </p:cBhvr>
                                    </p:animEffect>
                                    <p:anim calcmode="lin" valueType="num">
                                      <p:cBhvr>
                                        <p:cTn id="148" dur="1000"/>
                                        <p:tgtEl>
                                          <p:spTgt spid="12"/>
                                        </p:tgtEl>
                                        <p:attrNameLst>
                                          <p:attrName>ppt_x</p:attrName>
                                        </p:attrNameLst>
                                      </p:cBhvr>
                                      <p:tavLst>
                                        <p:tav tm="0">
                                          <p:val>
                                            <p:strVal val="ppt_x"/>
                                          </p:val>
                                        </p:tav>
                                        <p:tav tm="100000">
                                          <p:val>
                                            <p:strVal val="ppt_x"/>
                                          </p:val>
                                        </p:tav>
                                      </p:tavLst>
                                    </p:anim>
                                    <p:anim calcmode="lin" valueType="num">
                                      <p:cBhvr>
                                        <p:cTn id="149" dur="1000"/>
                                        <p:tgtEl>
                                          <p:spTgt spid="12"/>
                                        </p:tgtEl>
                                        <p:attrNameLst>
                                          <p:attrName>ppt_y</p:attrName>
                                        </p:attrNameLst>
                                      </p:cBhvr>
                                      <p:tavLst>
                                        <p:tav tm="0">
                                          <p:val>
                                            <p:strVal val="ppt_y"/>
                                          </p:val>
                                        </p:tav>
                                        <p:tav tm="100000">
                                          <p:val>
                                            <p:strVal val="ppt_y+.1"/>
                                          </p:val>
                                        </p:tav>
                                      </p:tavLst>
                                    </p:anim>
                                    <p:set>
                                      <p:cBhvr>
                                        <p:cTn id="150" dur="1" fill="hold">
                                          <p:stCondLst>
                                            <p:cond delay="999"/>
                                          </p:stCondLst>
                                        </p:cTn>
                                        <p:tgtEl>
                                          <p:spTgt spid="12"/>
                                        </p:tgtEl>
                                        <p:attrNameLst>
                                          <p:attrName>style.visibility</p:attrName>
                                        </p:attrNameLst>
                                      </p:cBhvr>
                                      <p:to>
                                        <p:strVal val="hidden"/>
                                      </p:to>
                                    </p:set>
                                  </p:childTnLst>
                                </p:cTn>
                              </p:par>
                              <p:par>
                                <p:cTn id="151" presetID="42"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156" restart="whenNotActive" fill="hold" evtFilter="cancelBubble" nodeType="interactiveSeq">
                <p:stCondLst>
                  <p:cond evt="onClick" delay="0">
                    <p:tgtEl>
                      <p:spTgt spid="30"/>
                    </p:tgtEl>
                  </p:cond>
                </p:stCondLst>
                <p:endSync evt="end" delay="0">
                  <p:rtn val="all"/>
                </p:endSync>
                <p:childTnLst>
                  <p:par>
                    <p:cTn id="157" fill="hold">
                      <p:stCondLst>
                        <p:cond delay="0"/>
                      </p:stCondLst>
                      <p:childTnLst>
                        <p:par>
                          <p:cTn id="158" fill="hold">
                            <p:stCondLst>
                              <p:cond delay="0"/>
                            </p:stCondLst>
                            <p:childTnLst>
                              <p:par>
                                <p:cTn id="159" presetID="24" presetClass="emph" presetSubtype="0" fill="hold" grpId="1" nodeType="withEffect">
                                  <p:stCondLst>
                                    <p:cond delay="0"/>
                                  </p:stCondLst>
                                  <p:childTnLst>
                                    <p:animClr clrSpc="hsl" dir="cw">
                                      <p:cBhvr override="childStyle">
                                        <p:cTn id="160" dur="500" fill="hold"/>
                                        <p:tgtEl>
                                          <p:spTgt spid="30"/>
                                        </p:tgtEl>
                                        <p:attrNameLst>
                                          <p:attrName>style.color</p:attrName>
                                        </p:attrNameLst>
                                      </p:cBhvr>
                                      <p:by>
                                        <p:hsl h="0" s="-12549" l="-25098"/>
                                      </p:by>
                                    </p:animClr>
                                    <p:animClr clrSpc="hsl" dir="cw">
                                      <p:cBhvr>
                                        <p:cTn id="161" dur="500" fill="hold"/>
                                        <p:tgtEl>
                                          <p:spTgt spid="30"/>
                                        </p:tgtEl>
                                        <p:attrNameLst>
                                          <p:attrName>fillcolor</p:attrName>
                                        </p:attrNameLst>
                                      </p:cBhvr>
                                      <p:by>
                                        <p:hsl h="0" s="-12549" l="-25098"/>
                                      </p:by>
                                    </p:animClr>
                                    <p:animClr clrSpc="hsl" dir="cw">
                                      <p:cBhvr>
                                        <p:cTn id="162" dur="500" fill="hold"/>
                                        <p:tgtEl>
                                          <p:spTgt spid="30"/>
                                        </p:tgtEl>
                                        <p:attrNameLst>
                                          <p:attrName>stroke.color</p:attrName>
                                        </p:attrNameLst>
                                      </p:cBhvr>
                                      <p:by>
                                        <p:hsl h="0" s="-12549" l="-25098"/>
                                      </p:by>
                                    </p:animClr>
                                    <p:set>
                                      <p:cBhvr>
                                        <p:cTn id="163" dur="500" fill="hold"/>
                                        <p:tgtEl>
                                          <p:spTgt spid="30"/>
                                        </p:tgtEl>
                                        <p:attrNameLst>
                                          <p:attrName>fill.type</p:attrName>
                                        </p:attrNameLst>
                                      </p:cBhvr>
                                      <p:to>
                                        <p:strVal val="solid"/>
                                      </p:to>
                                    </p:set>
                                  </p:childTnLst>
                                </p:cTn>
                              </p:par>
                              <p:par>
                                <p:cTn id="164" presetID="42" presetClass="exit" presetSubtype="0" fill="hold" grpId="1" nodeType="withEffect">
                                  <p:stCondLst>
                                    <p:cond delay="0"/>
                                  </p:stCondLst>
                                  <p:childTnLst>
                                    <p:animEffect transition="out" filter="fade">
                                      <p:cBhvr>
                                        <p:cTn id="165" dur="1000"/>
                                        <p:tgtEl>
                                          <p:spTgt spid="13"/>
                                        </p:tgtEl>
                                      </p:cBhvr>
                                    </p:animEffect>
                                    <p:anim calcmode="lin" valueType="num">
                                      <p:cBhvr>
                                        <p:cTn id="166" dur="1000"/>
                                        <p:tgtEl>
                                          <p:spTgt spid="13"/>
                                        </p:tgtEl>
                                        <p:attrNameLst>
                                          <p:attrName>ppt_x</p:attrName>
                                        </p:attrNameLst>
                                      </p:cBhvr>
                                      <p:tavLst>
                                        <p:tav tm="0">
                                          <p:val>
                                            <p:strVal val="ppt_x"/>
                                          </p:val>
                                        </p:tav>
                                        <p:tav tm="100000">
                                          <p:val>
                                            <p:strVal val="ppt_x"/>
                                          </p:val>
                                        </p:tav>
                                      </p:tavLst>
                                    </p:anim>
                                    <p:anim calcmode="lin" valueType="num">
                                      <p:cBhvr>
                                        <p:cTn id="167" dur="1000"/>
                                        <p:tgtEl>
                                          <p:spTgt spid="13"/>
                                        </p:tgtEl>
                                        <p:attrNameLst>
                                          <p:attrName>ppt_y</p:attrName>
                                        </p:attrNameLst>
                                      </p:cBhvr>
                                      <p:tavLst>
                                        <p:tav tm="0">
                                          <p:val>
                                            <p:strVal val="ppt_y"/>
                                          </p:val>
                                        </p:tav>
                                        <p:tav tm="100000">
                                          <p:val>
                                            <p:strVal val="ppt_y+.1"/>
                                          </p:val>
                                        </p:tav>
                                      </p:tavLst>
                                    </p:anim>
                                    <p:set>
                                      <p:cBhvr>
                                        <p:cTn id="168" dur="1" fill="hold">
                                          <p:stCondLst>
                                            <p:cond delay="999"/>
                                          </p:stCondLst>
                                        </p:cTn>
                                        <p:tgtEl>
                                          <p:spTgt spid="13"/>
                                        </p:tgtEl>
                                        <p:attrNameLst>
                                          <p:attrName>style.visibility</p:attrName>
                                        </p:attrNameLst>
                                      </p:cBhvr>
                                      <p:to>
                                        <p:strVal val="hidden"/>
                                      </p:to>
                                    </p:set>
                                  </p:childTnLst>
                                </p:cTn>
                              </p:par>
                              <p:par>
                                <p:cTn id="169" presetID="42" presetClass="entr" presetSubtype="0" fill="hold" grpId="0" nodeType="with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fade">
                                      <p:cBhvr>
                                        <p:cTn id="171" dur="1000"/>
                                        <p:tgtEl>
                                          <p:spTgt spid="14"/>
                                        </p:tgtEl>
                                      </p:cBhvr>
                                    </p:animEffect>
                                    <p:anim calcmode="lin" valueType="num">
                                      <p:cBhvr>
                                        <p:cTn id="172" dur="1000" fill="hold"/>
                                        <p:tgtEl>
                                          <p:spTgt spid="14"/>
                                        </p:tgtEl>
                                        <p:attrNameLst>
                                          <p:attrName>ppt_x</p:attrName>
                                        </p:attrNameLst>
                                      </p:cBhvr>
                                      <p:tavLst>
                                        <p:tav tm="0">
                                          <p:val>
                                            <p:strVal val="#ppt_x"/>
                                          </p:val>
                                        </p:tav>
                                        <p:tav tm="100000">
                                          <p:val>
                                            <p:strVal val="#ppt_x"/>
                                          </p:val>
                                        </p:tav>
                                      </p:tavLst>
                                    </p:anim>
                                    <p:anim calcmode="lin" valueType="num">
                                      <p:cBhvr>
                                        <p:cTn id="1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174" restart="whenNotActive" fill="hold" evtFilter="cancelBubble" nodeType="interactiveSeq">
                <p:stCondLst>
                  <p:cond evt="onClick" delay="0">
                    <p:tgtEl>
                      <p:spTgt spid="31"/>
                    </p:tgtEl>
                  </p:cond>
                </p:stCondLst>
                <p:endSync evt="end" delay="0">
                  <p:rtn val="all"/>
                </p:endSync>
                <p:childTnLst>
                  <p:par>
                    <p:cTn id="175" fill="hold">
                      <p:stCondLst>
                        <p:cond delay="0"/>
                      </p:stCondLst>
                      <p:childTnLst>
                        <p:par>
                          <p:cTn id="176" fill="hold">
                            <p:stCondLst>
                              <p:cond delay="0"/>
                            </p:stCondLst>
                            <p:childTnLst>
                              <p:par>
                                <p:cTn id="177" presetID="24" presetClass="emph" presetSubtype="0" fill="hold" grpId="1" nodeType="withEffect">
                                  <p:stCondLst>
                                    <p:cond delay="0"/>
                                  </p:stCondLst>
                                  <p:childTnLst>
                                    <p:animClr clrSpc="hsl" dir="cw">
                                      <p:cBhvr override="childStyle">
                                        <p:cTn id="178" dur="500" fill="hold"/>
                                        <p:tgtEl>
                                          <p:spTgt spid="31"/>
                                        </p:tgtEl>
                                        <p:attrNameLst>
                                          <p:attrName>style.color</p:attrName>
                                        </p:attrNameLst>
                                      </p:cBhvr>
                                      <p:by>
                                        <p:hsl h="0" s="-12549" l="-25098"/>
                                      </p:by>
                                    </p:animClr>
                                    <p:animClr clrSpc="hsl" dir="cw">
                                      <p:cBhvr>
                                        <p:cTn id="179" dur="500" fill="hold"/>
                                        <p:tgtEl>
                                          <p:spTgt spid="31"/>
                                        </p:tgtEl>
                                        <p:attrNameLst>
                                          <p:attrName>fillcolor</p:attrName>
                                        </p:attrNameLst>
                                      </p:cBhvr>
                                      <p:by>
                                        <p:hsl h="0" s="-12549" l="-25098"/>
                                      </p:by>
                                    </p:animClr>
                                    <p:animClr clrSpc="hsl" dir="cw">
                                      <p:cBhvr>
                                        <p:cTn id="180" dur="500" fill="hold"/>
                                        <p:tgtEl>
                                          <p:spTgt spid="31"/>
                                        </p:tgtEl>
                                        <p:attrNameLst>
                                          <p:attrName>stroke.color</p:attrName>
                                        </p:attrNameLst>
                                      </p:cBhvr>
                                      <p:by>
                                        <p:hsl h="0" s="-12549" l="-25098"/>
                                      </p:by>
                                    </p:animClr>
                                    <p:set>
                                      <p:cBhvr>
                                        <p:cTn id="181" dur="500" fill="hold"/>
                                        <p:tgtEl>
                                          <p:spTgt spid="31"/>
                                        </p:tgtEl>
                                        <p:attrNameLst>
                                          <p:attrName>fill.type</p:attrName>
                                        </p:attrNameLst>
                                      </p:cBhvr>
                                      <p:to>
                                        <p:strVal val="solid"/>
                                      </p:to>
                                    </p:set>
                                  </p:childTnLst>
                                </p:cTn>
                              </p:par>
                              <p:par>
                                <p:cTn id="182" presetID="42" presetClass="exit" presetSubtype="0" fill="hold" grpId="1" nodeType="withEffect">
                                  <p:stCondLst>
                                    <p:cond delay="0"/>
                                  </p:stCondLst>
                                  <p:childTnLst>
                                    <p:animEffect transition="out" filter="fade">
                                      <p:cBhvr>
                                        <p:cTn id="183" dur="1000"/>
                                        <p:tgtEl>
                                          <p:spTgt spid="14"/>
                                        </p:tgtEl>
                                      </p:cBhvr>
                                    </p:animEffect>
                                    <p:anim calcmode="lin" valueType="num">
                                      <p:cBhvr>
                                        <p:cTn id="184" dur="1000"/>
                                        <p:tgtEl>
                                          <p:spTgt spid="14"/>
                                        </p:tgtEl>
                                        <p:attrNameLst>
                                          <p:attrName>ppt_x</p:attrName>
                                        </p:attrNameLst>
                                      </p:cBhvr>
                                      <p:tavLst>
                                        <p:tav tm="0">
                                          <p:val>
                                            <p:strVal val="ppt_x"/>
                                          </p:val>
                                        </p:tav>
                                        <p:tav tm="100000">
                                          <p:val>
                                            <p:strVal val="ppt_x"/>
                                          </p:val>
                                        </p:tav>
                                      </p:tavLst>
                                    </p:anim>
                                    <p:anim calcmode="lin" valueType="num">
                                      <p:cBhvr>
                                        <p:cTn id="185" dur="1000"/>
                                        <p:tgtEl>
                                          <p:spTgt spid="14"/>
                                        </p:tgtEl>
                                        <p:attrNameLst>
                                          <p:attrName>ppt_y</p:attrName>
                                        </p:attrNameLst>
                                      </p:cBhvr>
                                      <p:tavLst>
                                        <p:tav tm="0">
                                          <p:val>
                                            <p:strVal val="ppt_y"/>
                                          </p:val>
                                        </p:tav>
                                        <p:tav tm="100000">
                                          <p:val>
                                            <p:strVal val="ppt_y+.1"/>
                                          </p:val>
                                        </p:tav>
                                      </p:tavLst>
                                    </p:anim>
                                    <p:set>
                                      <p:cBhvr>
                                        <p:cTn id="186" dur="1" fill="hold">
                                          <p:stCondLst>
                                            <p:cond delay="999"/>
                                          </p:stCondLst>
                                        </p:cTn>
                                        <p:tgtEl>
                                          <p:spTgt spid="14"/>
                                        </p:tgtEl>
                                        <p:attrNameLst>
                                          <p:attrName>style.visibility</p:attrName>
                                        </p:attrNameLst>
                                      </p:cBhvr>
                                      <p:to>
                                        <p:strVal val="hidden"/>
                                      </p:to>
                                    </p:set>
                                  </p:childTnLst>
                                </p:cTn>
                              </p:par>
                              <p:par>
                                <p:cTn id="187" presetID="42" presetClass="entr" presetSubtype="0" fill="hold" grpId="0" nodeType="withEffect">
                                  <p:stCondLst>
                                    <p:cond delay="0"/>
                                  </p:stCondLst>
                                  <p:childTnLst>
                                    <p:set>
                                      <p:cBhvr>
                                        <p:cTn id="188" dur="1" fill="hold">
                                          <p:stCondLst>
                                            <p:cond delay="0"/>
                                          </p:stCondLst>
                                        </p:cTn>
                                        <p:tgtEl>
                                          <p:spTgt spid="15"/>
                                        </p:tgtEl>
                                        <p:attrNameLst>
                                          <p:attrName>style.visibility</p:attrName>
                                        </p:attrNameLst>
                                      </p:cBhvr>
                                      <p:to>
                                        <p:strVal val="visible"/>
                                      </p:to>
                                    </p:set>
                                    <p:animEffect transition="in" filter="fade">
                                      <p:cBhvr>
                                        <p:cTn id="189" dur="1000"/>
                                        <p:tgtEl>
                                          <p:spTgt spid="15"/>
                                        </p:tgtEl>
                                      </p:cBhvr>
                                    </p:animEffect>
                                    <p:anim calcmode="lin" valueType="num">
                                      <p:cBhvr>
                                        <p:cTn id="190" dur="1000" fill="hold"/>
                                        <p:tgtEl>
                                          <p:spTgt spid="15"/>
                                        </p:tgtEl>
                                        <p:attrNameLst>
                                          <p:attrName>ppt_x</p:attrName>
                                        </p:attrNameLst>
                                      </p:cBhvr>
                                      <p:tavLst>
                                        <p:tav tm="0">
                                          <p:val>
                                            <p:strVal val="#ppt_x"/>
                                          </p:val>
                                        </p:tav>
                                        <p:tav tm="100000">
                                          <p:val>
                                            <p:strVal val="#ppt_x"/>
                                          </p:val>
                                        </p:tav>
                                      </p:tavLst>
                                    </p:anim>
                                    <p:anim calcmode="lin" valueType="num">
                                      <p:cBhvr>
                                        <p:cTn id="1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1"/>
                  </p:tgtEl>
                </p:cond>
              </p:nextCondLst>
            </p:seq>
            <p:seq concurrent="1" nextAc="seek">
              <p:cTn id="192" restart="whenNotActive" fill="hold" evtFilter="cancelBubble" nodeType="interactiveSeq">
                <p:stCondLst>
                  <p:cond evt="onClick" delay="0">
                    <p:tgtEl>
                      <p:spTgt spid="37"/>
                    </p:tgtEl>
                  </p:cond>
                </p:stCondLst>
                <p:endSync evt="end" delay="0">
                  <p:rtn val="all"/>
                </p:endSync>
                <p:childTnLst>
                  <p:par>
                    <p:cTn id="193" fill="hold">
                      <p:stCondLst>
                        <p:cond delay="0"/>
                      </p:stCondLst>
                      <p:childTnLst>
                        <p:par>
                          <p:cTn id="194" fill="hold">
                            <p:stCondLst>
                              <p:cond delay="0"/>
                            </p:stCondLst>
                            <p:childTnLst>
                              <p:par>
                                <p:cTn id="195" presetID="24" presetClass="emph" presetSubtype="0" fill="hold" grpId="1" nodeType="withEffect">
                                  <p:stCondLst>
                                    <p:cond delay="0"/>
                                  </p:stCondLst>
                                  <p:childTnLst>
                                    <p:animClr clrSpc="hsl" dir="cw">
                                      <p:cBhvr override="childStyle">
                                        <p:cTn id="196" dur="500" fill="hold"/>
                                        <p:tgtEl>
                                          <p:spTgt spid="37"/>
                                        </p:tgtEl>
                                        <p:attrNameLst>
                                          <p:attrName>style.color</p:attrName>
                                        </p:attrNameLst>
                                      </p:cBhvr>
                                      <p:by>
                                        <p:hsl h="0" s="-12549" l="-25098"/>
                                      </p:by>
                                    </p:animClr>
                                    <p:animClr clrSpc="hsl" dir="cw">
                                      <p:cBhvr>
                                        <p:cTn id="197" dur="500" fill="hold"/>
                                        <p:tgtEl>
                                          <p:spTgt spid="37"/>
                                        </p:tgtEl>
                                        <p:attrNameLst>
                                          <p:attrName>fillcolor</p:attrName>
                                        </p:attrNameLst>
                                      </p:cBhvr>
                                      <p:by>
                                        <p:hsl h="0" s="-12549" l="-25098"/>
                                      </p:by>
                                    </p:animClr>
                                    <p:animClr clrSpc="hsl" dir="cw">
                                      <p:cBhvr>
                                        <p:cTn id="198" dur="500" fill="hold"/>
                                        <p:tgtEl>
                                          <p:spTgt spid="37"/>
                                        </p:tgtEl>
                                        <p:attrNameLst>
                                          <p:attrName>stroke.color</p:attrName>
                                        </p:attrNameLst>
                                      </p:cBhvr>
                                      <p:by>
                                        <p:hsl h="0" s="-12549" l="-25098"/>
                                      </p:by>
                                    </p:animClr>
                                    <p:set>
                                      <p:cBhvr>
                                        <p:cTn id="199" dur="500" fill="hold"/>
                                        <p:tgtEl>
                                          <p:spTgt spid="37"/>
                                        </p:tgtEl>
                                        <p:attrNameLst>
                                          <p:attrName>fill.type</p:attrName>
                                        </p:attrNameLst>
                                      </p:cBhvr>
                                      <p:to>
                                        <p:strVal val="solid"/>
                                      </p:to>
                                    </p:set>
                                  </p:childTnLst>
                                </p:cTn>
                              </p:par>
                              <p:par>
                                <p:cTn id="200" presetID="42" presetClass="exit" presetSubtype="0" fill="hold" grpId="1" nodeType="withEffect">
                                  <p:stCondLst>
                                    <p:cond delay="0"/>
                                  </p:stCondLst>
                                  <p:childTnLst>
                                    <p:animEffect transition="out" filter="fade">
                                      <p:cBhvr>
                                        <p:cTn id="201" dur="1000"/>
                                        <p:tgtEl>
                                          <p:spTgt spid="15"/>
                                        </p:tgtEl>
                                      </p:cBhvr>
                                    </p:animEffect>
                                    <p:anim calcmode="lin" valueType="num">
                                      <p:cBhvr>
                                        <p:cTn id="202" dur="1000"/>
                                        <p:tgtEl>
                                          <p:spTgt spid="15"/>
                                        </p:tgtEl>
                                        <p:attrNameLst>
                                          <p:attrName>ppt_x</p:attrName>
                                        </p:attrNameLst>
                                      </p:cBhvr>
                                      <p:tavLst>
                                        <p:tav tm="0">
                                          <p:val>
                                            <p:strVal val="ppt_x"/>
                                          </p:val>
                                        </p:tav>
                                        <p:tav tm="100000">
                                          <p:val>
                                            <p:strVal val="ppt_x"/>
                                          </p:val>
                                        </p:tav>
                                      </p:tavLst>
                                    </p:anim>
                                    <p:anim calcmode="lin" valueType="num">
                                      <p:cBhvr>
                                        <p:cTn id="203" dur="1000"/>
                                        <p:tgtEl>
                                          <p:spTgt spid="15"/>
                                        </p:tgtEl>
                                        <p:attrNameLst>
                                          <p:attrName>ppt_y</p:attrName>
                                        </p:attrNameLst>
                                      </p:cBhvr>
                                      <p:tavLst>
                                        <p:tav tm="0">
                                          <p:val>
                                            <p:strVal val="ppt_y"/>
                                          </p:val>
                                        </p:tav>
                                        <p:tav tm="100000">
                                          <p:val>
                                            <p:strVal val="ppt_y+.1"/>
                                          </p:val>
                                        </p:tav>
                                      </p:tavLst>
                                    </p:anim>
                                    <p:set>
                                      <p:cBhvr>
                                        <p:cTn id="204" dur="1" fill="hold">
                                          <p:stCondLst>
                                            <p:cond delay="999"/>
                                          </p:stCondLst>
                                        </p:cTn>
                                        <p:tgtEl>
                                          <p:spTgt spid="15"/>
                                        </p:tgtEl>
                                        <p:attrNameLst>
                                          <p:attrName>style.visibility</p:attrName>
                                        </p:attrNameLst>
                                      </p:cBhvr>
                                      <p:to>
                                        <p:strVal val="hidden"/>
                                      </p:to>
                                    </p:set>
                                  </p:childTnLst>
                                </p:cTn>
                              </p:par>
                              <p:par>
                                <p:cTn id="205" presetID="42" presetClass="entr" presetSubtype="0" fill="hold" grpId="0" nodeType="withEffect">
                                  <p:stCondLst>
                                    <p:cond delay="0"/>
                                  </p:stCondLst>
                                  <p:childTnLst>
                                    <p:set>
                                      <p:cBhvr>
                                        <p:cTn id="206" dur="1" fill="hold">
                                          <p:stCondLst>
                                            <p:cond delay="0"/>
                                          </p:stCondLst>
                                        </p:cTn>
                                        <p:tgtEl>
                                          <p:spTgt spid="16"/>
                                        </p:tgtEl>
                                        <p:attrNameLst>
                                          <p:attrName>style.visibility</p:attrName>
                                        </p:attrNameLst>
                                      </p:cBhvr>
                                      <p:to>
                                        <p:strVal val="visible"/>
                                      </p:to>
                                    </p:set>
                                    <p:animEffect transition="in" filter="fade">
                                      <p:cBhvr>
                                        <p:cTn id="207" dur="1000"/>
                                        <p:tgtEl>
                                          <p:spTgt spid="16"/>
                                        </p:tgtEl>
                                      </p:cBhvr>
                                    </p:animEffect>
                                    <p:anim calcmode="lin" valueType="num">
                                      <p:cBhvr>
                                        <p:cTn id="208" dur="1000" fill="hold"/>
                                        <p:tgtEl>
                                          <p:spTgt spid="16"/>
                                        </p:tgtEl>
                                        <p:attrNameLst>
                                          <p:attrName>ppt_x</p:attrName>
                                        </p:attrNameLst>
                                      </p:cBhvr>
                                      <p:tavLst>
                                        <p:tav tm="0">
                                          <p:val>
                                            <p:strVal val="#ppt_x"/>
                                          </p:val>
                                        </p:tav>
                                        <p:tav tm="100000">
                                          <p:val>
                                            <p:strVal val="#ppt_x"/>
                                          </p:val>
                                        </p:tav>
                                      </p:tavLst>
                                    </p:anim>
                                    <p:anim calcmode="lin" valueType="num">
                                      <p:cBhvr>
                                        <p:cTn id="20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xit" presetSubtype="0" fill="hold" grpId="1" nodeType="clickEffect">
                                  <p:stCondLst>
                                    <p:cond delay="0"/>
                                  </p:stCondLst>
                                  <p:childTnLst>
                                    <p:animEffect transition="out" filter="fade">
                                      <p:cBhvr>
                                        <p:cTn id="213" dur="1000"/>
                                        <p:tgtEl>
                                          <p:spTgt spid="16"/>
                                        </p:tgtEl>
                                      </p:cBhvr>
                                    </p:animEffect>
                                    <p:anim calcmode="lin" valueType="num">
                                      <p:cBhvr>
                                        <p:cTn id="214" dur="1000"/>
                                        <p:tgtEl>
                                          <p:spTgt spid="16"/>
                                        </p:tgtEl>
                                        <p:attrNameLst>
                                          <p:attrName>ppt_x</p:attrName>
                                        </p:attrNameLst>
                                      </p:cBhvr>
                                      <p:tavLst>
                                        <p:tav tm="0">
                                          <p:val>
                                            <p:strVal val="ppt_x"/>
                                          </p:val>
                                        </p:tav>
                                        <p:tav tm="100000">
                                          <p:val>
                                            <p:strVal val="ppt_x"/>
                                          </p:val>
                                        </p:tav>
                                      </p:tavLst>
                                    </p:anim>
                                    <p:anim calcmode="lin" valueType="num">
                                      <p:cBhvr>
                                        <p:cTn id="215" dur="1000"/>
                                        <p:tgtEl>
                                          <p:spTgt spid="16"/>
                                        </p:tgtEl>
                                        <p:attrNameLst>
                                          <p:attrName>ppt_y</p:attrName>
                                        </p:attrNameLst>
                                      </p:cBhvr>
                                      <p:tavLst>
                                        <p:tav tm="0">
                                          <p:val>
                                            <p:strVal val="ppt_y"/>
                                          </p:val>
                                        </p:tav>
                                        <p:tav tm="100000">
                                          <p:val>
                                            <p:strVal val="ppt_y+.1"/>
                                          </p:val>
                                        </p:tav>
                                      </p:tavLst>
                                    </p:anim>
                                    <p:set>
                                      <p:cBhvr>
                                        <p:cTn id="2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17" restart="whenNotActive" fill="hold" evtFilter="cancelBubble" nodeType="interactiveSeq">
                <p:stCondLst>
                  <p:cond evt="onClick" delay="0">
                    <p:tgtEl>
                      <p:spTgt spid="52"/>
                    </p:tgtEl>
                  </p:cond>
                </p:stCondLst>
                <p:endSync evt="end" delay="0">
                  <p:rtn val="all"/>
                </p:endSync>
                <p:childTnLst>
                  <p:par>
                    <p:cTn id="218" fill="hold">
                      <p:stCondLst>
                        <p:cond delay="0"/>
                      </p:stCondLst>
                      <p:childTnLst>
                        <p:par>
                          <p:cTn id="219" fill="hold">
                            <p:stCondLst>
                              <p:cond delay="0"/>
                            </p:stCondLst>
                            <p:childTnLst>
                              <p:par>
                                <p:cTn id="220" presetID="10" presetClass="exit" presetSubtype="0" fill="hold" nodeType="clickEffect">
                                  <p:stCondLst>
                                    <p:cond delay="0"/>
                                  </p:stCondLst>
                                  <p:childTnLst>
                                    <p:animEffect transition="out" filter="fade">
                                      <p:cBhvr>
                                        <p:cTn id="221" dur="500"/>
                                        <p:tgtEl>
                                          <p:spTgt spid="52"/>
                                        </p:tgtEl>
                                      </p:cBhvr>
                                    </p:animEffect>
                                    <p:set>
                                      <p:cBhvr>
                                        <p:cTn id="22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23" restart="whenNotActive" fill="hold" evtFilter="cancelBubble" nodeType="interactiveSeq">
                <p:stCondLst>
                  <p:cond evt="onClick" delay="0">
                    <p:tgtEl>
                      <p:spTgt spid="60"/>
                    </p:tgtEl>
                  </p:cond>
                </p:stCondLst>
                <p:endSync evt="end" delay="0">
                  <p:rtn val="all"/>
                </p:endSync>
                <p:childTnLst>
                  <p:par>
                    <p:cTn id="224" fill="hold">
                      <p:stCondLst>
                        <p:cond delay="0"/>
                      </p:stCondLst>
                      <p:childTnLst>
                        <p:par>
                          <p:cTn id="225" fill="hold">
                            <p:stCondLst>
                              <p:cond delay="0"/>
                            </p:stCondLst>
                            <p:childTnLst>
                              <p:par>
                                <p:cTn id="226" presetID="10" presetClass="exit" presetSubtype="0" fill="hold" nodeType="clickEffect">
                                  <p:stCondLst>
                                    <p:cond delay="0"/>
                                  </p:stCondLst>
                                  <p:childTnLst>
                                    <p:animEffect transition="out" filter="fade">
                                      <p:cBhvr>
                                        <p:cTn id="227" dur="500"/>
                                        <p:tgtEl>
                                          <p:spTgt spid="60"/>
                                        </p:tgtEl>
                                      </p:cBhvr>
                                    </p:animEffect>
                                    <p:set>
                                      <p:cBhvr>
                                        <p:cTn id="22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29" restart="whenNotActive" fill="hold" evtFilter="cancelBubble" nodeType="interactiveSeq">
                <p:stCondLst>
                  <p:cond evt="onClick" delay="0">
                    <p:tgtEl>
                      <p:spTgt spid="59"/>
                    </p:tgtEl>
                  </p:cond>
                </p:stCondLst>
                <p:endSync evt="end" delay="0">
                  <p:rtn val="all"/>
                </p:endSync>
                <p:childTnLst>
                  <p:par>
                    <p:cTn id="230" fill="hold">
                      <p:stCondLst>
                        <p:cond delay="0"/>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59"/>
                                        </p:tgtEl>
                                      </p:cBhvr>
                                    </p:animEffect>
                                    <p:set>
                                      <p:cBhvr>
                                        <p:cTn id="234"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5" restart="whenNotActive" fill="hold" evtFilter="cancelBubble" nodeType="interactiveSeq">
                <p:stCondLst>
                  <p:cond evt="onClick" delay="0">
                    <p:tgtEl>
                      <p:spTgt spid="53"/>
                    </p:tgtEl>
                  </p:cond>
                </p:stCondLst>
                <p:endSync evt="end" delay="0">
                  <p:rtn val="all"/>
                </p:endSync>
                <p:childTnLst>
                  <p:par>
                    <p:cTn id="236" fill="hold">
                      <p:stCondLst>
                        <p:cond delay="0"/>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500"/>
                                        <p:tgtEl>
                                          <p:spTgt spid="53"/>
                                        </p:tgtEl>
                                      </p:cBhvr>
                                    </p:animEffect>
                                    <p:set>
                                      <p:cBhvr>
                                        <p:cTn id="2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1" restart="whenNotActive" fill="hold" evtFilter="cancelBubble" nodeType="interactiveSeq">
                <p:stCondLst>
                  <p:cond evt="onClick" delay="0">
                    <p:tgtEl>
                      <p:spTgt spid="56"/>
                    </p:tgtEl>
                  </p:cond>
                </p:stCondLst>
                <p:endSync evt="end" delay="0">
                  <p:rtn val="all"/>
                </p:endSync>
                <p:childTnLst>
                  <p:par>
                    <p:cTn id="242" fill="hold">
                      <p:stCondLst>
                        <p:cond delay="0"/>
                      </p:stCondLst>
                      <p:childTnLst>
                        <p:par>
                          <p:cTn id="243" fill="hold">
                            <p:stCondLst>
                              <p:cond delay="0"/>
                            </p:stCondLst>
                            <p:childTnLst>
                              <p:par>
                                <p:cTn id="244" presetID="10" presetClass="exit" presetSubtype="0" fill="hold" nodeType="clickEffect">
                                  <p:stCondLst>
                                    <p:cond delay="0"/>
                                  </p:stCondLst>
                                  <p:childTnLst>
                                    <p:animEffect transition="out" filter="fade">
                                      <p:cBhvr>
                                        <p:cTn id="245" dur="500"/>
                                        <p:tgtEl>
                                          <p:spTgt spid="56"/>
                                        </p:tgtEl>
                                      </p:cBhvr>
                                    </p:animEffect>
                                    <p:set>
                                      <p:cBhvr>
                                        <p:cTn id="24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47" restart="whenNotActive" fill="hold" evtFilter="cancelBubble" nodeType="interactiveSeq">
                <p:stCondLst>
                  <p:cond evt="onClick" delay="0">
                    <p:tgtEl>
                      <p:spTgt spid="55"/>
                    </p:tgtEl>
                  </p:cond>
                </p:stCondLst>
                <p:endSync evt="end" delay="0">
                  <p:rtn val="all"/>
                </p:endSync>
                <p:childTnLst>
                  <p:par>
                    <p:cTn id="248" fill="hold">
                      <p:stCondLst>
                        <p:cond delay="0"/>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500"/>
                                        <p:tgtEl>
                                          <p:spTgt spid="55"/>
                                        </p:tgtEl>
                                      </p:cBhvr>
                                    </p:animEffect>
                                    <p:set>
                                      <p:cBhvr>
                                        <p:cTn id="2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53" restart="whenNotActive" fill="hold" evtFilter="cancelBubble" nodeType="interactiveSeq">
                <p:stCondLst>
                  <p:cond evt="onClick" delay="0">
                    <p:tgtEl>
                      <p:spTgt spid="51"/>
                    </p:tgtEl>
                  </p:cond>
                </p:stCondLst>
                <p:endSync evt="end" delay="0">
                  <p:rtn val="all"/>
                </p:endSync>
                <p:childTnLst>
                  <p:par>
                    <p:cTn id="254" fill="hold">
                      <p:stCondLst>
                        <p:cond delay="0"/>
                      </p:stCondLst>
                      <p:childTnLst>
                        <p:par>
                          <p:cTn id="255" fill="hold">
                            <p:stCondLst>
                              <p:cond delay="0"/>
                            </p:stCondLst>
                            <p:childTnLst>
                              <p:par>
                                <p:cTn id="256" presetID="10" presetClass="exit" presetSubtype="0" fill="hold" nodeType="clickEffect">
                                  <p:stCondLst>
                                    <p:cond delay="0"/>
                                  </p:stCondLst>
                                  <p:childTnLst>
                                    <p:animEffect transition="out" filter="fade">
                                      <p:cBhvr>
                                        <p:cTn id="257" dur="500"/>
                                        <p:tgtEl>
                                          <p:spTgt spid="51"/>
                                        </p:tgtEl>
                                      </p:cBhvr>
                                    </p:animEffect>
                                    <p:set>
                                      <p:cBhvr>
                                        <p:cTn id="258"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59" restart="whenNotActive" fill="hold" evtFilter="cancelBubble" nodeType="interactiveSeq">
                <p:stCondLst>
                  <p:cond evt="onClick" delay="0">
                    <p:tgtEl>
                      <p:spTgt spid="54"/>
                    </p:tgtEl>
                  </p:cond>
                </p:stCondLst>
                <p:endSync evt="end" delay="0">
                  <p:rtn val="all"/>
                </p:endSync>
                <p:childTnLst>
                  <p:par>
                    <p:cTn id="260" fill="hold">
                      <p:stCondLst>
                        <p:cond delay="0"/>
                      </p:stCondLst>
                      <p:childTnLst>
                        <p:par>
                          <p:cTn id="261" fill="hold">
                            <p:stCondLst>
                              <p:cond delay="0"/>
                            </p:stCondLst>
                            <p:childTnLst>
                              <p:par>
                                <p:cTn id="262" presetID="10" presetClass="exit" presetSubtype="0" fill="hold" nodeType="clickEffect">
                                  <p:stCondLst>
                                    <p:cond delay="0"/>
                                  </p:stCondLst>
                                  <p:childTnLst>
                                    <p:animEffect transition="out" filter="fade">
                                      <p:cBhvr>
                                        <p:cTn id="263" dur="500"/>
                                        <p:tgtEl>
                                          <p:spTgt spid="54"/>
                                        </p:tgtEl>
                                      </p:cBhvr>
                                    </p:animEffect>
                                    <p:set>
                                      <p:cBhvr>
                                        <p:cTn id="26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5" restart="whenNotActive" fill="hold" evtFilter="cancelBubble" nodeType="interactiveSeq">
                <p:stCondLst>
                  <p:cond evt="onClick" delay="0">
                    <p:tgtEl>
                      <p:spTgt spid="58"/>
                    </p:tgtEl>
                  </p:cond>
                </p:stCondLst>
                <p:endSync evt="end" delay="0">
                  <p:rtn val="all"/>
                </p:endSync>
                <p:childTnLst>
                  <p:par>
                    <p:cTn id="266" fill="hold">
                      <p:stCondLst>
                        <p:cond delay="0"/>
                      </p:stCondLst>
                      <p:childTnLst>
                        <p:par>
                          <p:cTn id="267" fill="hold">
                            <p:stCondLst>
                              <p:cond delay="0"/>
                            </p:stCondLst>
                            <p:childTnLst>
                              <p:par>
                                <p:cTn id="268" presetID="10" presetClass="exit" presetSubtype="0" fill="hold" nodeType="clickEffect">
                                  <p:stCondLst>
                                    <p:cond delay="0"/>
                                  </p:stCondLst>
                                  <p:childTnLst>
                                    <p:animEffect transition="out" filter="fade">
                                      <p:cBhvr>
                                        <p:cTn id="269" dur="500"/>
                                        <p:tgtEl>
                                          <p:spTgt spid="58"/>
                                        </p:tgtEl>
                                      </p:cBhvr>
                                    </p:animEffect>
                                    <p:set>
                                      <p:cBhvr>
                                        <p:cTn id="270"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22" grpId="0" animBg="1"/>
      <p:bldP spid="22" grpId="1" animBg="1"/>
      <p:bldP spid="29" grpId="0" animBg="1"/>
      <p:bldP spid="29" grpId="1" animBg="1"/>
      <p:bldP spid="30" grpId="0" animBg="1"/>
      <p:bldP spid="30" grpId="1" animBg="1"/>
      <p:bldP spid="31" grpId="0" animBg="1"/>
      <p:bldP spid="31" grpId="1" animBg="1"/>
      <p:bldP spid="37" grpId="0" animBg="1"/>
      <p:bldP spid="37"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528</Words>
  <Application>Microsoft Office PowerPoint</Application>
  <PresentationFormat>Widescreen</PresentationFormat>
  <Paragraphs>99</Paragraphs>
  <Slides>10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Arimo</vt:lpstr>
      <vt:lpstr>Calibri</vt:lpstr>
      <vt:lpstr>Calibri Light</vt:lpstr>
      <vt:lpstr>HoloLens MDL2 Assets</vt:lpstr>
      <vt:lpstr>Hot Pizza</vt:lpstr>
      <vt:lpstr>Jokerman</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Administrator</cp:lastModifiedBy>
  <cp:revision>38</cp:revision>
  <dcterms:created xsi:type="dcterms:W3CDTF">2024-04-10T07:13:57Z</dcterms:created>
  <dcterms:modified xsi:type="dcterms:W3CDTF">2024-05-03T10:00:33Z</dcterms:modified>
</cp:coreProperties>
</file>