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4" r:id="rId4"/>
    <p:sldId id="277" r:id="rId5"/>
    <p:sldId id="269" r:id="rId6"/>
    <p:sldId id="270" r:id="rId7"/>
    <p:sldId id="276" r:id="rId8"/>
    <p:sldId id="275" r:id="rId9"/>
    <p:sldId id="274" r:id="rId10"/>
    <p:sldId id="281" r:id="rId11"/>
    <p:sldId id="278"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E2B1652-5259-5CCF-CA70-2EF73928D85B}"/>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01AD770-242C-AD03-593C-56B8F429B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569CC159-BF3C-0BBF-A0B8-6D9E4E6BFE83}"/>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5" name="Chỗ dành sẵn cho Chân trang 4">
            <a:extLst>
              <a:ext uri="{FF2B5EF4-FFF2-40B4-BE49-F238E27FC236}">
                <a16:creationId xmlns:a16="http://schemas.microsoft.com/office/drawing/2014/main" id="{99CE8AC7-2D25-C4CD-9E73-029B7BFB6B86}"/>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DF586CB-2BAF-F3E8-40D8-ADD17ACD51CC}"/>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379327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21EA30-EF4C-FAC5-CB98-72E0181D2072}"/>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FE7744A2-E5F9-5CFB-D25E-3BBE22F83DE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8C70CB4-D10D-58E2-7FFD-01F892737B0A}"/>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5" name="Chỗ dành sẵn cho Chân trang 4">
            <a:extLst>
              <a:ext uri="{FF2B5EF4-FFF2-40B4-BE49-F238E27FC236}">
                <a16:creationId xmlns:a16="http://schemas.microsoft.com/office/drawing/2014/main" id="{A7172CF2-B74D-E913-364C-F28F0B4D8703}"/>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8917781-8474-CA6E-E40B-BB4865CECA3E}"/>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81106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80624826-76C7-52AF-5E88-89260E896716}"/>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804C87D8-238F-D804-212F-A456CC5618E2}"/>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B36B47E-6BBC-B47B-1B75-7FBDD0E9E01D}"/>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5" name="Chỗ dành sẵn cho Chân trang 4">
            <a:extLst>
              <a:ext uri="{FF2B5EF4-FFF2-40B4-BE49-F238E27FC236}">
                <a16:creationId xmlns:a16="http://schemas.microsoft.com/office/drawing/2014/main" id="{7D9F8E5D-3E6E-C81A-59FC-3A2D2E29ED3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F58F9C2-32E4-2F35-A890-14D500D323BE}"/>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43200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3392762-A09C-A146-BC26-D9ED4445456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D800262-AF6F-B596-724A-44458AF8669C}"/>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56ABA9C-3FBC-96EC-F510-E4D179D6B444}"/>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5" name="Chỗ dành sẵn cho Chân trang 4">
            <a:extLst>
              <a:ext uri="{FF2B5EF4-FFF2-40B4-BE49-F238E27FC236}">
                <a16:creationId xmlns:a16="http://schemas.microsoft.com/office/drawing/2014/main" id="{23F05533-E4B1-BB85-F69B-DC3D375B56F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B8D3895-0479-C467-7B40-6C70D45E133C}"/>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5477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9EAFCB6-951E-6D53-12D2-82F9176F486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FA315DAF-0489-AB36-E35D-5B417F675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44F37E8F-1340-CB0A-78AD-775525DB4A45}"/>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5" name="Chỗ dành sẵn cho Chân trang 4">
            <a:extLst>
              <a:ext uri="{FF2B5EF4-FFF2-40B4-BE49-F238E27FC236}">
                <a16:creationId xmlns:a16="http://schemas.microsoft.com/office/drawing/2014/main" id="{3B9BA4A6-A855-2432-5533-4E3F058DA52E}"/>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34DD9D37-4022-25E1-CE0F-D827E65F3B21}"/>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77701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5D378DA-AF36-B4EF-3672-FAE8B803CA91}"/>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1484BFD-8A27-E034-2189-B0D9A78D14E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2D60A5F9-A2DB-5AA6-87EC-88F3999E0293}"/>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EEDFD3BE-0794-1BF7-8B07-C0043908B17B}"/>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6" name="Chỗ dành sẵn cho Chân trang 5">
            <a:extLst>
              <a:ext uri="{FF2B5EF4-FFF2-40B4-BE49-F238E27FC236}">
                <a16:creationId xmlns:a16="http://schemas.microsoft.com/office/drawing/2014/main" id="{2A258A71-E17D-0646-8985-4760B31641C6}"/>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C382399-99D6-7AE7-5A3D-BA4E7254CEC8}"/>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75849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6571361-B95C-4877-B563-3608D45E50C3}"/>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E3C45AB4-C897-F55B-F2F8-0AAE21BFC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E9C5BD6-B478-0AB2-81D2-9FA778BAF6C8}"/>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1876D480-9586-0864-517C-67B9D3813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CA761F8-4E60-CAFD-B258-10CA602BB32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EA399646-D355-DE2E-D446-253061918E97}"/>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8" name="Chỗ dành sẵn cho Chân trang 7">
            <a:extLst>
              <a:ext uri="{FF2B5EF4-FFF2-40B4-BE49-F238E27FC236}">
                <a16:creationId xmlns:a16="http://schemas.microsoft.com/office/drawing/2014/main" id="{C530A82D-92A8-DEE6-DF2E-F1E5B3E63602}"/>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037AB262-00BD-24D8-74EF-1006F8EB231E}"/>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13850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05B1AAD-3D99-DF36-BF29-DF82F8613B78}"/>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0C5B2219-91BD-0A7B-3F5D-0978FD78EFD1}"/>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4" name="Chỗ dành sẵn cho Chân trang 3">
            <a:extLst>
              <a:ext uri="{FF2B5EF4-FFF2-40B4-BE49-F238E27FC236}">
                <a16:creationId xmlns:a16="http://schemas.microsoft.com/office/drawing/2014/main" id="{5158A285-3686-90C7-4C42-03BB6D8795E1}"/>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CAC24430-90E7-DD93-49B7-6CB8A1A4698E}"/>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70080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C9E0E585-6A46-DBF1-4E21-C5C0B62D5D64}"/>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3" name="Chỗ dành sẵn cho Chân trang 2">
            <a:extLst>
              <a:ext uri="{FF2B5EF4-FFF2-40B4-BE49-F238E27FC236}">
                <a16:creationId xmlns:a16="http://schemas.microsoft.com/office/drawing/2014/main" id="{9FD52E1C-48BD-2811-EA9A-F1EC0FF0A586}"/>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347FEFFF-0A5B-84DD-EC8B-68E1BA34645E}"/>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101382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DED9134-6489-2129-E86A-D0E810D8A96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C3EF3C56-5FB8-88B8-C057-D07206D16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EA67F577-94EC-363A-C310-B4C4C13B6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6816860-45D6-C1DB-290C-8986BAB58EC0}"/>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6" name="Chỗ dành sẵn cho Chân trang 5">
            <a:extLst>
              <a:ext uri="{FF2B5EF4-FFF2-40B4-BE49-F238E27FC236}">
                <a16:creationId xmlns:a16="http://schemas.microsoft.com/office/drawing/2014/main" id="{E5366B40-6E87-8D22-BDE6-D980E5F6C379}"/>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523A2759-EEB6-AC2E-96CA-D4998FBEB040}"/>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2916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DE2779-EC46-E7BD-3B6E-539A264125F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0A8443CC-A575-5871-B112-B7F4BF88CB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E0EAF753-298C-29E5-269F-AE59A287E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4549333-0D59-CA63-69F5-CFA2D66EE582}"/>
              </a:ext>
            </a:extLst>
          </p:cNvPr>
          <p:cNvSpPr>
            <a:spLocks noGrp="1"/>
          </p:cNvSpPr>
          <p:nvPr>
            <p:ph type="dt" sz="half" idx="10"/>
          </p:nvPr>
        </p:nvSpPr>
        <p:spPr/>
        <p:txBody>
          <a:bodyPr/>
          <a:lstStyle/>
          <a:p>
            <a:fld id="{0796D942-EAC8-46DE-92A3-D775BF2CE84A}" type="datetimeFigureOut">
              <a:rPr lang="vi-VN" smtClean="0"/>
              <a:t>03/05/2024</a:t>
            </a:fld>
            <a:endParaRPr lang="vi-VN"/>
          </a:p>
        </p:txBody>
      </p:sp>
      <p:sp>
        <p:nvSpPr>
          <p:cNvPr id="6" name="Chỗ dành sẵn cho Chân trang 5">
            <a:extLst>
              <a:ext uri="{FF2B5EF4-FFF2-40B4-BE49-F238E27FC236}">
                <a16:creationId xmlns:a16="http://schemas.microsoft.com/office/drawing/2014/main" id="{8A60D2BD-040B-8644-DB53-A1A122F4A29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43A0D9FE-4732-B333-1A94-49A81AAE14F9}"/>
              </a:ext>
            </a:extLst>
          </p:cNvPr>
          <p:cNvSpPr>
            <a:spLocks noGrp="1"/>
          </p:cNvSpPr>
          <p:nvPr>
            <p:ph type="sldNum" sz="quarter" idx="12"/>
          </p:nvPr>
        </p:nvSpPr>
        <p:spPr/>
        <p:txBody>
          <a:bodyPr/>
          <a:lstStyle/>
          <a:p>
            <a:fld id="{D2F7B846-3C11-4A08-9DDE-1A0DDA6D36E6}" type="slidenum">
              <a:rPr lang="vi-VN" smtClean="0"/>
              <a:t>‹#›</a:t>
            </a:fld>
            <a:endParaRPr lang="vi-VN"/>
          </a:p>
        </p:txBody>
      </p:sp>
    </p:spTree>
    <p:extLst>
      <p:ext uri="{BB962C8B-B14F-4D97-AF65-F5344CB8AC3E}">
        <p14:creationId xmlns:p14="http://schemas.microsoft.com/office/powerpoint/2010/main" val="88225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0C418BE-119A-04FC-7050-B91B3BB62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C20B92D-D57C-BF76-0911-AF193524D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63942C9-7F81-E1C2-4A6E-EA0170E3E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6D942-EAC8-46DE-92A3-D775BF2CE84A}" type="datetimeFigureOut">
              <a:rPr lang="vi-VN" smtClean="0"/>
              <a:t>03/05/2024</a:t>
            </a:fld>
            <a:endParaRPr lang="vi-VN"/>
          </a:p>
        </p:txBody>
      </p:sp>
      <p:sp>
        <p:nvSpPr>
          <p:cNvPr id="5" name="Chỗ dành sẵn cho Chân trang 4">
            <a:extLst>
              <a:ext uri="{FF2B5EF4-FFF2-40B4-BE49-F238E27FC236}">
                <a16:creationId xmlns:a16="http://schemas.microsoft.com/office/drawing/2014/main" id="{908F32FD-A057-FE14-32EA-32DB0DD00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A08994ED-3204-AEBF-4FB3-3A894212C3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B846-3C11-4A08-9DDE-1A0DDA6D36E6}" type="slidenum">
              <a:rPr lang="vi-VN" smtClean="0"/>
              <a:t>‹#›</a:t>
            </a:fld>
            <a:endParaRPr lang="vi-VN"/>
          </a:p>
        </p:txBody>
      </p:sp>
    </p:spTree>
    <p:extLst>
      <p:ext uri="{BB962C8B-B14F-4D97-AF65-F5344CB8AC3E}">
        <p14:creationId xmlns:p14="http://schemas.microsoft.com/office/powerpoint/2010/main" val="32456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5" Type="http://schemas.microsoft.com/office/2007/relationships/hdphoto" Target="../media/hdphoto2.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a:extLst>
              <a:ext uri="{FF2B5EF4-FFF2-40B4-BE49-F238E27FC236}">
                <a16:creationId xmlns:a16="http://schemas.microsoft.com/office/drawing/2014/main" id="{4E9B3428-BA63-BCDF-48FE-CEBD96720164}"/>
              </a:ext>
            </a:extLst>
          </p:cNvPr>
          <p:cNvSpPr/>
          <p:nvPr/>
        </p:nvSpPr>
        <p:spPr>
          <a:xfrm>
            <a:off x="4205514" y="1513114"/>
            <a:ext cx="3780971" cy="3780971"/>
          </a:xfrm>
          <a:prstGeom prst="ellipse">
            <a:avLst/>
          </a:prstGeom>
          <a:solidFill>
            <a:srgbClr val="FFC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a16="http://schemas.microsoft.com/office/drawing/2014/main" id="{1DBA67CD-C649-2FDE-4E12-E15156245409}"/>
              </a:ext>
            </a:extLst>
          </p:cNvPr>
          <p:cNvSpPr/>
          <p:nvPr/>
        </p:nvSpPr>
        <p:spPr>
          <a:xfrm>
            <a:off x="3893457" y="3116943"/>
            <a:ext cx="624114" cy="624114"/>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909596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1.875E-6 2.22222E-6 C -1.875E-6 -0.15209 0.0694 -0.27593 0.15495 -0.27593 C 0.2405 -0.27593 0.31016 -0.15209 0.31016 2.22222E-6 C 0.31016 0.15208 0.2405 0.27546 0.15495 0.27546 C 0.0694 0.27546 -1.875E-6 0.15208 -1.875E-6 2.22222E-6 Z " pathEditMode="relative" rAng="16200000" ptsTypes="AAAAA">
                                      <p:cBhvr>
                                        <p:cTn id="6" dur="2000" fill="hold"/>
                                        <p:tgtEl>
                                          <p:spTgt spid="4"/>
                                        </p:tgtEl>
                                        <p:attrNameLst>
                                          <p:attrName>ppt_x</p:attrName>
                                          <p:attrName>ppt_y</p:attrName>
                                        </p:attrNameLst>
                                      </p:cBhvr>
                                      <p:rCtr x="15508" y="-23"/>
                                    </p:animMotion>
                                  </p:childTnLst>
                                </p:cTn>
                              </p:par>
                              <p:par>
                                <p:cTn id="7" presetID="42" presetClass="path" presetSubtype="0" accel="50000" decel="50000" fill="hold" grpId="1" nodeType="withEffect">
                                  <p:stCondLst>
                                    <p:cond delay="2000"/>
                                  </p:stCondLst>
                                  <p:childTnLst>
                                    <p:animMotion origin="layout" path="M -1.875E-6 0 L 0.15508 0 " pathEditMode="relative" rAng="0" ptsTypes="AA">
                                      <p:cBhvr>
                                        <p:cTn id="8" dur="750" fill="hold"/>
                                        <p:tgtEl>
                                          <p:spTgt spid="4"/>
                                        </p:tgtEl>
                                        <p:attrNameLst>
                                          <p:attrName>ppt_x</p:attrName>
                                          <p:attrName>ppt_y</p:attrName>
                                        </p:attrNameLst>
                                      </p:cBhvr>
                                      <p:rCtr x="7747" y="0"/>
                                    </p:animMotion>
                                  </p:childTnLst>
                                </p:cTn>
                              </p:par>
                              <p:par>
                                <p:cTn id="9" presetID="31" presetClass="entr" presetSubtype="0" fill="hold" grpId="2"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90"/>
                                          </p:val>
                                        </p:tav>
                                        <p:tav tm="100000">
                                          <p:val>
                                            <p:fltVal val="0"/>
                                          </p:val>
                                        </p:tav>
                                      </p:tavLst>
                                    </p:anim>
                                    <p:animEffect transition="in" filter="fade">
                                      <p:cBhvr>
                                        <p:cTn id="14" dur="750"/>
                                        <p:tgtEl>
                                          <p:spTgt spid="4"/>
                                        </p:tgtEl>
                                      </p:cBhvr>
                                    </p:animEffect>
                                  </p:childTnLst>
                                </p:cTn>
                              </p:par>
                              <p:par>
                                <p:cTn id="15" presetID="6" presetClass="emph" presetSubtype="0" fill="hold" grpId="3" nodeType="withEffect">
                                  <p:stCondLst>
                                    <p:cond delay="3500"/>
                                  </p:stCondLst>
                                  <p:childTnLst>
                                    <p:animScale>
                                      <p:cBhvr>
                                        <p:cTn id="16" dur="75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Thiếu Nhi Hy Sinh Chịu Khó - DÒNG ĐỨC MARIA NỮ VƯƠNG HÒA BÌ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Picture 33"/>
          <p:cNvPicPr>
            <a:picLocks noChangeAspect="1"/>
          </p:cNvPicPr>
          <p:nvPr/>
        </p:nvPicPr>
        <p:blipFill>
          <a:blip r:embed="rId2"/>
          <a:stretch>
            <a:fillRect/>
          </a:stretch>
        </p:blipFill>
        <p:spPr>
          <a:xfrm>
            <a:off x="-313830" y="1667859"/>
            <a:ext cx="2762293" cy="4462067"/>
          </a:xfrm>
          <a:prstGeom prst="rect">
            <a:avLst/>
          </a:prstGeom>
        </p:spPr>
      </p:pic>
      <p:pic>
        <p:nvPicPr>
          <p:cNvPr id="36" name="Picture 35"/>
          <p:cNvPicPr>
            <a:picLocks noChangeAspect="1"/>
          </p:cNvPicPr>
          <p:nvPr/>
        </p:nvPicPr>
        <p:blipFill>
          <a:blip r:embed="rId3"/>
          <a:stretch>
            <a:fillRect/>
          </a:stretch>
        </p:blipFill>
        <p:spPr>
          <a:xfrm>
            <a:off x="1204971" y="2287951"/>
            <a:ext cx="2248982" cy="3188710"/>
          </a:xfrm>
          <a:prstGeom prst="rect">
            <a:avLst/>
          </a:prstGeom>
        </p:spPr>
      </p:pic>
      <p:sp>
        <p:nvSpPr>
          <p:cNvPr id="2" name="Hình chữ nhật: Góc Tròn 1">
            <a:extLst>
              <a:ext uri="{FF2B5EF4-FFF2-40B4-BE49-F238E27FC236}">
                <a16:creationId xmlns:a16="http://schemas.microsoft.com/office/drawing/2014/main" id="{67E04595-5041-AE62-DF9F-012C8B7A318C}"/>
              </a:ext>
            </a:extLst>
          </p:cNvPr>
          <p:cNvSpPr/>
          <p:nvPr/>
        </p:nvSpPr>
        <p:spPr>
          <a:xfrm>
            <a:off x="2459874" y="5295799"/>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1. Đức Giê su nói người là mục tử như thế nào?</a:t>
            </a:r>
          </a:p>
        </p:txBody>
      </p:sp>
      <p:sp>
        <p:nvSpPr>
          <p:cNvPr id="4" name="Hình chữ nhật: Góc Tròn 3">
            <a:extLst>
              <a:ext uri="{FF2B5EF4-FFF2-40B4-BE49-F238E27FC236}">
                <a16:creationId xmlns:a16="http://schemas.microsoft.com/office/drawing/2014/main" id="{094FB01E-E3D2-D5E8-1BE0-FD3FDB4FCA5A}"/>
              </a:ext>
            </a:extLst>
          </p:cNvPr>
          <p:cNvSpPr/>
          <p:nvPr/>
        </p:nvSpPr>
        <p:spPr>
          <a:xfrm>
            <a:off x="2450769" y="5282303"/>
            <a:ext cx="7512680" cy="13788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2. </a:t>
            </a: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Người Mục Tử hy sinh gì cho đoàn chiên?</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Hình chữ nhật: Góc Tròn 4">
            <a:extLst>
              <a:ext uri="{FF2B5EF4-FFF2-40B4-BE49-F238E27FC236}">
                <a16:creationId xmlns:a16="http://schemas.microsoft.com/office/drawing/2014/main" id="{C91A1669-2226-2266-24E1-DEEA92936297}"/>
              </a:ext>
            </a:extLst>
          </p:cNvPr>
          <p:cNvSpPr/>
          <p:nvPr/>
        </p:nvSpPr>
        <p:spPr>
          <a:xfrm>
            <a:off x="2459874" y="5295799"/>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r>
              <a:rPr lang="vi-VN"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3.	Người làm thuê, khi thấy sói anh làm gì</a:t>
            </a: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Hình chữ nhật: Góc Tròn 5">
            <a:extLst>
              <a:ext uri="{FF2B5EF4-FFF2-40B4-BE49-F238E27FC236}">
                <a16:creationId xmlns:a16="http://schemas.microsoft.com/office/drawing/2014/main" id="{45AE3C4A-8FD9-375F-312F-D20E1BE2CCE2}"/>
              </a:ext>
            </a:extLst>
          </p:cNvPr>
          <p:cNvSpPr/>
          <p:nvPr/>
        </p:nvSpPr>
        <p:spPr>
          <a:xfrm>
            <a:off x="2459874" y="5295799"/>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4. </a:t>
            </a: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Sói vồ lấy chiên và làm cho chiên như thế nào?</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Mũi tên: Hình ngũ giác 6">
            <a:extLst>
              <a:ext uri="{FF2B5EF4-FFF2-40B4-BE49-F238E27FC236}">
                <a16:creationId xmlns:a16="http://schemas.microsoft.com/office/drawing/2014/main" id="{4BA7F65A-B990-C58E-7F6A-0E4A7D4D650E}"/>
              </a:ext>
            </a:extLst>
          </p:cNvPr>
          <p:cNvSpPr/>
          <p:nvPr/>
        </p:nvSpPr>
        <p:spPr>
          <a:xfrm flipH="1">
            <a:off x="10560195" y="1150207"/>
            <a:ext cx="1616765" cy="467563"/>
          </a:xfrm>
          <a:prstGeom prst="homePlat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1</a:t>
            </a:r>
            <a:endParaRPr lang="vi-VN" sz="3600" b="1">
              <a:latin typeface="Times New Roman" panose="02020603050405020304" pitchFamily="18" charset="0"/>
              <a:cs typeface="Times New Roman" panose="02020603050405020304" pitchFamily="18" charset="0"/>
            </a:endParaRPr>
          </a:p>
        </p:txBody>
      </p:sp>
      <p:sp>
        <p:nvSpPr>
          <p:cNvPr id="8" name="Mũi tên: Hình ngũ giác 7">
            <a:extLst>
              <a:ext uri="{FF2B5EF4-FFF2-40B4-BE49-F238E27FC236}">
                <a16:creationId xmlns:a16="http://schemas.microsoft.com/office/drawing/2014/main" id="{55BFE19D-A9F5-ACD2-AD38-04BE225E3872}"/>
              </a:ext>
            </a:extLst>
          </p:cNvPr>
          <p:cNvSpPr/>
          <p:nvPr/>
        </p:nvSpPr>
        <p:spPr>
          <a:xfrm flipH="1">
            <a:off x="10560195" y="1752025"/>
            <a:ext cx="1616765" cy="467563"/>
          </a:xfrm>
          <a:prstGeom prst="homePlat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2</a:t>
            </a:r>
            <a:endParaRPr lang="vi-VN" sz="3600" b="1">
              <a:latin typeface="Times New Roman" panose="02020603050405020304" pitchFamily="18" charset="0"/>
              <a:cs typeface="Times New Roman" panose="02020603050405020304" pitchFamily="18" charset="0"/>
            </a:endParaRPr>
          </a:p>
        </p:txBody>
      </p:sp>
      <p:sp>
        <p:nvSpPr>
          <p:cNvPr id="9" name="Mũi tên: Hình ngũ giác 8">
            <a:extLst>
              <a:ext uri="{FF2B5EF4-FFF2-40B4-BE49-F238E27FC236}">
                <a16:creationId xmlns:a16="http://schemas.microsoft.com/office/drawing/2014/main" id="{27127620-4193-9484-F2BC-0FC5BCCF2D01}"/>
              </a:ext>
            </a:extLst>
          </p:cNvPr>
          <p:cNvSpPr/>
          <p:nvPr/>
        </p:nvSpPr>
        <p:spPr>
          <a:xfrm flipH="1">
            <a:off x="10560195" y="2340591"/>
            <a:ext cx="1616765" cy="46756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3</a:t>
            </a:r>
            <a:endParaRPr lang="vi-VN" sz="3600" b="1">
              <a:latin typeface="Times New Roman" panose="02020603050405020304" pitchFamily="18" charset="0"/>
              <a:cs typeface="Times New Roman" panose="02020603050405020304" pitchFamily="18" charset="0"/>
            </a:endParaRPr>
          </a:p>
        </p:txBody>
      </p:sp>
      <p:sp>
        <p:nvSpPr>
          <p:cNvPr id="11" name="Mũi tên: Hình ngũ giác 10">
            <a:extLst>
              <a:ext uri="{FF2B5EF4-FFF2-40B4-BE49-F238E27FC236}">
                <a16:creationId xmlns:a16="http://schemas.microsoft.com/office/drawing/2014/main" id="{B290D2C0-AF9E-EE17-1041-E8F7CE284BFF}"/>
              </a:ext>
            </a:extLst>
          </p:cNvPr>
          <p:cNvSpPr/>
          <p:nvPr/>
        </p:nvSpPr>
        <p:spPr>
          <a:xfrm flipH="1">
            <a:off x="10560195" y="2900129"/>
            <a:ext cx="1616765" cy="467563"/>
          </a:xfrm>
          <a:prstGeom prst="homePlat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4</a:t>
            </a:r>
            <a:endParaRPr lang="vi-VN" sz="3600" b="1">
              <a:latin typeface="Times New Roman" panose="02020603050405020304" pitchFamily="18" charset="0"/>
              <a:cs typeface="Times New Roman" panose="02020603050405020304" pitchFamily="18" charset="0"/>
            </a:endParaRPr>
          </a:p>
        </p:txBody>
      </p:sp>
      <p:sp>
        <p:nvSpPr>
          <p:cNvPr id="22" name="Mũi tên: Hình ngũ giác 21">
            <a:extLst>
              <a:ext uri="{FF2B5EF4-FFF2-40B4-BE49-F238E27FC236}">
                <a16:creationId xmlns:a16="http://schemas.microsoft.com/office/drawing/2014/main" id="{442BCEB0-1E5D-E693-CEEC-FABC1DC191D0}"/>
              </a:ext>
            </a:extLst>
          </p:cNvPr>
          <p:cNvSpPr/>
          <p:nvPr/>
        </p:nvSpPr>
        <p:spPr>
          <a:xfrm flipH="1">
            <a:off x="10560195" y="3474181"/>
            <a:ext cx="1616765" cy="467563"/>
          </a:xfrm>
          <a:prstGeom prst="homePlate">
            <a:avLst/>
          </a:prstGeom>
          <a:solidFill>
            <a:srgbClr val="ADB9C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5</a:t>
            </a:r>
            <a:endParaRPr lang="vi-VN" sz="3600" b="1">
              <a:latin typeface="Times New Roman" panose="02020603050405020304" pitchFamily="18" charset="0"/>
              <a:cs typeface="Times New Roman" panose="02020603050405020304" pitchFamily="18" charset="0"/>
            </a:endParaRPr>
          </a:p>
        </p:txBody>
      </p:sp>
      <p:sp>
        <p:nvSpPr>
          <p:cNvPr id="29" name="Mũi tên: Hình ngũ giác 28">
            <a:extLst>
              <a:ext uri="{FF2B5EF4-FFF2-40B4-BE49-F238E27FC236}">
                <a16:creationId xmlns:a16="http://schemas.microsoft.com/office/drawing/2014/main" id="{3DE1DE5D-86CB-CF0B-961C-93D1AF53B576}"/>
              </a:ext>
            </a:extLst>
          </p:cNvPr>
          <p:cNvSpPr/>
          <p:nvPr/>
        </p:nvSpPr>
        <p:spPr>
          <a:xfrm flipH="1">
            <a:off x="10560195" y="4019205"/>
            <a:ext cx="1616765" cy="467563"/>
          </a:xfrm>
          <a:prstGeom prst="homePlate">
            <a:avLst/>
          </a:prstGeom>
          <a:solidFill>
            <a:srgbClr val="BF9000"/>
          </a:solidFill>
          <a:ln>
            <a:solidFill>
              <a:srgbClr val="BF9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6</a:t>
            </a:r>
            <a:endParaRPr lang="vi-VN" sz="3600" b="1">
              <a:latin typeface="Times New Roman" panose="02020603050405020304" pitchFamily="18" charset="0"/>
              <a:cs typeface="Times New Roman" panose="02020603050405020304" pitchFamily="18" charset="0"/>
            </a:endParaRPr>
          </a:p>
        </p:txBody>
      </p:sp>
      <p:sp>
        <p:nvSpPr>
          <p:cNvPr id="30" name="Mũi tên: Hình ngũ giác 29">
            <a:extLst>
              <a:ext uri="{FF2B5EF4-FFF2-40B4-BE49-F238E27FC236}">
                <a16:creationId xmlns:a16="http://schemas.microsoft.com/office/drawing/2014/main" id="{64D57282-047D-5018-9CB9-71EE1CA8582A}"/>
              </a:ext>
            </a:extLst>
          </p:cNvPr>
          <p:cNvSpPr/>
          <p:nvPr/>
        </p:nvSpPr>
        <p:spPr>
          <a:xfrm flipH="1">
            <a:off x="10560195" y="4564229"/>
            <a:ext cx="1616765" cy="467563"/>
          </a:xfrm>
          <a:prstGeom prst="homePlate">
            <a:avLst/>
          </a:prstGeom>
          <a:solidFill>
            <a:srgbClr val="38572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anose="02020603050405020304" pitchFamily="18" charset="0"/>
                <a:cs typeface="Times New Roman" panose="02020603050405020304" pitchFamily="18" charset="0"/>
              </a:rPr>
              <a:t>Câu 7</a:t>
            </a:r>
            <a:endParaRPr lang="vi-VN" sz="3600" b="1">
              <a:latin typeface="Times New Roman" panose="02020603050405020304" pitchFamily="18" charset="0"/>
              <a:cs typeface="Times New Roman" panose="02020603050405020304" pitchFamily="18" charset="0"/>
            </a:endParaRPr>
          </a:p>
        </p:txBody>
      </p:sp>
      <p:sp>
        <p:nvSpPr>
          <p:cNvPr id="12" name="Hình chữ nhật: Góc Tròn 11">
            <a:extLst>
              <a:ext uri="{FF2B5EF4-FFF2-40B4-BE49-F238E27FC236}">
                <a16:creationId xmlns:a16="http://schemas.microsoft.com/office/drawing/2014/main" id="{56A27731-850A-B832-CEB2-6F9A3D1CED15}"/>
              </a:ext>
            </a:extLst>
          </p:cNvPr>
          <p:cNvSpPr/>
          <p:nvPr/>
        </p:nvSpPr>
        <p:spPr>
          <a:xfrm>
            <a:off x="2459874" y="5295799"/>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5. </a:t>
            </a: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Những chiên khác không thuộc ràn này Người sẽ làm gì?</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3" name="Hình chữ nhật: Góc Tròn 12">
            <a:extLst>
              <a:ext uri="{FF2B5EF4-FFF2-40B4-BE49-F238E27FC236}">
                <a16:creationId xmlns:a16="http://schemas.microsoft.com/office/drawing/2014/main" id="{F72CC07A-1F8E-92C4-68EF-388CC85742C8}"/>
              </a:ext>
            </a:extLst>
          </p:cNvPr>
          <p:cNvSpPr/>
          <p:nvPr/>
        </p:nvSpPr>
        <p:spPr>
          <a:xfrm>
            <a:off x="2459874" y="5295799"/>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vi-VN"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6.	Và sẽ chỉ có mấy mục tử và mấy đoàn chiên?</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Hình chữ nhật: Góc Tròn 13">
            <a:extLst>
              <a:ext uri="{FF2B5EF4-FFF2-40B4-BE49-F238E27FC236}">
                <a16:creationId xmlns:a16="http://schemas.microsoft.com/office/drawing/2014/main" id="{D808B964-5979-B2E2-424B-CF8EAB88878C}"/>
              </a:ext>
            </a:extLst>
          </p:cNvPr>
          <p:cNvSpPr/>
          <p:nvPr/>
        </p:nvSpPr>
        <p:spPr>
          <a:xfrm>
            <a:off x="2459874" y="5295799"/>
            <a:ext cx="7494471" cy="135181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 </a:t>
            </a:r>
          </a:p>
          <a:p>
            <a:pPr lvl="0" algn="ctr"/>
            <a:r>
              <a:rPr lang="en-US" sz="40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rPr>
              <a:t>7. Đức Giêsu tự ý  làm gì với mạng sống của người?</a:t>
            </a:r>
          </a:p>
          <a:p>
            <a:pPr algn="ctr"/>
            <a:endParaRPr lang="en-US" sz="3200" b="1">
              <a:ln/>
              <a:solidFill>
                <a:srgbClr val="00B050"/>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55" name="Table 8">
            <a:extLst>
              <a:ext uri="{FF2B5EF4-FFF2-40B4-BE49-F238E27FC236}">
                <a16:creationId xmlns:a16="http://schemas.microsoft.com/office/drawing/2014/main" id="{705DA7E0-F30E-2829-7202-F183BDA87AFE}"/>
              </a:ext>
            </a:extLst>
          </p:cNvPr>
          <p:cNvGraphicFramePr>
            <a:graphicFrameLocks noGrp="1"/>
          </p:cNvGraphicFramePr>
          <p:nvPr>
            <p:extLst>
              <p:ext uri="{D42A27DB-BD31-4B8C-83A1-F6EECF244321}">
                <p14:modId xmlns:p14="http://schemas.microsoft.com/office/powerpoint/2010/main" val="3986110653"/>
              </p:ext>
            </p:extLst>
          </p:nvPr>
        </p:nvGraphicFramePr>
        <p:xfrm>
          <a:off x="4912238" y="4013723"/>
          <a:ext cx="1906065" cy="579120"/>
        </p:xfrm>
        <a:graphic>
          <a:graphicData uri="http://schemas.openxmlformats.org/drawingml/2006/table">
            <a:tbl>
              <a:tblPr firstRow="1" bandRow="1">
                <a:tableStyleId>{5C22544A-7EE6-4342-B048-85BDC9FD1C3A}</a:tableStyleId>
              </a:tblPr>
              <a:tblGrid>
                <a:gridCol w="635355">
                  <a:extLst>
                    <a:ext uri="{9D8B030D-6E8A-4147-A177-3AD203B41FA5}">
                      <a16:colId xmlns:a16="http://schemas.microsoft.com/office/drawing/2014/main" val="20000"/>
                    </a:ext>
                  </a:extLst>
                </a:gridCol>
                <a:gridCol w="635355">
                  <a:extLst>
                    <a:ext uri="{9D8B030D-6E8A-4147-A177-3AD203B41FA5}">
                      <a16:colId xmlns:a16="http://schemas.microsoft.com/office/drawing/2014/main" val="20001"/>
                    </a:ext>
                  </a:extLst>
                </a:gridCol>
                <a:gridCol w="635355">
                  <a:extLst>
                    <a:ext uri="{9D8B030D-6E8A-4147-A177-3AD203B41FA5}">
                      <a16:colId xmlns:a16="http://schemas.microsoft.com/office/drawing/2014/main" val="20002"/>
                    </a:ext>
                  </a:extLst>
                </a:gridCol>
              </a:tblGrid>
              <a:tr h="566240">
                <a:tc>
                  <a:txBody>
                    <a:bodyPr/>
                    <a:lstStyle/>
                    <a:p>
                      <a:pPr algn="ctr"/>
                      <a:r>
                        <a:rPr lang="en-US" sz="320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6" name="Table 9">
            <a:extLst>
              <a:ext uri="{FF2B5EF4-FFF2-40B4-BE49-F238E27FC236}">
                <a16:creationId xmlns:a16="http://schemas.microsoft.com/office/drawing/2014/main" id="{4A778B3A-9402-F2EA-203C-D51F135D3175}"/>
              </a:ext>
            </a:extLst>
          </p:cNvPr>
          <p:cNvGraphicFramePr>
            <a:graphicFrameLocks noGrp="1"/>
          </p:cNvGraphicFramePr>
          <p:nvPr>
            <p:extLst>
              <p:ext uri="{D42A27DB-BD31-4B8C-83A1-F6EECF244321}">
                <p14:modId xmlns:p14="http://schemas.microsoft.com/office/powerpoint/2010/main" val="2776095070"/>
              </p:ext>
            </p:extLst>
          </p:nvPr>
        </p:nvGraphicFramePr>
        <p:xfrm>
          <a:off x="4294037" y="4599707"/>
          <a:ext cx="3760632" cy="579120"/>
        </p:xfrm>
        <a:graphic>
          <a:graphicData uri="http://schemas.openxmlformats.org/drawingml/2006/table">
            <a:tbl>
              <a:tblPr firstRow="1" bandRow="1">
                <a:tableStyleId>{5C22544A-7EE6-4342-B048-85BDC9FD1C3A}</a:tableStyleId>
              </a:tblPr>
              <a:tblGrid>
                <a:gridCol w="626772">
                  <a:extLst>
                    <a:ext uri="{9D8B030D-6E8A-4147-A177-3AD203B41FA5}">
                      <a16:colId xmlns:a16="http://schemas.microsoft.com/office/drawing/2014/main" val="20000"/>
                    </a:ext>
                  </a:extLst>
                </a:gridCol>
                <a:gridCol w="626772">
                  <a:extLst>
                    <a:ext uri="{9D8B030D-6E8A-4147-A177-3AD203B41FA5}">
                      <a16:colId xmlns:a16="http://schemas.microsoft.com/office/drawing/2014/main" val="20001"/>
                    </a:ext>
                  </a:extLst>
                </a:gridCol>
                <a:gridCol w="626772">
                  <a:extLst>
                    <a:ext uri="{9D8B030D-6E8A-4147-A177-3AD203B41FA5}">
                      <a16:colId xmlns:a16="http://schemas.microsoft.com/office/drawing/2014/main" val="20002"/>
                    </a:ext>
                  </a:extLst>
                </a:gridCol>
                <a:gridCol w="626772">
                  <a:extLst>
                    <a:ext uri="{9D8B030D-6E8A-4147-A177-3AD203B41FA5}">
                      <a16:colId xmlns:a16="http://schemas.microsoft.com/office/drawing/2014/main" val="20003"/>
                    </a:ext>
                  </a:extLst>
                </a:gridCol>
                <a:gridCol w="626772">
                  <a:extLst>
                    <a:ext uri="{9D8B030D-6E8A-4147-A177-3AD203B41FA5}">
                      <a16:colId xmlns:a16="http://schemas.microsoft.com/office/drawing/2014/main" val="20004"/>
                    </a:ext>
                  </a:extLst>
                </a:gridCol>
                <a:gridCol w="626772">
                  <a:extLst>
                    <a:ext uri="{9D8B030D-6E8A-4147-A177-3AD203B41FA5}">
                      <a16:colId xmlns:a16="http://schemas.microsoft.com/office/drawing/2014/main" val="20005"/>
                    </a:ext>
                  </a:extLst>
                </a:gridCol>
              </a:tblGrid>
              <a:tr h="281188">
                <a:tc>
                  <a:txBody>
                    <a:bodyPr/>
                    <a:lstStyle/>
                    <a:p>
                      <a:pPr algn="ctr"/>
                      <a:r>
                        <a:rPr lang="en-US" sz="320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7" name="Table 3">
            <a:extLst>
              <a:ext uri="{FF2B5EF4-FFF2-40B4-BE49-F238E27FC236}">
                <a16:creationId xmlns:a16="http://schemas.microsoft.com/office/drawing/2014/main" id="{E7098FF6-7914-4ADB-322B-9AAB542D08AF}"/>
              </a:ext>
            </a:extLst>
          </p:cNvPr>
          <p:cNvGraphicFramePr>
            <a:graphicFrameLocks noGrp="1"/>
          </p:cNvGraphicFramePr>
          <p:nvPr>
            <p:extLst>
              <p:ext uri="{D42A27DB-BD31-4B8C-83A1-F6EECF244321}">
                <p14:modId xmlns:p14="http://schemas.microsoft.com/office/powerpoint/2010/main" val="815053881"/>
              </p:ext>
            </p:extLst>
          </p:nvPr>
        </p:nvGraphicFramePr>
        <p:xfrm>
          <a:off x="4268285" y="1064462"/>
          <a:ext cx="5087160" cy="669701"/>
        </p:xfrm>
        <a:graphic>
          <a:graphicData uri="http://schemas.openxmlformats.org/drawingml/2006/table">
            <a:tbl>
              <a:tblPr firstRow="1" bandRow="1">
                <a:tableStyleId>{5C22544A-7EE6-4342-B048-85BDC9FD1C3A}</a:tableStyleId>
              </a:tblPr>
              <a:tblGrid>
                <a:gridCol w="635895">
                  <a:extLst>
                    <a:ext uri="{9D8B030D-6E8A-4147-A177-3AD203B41FA5}">
                      <a16:colId xmlns:a16="http://schemas.microsoft.com/office/drawing/2014/main" val="20000"/>
                    </a:ext>
                  </a:extLst>
                </a:gridCol>
                <a:gridCol w="635895">
                  <a:extLst>
                    <a:ext uri="{9D8B030D-6E8A-4147-A177-3AD203B41FA5}">
                      <a16:colId xmlns:a16="http://schemas.microsoft.com/office/drawing/2014/main" val="20001"/>
                    </a:ext>
                  </a:extLst>
                </a:gridCol>
                <a:gridCol w="635895">
                  <a:extLst>
                    <a:ext uri="{9D8B030D-6E8A-4147-A177-3AD203B41FA5}">
                      <a16:colId xmlns:a16="http://schemas.microsoft.com/office/drawing/2014/main" val="20002"/>
                    </a:ext>
                  </a:extLst>
                </a:gridCol>
                <a:gridCol w="635895">
                  <a:extLst>
                    <a:ext uri="{9D8B030D-6E8A-4147-A177-3AD203B41FA5}">
                      <a16:colId xmlns:a16="http://schemas.microsoft.com/office/drawing/2014/main" val="20003"/>
                    </a:ext>
                  </a:extLst>
                </a:gridCol>
                <a:gridCol w="635895">
                  <a:extLst>
                    <a:ext uri="{9D8B030D-6E8A-4147-A177-3AD203B41FA5}">
                      <a16:colId xmlns:a16="http://schemas.microsoft.com/office/drawing/2014/main" val="20004"/>
                    </a:ext>
                  </a:extLst>
                </a:gridCol>
                <a:gridCol w="635895">
                  <a:extLst>
                    <a:ext uri="{9D8B030D-6E8A-4147-A177-3AD203B41FA5}">
                      <a16:colId xmlns:a16="http://schemas.microsoft.com/office/drawing/2014/main" val="20005"/>
                    </a:ext>
                  </a:extLst>
                </a:gridCol>
                <a:gridCol w="635895">
                  <a:extLst>
                    <a:ext uri="{9D8B030D-6E8A-4147-A177-3AD203B41FA5}">
                      <a16:colId xmlns:a16="http://schemas.microsoft.com/office/drawing/2014/main" val="20006"/>
                    </a:ext>
                  </a:extLst>
                </a:gridCol>
                <a:gridCol w="635895">
                  <a:extLst>
                    <a:ext uri="{9D8B030D-6E8A-4147-A177-3AD203B41FA5}">
                      <a16:colId xmlns:a16="http://schemas.microsoft.com/office/drawing/2014/main" val="20007"/>
                    </a:ext>
                  </a:extLst>
                </a:gridCol>
              </a:tblGrid>
              <a:tr h="669701">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8" name="Table 4">
            <a:extLst>
              <a:ext uri="{FF2B5EF4-FFF2-40B4-BE49-F238E27FC236}">
                <a16:creationId xmlns:a16="http://schemas.microsoft.com/office/drawing/2014/main" id="{2208ED23-C6B2-EFEF-61A5-488D1A198073}"/>
              </a:ext>
            </a:extLst>
          </p:cNvPr>
          <p:cNvGraphicFramePr>
            <a:graphicFrameLocks noGrp="1"/>
          </p:cNvGraphicFramePr>
          <p:nvPr>
            <p:extLst>
              <p:ext uri="{D42A27DB-BD31-4B8C-83A1-F6EECF244321}">
                <p14:modId xmlns:p14="http://schemas.microsoft.com/office/powerpoint/2010/main" val="4149817357"/>
              </p:ext>
            </p:extLst>
          </p:nvPr>
        </p:nvGraphicFramePr>
        <p:xfrm>
          <a:off x="3635073" y="1721283"/>
          <a:ext cx="5087160" cy="579120"/>
        </p:xfrm>
        <a:graphic>
          <a:graphicData uri="http://schemas.openxmlformats.org/drawingml/2006/table">
            <a:tbl>
              <a:tblPr firstRow="1" bandRow="1">
                <a:tableStyleId>{5C22544A-7EE6-4342-B048-85BDC9FD1C3A}</a:tableStyleId>
              </a:tblPr>
              <a:tblGrid>
                <a:gridCol w="635895">
                  <a:extLst>
                    <a:ext uri="{9D8B030D-6E8A-4147-A177-3AD203B41FA5}">
                      <a16:colId xmlns:a16="http://schemas.microsoft.com/office/drawing/2014/main" val="20000"/>
                    </a:ext>
                  </a:extLst>
                </a:gridCol>
                <a:gridCol w="635895">
                  <a:extLst>
                    <a:ext uri="{9D8B030D-6E8A-4147-A177-3AD203B41FA5}">
                      <a16:colId xmlns:a16="http://schemas.microsoft.com/office/drawing/2014/main" val="20001"/>
                    </a:ext>
                  </a:extLst>
                </a:gridCol>
                <a:gridCol w="635895">
                  <a:extLst>
                    <a:ext uri="{9D8B030D-6E8A-4147-A177-3AD203B41FA5}">
                      <a16:colId xmlns:a16="http://schemas.microsoft.com/office/drawing/2014/main" val="20002"/>
                    </a:ext>
                  </a:extLst>
                </a:gridCol>
                <a:gridCol w="635895">
                  <a:extLst>
                    <a:ext uri="{9D8B030D-6E8A-4147-A177-3AD203B41FA5}">
                      <a16:colId xmlns:a16="http://schemas.microsoft.com/office/drawing/2014/main" val="20003"/>
                    </a:ext>
                  </a:extLst>
                </a:gridCol>
                <a:gridCol w="635895">
                  <a:extLst>
                    <a:ext uri="{9D8B030D-6E8A-4147-A177-3AD203B41FA5}">
                      <a16:colId xmlns:a16="http://schemas.microsoft.com/office/drawing/2014/main" val="20004"/>
                    </a:ext>
                  </a:extLst>
                </a:gridCol>
                <a:gridCol w="635895">
                  <a:extLst>
                    <a:ext uri="{9D8B030D-6E8A-4147-A177-3AD203B41FA5}">
                      <a16:colId xmlns:a16="http://schemas.microsoft.com/office/drawing/2014/main" val="20005"/>
                    </a:ext>
                  </a:extLst>
                </a:gridCol>
                <a:gridCol w="635895">
                  <a:extLst>
                    <a:ext uri="{9D8B030D-6E8A-4147-A177-3AD203B41FA5}">
                      <a16:colId xmlns:a16="http://schemas.microsoft.com/office/drawing/2014/main" val="20006"/>
                    </a:ext>
                  </a:extLst>
                </a:gridCol>
                <a:gridCol w="635895">
                  <a:extLst>
                    <a:ext uri="{9D8B030D-6E8A-4147-A177-3AD203B41FA5}">
                      <a16:colId xmlns:a16="http://schemas.microsoft.com/office/drawing/2014/main" val="20007"/>
                    </a:ext>
                  </a:extLst>
                </a:gridCol>
              </a:tblGrid>
              <a:tr h="281188">
                <a:tc>
                  <a:txBody>
                    <a:bodyPr/>
                    <a:lstStyle/>
                    <a:p>
                      <a:pPr algn="ctr"/>
                      <a:r>
                        <a:rPr lang="en-US" sz="3200"/>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9" name="Table 5">
            <a:extLst>
              <a:ext uri="{FF2B5EF4-FFF2-40B4-BE49-F238E27FC236}">
                <a16:creationId xmlns:a16="http://schemas.microsoft.com/office/drawing/2014/main" id="{FB4AABF3-ED81-27F1-A4EC-48185389B860}"/>
              </a:ext>
            </a:extLst>
          </p:cNvPr>
          <p:cNvGraphicFramePr>
            <a:graphicFrameLocks noGrp="1"/>
          </p:cNvGraphicFramePr>
          <p:nvPr>
            <p:extLst>
              <p:ext uri="{D42A27DB-BD31-4B8C-83A1-F6EECF244321}">
                <p14:modId xmlns:p14="http://schemas.microsoft.com/office/powerpoint/2010/main" val="4294693494"/>
              </p:ext>
            </p:extLst>
          </p:nvPr>
        </p:nvGraphicFramePr>
        <p:xfrm>
          <a:off x="4912227" y="2287951"/>
          <a:ext cx="4443216" cy="579120"/>
        </p:xfrm>
        <a:graphic>
          <a:graphicData uri="http://schemas.openxmlformats.org/drawingml/2006/table">
            <a:tbl>
              <a:tblPr firstRow="1" bandRow="1">
                <a:tableStyleId>{5C22544A-7EE6-4342-B048-85BDC9FD1C3A}</a:tableStyleId>
              </a:tblPr>
              <a:tblGrid>
                <a:gridCol w="634745">
                  <a:extLst>
                    <a:ext uri="{9D8B030D-6E8A-4147-A177-3AD203B41FA5}">
                      <a16:colId xmlns:a16="http://schemas.microsoft.com/office/drawing/2014/main" val="20000"/>
                    </a:ext>
                  </a:extLst>
                </a:gridCol>
                <a:gridCol w="634745">
                  <a:extLst>
                    <a:ext uri="{9D8B030D-6E8A-4147-A177-3AD203B41FA5}">
                      <a16:colId xmlns:a16="http://schemas.microsoft.com/office/drawing/2014/main" val="20001"/>
                    </a:ext>
                  </a:extLst>
                </a:gridCol>
                <a:gridCol w="634745">
                  <a:extLst>
                    <a:ext uri="{9D8B030D-6E8A-4147-A177-3AD203B41FA5}">
                      <a16:colId xmlns:a16="http://schemas.microsoft.com/office/drawing/2014/main" val="20002"/>
                    </a:ext>
                  </a:extLst>
                </a:gridCol>
                <a:gridCol w="634746">
                  <a:extLst>
                    <a:ext uri="{9D8B030D-6E8A-4147-A177-3AD203B41FA5}">
                      <a16:colId xmlns:a16="http://schemas.microsoft.com/office/drawing/2014/main" val="20003"/>
                    </a:ext>
                  </a:extLst>
                </a:gridCol>
                <a:gridCol w="634745">
                  <a:extLst>
                    <a:ext uri="{9D8B030D-6E8A-4147-A177-3AD203B41FA5}">
                      <a16:colId xmlns:a16="http://schemas.microsoft.com/office/drawing/2014/main" val="20004"/>
                    </a:ext>
                  </a:extLst>
                </a:gridCol>
                <a:gridCol w="634745">
                  <a:extLst>
                    <a:ext uri="{9D8B030D-6E8A-4147-A177-3AD203B41FA5}">
                      <a16:colId xmlns:a16="http://schemas.microsoft.com/office/drawing/2014/main" val="20005"/>
                    </a:ext>
                  </a:extLst>
                </a:gridCol>
                <a:gridCol w="634745">
                  <a:extLst>
                    <a:ext uri="{9D8B030D-6E8A-4147-A177-3AD203B41FA5}">
                      <a16:colId xmlns:a16="http://schemas.microsoft.com/office/drawing/2014/main" val="20006"/>
                    </a:ext>
                  </a:extLst>
                </a:gridCol>
              </a:tblGrid>
              <a:tr h="281188">
                <a:tc>
                  <a:txBody>
                    <a:bodyPr/>
                    <a:lstStyle/>
                    <a:p>
                      <a:pPr algn="ctr"/>
                      <a:r>
                        <a:rPr lang="en-US" sz="320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0" name="Table 7">
            <a:extLst>
              <a:ext uri="{FF2B5EF4-FFF2-40B4-BE49-F238E27FC236}">
                <a16:creationId xmlns:a16="http://schemas.microsoft.com/office/drawing/2014/main" id="{73EBAC65-C4DC-8CD9-5064-C69CD5792536}"/>
              </a:ext>
            </a:extLst>
          </p:cNvPr>
          <p:cNvGraphicFramePr>
            <a:graphicFrameLocks noGrp="1"/>
          </p:cNvGraphicFramePr>
          <p:nvPr>
            <p:extLst>
              <p:ext uri="{D42A27DB-BD31-4B8C-83A1-F6EECF244321}">
                <p14:modId xmlns:p14="http://schemas.microsoft.com/office/powerpoint/2010/main" val="2318043130"/>
              </p:ext>
            </p:extLst>
          </p:nvPr>
        </p:nvGraphicFramePr>
        <p:xfrm>
          <a:off x="5543294" y="3434173"/>
          <a:ext cx="3168205" cy="579120"/>
        </p:xfrm>
        <a:graphic>
          <a:graphicData uri="http://schemas.openxmlformats.org/drawingml/2006/table">
            <a:tbl>
              <a:tblPr firstRow="1" bandRow="1">
                <a:tableStyleId>{5C22544A-7EE6-4342-B048-85BDC9FD1C3A}</a:tableStyleId>
              </a:tblPr>
              <a:tblGrid>
                <a:gridCol w="633641">
                  <a:extLst>
                    <a:ext uri="{9D8B030D-6E8A-4147-A177-3AD203B41FA5}">
                      <a16:colId xmlns:a16="http://schemas.microsoft.com/office/drawing/2014/main" val="20000"/>
                    </a:ext>
                  </a:extLst>
                </a:gridCol>
                <a:gridCol w="633641">
                  <a:extLst>
                    <a:ext uri="{9D8B030D-6E8A-4147-A177-3AD203B41FA5}">
                      <a16:colId xmlns:a16="http://schemas.microsoft.com/office/drawing/2014/main" val="20001"/>
                    </a:ext>
                  </a:extLst>
                </a:gridCol>
                <a:gridCol w="633641">
                  <a:extLst>
                    <a:ext uri="{9D8B030D-6E8A-4147-A177-3AD203B41FA5}">
                      <a16:colId xmlns:a16="http://schemas.microsoft.com/office/drawing/2014/main" val="20002"/>
                    </a:ext>
                  </a:extLst>
                </a:gridCol>
                <a:gridCol w="633641">
                  <a:extLst>
                    <a:ext uri="{9D8B030D-6E8A-4147-A177-3AD203B41FA5}">
                      <a16:colId xmlns:a16="http://schemas.microsoft.com/office/drawing/2014/main" val="20003"/>
                    </a:ext>
                  </a:extLst>
                </a:gridCol>
                <a:gridCol w="633641">
                  <a:extLst>
                    <a:ext uri="{9D8B030D-6E8A-4147-A177-3AD203B41FA5}">
                      <a16:colId xmlns:a16="http://schemas.microsoft.com/office/drawing/2014/main" val="20004"/>
                    </a:ext>
                  </a:extLst>
                </a:gridCol>
              </a:tblGrid>
              <a:tr h="437450">
                <a:tc>
                  <a:txBody>
                    <a:bodyPr/>
                    <a:lstStyle/>
                    <a:p>
                      <a:pPr algn="ctr"/>
                      <a:r>
                        <a:rPr lang="en-US" sz="3200"/>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1" name="Table 11">
            <a:extLst>
              <a:ext uri="{FF2B5EF4-FFF2-40B4-BE49-F238E27FC236}">
                <a16:creationId xmlns:a16="http://schemas.microsoft.com/office/drawing/2014/main" id="{1BB765B6-C189-7341-6003-5AE7E5D70349}"/>
              </a:ext>
            </a:extLst>
          </p:cNvPr>
          <p:cNvGraphicFramePr>
            <a:graphicFrameLocks noGrp="1"/>
          </p:cNvGraphicFramePr>
          <p:nvPr>
            <p:extLst>
              <p:ext uri="{D42A27DB-BD31-4B8C-83A1-F6EECF244321}">
                <p14:modId xmlns:p14="http://schemas.microsoft.com/office/powerpoint/2010/main" val="828739283"/>
              </p:ext>
            </p:extLst>
          </p:nvPr>
        </p:nvGraphicFramePr>
        <p:xfrm>
          <a:off x="4281161" y="2852475"/>
          <a:ext cx="4456102" cy="579120"/>
        </p:xfrm>
        <a:graphic>
          <a:graphicData uri="http://schemas.openxmlformats.org/drawingml/2006/table">
            <a:tbl>
              <a:tblPr firstRow="1" bandRow="1">
                <a:tableStyleId>{5C22544A-7EE6-4342-B048-85BDC9FD1C3A}</a:tableStyleId>
              </a:tblPr>
              <a:tblGrid>
                <a:gridCol w="636586">
                  <a:extLst>
                    <a:ext uri="{9D8B030D-6E8A-4147-A177-3AD203B41FA5}">
                      <a16:colId xmlns:a16="http://schemas.microsoft.com/office/drawing/2014/main" val="20000"/>
                    </a:ext>
                  </a:extLst>
                </a:gridCol>
                <a:gridCol w="617920">
                  <a:extLst>
                    <a:ext uri="{9D8B030D-6E8A-4147-A177-3AD203B41FA5}">
                      <a16:colId xmlns:a16="http://schemas.microsoft.com/office/drawing/2014/main" val="20001"/>
                    </a:ext>
                  </a:extLst>
                </a:gridCol>
                <a:gridCol w="651581">
                  <a:extLst>
                    <a:ext uri="{9D8B030D-6E8A-4147-A177-3AD203B41FA5}">
                      <a16:colId xmlns:a16="http://schemas.microsoft.com/office/drawing/2014/main" val="20002"/>
                    </a:ext>
                  </a:extLst>
                </a:gridCol>
                <a:gridCol w="618186">
                  <a:extLst>
                    <a:ext uri="{9D8B030D-6E8A-4147-A177-3AD203B41FA5}">
                      <a16:colId xmlns:a16="http://schemas.microsoft.com/office/drawing/2014/main" val="20003"/>
                    </a:ext>
                  </a:extLst>
                </a:gridCol>
                <a:gridCol w="631064">
                  <a:extLst>
                    <a:ext uri="{9D8B030D-6E8A-4147-A177-3AD203B41FA5}">
                      <a16:colId xmlns:a16="http://schemas.microsoft.com/office/drawing/2014/main" val="20004"/>
                    </a:ext>
                  </a:extLst>
                </a:gridCol>
                <a:gridCol w="664179">
                  <a:extLst>
                    <a:ext uri="{9D8B030D-6E8A-4147-A177-3AD203B41FA5}">
                      <a16:colId xmlns:a16="http://schemas.microsoft.com/office/drawing/2014/main" val="20005"/>
                    </a:ext>
                  </a:extLst>
                </a:gridCol>
                <a:gridCol w="636586">
                  <a:extLst>
                    <a:ext uri="{9D8B030D-6E8A-4147-A177-3AD203B41FA5}">
                      <a16:colId xmlns:a16="http://schemas.microsoft.com/office/drawing/2014/main" val="20006"/>
                    </a:ext>
                  </a:extLst>
                </a:gridCol>
              </a:tblGrid>
              <a:tr h="281188">
                <a:tc>
                  <a:txBody>
                    <a:bodyPr/>
                    <a:lstStyle/>
                    <a:p>
                      <a:pPr algn="ctr"/>
                      <a:r>
                        <a:rPr lang="en-US" sz="3200"/>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2" name="Table 12">
            <a:extLst>
              <a:ext uri="{FF2B5EF4-FFF2-40B4-BE49-F238E27FC236}">
                <a16:creationId xmlns:a16="http://schemas.microsoft.com/office/drawing/2014/main" id="{0DD60374-8465-7FEB-046B-9A7B2149BC4B}"/>
              </a:ext>
            </a:extLst>
          </p:cNvPr>
          <p:cNvGraphicFramePr>
            <a:graphicFrameLocks noGrp="1"/>
          </p:cNvGraphicFramePr>
          <p:nvPr>
            <p:extLst>
              <p:ext uri="{D42A27DB-BD31-4B8C-83A1-F6EECF244321}">
                <p14:modId xmlns:p14="http://schemas.microsoft.com/office/powerpoint/2010/main" val="2825015860"/>
              </p:ext>
            </p:extLst>
          </p:nvPr>
        </p:nvGraphicFramePr>
        <p:xfrm>
          <a:off x="4265955" y="1049252"/>
          <a:ext cx="5087160" cy="669701"/>
        </p:xfrm>
        <a:graphic>
          <a:graphicData uri="http://schemas.openxmlformats.org/drawingml/2006/table">
            <a:tbl>
              <a:tblPr firstRow="1" bandRow="1">
                <a:tableStyleId>{5C22544A-7EE6-4342-B048-85BDC9FD1C3A}</a:tableStyleId>
              </a:tblPr>
              <a:tblGrid>
                <a:gridCol w="635895">
                  <a:extLst>
                    <a:ext uri="{9D8B030D-6E8A-4147-A177-3AD203B41FA5}">
                      <a16:colId xmlns:a16="http://schemas.microsoft.com/office/drawing/2014/main" val="20000"/>
                    </a:ext>
                  </a:extLst>
                </a:gridCol>
                <a:gridCol w="635895">
                  <a:extLst>
                    <a:ext uri="{9D8B030D-6E8A-4147-A177-3AD203B41FA5}">
                      <a16:colId xmlns:a16="http://schemas.microsoft.com/office/drawing/2014/main" val="20001"/>
                    </a:ext>
                  </a:extLst>
                </a:gridCol>
                <a:gridCol w="635895">
                  <a:extLst>
                    <a:ext uri="{9D8B030D-6E8A-4147-A177-3AD203B41FA5}">
                      <a16:colId xmlns:a16="http://schemas.microsoft.com/office/drawing/2014/main" val="20002"/>
                    </a:ext>
                  </a:extLst>
                </a:gridCol>
                <a:gridCol w="635895">
                  <a:extLst>
                    <a:ext uri="{9D8B030D-6E8A-4147-A177-3AD203B41FA5}">
                      <a16:colId xmlns:a16="http://schemas.microsoft.com/office/drawing/2014/main" val="20003"/>
                    </a:ext>
                  </a:extLst>
                </a:gridCol>
                <a:gridCol w="635895">
                  <a:extLst>
                    <a:ext uri="{9D8B030D-6E8A-4147-A177-3AD203B41FA5}">
                      <a16:colId xmlns:a16="http://schemas.microsoft.com/office/drawing/2014/main" val="20004"/>
                    </a:ext>
                  </a:extLst>
                </a:gridCol>
                <a:gridCol w="635895">
                  <a:extLst>
                    <a:ext uri="{9D8B030D-6E8A-4147-A177-3AD203B41FA5}">
                      <a16:colId xmlns:a16="http://schemas.microsoft.com/office/drawing/2014/main" val="20005"/>
                    </a:ext>
                  </a:extLst>
                </a:gridCol>
                <a:gridCol w="635895">
                  <a:extLst>
                    <a:ext uri="{9D8B030D-6E8A-4147-A177-3AD203B41FA5}">
                      <a16:colId xmlns:a16="http://schemas.microsoft.com/office/drawing/2014/main" val="20006"/>
                    </a:ext>
                  </a:extLst>
                </a:gridCol>
                <a:gridCol w="635895">
                  <a:extLst>
                    <a:ext uri="{9D8B030D-6E8A-4147-A177-3AD203B41FA5}">
                      <a16:colId xmlns:a16="http://schemas.microsoft.com/office/drawing/2014/main" val="20007"/>
                    </a:ext>
                  </a:extLst>
                </a:gridCol>
              </a:tblGrid>
              <a:tr h="669701">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63" name="Table 13">
            <a:extLst>
              <a:ext uri="{FF2B5EF4-FFF2-40B4-BE49-F238E27FC236}">
                <a16:creationId xmlns:a16="http://schemas.microsoft.com/office/drawing/2014/main" id="{009DB15D-6A6F-DE0B-B2DB-1C4A574C59FC}"/>
              </a:ext>
            </a:extLst>
          </p:cNvPr>
          <p:cNvGraphicFramePr>
            <a:graphicFrameLocks noGrp="1"/>
          </p:cNvGraphicFramePr>
          <p:nvPr>
            <p:extLst>
              <p:ext uri="{D42A27DB-BD31-4B8C-83A1-F6EECF244321}">
                <p14:modId xmlns:p14="http://schemas.microsoft.com/office/powerpoint/2010/main" val="2783912139"/>
              </p:ext>
            </p:extLst>
          </p:nvPr>
        </p:nvGraphicFramePr>
        <p:xfrm>
          <a:off x="3643781" y="1716928"/>
          <a:ext cx="5087160" cy="579120"/>
        </p:xfrm>
        <a:graphic>
          <a:graphicData uri="http://schemas.openxmlformats.org/drawingml/2006/table">
            <a:tbl>
              <a:tblPr firstRow="1" bandRow="1">
                <a:tableStyleId>{5C22544A-7EE6-4342-B048-85BDC9FD1C3A}</a:tableStyleId>
              </a:tblPr>
              <a:tblGrid>
                <a:gridCol w="635895">
                  <a:extLst>
                    <a:ext uri="{9D8B030D-6E8A-4147-A177-3AD203B41FA5}">
                      <a16:colId xmlns:a16="http://schemas.microsoft.com/office/drawing/2014/main" val="20000"/>
                    </a:ext>
                  </a:extLst>
                </a:gridCol>
                <a:gridCol w="635895">
                  <a:extLst>
                    <a:ext uri="{9D8B030D-6E8A-4147-A177-3AD203B41FA5}">
                      <a16:colId xmlns:a16="http://schemas.microsoft.com/office/drawing/2014/main" val="20001"/>
                    </a:ext>
                  </a:extLst>
                </a:gridCol>
                <a:gridCol w="635895">
                  <a:extLst>
                    <a:ext uri="{9D8B030D-6E8A-4147-A177-3AD203B41FA5}">
                      <a16:colId xmlns:a16="http://schemas.microsoft.com/office/drawing/2014/main" val="20002"/>
                    </a:ext>
                  </a:extLst>
                </a:gridCol>
                <a:gridCol w="635895">
                  <a:extLst>
                    <a:ext uri="{9D8B030D-6E8A-4147-A177-3AD203B41FA5}">
                      <a16:colId xmlns:a16="http://schemas.microsoft.com/office/drawing/2014/main" val="20003"/>
                    </a:ext>
                  </a:extLst>
                </a:gridCol>
                <a:gridCol w="635895">
                  <a:extLst>
                    <a:ext uri="{9D8B030D-6E8A-4147-A177-3AD203B41FA5}">
                      <a16:colId xmlns:a16="http://schemas.microsoft.com/office/drawing/2014/main" val="20004"/>
                    </a:ext>
                  </a:extLst>
                </a:gridCol>
                <a:gridCol w="635895">
                  <a:extLst>
                    <a:ext uri="{9D8B030D-6E8A-4147-A177-3AD203B41FA5}">
                      <a16:colId xmlns:a16="http://schemas.microsoft.com/office/drawing/2014/main" val="20005"/>
                    </a:ext>
                  </a:extLst>
                </a:gridCol>
                <a:gridCol w="635895">
                  <a:extLst>
                    <a:ext uri="{9D8B030D-6E8A-4147-A177-3AD203B41FA5}">
                      <a16:colId xmlns:a16="http://schemas.microsoft.com/office/drawing/2014/main" val="20006"/>
                    </a:ext>
                  </a:extLst>
                </a:gridCol>
                <a:gridCol w="635895">
                  <a:extLst>
                    <a:ext uri="{9D8B030D-6E8A-4147-A177-3AD203B41FA5}">
                      <a16:colId xmlns:a16="http://schemas.microsoft.com/office/drawing/2014/main" val="20007"/>
                    </a:ext>
                  </a:extLst>
                </a:gridCol>
              </a:tblGrid>
              <a:tr h="281188">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graphicFrame>
        <p:nvGraphicFramePr>
          <p:cNvPr id="64" name="Table 14">
            <a:extLst>
              <a:ext uri="{FF2B5EF4-FFF2-40B4-BE49-F238E27FC236}">
                <a16:creationId xmlns:a16="http://schemas.microsoft.com/office/drawing/2014/main" id="{C7C49BD8-040D-CE2E-EAAE-EBE0DA5C1D0B}"/>
              </a:ext>
            </a:extLst>
          </p:cNvPr>
          <p:cNvGraphicFramePr>
            <a:graphicFrameLocks noGrp="1"/>
          </p:cNvGraphicFramePr>
          <p:nvPr>
            <p:extLst>
              <p:ext uri="{D42A27DB-BD31-4B8C-83A1-F6EECF244321}">
                <p14:modId xmlns:p14="http://schemas.microsoft.com/office/powerpoint/2010/main" val="1242150015"/>
              </p:ext>
            </p:extLst>
          </p:nvPr>
        </p:nvGraphicFramePr>
        <p:xfrm>
          <a:off x="4920936" y="2296659"/>
          <a:ext cx="4443216" cy="579120"/>
        </p:xfrm>
        <a:graphic>
          <a:graphicData uri="http://schemas.openxmlformats.org/drawingml/2006/table">
            <a:tbl>
              <a:tblPr firstRow="1" bandRow="1">
                <a:tableStyleId>{5C22544A-7EE6-4342-B048-85BDC9FD1C3A}</a:tableStyleId>
              </a:tblPr>
              <a:tblGrid>
                <a:gridCol w="634745">
                  <a:extLst>
                    <a:ext uri="{9D8B030D-6E8A-4147-A177-3AD203B41FA5}">
                      <a16:colId xmlns:a16="http://schemas.microsoft.com/office/drawing/2014/main" val="20000"/>
                    </a:ext>
                  </a:extLst>
                </a:gridCol>
                <a:gridCol w="634745">
                  <a:extLst>
                    <a:ext uri="{9D8B030D-6E8A-4147-A177-3AD203B41FA5}">
                      <a16:colId xmlns:a16="http://schemas.microsoft.com/office/drawing/2014/main" val="20001"/>
                    </a:ext>
                  </a:extLst>
                </a:gridCol>
                <a:gridCol w="634745">
                  <a:extLst>
                    <a:ext uri="{9D8B030D-6E8A-4147-A177-3AD203B41FA5}">
                      <a16:colId xmlns:a16="http://schemas.microsoft.com/office/drawing/2014/main" val="20002"/>
                    </a:ext>
                  </a:extLst>
                </a:gridCol>
                <a:gridCol w="634746">
                  <a:extLst>
                    <a:ext uri="{9D8B030D-6E8A-4147-A177-3AD203B41FA5}">
                      <a16:colId xmlns:a16="http://schemas.microsoft.com/office/drawing/2014/main" val="20003"/>
                    </a:ext>
                  </a:extLst>
                </a:gridCol>
                <a:gridCol w="634745">
                  <a:extLst>
                    <a:ext uri="{9D8B030D-6E8A-4147-A177-3AD203B41FA5}">
                      <a16:colId xmlns:a16="http://schemas.microsoft.com/office/drawing/2014/main" val="20004"/>
                    </a:ext>
                  </a:extLst>
                </a:gridCol>
                <a:gridCol w="634745">
                  <a:extLst>
                    <a:ext uri="{9D8B030D-6E8A-4147-A177-3AD203B41FA5}">
                      <a16:colId xmlns:a16="http://schemas.microsoft.com/office/drawing/2014/main" val="20005"/>
                    </a:ext>
                  </a:extLst>
                </a:gridCol>
                <a:gridCol w="634745">
                  <a:extLst>
                    <a:ext uri="{9D8B030D-6E8A-4147-A177-3AD203B41FA5}">
                      <a16:colId xmlns:a16="http://schemas.microsoft.com/office/drawing/2014/main" val="20006"/>
                    </a:ext>
                  </a:extLst>
                </a:gridCol>
              </a:tblGrid>
              <a:tr h="281188">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bl>
          </a:graphicData>
        </a:graphic>
      </p:graphicFrame>
      <p:graphicFrame>
        <p:nvGraphicFramePr>
          <p:cNvPr id="65" name="Table 15">
            <a:extLst>
              <a:ext uri="{FF2B5EF4-FFF2-40B4-BE49-F238E27FC236}">
                <a16:creationId xmlns:a16="http://schemas.microsoft.com/office/drawing/2014/main" id="{7FEFEF32-A769-564D-DC58-BE374B6E2A76}"/>
              </a:ext>
            </a:extLst>
          </p:cNvPr>
          <p:cNvGraphicFramePr>
            <a:graphicFrameLocks noGrp="1"/>
          </p:cNvGraphicFramePr>
          <p:nvPr>
            <p:extLst>
              <p:ext uri="{D42A27DB-BD31-4B8C-83A1-F6EECF244321}">
                <p14:modId xmlns:p14="http://schemas.microsoft.com/office/powerpoint/2010/main" val="2909540220"/>
              </p:ext>
            </p:extLst>
          </p:nvPr>
        </p:nvGraphicFramePr>
        <p:xfrm>
          <a:off x="4294428" y="2873757"/>
          <a:ext cx="4456091" cy="579120"/>
        </p:xfrm>
        <a:graphic>
          <a:graphicData uri="http://schemas.openxmlformats.org/drawingml/2006/table">
            <a:tbl>
              <a:tblPr firstRow="1" bandRow="1">
                <a:tableStyleId>{5C22544A-7EE6-4342-B048-85BDC9FD1C3A}</a:tableStyleId>
              </a:tblPr>
              <a:tblGrid>
                <a:gridCol w="636585">
                  <a:extLst>
                    <a:ext uri="{9D8B030D-6E8A-4147-A177-3AD203B41FA5}">
                      <a16:colId xmlns:a16="http://schemas.microsoft.com/office/drawing/2014/main" val="20000"/>
                    </a:ext>
                  </a:extLst>
                </a:gridCol>
                <a:gridCol w="617918">
                  <a:extLst>
                    <a:ext uri="{9D8B030D-6E8A-4147-A177-3AD203B41FA5}">
                      <a16:colId xmlns:a16="http://schemas.microsoft.com/office/drawing/2014/main" val="20001"/>
                    </a:ext>
                  </a:extLst>
                </a:gridCol>
                <a:gridCol w="633303">
                  <a:extLst>
                    <a:ext uri="{9D8B030D-6E8A-4147-A177-3AD203B41FA5}">
                      <a16:colId xmlns:a16="http://schemas.microsoft.com/office/drawing/2014/main" val="20002"/>
                    </a:ext>
                  </a:extLst>
                </a:gridCol>
                <a:gridCol w="636461">
                  <a:extLst>
                    <a:ext uri="{9D8B030D-6E8A-4147-A177-3AD203B41FA5}">
                      <a16:colId xmlns:a16="http://schemas.microsoft.com/office/drawing/2014/main" val="20003"/>
                    </a:ext>
                  </a:extLst>
                </a:gridCol>
                <a:gridCol w="631062">
                  <a:extLst>
                    <a:ext uri="{9D8B030D-6E8A-4147-A177-3AD203B41FA5}">
                      <a16:colId xmlns:a16="http://schemas.microsoft.com/office/drawing/2014/main" val="20004"/>
                    </a:ext>
                  </a:extLst>
                </a:gridCol>
                <a:gridCol w="664177">
                  <a:extLst>
                    <a:ext uri="{9D8B030D-6E8A-4147-A177-3AD203B41FA5}">
                      <a16:colId xmlns:a16="http://schemas.microsoft.com/office/drawing/2014/main" val="20005"/>
                    </a:ext>
                  </a:extLst>
                </a:gridCol>
                <a:gridCol w="636585">
                  <a:extLst>
                    <a:ext uri="{9D8B030D-6E8A-4147-A177-3AD203B41FA5}">
                      <a16:colId xmlns:a16="http://schemas.microsoft.com/office/drawing/2014/main" val="20006"/>
                    </a:ext>
                  </a:extLst>
                </a:gridCol>
              </a:tblGrid>
              <a:tr h="566545">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bl>
          </a:graphicData>
        </a:graphic>
      </p:graphicFrame>
      <p:graphicFrame>
        <p:nvGraphicFramePr>
          <p:cNvPr id="66" name="Table 16">
            <a:extLst>
              <a:ext uri="{FF2B5EF4-FFF2-40B4-BE49-F238E27FC236}">
                <a16:creationId xmlns:a16="http://schemas.microsoft.com/office/drawing/2014/main" id="{711C1DD7-C630-7BD4-F898-C37549E6C228}"/>
              </a:ext>
            </a:extLst>
          </p:cNvPr>
          <p:cNvGraphicFramePr>
            <a:graphicFrameLocks noGrp="1"/>
          </p:cNvGraphicFramePr>
          <p:nvPr>
            <p:extLst>
              <p:ext uri="{D42A27DB-BD31-4B8C-83A1-F6EECF244321}">
                <p14:modId xmlns:p14="http://schemas.microsoft.com/office/powerpoint/2010/main" val="3963388960"/>
              </p:ext>
            </p:extLst>
          </p:nvPr>
        </p:nvGraphicFramePr>
        <p:xfrm>
          <a:off x="5552001" y="3442880"/>
          <a:ext cx="3168205" cy="579120"/>
        </p:xfrm>
        <a:graphic>
          <a:graphicData uri="http://schemas.openxmlformats.org/drawingml/2006/table">
            <a:tbl>
              <a:tblPr firstRow="1" bandRow="1">
                <a:tableStyleId>{5C22544A-7EE6-4342-B048-85BDC9FD1C3A}</a:tableStyleId>
              </a:tblPr>
              <a:tblGrid>
                <a:gridCol w="633641">
                  <a:extLst>
                    <a:ext uri="{9D8B030D-6E8A-4147-A177-3AD203B41FA5}">
                      <a16:colId xmlns:a16="http://schemas.microsoft.com/office/drawing/2014/main" val="20000"/>
                    </a:ext>
                  </a:extLst>
                </a:gridCol>
                <a:gridCol w="633641">
                  <a:extLst>
                    <a:ext uri="{9D8B030D-6E8A-4147-A177-3AD203B41FA5}">
                      <a16:colId xmlns:a16="http://schemas.microsoft.com/office/drawing/2014/main" val="20001"/>
                    </a:ext>
                  </a:extLst>
                </a:gridCol>
                <a:gridCol w="633641">
                  <a:extLst>
                    <a:ext uri="{9D8B030D-6E8A-4147-A177-3AD203B41FA5}">
                      <a16:colId xmlns:a16="http://schemas.microsoft.com/office/drawing/2014/main" val="20002"/>
                    </a:ext>
                  </a:extLst>
                </a:gridCol>
                <a:gridCol w="633641">
                  <a:extLst>
                    <a:ext uri="{9D8B030D-6E8A-4147-A177-3AD203B41FA5}">
                      <a16:colId xmlns:a16="http://schemas.microsoft.com/office/drawing/2014/main" val="20003"/>
                    </a:ext>
                  </a:extLst>
                </a:gridCol>
                <a:gridCol w="633641">
                  <a:extLst>
                    <a:ext uri="{9D8B030D-6E8A-4147-A177-3AD203B41FA5}">
                      <a16:colId xmlns:a16="http://schemas.microsoft.com/office/drawing/2014/main" val="20004"/>
                    </a:ext>
                  </a:extLst>
                </a:gridCol>
              </a:tblGrid>
              <a:tr h="437450">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B9CA"/>
                    </a:solidFill>
                  </a:tcPr>
                </a:tc>
                <a:extLst>
                  <a:ext uri="{0D108BD9-81ED-4DB2-BD59-A6C34878D82A}">
                    <a16:rowId xmlns:a16="http://schemas.microsoft.com/office/drawing/2014/main" val="10000"/>
                  </a:ext>
                </a:extLst>
              </a:tr>
            </a:tbl>
          </a:graphicData>
        </a:graphic>
      </p:graphicFrame>
      <p:graphicFrame>
        <p:nvGraphicFramePr>
          <p:cNvPr id="67" name="Table 17">
            <a:extLst>
              <a:ext uri="{FF2B5EF4-FFF2-40B4-BE49-F238E27FC236}">
                <a16:creationId xmlns:a16="http://schemas.microsoft.com/office/drawing/2014/main" id="{B04E9207-CBCE-1079-652A-864C80D1688D}"/>
              </a:ext>
            </a:extLst>
          </p:cNvPr>
          <p:cNvGraphicFramePr>
            <a:graphicFrameLocks noGrp="1"/>
          </p:cNvGraphicFramePr>
          <p:nvPr>
            <p:extLst>
              <p:ext uri="{D42A27DB-BD31-4B8C-83A1-F6EECF244321}">
                <p14:modId xmlns:p14="http://schemas.microsoft.com/office/powerpoint/2010/main" val="3549761038"/>
              </p:ext>
            </p:extLst>
          </p:nvPr>
        </p:nvGraphicFramePr>
        <p:xfrm>
          <a:off x="4907884" y="4022432"/>
          <a:ext cx="1906065" cy="579120"/>
        </p:xfrm>
        <a:graphic>
          <a:graphicData uri="http://schemas.openxmlformats.org/drawingml/2006/table">
            <a:tbl>
              <a:tblPr firstRow="1" bandRow="1">
                <a:tableStyleId>{5C22544A-7EE6-4342-B048-85BDC9FD1C3A}</a:tableStyleId>
              </a:tblPr>
              <a:tblGrid>
                <a:gridCol w="635355">
                  <a:extLst>
                    <a:ext uri="{9D8B030D-6E8A-4147-A177-3AD203B41FA5}">
                      <a16:colId xmlns:a16="http://schemas.microsoft.com/office/drawing/2014/main" val="20000"/>
                    </a:ext>
                  </a:extLst>
                </a:gridCol>
                <a:gridCol w="635355">
                  <a:extLst>
                    <a:ext uri="{9D8B030D-6E8A-4147-A177-3AD203B41FA5}">
                      <a16:colId xmlns:a16="http://schemas.microsoft.com/office/drawing/2014/main" val="20001"/>
                    </a:ext>
                  </a:extLst>
                </a:gridCol>
                <a:gridCol w="635355">
                  <a:extLst>
                    <a:ext uri="{9D8B030D-6E8A-4147-A177-3AD203B41FA5}">
                      <a16:colId xmlns:a16="http://schemas.microsoft.com/office/drawing/2014/main" val="20002"/>
                    </a:ext>
                  </a:extLst>
                </a:gridCol>
              </a:tblGrid>
              <a:tr h="566240">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9000"/>
                    </a:solidFill>
                  </a:tcPr>
                </a:tc>
                <a:extLst>
                  <a:ext uri="{0D108BD9-81ED-4DB2-BD59-A6C34878D82A}">
                    <a16:rowId xmlns:a16="http://schemas.microsoft.com/office/drawing/2014/main" val="10000"/>
                  </a:ext>
                </a:extLst>
              </a:tr>
            </a:tbl>
          </a:graphicData>
        </a:graphic>
      </p:graphicFrame>
      <p:graphicFrame>
        <p:nvGraphicFramePr>
          <p:cNvPr id="68" name="Table 18">
            <a:extLst>
              <a:ext uri="{FF2B5EF4-FFF2-40B4-BE49-F238E27FC236}">
                <a16:creationId xmlns:a16="http://schemas.microsoft.com/office/drawing/2014/main" id="{54D940DE-8935-F9F2-582C-FDB324CD1BA8}"/>
              </a:ext>
            </a:extLst>
          </p:cNvPr>
          <p:cNvGraphicFramePr>
            <a:graphicFrameLocks noGrp="1"/>
          </p:cNvGraphicFramePr>
          <p:nvPr>
            <p:extLst>
              <p:ext uri="{D42A27DB-BD31-4B8C-83A1-F6EECF244321}">
                <p14:modId xmlns:p14="http://schemas.microsoft.com/office/powerpoint/2010/main" val="2899653487"/>
              </p:ext>
            </p:extLst>
          </p:nvPr>
        </p:nvGraphicFramePr>
        <p:xfrm>
          <a:off x="4302745" y="4582289"/>
          <a:ext cx="3760632" cy="579120"/>
        </p:xfrm>
        <a:graphic>
          <a:graphicData uri="http://schemas.openxmlformats.org/drawingml/2006/table">
            <a:tbl>
              <a:tblPr firstRow="1" bandRow="1">
                <a:tableStyleId>{5C22544A-7EE6-4342-B048-85BDC9FD1C3A}</a:tableStyleId>
              </a:tblPr>
              <a:tblGrid>
                <a:gridCol w="626772">
                  <a:extLst>
                    <a:ext uri="{9D8B030D-6E8A-4147-A177-3AD203B41FA5}">
                      <a16:colId xmlns:a16="http://schemas.microsoft.com/office/drawing/2014/main" val="20000"/>
                    </a:ext>
                  </a:extLst>
                </a:gridCol>
                <a:gridCol w="626772">
                  <a:extLst>
                    <a:ext uri="{9D8B030D-6E8A-4147-A177-3AD203B41FA5}">
                      <a16:colId xmlns:a16="http://schemas.microsoft.com/office/drawing/2014/main" val="20001"/>
                    </a:ext>
                  </a:extLst>
                </a:gridCol>
                <a:gridCol w="626772">
                  <a:extLst>
                    <a:ext uri="{9D8B030D-6E8A-4147-A177-3AD203B41FA5}">
                      <a16:colId xmlns:a16="http://schemas.microsoft.com/office/drawing/2014/main" val="20002"/>
                    </a:ext>
                  </a:extLst>
                </a:gridCol>
                <a:gridCol w="626772">
                  <a:extLst>
                    <a:ext uri="{9D8B030D-6E8A-4147-A177-3AD203B41FA5}">
                      <a16:colId xmlns:a16="http://schemas.microsoft.com/office/drawing/2014/main" val="20003"/>
                    </a:ext>
                  </a:extLst>
                </a:gridCol>
                <a:gridCol w="626772">
                  <a:extLst>
                    <a:ext uri="{9D8B030D-6E8A-4147-A177-3AD203B41FA5}">
                      <a16:colId xmlns:a16="http://schemas.microsoft.com/office/drawing/2014/main" val="20004"/>
                    </a:ext>
                  </a:extLst>
                </a:gridCol>
                <a:gridCol w="626772">
                  <a:extLst>
                    <a:ext uri="{9D8B030D-6E8A-4147-A177-3AD203B41FA5}">
                      <a16:colId xmlns:a16="http://schemas.microsoft.com/office/drawing/2014/main" val="20005"/>
                    </a:ext>
                  </a:extLst>
                </a:gridCol>
              </a:tblGrid>
              <a:tr h="281188">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tc>
                  <a:txBody>
                    <a:bodyPr/>
                    <a:lstStyle/>
                    <a:p>
                      <a:pPr algn="ctr"/>
                      <a:endParaRPr lang="en-US" sz="3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5723"/>
                    </a:solidFill>
                  </a:tcPr>
                </a:tc>
                <a:extLst>
                  <a:ext uri="{0D108BD9-81ED-4DB2-BD59-A6C34878D82A}">
                    <a16:rowId xmlns:a16="http://schemas.microsoft.com/office/drawing/2014/main" val="10000"/>
                  </a:ext>
                </a:extLst>
              </a:tr>
            </a:tbl>
          </a:graphicData>
        </a:graphic>
      </p:graphicFrame>
      <p:sp>
        <p:nvSpPr>
          <p:cNvPr id="69" name="TextBox 30">
            <a:extLst>
              <a:ext uri="{FF2B5EF4-FFF2-40B4-BE49-F238E27FC236}">
                <a16:creationId xmlns:a16="http://schemas.microsoft.com/office/drawing/2014/main" id="{9749B766-C5C5-F473-2F01-A99240582E57}"/>
              </a:ext>
            </a:extLst>
          </p:cNvPr>
          <p:cNvSpPr txBox="1"/>
          <p:nvPr/>
        </p:nvSpPr>
        <p:spPr>
          <a:xfrm>
            <a:off x="162908" y="85996"/>
            <a:ext cx="5102087" cy="830997"/>
          </a:xfrm>
          <a:prstGeom prst="rect">
            <a:avLst/>
          </a:prstGeom>
          <a:noFill/>
        </p:spPr>
        <p:txBody>
          <a:bodyPr wrap="square" rtlCol="0">
            <a:spAutoFit/>
          </a:bodyPr>
          <a:lstStyle/>
          <a:p>
            <a:r>
              <a:rPr lang="en-US" sz="4800">
                <a:solidFill>
                  <a:srgbClr val="00B050"/>
                </a:solidFill>
                <a:latin typeface="Times New Roman" panose="02020603050405020304" pitchFamily="18" charset="0"/>
                <a:cs typeface="Times New Roman" panose="02020603050405020304" pitchFamily="18" charset="0"/>
              </a:rPr>
              <a:t>Trò chơi ô </a:t>
            </a:r>
            <a:r>
              <a:rPr lang="en-US" sz="4800" smtClean="0">
                <a:solidFill>
                  <a:srgbClr val="00B050"/>
                </a:solidFill>
                <a:latin typeface="Times New Roman" panose="02020603050405020304" pitchFamily="18" charset="0"/>
                <a:cs typeface="Times New Roman" panose="02020603050405020304" pitchFamily="18" charset="0"/>
              </a:rPr>
              <a:t>chữ</a:t>
            </a:r>
            <a:endParaRPr lang="en-US" sz="48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36" presetClass="emph" presetSubtype="0" fill="hold" grpId="0" nodeType="withEffect">
                                  <p:stCondLst>
                                    <p:cond delay="0"/>
                                  </p:stCondLst>
                                  <p:iterate type="lt">
                                    <p:tmPct val="10000"/>
                                  </p:iterate>
                                  <p:childTnLst>
                                    <p:animScale>
                                      <p:cBhvr>
                                        <p:cTn id="40" dur="250" autoRev="1" fill="hold">
                                          <p:stCondLst>
                                            <p:cond delay="0"/>
                                          </p:stCondLst>
                                        </p:cTn>
                                        <p:tgtEl>
                                          <p:spTgt spid="69"/>
                                        </p:tgtEl>
                                      </p:cBhvr>
                                      <p:to x="80000" y="100000"/>
                                    </p:animScale>
                                    <p:anim by="(#ppt_w*0.10)" calcmode="lin" valueType="num">
                                      <p:cBhvr>
                                        <p:cTn id="41" dur="250" autoRev="1" fill="hold">
                                          <p:stCondLst>
                                            <p:cond delay="0"/>
                                          </p:stCondLst>
                                        </p:cTn>
                                        <p:tgtEl>
                                          <p:spTgt spid="69"/>
                                        </p:tgtEl>
                                        <p:attrNameLst>
                                          <p:attrName>ppt_x</p:attrName>
                                        </p:attrNameLst>
                                      </p:cBhvr>
                                    </p:anim>
                                    <p:anim by="(-#ppt_w*0.10)" calcmode="lin" valueType="num">
                                      <p:cBhvr>
                                        <p:cTn id="42" dur="250" autoRev="1" fill="hold">
                                          <p:stCondLst>
                                            <p:cond delay="0"/>
                                          </p:stCondLst>
                                        </p:cTn>
                                        <p:tgtEl>
                                          <p:spTgt spid="69"/>
                                        </p:tgtEl>
                                        <p:attrNameLst>
                                          <p:attrName>ppt_y</p:attrName>
                                        </p:attrNameLst>
                                      </p:cBhvr>
                                    </p:anim>
                                    <p:animRot by="-480000">
                                      <p:cBhvr>
                                        <p:cTn id="43" dur="250" autoRev="1" fill="hold">
                                          <p:stCondLst>
                                            <p:cond delay="0"/>
                                          </p:stCondLst>
                                        </p:cTn>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24" presetClass="emph" presetSubtype="0" fill="hold" grpId="1" nodeType="withEffect">
                                  <p:stCondLst>
                                    <p:cond delay="0"/>
                                  </p:stCondLst>
                                  <p:childTnLst>
                                    <p:animClr clrSpc="hsl" dir="cw">
                                      <p:cBhvr override="childStyle">
                                        <p:cTn id="48" dur="500" fill="hold"/>
                                        <p:tgtEl>
                                          <p:spTgt spid="7"/>
                                        </p:tgtEl>
                                        <p:attrNameLst>
                                          <p:attrName>style.color</p:attrName>
                                        </p:attrNameLst>
                                      </p:cBhvr>
                                      <p:by>
                                        <p:hsl h="0" s="-12549" l="-25098"/>
                                      </p:by>
                                    </p:animClr>
                                    <p:animClr clrSpc="hsl" dir="cw">
                                      <p:cBhvr>
                                        <p:cTn id="49" dur="500" fill="hold"/>
                                        <p:tgtEl>
                                          <p:spTgt spid="7"/>
                                        </p:tgtEl>
                                        <p:attrNameLst>
                                          <p:attrName>fillcolor</p:attrName>
                                        </p:attrNameLst>
                                      </p:cBhvr>
                                      <p:by>
                                        <p:hsl h="0" s="-12549" l="-25098"/>
                                      </p:by>
                                    </p:animClr>
                                    <p:animClr clrSpc="hsl" dir="cw">
                                      <p:cBhvr>
                                        <p:cTn id="50" dur="500" fill="hold"/>
                                        <p:tgtEl>
                                          <p:spTgt spid="7"/>
                                        </p:tgtEl>
                                        <p:attrNameLst>
                                          <p:attrName>stroke.color</p:attrName>
                                        </p:attrNameLst>
                                      </p:cBhvr>
                                      <p:by>
                                        <p:hsl h="0" s="-12549" l="-25098"/>
                                      </p:by>
                                    </p:animClr>
                                    <p:set>
                                      <p:cBhvr>
                                        <p:cTn id="51" dur="500" fill="hold"/>
                                        <p:tgtEl>
                                          <p:spTgt spid="7"/>
                                        </p:tgtEl>
                                        <p:attrNameLst>
                                          <p:attrName>fill.type</p:attrName>
                                        </p:attrNameLst>
                                      </p:cBhvr>
                                      <p:to>
                                        <p:strVal val="solid"/>
                                      </p:to>
                                    </p:set>
                                  </p:childTnLst>
                                </p:cTn>
                              </p:par>
                              <p:par>
                                <p:cTn id="52" presetID="42" presetClass="entr" presetSubtype="0" fill="hold" grpId="0" nodeType="with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8"/>
                    </p:tgtEl>
                  </p:cond>
                </p:stCondLst>
                <p:endSync evt="end" delay="0">
                  <p:rtn val="all"/>
                </p:endSync>
                <p:childTnLst>
                  <p:par>
                    <p:cTn id="58" fill="hold">
                      <p:stCondLst>
                        <p:cond delay="0"/>
                      </p:stCondLst>
                      <p:childTnLst>
                        <p:par>
                          <p:cTn id="59" fill="hold">
                            <p:stCondLst>
                              <p:cond delay="0"/>
                            </p:stCondLst>
                            <p:childTnLst>
                              <p:par>
                                <p:cTn id="60" presetID="24" presetClass="emph" presetSubtype="0" fill="hold" grpId="1" nodeType="withEffect">
                                  <p:stCondLst>
                                    <p:cond delay="0"/>
                                  </p:stCondLst>
                                  <p:childTnLst>
                                    <p:animClr clrSpc="hsl" dir="cw">
                                      <p:cBhvr override="childStyle">
                                        <p:cTn id="61" dur="500" fill="hold"/>
                                        <p:tgtEl>
                                          <p:spTgt spid="8"/>
                                        </p:tgtEl>
                                        <p:attrNameLst>
                                          <p:attrName>style.color</p:attrName>
                                        </p:attrNameLst>
                                      </p:cBhvr>
                                      <p:by>
                                        <p:hsl h="0" s="-12549" l="-25098"/>
                                      </p:by>
                                    </p:animClr>
                                    <p:animClr clrSpc="hsl" dir="cw">
                                      <p:cBhvr>
                                        <p:cTn id="62" dur="500" fill="hold"/>
                                        <p:tgtEl>
                                          <p:spTgt spid="8"/>
                                        </p:tgtEl>
                                        <p:attrNameLst>
                                          <p:attrName>fillcolor</p:attrName>
                                        </p:attrNameLst>
                                      </p:cBhvr>
                                      <p:by>
                                        <p:hsl h="0" s="-12549" l="-25098"/>
                                      </p:by>
                                    </p:animClr>
                                    <p:animClr clrSpc="hsl" dir="cw">
                                      <p:cBhvr>
                                        <p:cTn id="63" dur="500" fill="hold"/>
                                        <p:tgtEl>
                                          <p:spTgt spid="8"/>
                                        </p:tgtEl>
                                        <p:attrNameLst>
                                          <p:attrName>stroke.color</p:attrName>
                                        </p:attrNameLst>
                                      </p:cBhvr>
                                      <p:by>
                                        <p:hsl h="0" s="-12549" l="-25098"/>
                                      </p:by>
                                    </p:animClr>
                                    <p:set>
                                      <p:cBhvr>
                                        <p:cTn id="64" dur="500" fill="hold"/>
                                        <p:tgtEl>
                                          <p:spTgt spid="8"/>
                                        </p:tgtEl>
                                        <p:attrNameLst>
                                          <p:attrName>fill.type</p:attrName>
                                        </p:attrNameLst>
                                      </p:cBhvr>
                                      <p:to>
                                        <p:strVal val="solid"/>
                                      </p:to>
                                    </p:set>
                                  </p:childTnLst>
                                </p:cTn>
                              </p:par>
                              <p:par>
                                <p:cTn id="65" presetID="37" presetClass="exit" presetSubtype="0" fill="hold" grpId="1" nodeType="withEffect">
                                  <p:stCondLst>
                                    <p:cond delay="0"/>
                                  </p:stCondLst>
                                  <p:childTnLst>
                                    <p:animEffect transition="out" filter="fade">
                                      <p:cBhvr>
                                        <p:cTn id="66" dur="1000"/>
                                        <p:tgtEl>
                                          <p:spTgt spid="2"/>
                                        </p:tgtEl>
                                      </p:cBhvr>
                                    </p:animEffect>
                                    <p:anim calcmode="lin" valueType="num">
                                      <p:cBhvr>
                                        <p:cTn id="67" dur="1000"/>
                                        <p:tgtEl>
                                          <p:spTgt spid="2"/>
                                        </p:tgtEl>
                                        <p:attrNameLst>
                                          <p:attrName>ppt_x</p:attrName>
                                        </p:attrNameLst>
                                      </p:cBhvr>
                                      <p:tavLst>
                                        <p:tav tm="0">
                                          <p:val>
                                            <p:strVal val="ppt_x"/>
                                          </p:val>
                                        </p:tav>
                                        <p:tav tm="100000">
                                          <p:val>
                                            <p:strVal val="ppt_x"/>
                                          </p:val>
                                        </p:tav>
                                      </p:tavLst>
                                    </p:anim>
                                    <p:anim calcmode="lin" valueType="num">
                                      <p:cBhvr>
                                        <p:cTn id="68" dur="100" decel="100000"/>
                                        <p:tgtEl>
                                          <p:spTgt spid="2"/>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2"/>
                                        </p:tgtEl>
                                        <p:attrNameLst>
                                          <p:attrName>ppt_y</p:attrName>
                                        </p:attrNameLst>
                                      </p:cBhvr>
                                      <p:tavLst>
                                        <p:tav tm="0">
                                          <p:val>
                                            <p:strVal val="ppt_y"/>
                                          </p:val>
                                        </p:tav>
                                        <p:tav tm="100000">
                                          <p:val>
                                            <p:strVal val="ppt_y+1"/>
                                          </p:val>
                                        </p:tav>
                                      </p:tavLst>
                                    </p:anim>
                                    <p:set>
                                      <p:cBhvr>
                                        <p:cTn id="70" dur="1" fill="hold">
                                          <p:stCondLst>
                                            <p:cond delay="999"/>
                                          </p:stCondLst>
                                        </p:cTn>
                                        <p:tgtEl>
                                          <p:spTgt spid="2"/>
                                        </p:tgtEl>
                                        <p:attrNameLst>
                                          <p:attrName>style.visibility</p:attrName>
                                        </p:attrNameLst>
                                      </p:cBhvr>
                                      <p:to>
                                        <p:strVal val="hidden"/>
                                      </p:to>
                                    </p:set>
                                  </p:childTnLst>
                                </p:cTn>
                              </p:par>
                              <p:par>
                                <p:cTn id="71" presetID="42" presetClass="entr" presetSubtype="0"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24" presetClass="emph" presetSubtype="0" fill="hold" grpId="1" nodeType="withEffect">
                                  <p:stCondLst>
                                    <p:cond delay="0"/>
                                  </p:stCondLst>
                                  <p:childTnLst>
                                    <p:animClr clrSpc="hsl" dir="cw">
                                      <p:cBhvr override="childStyle">
                                        <p:cTn id="80" dur="500" fill="hold"/>
                                        <p:tgtEl>
                                          <p:spTgt spid="9"/>
                                        </p:tgtEl>
                                        <p:attrNameLst>
                                          <p:attrName>style.color</p:attrName>
                                        </p:attrNameLst>
                                      </p:cBhvr>
                                      <p:by>
                                        <p:hsl h="0" s="-12549" l="-25098"/>
                                      </p:by>
                                    </p:animClr>
                                    <p:animClr clrSpc="hsl" dir="cw">
                                      <p:cBhvr>
                                        <p:cTn id="81" dur="500" fill="hold"/>
                                        <p:tgtEl>
                                          <p:spTgt spid="9"/>
                                        </p:tgtEl>
                                        <p:attrNameLst>
                                          <p:attrName>fillcolor</p:attrName>
                                        </p:attrNameLst>
                                      </p:cBhvr>
                                      <p:by>
                                        <p:hsl h="0" s="-12549" l="-25098"/>
                                      </p:by>
                                    </p:animClr>
                                    <p:animClr clrSpc="hsl" dir="cw">
                                      <p:cBhvr>
                                        <p:cTn id="82" dur="500" fill="hold"/>
                                        <p:tgtEl>
                                          <p:spTgt spid="9"/>
                                        </p:tgtEl>
                                        <p:attrNameLst>
                                          <p:attrName>stroke.color</p:attrName>
                                        </p:attrNameLst>
                                      </p:cBhvr>
                                      <p:by>
                                        <p:hsl h="0" s="-12549" l="-25098"/>
                                      </p:by>
                                    </p:animClr>
                                    <p:set>
                                      <p:cBhvr>
                                        <p:cTn id="83" dur="500" fill="hold"/>
                                        <p:tgtEl>
                                          <p:spTgt spid="9"/>
                                        </p:tgtEl>
                                        <p:attrNameLst>
                                          <p:attrName>fill.type</p:attrName>
                                        </p:attrNameLst>
                                      </p:cBhvr>
                                      <p:to>
                                        <p:strVal val="solid"/>
                                      </p:to>
                                    </p:set>
                                  </p:childTnLst>
                                </p:cTn>
                              </p:par>
                              <p:par>
                                <p:cTn id="84" presetID="37" presetClass="exit" presetSubtype="0" fill="hold" grpId="1" nodeType="withEffect">
                                  <p:stCondLst>
                                    <p:cond delay="0"/>
                                  </p:stCondLst>
                                  <p:childTnLst>
                                    <p:animEffect transition="out" filter="fade">
                                      <p:cBhvr>
                                        <p:cTn id="85" dur="1000"/>
                                        <p:tgtEl>
                                          <p:spTgt spid="4"/>
                                        </p:tgtEl>
                                      </p:cBhvr>
                                    </p:animEffect>
                                    <p:anim calcmode="lin" valueType="num">
                                      <p:cBhvr>
                                        <p:cTn id="86" dur="1000"/>
                                        <p:tgtEl>
                                          <p:spTgt spid="4"/>
                                        </p:tgtEl>
                                        <p:attrNameLst>
                                          <p:attrName>ppt_x</p:attrName>
                                        </p:attrNameLst>
                                      </p:cBhvr>
                                      <p:tavLst>
                                        <p:tav tm="0">
                                          <p:val>
                                            <p:strVal val="ppt_x"/>
                                          </p:val>
                                        </p:tav>
                                        <p:tav tm="100000">
                                          <p:val>
                                            <p:strVal val="ppt_x"/>
                                          </p:val>
                                        </p:tav>
                                      </p:tavLst>
                                    </p:anim>
                                    <p:anim calcmode="lin" valueType="num">
                                      <p:cBhvr>
                                        <p:cTn id="87" dur="100" decel="100000"/>
                                        <p:tgtEl>
                                          <p:spTgt spid="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4"/>
                                        </p:tgtEl>
                                        <p:attrNameLst>
                                          <p:attrName>ppt_y</p:attrName>
                                        </p:attrNameLst>
                                      </p:cBhvr>
                                      <p:tavLst>
                                        <p:tav tm="0">
                                          <p:val>
                                            <p:strVal val="ppt_y"/>
                                          </p:val>
                                        </p:tav>
                                        <p:tav tm="100000">
                                          <p:val>
                                            <p:strVal val="ppt_y+1"/>
                                          </p:val>
                                        </p:tav>
                                      </p:tavLst>
                                    </p:anim>
                                    <p:set>
                                      <p:cBhvr>
                                        <p:cTn id="89" dur="1" fill="hold">
                                          <p:stCondLst>
                                            <p:cond delay="999"/>
                                          </p:stCondLst>
                                        </p:cTn>
                                        <p:tgtEl>
                                          <p:spTgt spid="4"/>
                                        </p:tgtEl>
                                        <p:attrNameLst>
                                          <p:attrName>style.visibility</p:attrName>
                                        </p:attrNameLst>
                                      </p:cBhvr>
                                      <p:to>
                                        <p:strVal val="hidden"/>
                                      </p:to>
                                    </p:set>
                                  </p:childTnLst>
                                </p:cTn>
                              </p:par>
                              <p:par>
                                <p:cTn id="90" presetID="42" presetClass="entr" presetSubtype="0" fill="hold" grpId="0" nodeType="with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1000"/>
                                        <p:tgtEl>
                                          <p:spTgt spid="5"/>
                                        </p:tgtEl>
                                      </p:cBhvr>
                                    </p:animEffect>
                                    <p:anim calcmode="lin" valueType="num">
                                      <p:cBhvr>
                                        <p:cTn id="93" dur="1000" fill="hold"/>
                                        <p:tgtEl>
                                          <p:spTgt spid="5"/>
                                        </p:tgtEl>
                                        <p:attrNameLst>
                                          <p:attrName>ppt_x</p:attrName>
                                        </p:attrNameLst>
                                      </p:cBhvr>
                                      <p:tavLst>
                                        <p:tav tm="0">
                                          <p:val>
                                            <p:strVal val="#ppt_x"/>
                                          </p:val>
                                        </p:tav>
                                        <p:tav tm="100000">
                                          <p:val>
                                            <p:strVal val="#ppt_x"/>
                                          </p:val>
                                        </p:tav>
                                      </p:tavLst>
                                    </p:anim>
                                    <p:anim calcmode="lin" valueType="num">
                                      <p:cBhvr>
                                        <p:cTn id="9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seq concurrent="1" nextAc="seek">
              <p:cTn id="95" restart="whenNotActive" fill="hold" evtFilter="cancelBubble" nodeType="interactiveSeq">
                <p:stCondLst>
                  <p:cond evt="onClick" delay="0">
                    <p:tgtEl>
                      <p:spTgt spid="11"/>
                    </p:tgtEl>
                  </p:cond>
                </p:stCondLst>
                <p:endSync evt="end" delay="0">
                  <p:rtn val="all"/>
                </p:endSync>
                <p:childTnLst>
                  <p:par>
                    <p:cTn id="96" fill="hold">
                      <p:stCondLst>
                        <p:cond delay="0"/>
                      </p:stCondLst>
                      <p:childTnLst>
                        <p:par>
                          <p:cTn id="97" fill="hold">
                            <p:stCondLst>
                              <p:cond delay="0"/>
                            </p:stCondLst>
                            <p:childTnLst>
                              <p:par>
                                <p:cTn id="98" presetID="24" presetClass="emph" presetSubtype="0" fill="hold" grpId="1" nodeType="withEffect">
                                  <p:stCondLst>
                                    <p:cond delay="0"/>
                                  </p:stCondLst>
                                  <p:childTnLst>
                                    <p:animClr clrSpc="hsl" dir="cw">
                                      <p:cBhvr override="childStyle">
                                        <p:cTn id="99" dur="500" fill="hold"/>
                                        <p:tgtEl>
                                          <p:spTgt spid="11"/>
                                        </p:tgtEl>
                                        <p:attrNameLst>
                                          <p:attrName>style.color</p:attrName>
                                        </p:attrNameLst>
                                      </p:cBhvr>
                                      <p:by>
                                        <p:hsl h="0" s="-12549" l="-25098"/>
                                      </p:by>
                                    </p:animClr>
                                    <p:animClr clrSpc="hsl" dir="cw">
                                      <p:cBhvr>
                                        <p:cTn id="100" dur="500" fill="hold"/>
                                        <p:tgtEl>
                                          <p:spTgt spid="11"/>
                                        </p:tgtEl>
                                        <p:attrNameLst>
                                          <p:attrName>fillcolor</p:attrName>
                                        </p:attrNameLst>
                                      </p:cBhvr>
                                      <p:by>
                                        <p:hsl h="0" s="-12549" l="-25098"/>
                                      </p:by>
                                    </p:animClr>
                                    <p:animClr clrSpc="hsl" dir="cw">
                                      <p:cBhvr>
                                        <p:cTn id="101" dur="500" fill="hold"/>
                                        <p:tgtEl>
                                          <p:spTgt spid="11"/>
                                        </p:tgtEl>
                                        <p:attrNameLst>
                                          <p:attrName>stroke.color</p:attrName>
                                        </p:attrNameLst>
                                      </p:cBhvr>
                                      <p:by>
                                        <p:hsl h="0" s="-12549" l="-25098"/>
                                      </p:by>
                                    </p:animClr>
                                    <p:set>
                                      <p:cBhvr>
                                        <p:cTn id="102" dur="500" fill="hold"/>
                                        <p:tgtEl>
                                          <p:spTgt spid="11"/>
                                        </p:tgtEl>
                                        <p:attrNameLst>
                                          <p:attrName>fill.type</p:attrName>
                                        </p:attrNameLst>
                                      </p:cBhvr>
                                      <p:to>
                                        <p:strVal val="solid"/>
                                      </p:to>
                                    </p:set>
                                  </p:childTnLst>
                                </p:cTn>
                              </p:par>
                              <p:par>
                                <p:cTn id="103" presetID="37" presetClass="exit" presetSubtype="0" fill="hold" grpId="1" nodeType="withEffect">
                                  <p:stCondLst>
                                    <p:cond delay="0"/>
                                  </p:stCondLst>
                                  <p:childTnLst>
                                    <p:animEffect transition="out" filter="fade">
                                      <p:cBhvr>
                                        <p:cTn id="104" dur="1000"/>
                                        <p:tgtEl>
                                          <p:spTgt spid="5"/>
                                        </p:tgtEl>
                                      </p:cBhvr>
                                    </p:animEffect>
                                    <p:anim calcmode="lin" valueType="num">
                                      <p:cBhvr>
                                        <p:cTn id="105" dur="1000"/>
                                        <p:tgtEl>
                                          <p:spTgt spid="5"/>
                                        </p:tgtEl>
                                        <p:attrNameLst>
                                          <p:attrName>ppt_x</p:attrName>
                                        </p:attrNameLst>
                                      </p:cBhvr>
                                      <p:tavLst>
                                        <p:tav tm="0">
                                          <p:val>
                                            <p:strVal val="ppt_x"/>
                                          </p:val>
                                        </p:tav>
                                        <p:tav tm="100000">
                                          <p:val>
                                            <p:strVal val="ppt_x"/>
                                          </p:val>
                                        </p:tav>
                                      </p:tavLst>
                                    </p:anim>
                                    <p:anim calcmode="lin" valueType="num">
                                      <p:cBhvr>
                                        <p:cTn id="106" dur="100" decel="100000"/>
                                        <p:tgtEl>
                                          <p:spTgt spid="5"/>
                                        </p:tgtEl>
                                        <p:attrNameLst>
                                          <p:attrName>ppt_y</p:attrName>
                                        </p:attrNameLst>
                                      </p:cBhvr>
                                      <p:tavLst>
                                        <p:tav tm="0">
                                          <p:val>
                                            <p:strVal val="ppt_y"/>
                                          </p:val>
                                        </p:tav>
                                        <p:tav tm="100000">
                                          <p:val>
                                            <p:strVal val="ppt_y-.03"/>
                                          </p:val>
                                        </p:tav>
                                      </p:tavLst>
                                    </p:anim>
                                    <p:anim calcmode="lin" valueType="num">
                                      <p:cBhvr>
                                        <p:cTn id="107" dur="900" accel="100000">
                                          <p:stCondLst>
                                            <p:cond delay="100"/>
                                          </p:stCondLst>
                                        </p:cTn>
                                        <p:tgtEl>
                                          <p:spTgt spid="5"/>
                                        </p:tgtEl>
                                        <p:attrNameLst>
                                          <p:attrName>ppt_y</p:attrName>
                                        </p:attrNameLst>
                                      </p:cBhvr>
                                      <p:tavLst>
                                        <p:tav tm="0">
                                          <p:val>
                                            <p:strVal val="ppt_y"/>
                                          </p:val>
                                        </p:tav>
                                        <p:tav tm="100000">
                                          <p:val>
                                            <p:strVal val="ppt_y+1"/>
                                          </p:val>
                                        </p:tav>
                                      </p:tavLst>
                                    </p:anim>
                                    <p:set>
                                      <p:cBhvr>
                                        <p:cTn id="108" dur="1" fill="hold">
                                          <p:stCondLst>
                                            <p:cond delay="999"/>
                                          </p:stCondLst>
                                        </p:cTn>
                                        <p:tgtEl>
                                          <p:spTgt spid="5"/>
                                        </p:tgtEl>
                                        <p:attrNameLst>
                                          <p:attrName>style.visibility</p:attrName>
                                        </p:attrNameLst>
                                      </p:cBhvr>
                                      <p:to>
                                        <p:strVal val="hidden"/>
                                      </p:to>
                                    </p:set>
                                  </p:childTnLst>
                                </p:cTn>
                              </p:par>
                              <p:par>
                                <p:cTn id="109" presetID="42" presetClass="entr" presetSubtype="0"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1000"/>
                                        <p:tgtEl>
                                          <p:spTgt spid="6"/>
                                        </p:tgtEl>
                                      </p:cBhvr>
                                    </p:animEffect>
                                    <p:anim calcmode="lin" valueType="num">
                                      <p:cBhvr>
                                        <p:cTn id="112" dur="1000" fill="hold"/>
                                        <p:tgtEl>
                                          <p:spTgt spid="6"/>
                                        </p:tgtEl>
                                        <p:attrNameLst>
                                          <p:attrName>ppt_x</p:attrName>
                                        </p:attrNameLst>
                                      </p:cBhvr>
                                      <p:tavLst>
                                        <p:tav tm="0">
                                          <p:val>
                                            <p:strVal val="#ppt_x"/>
                                          </p:val>
                                        </p:tav>
                                        <p:tav tm="100000">
                                          <p:val>
                                            <p:strVal val="#ppt_x"/>
                                          </p:val>
                                        </p:tav>
                                      </p:tavLst>
                                    </p:anim>
                                    <p:anim calcmode="lin" valueType="num">
                                      <p:cBhvr>
                                        <p:cTn id="1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1"/>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24" presetClass="emph" presetSubtype="0" fill="hold" grpId="1" nodeType="withEffect">
                                  <p:stCondLst>
                                    <p:cond delay="0"/>
                                  </p:stCondLst>
                                  <p:childTnLst>
                                    <p:animClr clrSpc="hsl" dir="cw">
                                      <p:cBhvr override="childStyle">
                                        <p:cTn id="118" dur="500" fill="hold"/>
                                        <p:tgtEl>
                                          <p:spTgt spid="22"/>
                                        </p:tgtEl>
                                        <p:attrNameLst>
                                          <p:attrName>style.color</p:attrName>
                                        </p:attrNameLst>
                                      </p:cBhvr>
                                      <p:by>
                                        <p:hsl h="0" s="-12549" l="-25098"/>
                                      </p:by>
                                    </p:animClr>
                                    <p:animClr clrSpc="hsl" dir="cw">
                                      <p:cBhvr>
                                        <p:cTn id="119" dur="500" fill="hold"/>
                                        <p:tgtEl>
                                          <p:spTgt spid="22"/>
                                        </p:tgtEl>
                                        <p:attrNameLst>
                                          <p:attrName>fillcolor</p:attrName>
                                        </p:attrNameLst>
                                      </p:cBhvr>
                                      <p:by>
                                        <p:hsl h="0" s="-12549" l="-25098"/>
                                      </p:by>
                                    </p:animClr>
                                    <p:animClr clrSpc="hsl" dir="cw">
                                      <p:cBhvr>
                                        <p:cTn id="120" dur="500" fill="hold"/>
                                        <p:tgtEl>
                                          <p:spTgt spid="22"/>
                                        </p:tgtEl>
                                        <p:attrNameLst>
                                          <p:attrName>stroke.color</p:attrName>
                                        </p:attrNameLst>
                                      </p:cBhvr>
                                      <p:by>
                                        <p:hsl h="0" s="-12549" l="-25098"/>
                                      </p:by>
                                    </p:animClr>
                                    <p:set>
                                      <p:cBhvr>
                                        <p:cTn id="121" dur="500" fill="hold"/>
                                        <p:tgtEl>
                                          <p:spTgt spid="22"/>
                                        </p:tgtEl>
                                        <p:attrNameLst>
                                          <p:attrName>fill.type</p:attrName>
                                        </p:attrNameLst>
                                      </p:cBhvr>
                                      <p:to>
                                        <p:strVal val="solid"/>
                                      </p:to>
                                    </p:set>
                                  </p:childTnLst>
                                </p:cTn>
                              </p:par>
                              <p:par>
                                <p:cTn id="122" presetID="37" presetClass="exit" presetSubtype="0" fill="hold" grpId="1" nodeType="withEffect">
                                  <p:stCondLst>
                                    <p:cond delay="0"/>
                                  </p:stCondLst>
                                  <p:childTnLst>
                                    <p:animEffect transition="out" filter="fade">
                                      <p:cBhvr>
                                        <p:cTn id="123" dur="1000"/>
                                        <p:tgtEl>
                                          <p:spTgt spid="6"/>
                                        </p:tgtEl>
                                      </p:cBhvr>
                                    </p:animEffect>
                                    <p:anim calcmode="lin" valueType="num">
                                      <p:cBhvr>
                                        <p:cTn id="124" dur="1000"/>
                                        <p:tgtEl>
                                          <p:spTgt spid="6"/>
                                        </p:tgtEl>
                                        <p:attrNameLst>
                                          <p:attrName>ppt_x</p:attrName>
                                        </p:attrNameLst>
                                      </p:cBhvr>
                                      <p:tavLst>
                                        <p:tav tm="0">
                                          <p:val>
                                            <p:strVal val="ppt_x"/>
                                          </p:val>
                                        </p:tav>
                                        <p:tav tm="100000">
                                          <p:val>
                                            <p:strVal val="ppt_x"/>
                                          </p:val>
                                        </p:tav>
                                      </p:tavLst>
                                    </p:anim>
                                    <p:anim calcmode="lin" valueType="num">
                                      <p:cBhvr>
                                        <p:cTn id="125" dur="100" decel="100000"/>
                                        <p:tgtEl>
                                          <p:spTgt spid="6"/>
                                        </p:tgtEl>
                                        <p:attrNameLst>
                                          <p:attrName>ppt_y</p:attrName>
                                        </p:attrNameLst>
                                      </p:cBhvr>
                                      <p:tavLst>
                                        <p:tav tm="0">
                                          <p:val>
                                            <p:strVal val="ppt_y"/>
                                          </p:val>
                                        </p:tav>
                                        <p:tav tm="100000">
                                          <p:val>
                                            <p:strVal val="ppt_y-.03"/>
                                          </p:val>
                                        </p:tav>
                                      </p:tavLst>
                                    </p:anim>
                                    <p:anim calcmode="lin" valueType="num">
                                      <p:cBhvr>
                                        <p:cTn id="126" dur="900" accel="100000">
                                          <p:stCondLst>
                                            <p:cond delay="100"/>
                                          </p:stCondLst>
                                        </p:cTn>
                                        <p:tgtEl>
                                          <p:spTgt spid="6"/>
                                        </p:tgtEl>
                                        <p:attrNameLst>
                                          <p:attrName>ppt_y</p:attrName>
                                        </p:attrNameLst>
                                      </p:cBhvr>
                                      <p:tavLst>
                                        <p:tav tm="0">
                                          <p:val>
                                            <p:strVal val="ppt_y"/>
                                          </p:val>
                                        </p:tav>
                                        <p:tav tm="100000">
                                          <p:val>
                                            <p:strVal val="ppt_y+1"/>
                                          </p:val>
                                        </p:tav>
                                      </p:tavLst>
                                    </p:anim>
                                    <p:set>
                                      <p:cBhvr>
                                        <p:cTn id="127" dur="1" fill="hold">
                                          <p:stCondLst>
                                            <p:cond delay="999"/>
                                          </p:stCondLst>
                                        </p:cTn>
                                        <p:tgtEl>
                                          <p:spTgt spid="6"/>
                                        </p:tgtEl>
                                        <p:attrNameLst>
                                          <p:attrName>style.visibility</p:attrName>
                                        </p:attrNameLst>
                                      </p:cBhvr>
                                      <p:to>
                                        <p:strVal val="hidden"/>
                                      </p:to>
                                    </p:set>
                                  </p:childTnLst>
                                </p:cTn>
                              </p:par>
                              <p:par>
                                <p:cTn id="128" presetID="42" presetClass="entr" presetSubtype="0" fill="hold" grpId="0" nodeType="with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fade">
                                      <p:cBhvr>
                                        <p:cTn id="130" dur="1000"/>
                                        <p:tgtEl>
                                          <p:spTgt spid="12"/>
                                        </p:tgtEl>
                                      </p:cBhvr>
                                    </p:animEffect>
                                    <p:anim calcmode="lin" valueType="num">
                                      <p:cBhvr>
                                        <p:cTn id="131" dur="1000" fill="hold"/>
                                        <p:tgtEl>
                                          <p:spTgt spid="12"/>
                                        </p:tgtEl>
                                        <p:attrNameLst>
                                          <p:attrName>ppt_x</p:attrName>
                                        </p:attrNameLst>
                                      </p:cBhvr>
                                      <p:tavLst>
                                        <p:tav tm="0">
                                          <p:val>
                                            <p:strVal val="#ppt_x"/>
                                          </p:val>
                                        </p:tav>
                                        <p:tav tm="100000">
                                          <p:val>
                                            <p:strVal val="#ppt_x"/>
                                          </p:val>
                                        </p:tav>
                                      </p:tavLst>
                                    </p:anim>
                                    <p:anim calcmode="lin" valueType="num">
                                      <p:cBhvr>
                                        <p:cTn id="1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2"/>
                  </p:tgtEl>
                </p:cond>
              </p:nextCondLst>
            </p:seq>
            <p:seq concurrent="1" nextAc="seek">
              <p:cTn id="133" restart="whenNotActive" fill="hold" evtFilter="cancelBubble" nodeType="interactiveSeq">
                <p:stCondLst>
                  <p:cond evt="onClick" delay="0">
                    <p:tgtEl>
                      <p:spTgt spid="29"/>
                    </p:tgtEl>
                  </p:cond>
                </p:stCondLst>
                <p:endSync evt="end" delay="0">
                  <p:rtn val="all"/>
                </p:endSync>
                <p:childTnLst>
                  <p:par>
                    <p:cTn id="134" fill="hold">
                      <p:stCondLst>
                        <p:cond delay="0"/>
                      </p:stCondLst>
                      <p:childTnLst>
                        <p:par>
                          <p:cTn id="135" fill="hold">
                            <p:stCondLst>
                              <p:cond delay="0"/>
                            </p:stCondLst>
                            <p:childTnLst>
                              <p:par>
                                <p:cTn id="136" presetID="24" presetClass="emph" presetSubtype="0" fill="hold" grpId="1" nodeType="withEffect">
                                  <p:stCondLst>
                                    <p:cond delay="0"/>
                                  </p:stCondLst>
                                  <p:childTnLst>
                                    <p:animClr clrSpc="hsl" dir="cw">
                                      <p:cBhvr override="childStyle">
                                        <p:cTn id="137" dur="500" fill="hold"/>
                                        <p:tgtEl>
                                          <p:spTgt spid="29"/>
                                        </p:tgtEl>
                                        <p:attrNameLst>
                                          <p:attrName>style.color</p:attrName>
                                        </p:attrNameLst>
                                      </p:cBhvr>
                                      <p:by>
                                        <p:hsl h="0" s="-12549" l="-25098"/>
                                      </p:by>
                                    </p:animClr>
                                    <p:animClr clrSpc="hsl" dir="cw">
                                      <p:cBhvr>
                                        <p:cTn id="138" dur="500" fill="hold"/>
                                        <p:tgtEl>
                                          <p:spTgt spid="29"/>
                                        </p:tgtEl>
                                        <p:attrNameLst>
                                          <p:attrName>fillcolor</p:attrName>
                                        </p:attrNameLst>
                                      </p:cBhvr>
                                      <p:by>
                                        <p:hsl h="0" s="-12549" l="-25098"/>
                                      </p:by>
                                    </p:animClr>
                                    <p:animClr clrSpc="hsl" dir="cw">
                                      <p:cBhvr>
                                        <p:cTn id="139" dur="500" fill="hold"/>
                                        <p:tgtEl>
                                          <p:spTgt spid="29"/>
                                        </p:tgtEl>
                                        <p:attrNameLst>
                                          <p:attrName>stroke.color</p:attrName>
                                        </p:attrNameLst>
                                      </p:cBhvr>
                                      <p:by>
                                        <p:hsl h="0" s="-12549" l="-25098"/>
                                      </p:by>
                                    </p:animClr>
                                    <p:set>
                                      <p:cBhvr>
                                        <p:cTn id="140" dur="500" fill="hold"/>
                                        <p:tgtEl>
                                          <p:spTgt spid="29"/>
                                        </p:tgtEl>
                                        <p:attrNameLst>
                                          <p:attrName>fill.type</p:attrName>
                                        </p:attrNameLst>
                                      </p:cBhvr>
                                      <p:to>
                                        <p:strVal val="solid"/>
                                      </p:to>
                                    </p:set>
                                  </p:childTnLst>
                                </p:cTn>
                              </p:par>
                              <p:par>
                                <p:cTn id="141" presetID="42" presetClass="exit" presetSubtype="0" fill="hold" grpId="1" nodeType="withEffect">
                                  <p:stCondLst>
                                    <p:cond delay="0"/>
                                  </p:stCondLst>
                                  <p:childTnLst>
                                    <p:animEffect transition="out" filter="fade">
                                      <p:cBhvr>
                                        <p:cTn id="142" dur="1000"/>
                                        <p:tgtEl>
                                          <p:spTgt spid="12"/>
                                        </p:tgtEl>
                                      </p:cBhvr>
                                    </p:animEffect>
                                    <p:anim calcmode="lin" valueType="num">
                                      <p:cBhvr>
                                        <p:cTn id="143" dur="1000"/>
                                        <p:tgtEl>
                                          <p:spTgt spid="12"/>
                                        </p:tgtEl>
                                        <p:attrNameLst>
                                          <p:attrName>ppt_x</p:attrName>
                                        </p:attrNameLst>
                                      </p:cBhvr>
                                      <p:tavLst>
                                        <p:tav tm="0">
                                          <p:val>
                                            <p:strVal val="ppt_x"/>
                                          </p:val>
                                        </p:tav>
                                        <p:tav tm="100000">
                                          <p:val>
                                            <p:strVal val="ppt_x"/>
                                          </p:val>
                                        </p:tav>
                                      </p:tavLst>
                                    </p:anim>
                                    <p:anim calcmode="lin" valueType="num">
                                      <p:cBhvr>
                                        <p:cTn id="144" dur="1000"/>
                                        <p:tgtEl>
                                          <p:spTgt spid="12"/>
                                        </p:tgtEl>
                                        <p:attrNameLst>
                                          <p:attrName>ppt_y</p:attrName>
                                        </p:attrNameLst>
                                      </p:cBhvr>
                                      <p:tavLst>
                                        <p:tav tm="0">
                                          <p:val>
                                            <p:strVal val="ppt_y"/>
                                          </p:val>
                                        </p:tav>
                                        <p:tav tm="100000">
                                          <p:val>
                                            <p:strVal val="ppt_y+.1"/>
                                          </p:val>
                                        </p:tav>
                                      </p:tavLst>
                                    </p:anim>
                                    <p:set>
                                      <p:cBhvr>
                                        <p:cTn id="145" dur="1" fill="hold">
                                          <p:stCondLst>
                                            <p:cond delay="999"/>
                                          </p:stCondLst>
                                        </p:cTn>
                                        <p:tgtEl>
                                          <p:spTgt spid="12"/>
                                        </p:tgtEl>
                                        <p:attrNameLst>
                                          <p:attrName>style.visibility</p:attrName>
                                        </p:attrNameLst>
                                      </p:cBhvr>
                                      <p:to>
                                        <p:strVal val="hidden"/>
                                      </p:to>
                                    </p:set>
                                  </p:childTnLst>
                                </p:cTn>
                              </p:par>
                              <p:par>
                                <p:cTn id="146" presetID="42" presetClass="entr" presetSubtype="0" fill="hold" grpId="0" nodeType="with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fade">
                                      <p:cBhvr>
                                        <p:cTn id="148" dur="1000"/>
                                        <p:tgtEl>
                                          <p:spTgt spid="13"/>
                                        </p:tgtEl>
                                      </p:cBhvr>
                                    </p:animEffect>
                                    <p:anim calcmode="lin" valueType="num">
                                      <p:cBhvr>
                                        <p:cTn id="149" dur="1000" fill="hold"/>
                                        <p:tgtEl>
                                          <p:spTgt spid="13"/>
                                        </p:tgtEl>
                                        <p:attrNameLst>
                                          <p:attrName>ppt_x</p:attrName>
                                        </p:attrNameLst>
                                      </p:cBhvr>
                                      <p:tavLst>
                                        <p:tav tm="0">
                                          <p:val>
                                            <p:strVal val="#ppt_x"/>
                                          </p:val>
                                        </p:tav>
                                        <p:tav tm="100000">
                                          <p:val>
                                            <p:strVal val="#ppt_x"/>
                                          </p:val>
                                        </p:tav>
                                      </p:tavLst>
                                    </p:anim>
                                    <p:anim calcmode="lin" valueType="num">
                                      <p:cBhvr>
                                        <p:cTn id="1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151" restart="whenNotActive" fill="hold" evtFilter="cancelBubble" nodeType="interactiveSeq">
                <p:stCondLst>
                  <p:cond evt="onClick" delay="0">
                    <p:tgtEl>
                      <p:spTgt spid="30"/>
                    </p:tgtEl>
                  </p:cond>
                </p:stCondLst>
                <p:endSync evt="end" delay="0">
                  <p:rtn val="all"/>
                </p:endSync>
                <p:childTnLst>
                  <p:par>
                    <p:cTn id="152" fill="hold">
                      <p:stCondLst>
                        <p:cond delay="0"/>
                      </p:stCondLst>
                      <p:childTnLst>
                        <p:par>
                          <p:cTn id="153" fill="hold">
                            <p:stCondLst>
                              <p:cond delay="0"/>
                            </p:stCondLst>
                            <p:childTnLst>
                              <p:par>
                                <p:cTn id="154" presetID="24" presetClass="emph" presetSubtype="0" fill="hold" grpId="1" nodeType="withEffect">
                                  <p:stCondLst>
                                    <p:cond delay="0"/>
                                  </p:stCondLst>
                                  <p:childTnLst>
                                    <p:animClr clrSpc="hsl" dir="cw">
                                      <p:cBhvr override="childStyle">
                                        <p:cTn id="155" dur="500" fill="hold"/>
                                        <p:tgtEl>
                                          <p:spTgt spid="30"/>
                                        </p:tgtEl>
                                        <p:attrNameLst>
                                          <p:attrName>style.color</p:attrName>
                                        </p:attrNameLst>
                                      </p:cBhvr>
                                      <p:by>
                                        <p:hsl h="0" s="-12549" l="-25098"/>
                                      </p:by>
                                    </p:animClr>
                                    <p:animClr clrSpc="hsl" dir="cw">
                                      <p:cBhvr>
                                        <p:cTn id="156" dur="500" fill="hold"/>
                                        <p:tgtEl>
                                          <p:spTgt spid="30"/>
                                        </p:tgtEl>
                                        <p:attrNameLst>
                                          <p:attrName>fillcolor</p:attrName>
                                        </p:attrNameLst>
                                      </p:cBhvr>
                                      <p:by>
                                        <p:hsl h="0" s="-12549" l="-25098"/>
                                      </p:by>
                                    </p:animClr>
                                    <p:animClr clrSpc="hsl" dir="cw">
                                      <p:cBhvr>
                                        <p:cTn id="157" dur="500" fill="hold"/>
                                        <p:tgtEl>
                                          <p:spTgt spid="30"/>
                                        </p:tgtEl>
                                        <p:attrNameLst>
                                          <p:attrName>stroke.color</p:attrName>
                                        </p:attrNameLst>
                                      </p:cBhvr>
                                      <p:by>
                                        <p:hsl h="0" s="-12549" l="-25098"/>
                                      </p:by>
                                    </p:animClr>
                                    <p:set>
                                      <p:cBhvr>
                                        <p:cTn id="158" dur="500" fill="hold"/>
                                        <p:tgtEl>
                                          <p:spTgt spid="30"/>
                                        </p:tgtEl>
                                        <p:attrNameLst>
                                          <p:attrName>fill.type</p:attrName>
                                        </p:attrNameLst>
                                      </p:cBhvr>
                                      <p:to>
                                        <p:strVal val="solid"/>
                                      </p:to>
                                    </p:set>
                                  </p:childTnLst>
                                </p:cTn>
                              </p:par>
                              <p:par>
                                <p:cTn id="159" presetID="42" presetClass="exit" presetSubtype="0" fill="hold" grpId="1" nodeType="withEffect">
                                  <p:stCondLst>
                                    <p:cond delay="0"/>
                                  </p:stCondLst>
                                  <p:childTnLst>
                                    <p:animEffect transition="out" filter="fade">
                                      <p:cBhvr>
                                        <p:cTn id="160" dur="1000"/>
                                        <p:tgtEl>
                                          <p:spTgt spid="13"/>
                                        </p:tgtEl>
                                      </p:cBhvr>
                                    </p:animEffect>
                                    <p:anim calcmode="lin" valueType="num">
                                      <p:cBhvr>
                                        <p:cTn id="161" dur="1000"/>
                                        <p:tgtEl>
                                          <p:spTgt spid="13"/>
                                        </p:tgtEl>
                                        <p:attrNameLst>
                                          <p:attrName>ppt_x</p:attrName>
                                        </p:attrNameLst>
                                      </p:cBhvr>
                                      <p:tavLst>
                                        <p:tav tm="0">
                                          <p:val>
                                            <p:strVal val="ppt_x"/>
                                          </p:val>
                                        </p:tav>
                                        <p:tav tm="100000">
                                          <p:val>
                                            <p:strVal val="ppt_x"/>
                                          </p:val>
                                        </p:tav>
                                      </p:tavLst>
                                    </p:anim>
                                    <p:anim calcmode="lin" valueType="num">
                                      <p:cBhvr>
                                        <p:cTn id="162" dur="1000"/>
                                        <p:tgtEl>
                                          <p:spTgt spid="13"/>
                                        </p:tgtEl>
                                        <p:attrNameLst>
                                          <p:attrName>ppt_y</p:attrName>
                                        </p:attrNameLst>
                                      </p:cBhvr>
                                      <p:tavLst>
                                        <p:tav tm="0">
                                          <p:val>
                                            <p:strVal val="ppt_y"/>
                                          </p:val>
                                        </p:tav>
                                        <p:tav tm="100000">
                                          <p:val>
                                            <p:strVal val="ppt_y+.1"/>
                                          </p:val>
                                        </p:tav>
                                      </p:tavLst>
                                    </p:anim>
                                    <p:set>
                                      <p:cBhvr>
                                        <p:cTn id="163" dur="1" fill="hold">
                                          <p:stCondLst>
                                            <p:cond delay="999"/>
                                          </p:stCondLst>
                                        </p:cTn>
                                        <p:tgtEl>
                                          <p:spTgt spid="13"/>
                                        </p:tgtEl>
                                        <p:attrNameLst>
                                          <p:attrName>style.visibility</p:attrName>
                                        </p:attrNameLst>
                                      </p:cBhvr>
                                      <p:to>
                                        <p:strVal val="hidden"/>
                                      </p:to>
                                    </p:set>
                                  </p:childTnLst>
                                </p:cTn>
                              </p:par>
                              <p:par>
                                <p:cTn id="164" presetID="42" presetClass="entr" presetSubtype="0" fill="hold" grpId="0" nodeType="withEffect">
                                  <p:stCondLst>
                                    <p:cond delay="0"/>
                                  </p:stCondLst>
                                  <p:childTnLst>
                                    <p:set>
                                      <p:cBhvr>
                                        <p:cTn id="165" dur="1" fill="hold">
                                          <p:stCondLst>
                                            <p:cond delay="0"/>
                                          </p:stCondLst>
                                        </p:cTn>
                                        <p:tgtEl>
                                          <p:spTgt spid="14"/>
                                        </p:tgtEl>
                                        <p:attrNameLst>
                                          <p:attrName>style.visibility</p:attrName>
                                        </p:attrNameLst>
                                      </p:cBhvr>
                                      <p:to>
                                        <p:strVal val="visible"/>
                                      </p:to>
                                    </p:set>
                                    <p:animEffect transition="in" filter="fade">
                                      <p:cBhvr>
                                        <p:cTn id="166" dur="1000"/>
                                        <p:tgtEl>
                                          <p:spTgt spid="14"/>
                                        </p:tgtEl>
                                      </p:cBhvr>
                                    </p:animEffect>
                                    <p:anim calcmode="lin" valueType="num">
                                      <p:cBhvr>
                                        <p:cTn id="167" dur="1000" fill="hold"/>
                                        <p:tgtEl>
                                          <p:spTgt spid="14"/>
                                        </p:tgtEl>
                                        <p:attrNameLst>
                                          <p:attrName>ppt_x</p:attrName>
                                        </p:attrNameLst>
                                      </p:cBhvr>
                                      <p:tavLst>
                                        <p:tav tm="0">
                                          <p:val>
                                            <p:strVal val="#ppt_x"/>
                                          </p:val>
                                        </p:tav>
                                        <p:tav tm="100000">
                                          <p:val>
                                            <p:strVal val="#ppt_x"/>
                                          </p:val>
                                        </p:tav>
                                      </p:tavLst>
                                    </p:anim>
                                    <p:anim calcmode="lin" valueType="num">
                                      <p:cBhvr>
                                        <p:cTn id="1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169" restart="whenNotActive" fill="hold" evtFilter="cancelBubble" nodeType="interactiveSeq">
                <p:stCondLst>
                  <p:cond evt="onClick" delay="0">
                    <p:tgtEl>
                      <p:spTgt spid="62"/>
                    </p:tgtEl>
                  </p:cond>
                </p:stCondLst>
                <p:endSync evt="end" delay="0">
                  <p:rtn val="all"/>
                </p:endSync>
                <p:childTnLst>
                  <p:par>
                    <p:cTn id="170" fill="hold">
                      <p:stCondLst>
                        <p:cond delay="0"/>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62"/>
                                        </p:tgtEl>
                                      </p:cBhvr>
                                    </p:animEffect>
                                    <p:set>
                                      <p:cBhvr>
                                        <p:cTn id="17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75" restart="whenNotActive" fill="hold" evtFilter="cancelBubble" nodeType="interactiveSeq">
                <p:stCondLst>
                  <p:cond evt="onClick" delay="0">
                    <p:tgtEl>
                      <p:spTgt spid="63"/>
                    </p:tgtEl>
                  </p:cond>
                </p:stCondLst>
                <p:endSync evt="end" delay="0">
                  <p:rtn val="all"/>
                </p:endSync>
                <p:childTnLst>
                  <p:par>
                    <p:cTn id="176" fill="hold">
                      <p:stCondLst>
                        <p:cond delay="0"/>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500"/>
                                        <p:tgtEl>
                                          <p:spTgt spid="63"/>
                                        </p:tgtEl>
                                      </p:cBhvr>
                                    </p:animEffect>
                                    <p:set>
                                      <p:cBhvr>
                                        <p:cTn id="180"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81" restart="whenNotActive" fill="hold" evtFilter="cancelBubble" nodeType="interactiveSeq">
                <p:stCondLst>
                  <p:cond evt="onClick" delay="0">
                    <p:tgtEl>
                      <p:spTgt spid="64"/>
                    </p:tgtEl>
                  </p:cond>
                </p:stCondLst>
                <p:endSync evt="end" delay="0">
                  <p:rtn val="all"/>
                </p:endSync>
                <p:childTnLst>
                  <p:par>
                    <p:cTn id="182" fill="hold">
                      <p:stCondLst>
                        <p:cond delay="0"/>
                      </p:stCondLst>
                      <p:childTnLst>
                        <p:par>
                          <p:cTn id="183" fill="hold">
                            <p:stCondLst>
                              <p:cond delay="0"/>
                            </p:stCondLst>
                            <p:childTnLst>
                              <p:par>
                                <p:cTn id="184" presetID="10" presetClass="exit" presetSubtype="0" fill="hold" nodeType="clickEffect">
                                  <p:stCondLst>
                                    <p:cond delay="0"/>
                                  </p:stCondLst>
                                  <p:childTnLst>
                                    <p:animEffect transition="out" filter="fade">
                                      <p:cBhvr>
                                        <p:cTn id="185" dur="500"/>
                                        <p:tgtEl>
                                          <p:spTgt spid="64"/>
                                        </p:tgtEl>
                                      </p:cBhvr>
                                    </p:animEffect>
                                    <p:set>
                                      <p:cBhvr>
                                        <p:cTn id="186"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87" restart="whenNotActive" fill="hold" evtFilter="cancelBubble" nodeType="interactiveSeq">
                <p:stCondLst>
                  <p:cond evt="onClick" delay="0">
                    <p:tgtEl>
                      <p:spTgt spid="65"/>
                    </p:tgtEl>
                  </p:cond>
                </p:stCondLst>
                <p:endSync evt="end" delay="0">
                  <p:rtn val="all"/>
                </p:endSync>
                <p:childTnLst>
                  <p:par>
                    <p:cTn id="188" fill="hold">
                      <p:stCondLst>
                        <p:cond delay="0"/>
                      </p:stCondLst>
                      <p:childTnLst>
                        <p:par>
                          <p:cTn id="189" fill="hold">
                            <p:stCondLst>
                              <p:cond delay="0"/>
                            </p:stCondLst>
                            <p:childTnLst>
                              <p:par>
                                <p:cTn id="190" presetID="10" presetClass="exit" presetSubtype="0" fill="hold" nodeType="clickEffect">
                                  <p:stCondLst>
                                    <p:cond delay="0"/>
                                  </p:stCondLst>
                                  <p:childTnLst>
                                    <p:animEffect transition="out" filter="fade">
                                      <p:cBhvr>
                                        <p:cTn id="191" dur="500"/>
                                        <p:tgtEl>
                                          <p:spTgt spid="65"/>
                                        </p:tgtEl>
                                      </p:cBhvr>
                                    </p:animEffect>
                                    <p:set>
                                      <p:cBhvr>
                                        <p:cTn id="192"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93" restart="whenNotActive" fill="hold" evtFilter="cancelBubble" nodeType="interactiveSeq">
                <p:stCondLst>
                  <p:cond evt="onClick" delay="0">
                    <p:tgtEl>
                      <p:spTgt spid="66"/>
                    </p:tgtEl>
                  </p:cond>
                </p:stCondLst>
                <p:endSync evt="end" delay="0">
                  <p:rtn val="all"/>
                </p:endSync>
                <p:childTnLst>
                  <p:par>
                    <p:cTn id="194" fill="hold">
                      <p:stCondLst>
                        <p:cond delay="0"/>
                      </p:stCondLst>
                      <p:childTnLst>
                        <p:par>
                          <p:cTn id="195" fill="hold">
                            <p:stCondLst>
                              <p:cond delay="0"/>
                            </p:stCondLst>
                            <p:childTnLst>
                              <p:par>
                                <p:cTn id="196" presetID="10" presetClass="exit" presetSubtype="0" fill="hold" nodeType="clickEffect">
                                  <p:stCondLst>
                                    <p:cond delay="0"/>
                                  </p:stCondLst>
                                  <p:childTnLst>
                                    <p:animEffect transition="out" filter="fade">
                                      <p:cBhvr>
                                        <p:cTn id="197" dur="500"/>
                                        <p:tgtEl>
                                          <p:spTgt spid="66"/>
                                        </p:tgtEl>
                                      </p:cBhvr>
                                    </p:animEffect>
                                    <p:set>
                                      <p:cBhvr>
                                        <p:cTn id="198"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99" restart="whenNotActive" fill="hold" evtFilter="cancelBubble" nodeType="interactiveSeq">
                <p:stCondLst>
                  <p:cond evt="onClick" delay="0">
                    <p:tgtEl>
                      <p:spTgt spid="67"/>
                    </p:tgtEl>
                  </p:cond>
                </p:stCondLst>
                <p:endSync evt="end" delay="0">
                  <p:rtn val="all"/>
                </p:endSync>
                <p:childTnLst>
                  <p:par>
                    <p:cTn id="200" fill="hold">
                      <p:stCondLst>
                        <p:cond delay="0"/>
                      </p:stCondLst>
                      <p:childTnLst>
                        <p:par>
                          <p:cTn id="201" fill="hold">
                            <p:stCondLst>
                              <p:cond delay="0"/>
                            </p:stCondLst>
                            <p:childTnLst>
                              <p:par>
                                <p:cTn id="202" presetID="10" presetClass="exit" presetSubtype="0" fill="hold" nodeType="clickEffect">
                                  <p:stCondLst>
                                    <p:cond delay="0"/>
                                  </p:stCondLst>
                                  <p:childTnLst>
                                    <p:animEffect transition="out" filter="fade">
                                      <p:cBhvr>
                                        <p:cTn id="203" dur="500"/>
                                        <p:tgtEl>
                                          <p:spTgt spid="67"/>
                                        </p:tgtEl>
                                      </p:cBhvr>
                                    </p:animEffect>
                                    <p:set>
                                      <p:cBhvr>
                                        <p:cTn id="204"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05" restart="whenNotActive" fill="hold" evtFilter="cancelBubble" nodeType="interactiveSeq">
                <p:stCondLst>
                  <p:cond evt="onClick" delay="0">
                    <p:tgtEl>
                      <p:spTgt spid="14"/>
                    </p:tgtEl>
                  </p:cond>
                </p:stCondLst>
                <p:endSync evt="end" delay="0">
                  <p:rtn val="all"/>
                </p:endSync>
                <p:childTnLst>
                  <p:par>
                    <p:cTn id="206" fill="hold">
                      <p:stCondLst>
                        <p:cond delay="0"/>
                      </p:stCondLst>
                      <p:childTnLst>
                        <p:par>
                          <p:cTn id="207" fill="hold">
                            <p:stCondLst>
                              <p:cond delay="0"/>
                            </p:stCondLst>
                            <p:childTnLst>
                              <p:par>
                                <p:cTn id="208" presetID="42" presetClass="exit" presetSubtype="0" fill="hold" grpId="1" nodeType="clickEffect">
                                  <p:stCondLst>
                                    <p:cond delay="0"/>
                                  </p:stCondLst>
                                  <p:childTnLst>
                                    <p:animEffect transition="out" filter="fade">
                                      <p:cBhvr>
                                        <p:cTn id="209" dur="1000"/>
                                        <p:tgtEl>
                                          <p:spTgt spid="14"/>
                                        </p:tgtEl>
                                      </p:cBhvr>
                                    </p:animEffect>
                                    <p:anim calcmode="lin" valueType="num">
                                      <p:cBhvr>
                                        <p:cTn id="210" dur="1000"/>
                                        <p:tgtEl>
                                          <p:spTgt spid="14"/>
                                        </p:tgtEl>
                                        <p:attrNameLst>
                                          <p:attrName>ppt_x</p:attrName>
                                        </p:attrNameLst>
                                      </p:cBhvr>
                                      <p:tavLst>
                                        <p:tav tm="0">
                                          <p:val>
                                            <p:strVal val="ppt_x"/>
                                          </p:val>
                                        </p:tav>
                                        <p:tav tm="100000">
                                          <p:val>
                                            <p:strVal val="ppt_x"/>
                                          </p:val>
                                        </p:tav>
                                      </p:tavLst>
                                    </p:anim>
                                    <p:anim calcmode="lin" valueType="num">
                                      <p:cBhvr>
                                        <p:cTn id="211" dur="1000"/>
                                        <p:tgtEl>
                                          <p:spTgt spid="14"/>
                                        </p:tgtEl>
                                        <p:attrNameLst>
                                          <p:attrName>ppt_y</p:attrName>
                                        </p:attrNameLst>
                                      </p:cBhvr>
                                      <p:tavLst>
                                        <p:tav tm="0">
                                          <p:val>
                                            <p:strVal val="ppt_y"/>
                                          </p:val>
                                        </p:tav>
                                        <p:tav tm="100000">
                                          <p:val>
                                            <p:strVal val="ppt_y+.1"/>
                                          </p:val>
                                        </p:tav>
                                      </p:tavLst>
                                    </p:anim>
                                    <p:set>
                                      <p:cBhvr>
                                        <p:cTn id="21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13" restart="whenNotActive" fill="hold" evtFilter="cancelBubble" nodeType="interactiveSeq">
                <p:stCondLst>
                  <p:cond evt="onClick" delay="0">
                    <p:tgtEl>
                      <p:spTgt spid="68"/>
                    </p:tgtEl>
                  </p:cond>
                </p:stCondLst>
                <p:endSync evt="end" delay="0">
                  <p:rtn val="all"/>
                </p:endSync>
                <p:childTnLst>
                  <p:par>
                    <p:cTn id="214" fill="hold">
                      <p:stCondLst>
                        <p:cond delay="0"/>
                      </p:stCondLst>
                      <p:childTnLst>
                        <p:par>
                          <p:cTn id="215" fill="hold">
                            <p:stCondLst>
                              <p:cond delay="0"/>
                            </p:stCondLst>
                            <p:childTnLst>
                              <p:par>
                                <p:cTn id="216" presetID="10" presetClass="exit" presetSubtype="0" fill="hold" nodeType="clickEffect">
                                  <p:stCondLst>
                                    <p:cond delay="0"/>
                                  </p:stCondLst>
                                  <p:childTnLst>
                                    <p:animEffect transition="out" filter="fade">
                                      <p:cBhvr>
                                        <p:cTn id="217" dur="500"/>
                                        <p:tgtEl>
                                          <p:spTgt spid="68"/>
                                        </p:tgtEl>
                                      </p:cBhvr>
                                    </p:animEffect>
                                    <p:set>
                                      <p:cBhvr>
                                        <p:cTn id="218"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22" grpId="0" animBg="1"/>
      <p:bldP spid="22" grpId="1" animBg="1"/>
      <p:bldP spid="29" grpId="0" animBg="1"/>
      <p:bldP spid="29" grpId="1" animBg="1"/>
      <p:bldP spid="30" grpId="0" animBg="1"/>
      <p:bldP spid="30" grpId="1" animBg="1"/>
      <p:bldP spid="12" grpId="0" animBg="1"/>
      <p:bldP spid="12" grpId="1" animBg="1"/>
      <p:bldP spid="13" grpId="0" animBg="1"/>
      <p:bldP spid="13" grpId="1" animBg="1"/>
      <p:bldP spid="14" grpId="0" animBg="1"/>
      <p:bldP spid="14" grpId="1" animBg="1"/>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607" y="1637382"/>
            <a:ext cx="3229778" cy="2422334"/>
          </a:xfrm>
          <a:prstGeom prst="ellipse">
            <a:avLst/>
          </a:prstGeom>
          <a:ln>
            <a:noFill/>
          </a:ln>
          <a:effectLst>
            <a:softEdge rad="112500"/>
          </a:effectLst>
        </p:spPr>
      </p:pic>
    </p:spTree>
    <p:extLst>
      <p:ext uri="{BB962C8B-B14F-4D97-AF65-F5344CB8AC3E}">
        <p14:creationId xmlns:p14="http://schemas.microsoft.com/office/powerpoint/2010/main" val="2369579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DBC1D5AE-B5BB-D79E-D895-2A8D04B5ED21}"/>
              </a:ext>
            </a:extLst>
          </p:cNvPr>
          <p:cNvSpPr/>
          <p:nvPr/>
        </p:nvSpPr>
        <p:spPr>
          <a:xfrm rot="2700000">
            <a:off x="4318000" y="1651000"/>
            <a:ext cx="3556000" cy="3556000"/>
          </a:xfrm>
          <a:prstGeom prst="rect">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5550134" y="2883133"/>
            <a:ext cx="1091731" cy="1091734"/>
          </a:xfrm>
          <a:prstGeom prst="rect">
            <a:avLst/>
          </a:prstGeom>
          <a:solidFill>
            <a:srgbClr val="00B05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Đường nối Thẳng 6">
            <a:extLst>
              <a:ext uri="{FF2B5EF4-FFF2-40B4-BE49-F238E27FC236}">
                <a16:creationId xmlns:a16="http://schemas.microsoft.com/office/drawing/2014/main" id="{A6AF03A0-F09C-B36C-5732-7172C79E755B}"/>
              </a:ext>
            </a:extLst>
          </p:cNvPr>
          <p:cNvCxnSpPr/>
          <p:nvPr/>
        </p:nvCxnSpPr>
        <p:spPr>
          <a:xfrm flipV="1">
            <a:off x="4557486" y="1915886"/>
            <a:ext cx="1538514" cy="15131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6E76997A-7B1B-5861-C536-980D36054F9E}"/>
              </a:ext>
            </a:extLst>
          </p:cNvPr>
          <p:cNvCxnSpPr>
            <a:cxnSpLocks/>
          </p:cNvCxnSpPr>
          <p:nvPr/>
        </p:nvCxnSpPr>
        <p:spPr>
          <a:xfrm rot="16200000" flipV="1">
            <a:off x="6075585" y="1915886"/>
            <a:ext cx="1538514" cy="15131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23D0FC9-13B2-2BA8-7DD5-F07ECDB3B5FB}"/>
              </a:ext>
            </a:extLst>
          </p:cNvPr>
          <p:cNvCxnSpPr>
            <a:cxnSpLocks/>
          </p:cNvCxnSpPr>
          <p:nvPr/>
        </p:nvCxnSpPr>
        <p:spPr>
          <a:xfrm rot="16200000" flipV="1">
            <a:off x="4544786" y="3413585"/>
            <a:ext cx="1538514" cy="15131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2CF4383B-825B-47C8-2C20-7DBB43F23671}"/>
              </a:ext>
            </a:extLst>
          </p:cNvPr>
          <p:cNvCxnSpPr>
            <a:cxnSpLocks/>
          </p:cNvCxnSpPr>
          <p:nvPr/>
        </p:nvCxnSpPr>
        <p:spPr>
          <a:xfrm rot="5400000">
            <a:off x="6057900" y="3413585"/>
            <a:ext cx="1538514" cy="151311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759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par>
                                <p:cTn id="9" presetID="22" presetClass="entr" presetSubtype="4"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nodeType="withEffect">
                                  <p:stCondLst>
                                    <p:cond delay="2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35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repeatCount="2000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par>
                                <p:cTn id="24" presetID="10" presetClass="entr" presetSubtype="0" repeatCount="20000" fill="hold" grpId="1"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par>
                                <p:cTn id="27" presetID="22" presetClass="exit" presetSubtype="8" fill="hold" nodeType="withEffect">
                                  <p:stCondLst>
                                    <p:cond delay="3750"/>
                                  </p:stCondLst>
                                  <p:childTnLst>
                                    <p:animEffect transition="out" filter="wipe(lef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nodeType="withEffect">
                                  <p:stCondLst>
                                    <p:cond delay="425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xit" presetSubtype="4" fill="hold" nodeType="withEffect">
                                  <p:stCondLst>
                                    <p:cond delay="475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xit" presetSubtype="2" fill="hold" nodeType="withEffect">
                                  <p:stCondLst>
                                    <p:cond delay="5250"/>
                                  </p:stCondLst>
                                  <p:childTnLst>
                                    <p:animEffect transition="out" filter="wipe(righ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B2A980D-5A8E-E08F-D295-BD6335938921}"/>
              </a:ext>
            </a:extLst>
          </p:cNvPr>
          <p:cNvSpPr txBox="1"/>
          <p:nvPr/>
        </p:nvSpPr>
        <p:spPr>
          <a:xfrm>
            <a:off x="235571" y="2964261"/>
            <a:ext cx="10764951" cy="1107996"/>
          </a:xfrm>
          <a:prstGeom prst="rect">
            <a:avLst/>
          </a:prstGeom>
          <a:noFill/>
        </p:spPr>
        <p:txBody>
          <a:bodyPr wrap="square" rtlCol="0">
            <a:spAutoFit/>
          </a:bodyPr>
          <a:lstStyle/>
          <a:p>
            <a:r>
              <a:rPr lang="en-US" sz="6600">
                <a:solidFill>
                  <a:srgbClr val="FFC000"/>
                </a:solidFill>
                <a:latin typeface="SVN-Neutraface 2" panose="02000600040000020004" pitchFamily="2" charset="0"/>
              </a:rPr>
              <a:t>     </a:t>
            </a:r>
            <a:r>
              <a:rPr lang="en-US" sz="6600">
                <a:solidFill>
                  <a:srgbClr val="00B050"/>
                </a:solidFill>
                <a:latin typeface="SVN-Neutraface 2" panose="02000600040000020004" pitchFamily="2" charset="0"/>
              </a:rPr>
              <a:t>Vui học    kinh thánh</a:t>
            </a:r>
            <a:endParaRPr lang="vi-VN" sz="6600">
              <a:solidFill>
                <a:srgbClr val="00B050"/>
              </a:solidFill>
            </a:endParaRPr>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4802133" y="3180297"/>
            <a:ext cx="675924" cy="675926"/>
          </a:xfrm>
          <a:prstGeom prst="rect">
            <a:avLst/>
          </a:prstGeom>
          <a:solidFill>
            <a:srgbClr val="00B05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A29BE2CA-0C76-02A5-1FBF-B50A1A5FDE12}"/>
              </a:ext>
            </a:extLst>
          </p:cNvPr>
          <p:cNvSpPr txBox="1"/>
          <p:nvPr/>
        </p:nvSpPr>
        <p:spPr>
          <a:xfrm>
            <a:off x="4901906" y="3996212"/>
            <a:ext cx="4882174" cy="769441"/>
          </a:xfrm>
          <a:prstGeom prst="rect">
            <a:avLst/>
          </a:prstGeom>
          <a:noFill/>
        </p:spPr>
        <p:txBody>
          <a:bodyPr wrap="square" rtlCol="0">
            <a:spAutoFit/>
          </a:bodyPr>
          <a:lstStyle/>
          <a:p>
            <a:r>
              <a:rPr lang="en-US" sz="4400">
                <a:latin typeface="SVN-Neutraface 2" panose="02000600040000020004" pitchFamily="2" charset="0"/>
              </a:rPr>
              <a:t>Gioan 10, 11-18</a:t>
            </a:r>
            <a:endParaRPr lang="vi-VN" sz="4400"/>
          </a:p>
        </p:txBody>
      </p:sp>
    </p:spTree>
    <p:extLst>
      <p:ext uri="{BB962C8B-B14F-4D97-AF65-F5344CB8AC3E}">
        <p14:creationId xmlns:p14="http://schemas.microsoft.com/office/powerpoint/2010/main" val="131850623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4.58333E-6 -2.96296E-6 L -0.39283 -2.96296E-6 "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3 -2.96296E-6 L 0.50027 0.00602 " pathEditMode="relative" rAng="0" ptsTypes="AA">
                                      <p:cBhvr>
                                        <p:cTn id="8" dur="750" fill="hold"/>
                                        <p:tgtEl>
                                          <p:spTgt spid="3"/>
                                        </p:tgtEl>
                                        <p:attrNameLst>
                                          <p:attrName>ppt_x</p:attrName>
                                          <p:attrName>ppt_y</p:attrName>
                                        </p:attrNameLst>
                                      </p:cBhvr>
                                      <p:rCtr x="44648" y="301"/>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 y="0"/>
            <a:ext cx="12190422" cy="6858000"/>
          </a:xfrm>
          <a:prstGeom prst="rect">
            <a:avLst/>
          </a:prstGeom>
        </p:spPr>
      </p:pic>
      <p:sp>
        <p:nvSpPr>
          <p:cNvPr id="9" name="Freeform 8"/>
          <p:cNvSpPr/>
          <p:nvPr/>
        </p:nvSpPr>
        <p:spPr>
          <a:xfrm>
            <a:off x="-6400800" y="-4754880"/>
            <a:ext cx="24780241" cy="14721840"/>
          </a:xfrm>
          <a:custGeom>
            <a:avLst/>
            <a:gdLst>
              <a:gd name="connsiteX0" fmla="*/ 9000824 w 19002376"/>
              <a:gd name="connsiteY0" fmla="*/ 4657760 h 13030200"/>
              <a:gd name="connsiteX1" fmla="*/ 8101466 w 19002376"/>
              <a:gd name="connsiteY1" fmla="*/ 4657761 h 13030200"/>
              <a:gd name="connsiteX2" fmla="*/ 7565308 w 19002376"/>
              <a:gd name="connsiteY2" fmla="*/ 5193918 h 13030200"/>
              <a:gd name="connsiteX3" fmla="*/ 7565307 w 19002376"/>
              <a:gd name="connsiteY3" fmla="*/ 6686719 h 13030200"/>
              <a:gd name="connsiteX4" fmla="*/ 5968296 w 19002376"/>
              <a:gd name="connsiteY4" fmla="*/ 7532743 h 13030200"/>
              <a:gd name="connsiteX5" fmla="*/ 5745501 w 19002376"/>
              <a:gd name="connsiteY5" fmla="*/ 8257514 h 13030200"/>
              <a:gd name="connsiteX6" fmla="*/ 6166513 w 19002376"/>
              <a:gd name="connsiteY6" fmla="*/ 9052244 h 13030200"/>
              <a:gd name="connsiteX7" fmla="*/ 6891284 w 19002376"/>
              <a:gd name="connsiteY7" fmla="*/ 9275038 h 13030200"/>
              <a:gd name="connsiteX8" fmla="*/ 8355169 w 19002376"/>
              <a:gd name="connsiteY8" fmla="*/ 8499539 h 13030200"/>
              <a:gd name="connsiteX9" fmla="*/ 8381950 w 19002376"/>
              <a:gd name="connsiteY9" fmla="*/ 8527940 h 13030200"/>
              <a:gd name="connsiteX10" fmla="*/ 8667978 w 19002376"/>
              <a:gd name="connsiteY10" fmla="*/ 8656138 h 13030200"/>
              <a:gd name="connsiteX11" fmla="*/ 10779484 w 19002376"/>
              <a:gd name="connsiteY11" fmla="*/ 8921251 h 13030200"/>
              <a:gd name="connsiteX12" fmla="*/ 11378258 w 19002376"/>
              <a:gd name="connsiteY12" fmla="*/ 8456063 h 13030200"/>
              <a:gd name="connsiteX13" fmla="*/ 11490299 w 19002376"/>
              <a:gd name="connsiteY13" fmla="*/ 7563710 h 13030200"/>
              <a:gd name="connsiteX14" fmla="*/ 11025110 w 19002376"/>
              <a:gd name="connsiteY14" fmla="*/ 6964935 h 13030200"/>
              <a:gd name="connsiteX15" fmla="*/ 9536982 w 19002376"/>
              <a:gd name="connsiteY15" fmla="*/ 6778092 h 13030200"/>
              <a:gd name="connsiteX16" fmla="*/ 9536982 w 19002376"/>
              <a:gd name="connsiteY16" fmla="*/ 5193918 h 13030200"/>
              <a:gd name="connsiteX17" fmla="*/ 9000824 w 19002376"/>
              <a:gd name="connsiteY17" fmla="*/ 4657760 h 13030200"/>
              <a:gd name="connsiteX18" fmla="*/ 9501188 w 19002376"/>
              <a:gd name="connsiteY18" fmla="*/ 0 h 13030200"/>
              <a:gd name="connsiteX19" fmla="*/ 19002376 w 19002376"/>
              <a:gd name="connsiteY19" fmla="*/ 6515100 h 13030200"/>
              <a:gd name="connsiteX20" fmla="*/ 9501188 w 19002376"/>
              <a:gd name="connsiteY20" fmla="*/ 13030200 h 13030200"/>
              <a:gd name="connsiteX21" fmla="*/ 0 w 19002376"/>
              <a:gd name="connsiteY21" fmla="*/ 6515100 h 13030200"/>
              <a:gd name="connsiteX22" fmla="*/ 9501188 w 19002376"/>
              <a:gd name="connsiteY22" fmla="*/ 0 h 130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02376" h="13030200">
                <a:moveTo>
                  <a:pt x="9000824" y="4657760"/>
                </a:moveTo>
                <a:lnTo>
                  <a:pt x="8101466" y="4657761"/>
                </a:lnTo>
                <a:cubicBezTo>
                  <a:pt x="7805354" y="4657761"/>
                  <a:pt x="7565307" y="4897806"/>
                  <a:pt x="7565308" y="5193918"/>
                </a:cubicBezTo>
                <a:lnTo>
                  <a:pt x="7565307" y="6686719"/>
                </a:lnTo>
                <a:lnTo>
                  <a:pt x="5968296" y="7532743"/>
                </a:lnTo>
                <a:cubicBezTo>
                  <a:pt x="5706632" y="7671360"/>
                  <a:pt x="5606884" y="7995851"/>
                  <a:pt x="5745501" y="8257514"/>
                </a:cubicBezTo>
                <a:lnTo>
                  <a:pt x="6166513" y="9052244"/>
                </a:lnTo>
                <a:cubicBezTo>
                  <a:pt x="6305129" y="9313907"/>
                  <a:pt x="6629621" y="9413656"/>
                  <a:pt x="6891284" y="9275038"/>
                </a:cubicBezTo>
                <a:lnTo>
                  <a:pt x="8355169" y="8499539"/>
                </a:lnTo>
                <a:lnTo>
                  <a:pt x="8381950" y="8527940"/>
                </a:lnTo>
                <a:cubicBezTo>
                  <a:pt x="8459652" y="8595960"/>
                  <a:pt x="8557800" y="8642306"/>
                  <a:pt x="8667978" y="8656138"/>
                </a:cubicBezTo>
                <a:lnTo>
                  <a:pt x="10779484" y="8921251"/>
                </a:lnTo>
                <a:cubicBezTo>
                  <a:pt x="11073290" y="8958140"/>
                  <a:pt x="11341370" y="8749868"/>
                  <a:pt x="11378258" y="8456063"/>
                </a:cubicBezTo>
                <a:lnTo>
                  <a:pt x="11490299" y="7563710"/>
                </a:lnTo>
                <a:cubicBezTo>
                  <a:pt x="11527188" y="7269905"/>
                  <a:pt x="11318916" y="7001824"/>
                  <a:pt x="11025110" y="6964935"/>
                </a:cubicBezTo>
                <a:lnTo>
                  <a:pt x="9536982" y="6778092"/>
                </a:lnTo>
                <a:lnTo>
                  <a:pt x="9536982" y="5193918"/>
                </a:lnTo>
                <a:cubicBezTo>
                  <a:pt x="9536982" y="4897806"/>
                  <a:pt x="9296936" y="4657760"/>
                  <a:pt x="9000824" y="4657760"/>
                </a:cubicBezTo>
                <a:close/>
                <a:moveTo>
                  <a:pt x="9501188" y="0"/>
                </a:moveTo>
                <a:cubicBezTo>
                  <a:pt x="14748549" y="0"/>
                  <a:pt x="19002376" y="2916910"/>
                  <a:pt x="19002376" y="6515100"/>
                </a:cubicBezTo>
                <a:cubicBezTo>
                  <a:pt x="19002376" y="10113290"/>
                  <a:pt x="14748549" y="13030200"/>
                  <a:pt x="9501188" y="13030200"/>
                </a:cubicBezTo>
                <a:cubicBezTo>
                  <a:pt x="4253828" y="13030200"/>
                  <a:pt x="0" y="10113290"/>
                  <a:pt x="0" y="6515100"/>
                </a:cubicBezTo>
                <a:cubicBezTo>
                  <a:pt x="0" y="2916910"/>
                  <a:pt x="4253828" y="0"/>
                  <a:pt x="9501188" y="0"/>
                </a:cubicBezTo>
                <a:close/>
              </a:path>
            </a:pathLst>
          </a:cu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1999" y="0"/>
            <a:ext cx="2820537" cy="4708981"/>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6000" b="1">
                <a:solidFill>
                  <a:srgbClr val="FFFF00"/>
                </a:solidFill>
                <a:latin typeface="Times New Roman" panose="02020603050405020304" pitchFamily="18" charset="0"/>
                <a:cs typeface="Times New Roman" panose="02020603050405020304" pitchFamily="18" charset="0"/>
              </a:rPr>
              <a:t>CHÚA NHẬT IV PHỤC SINH</a:t>
            </a:r>
            <a:endParaRPr lang="en-US" sz="4000" b="1">
              <a:solidFill>
                <a:srgbClr val="FFFF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192000" y="4290812"/>
            <a:ext cx="7642860" cy="92333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5400" b="1">
                <a:solidFill>
                  <a:srgbClr val="00B0F0"/>
                </a:solidFill>
                <a:latin typeface="Times New Roman" panose="02020603050405020304" pitchFamily="18" charset="0"/>
                <a:ea typeface="Tahoma" panose="020B0604030504040204" pitchFamily="34" charset="0"/>
                <a:cs typeface="Times New Roman" panose="02020603050405020304" pitchFamily="18" charset="0"/>
              </a:rPr>
              <a:t>Tôi là mục tử tốt lành</a:t>
            </a:r>
          </a:p>
        </p:txBody>
      </p:sp>
    </p:spTree>
    <p:extLst>
      <p:ext uri="{BB962C8B-B14F-4D97-AF65-F5344CB8AC3E}">
        <p14:creationId xmlns:p14="http://schemas.microsoft.com/office/powerpoint/2010/main" val="313791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9"/>
                                        </p:tgtEl>
                                        <p:attrNameLst>
                                          <p:attrName>r</p:attrName>
                                        </p:attrNameLst>
                                      </p:cBhvr>
                                    </p:animRot>
                                  </p:childTnLst>
                                </p:cTn>
                              </p:par>
                              <p:par>
                                <p:cTn id="7" presetID="35" presetClass="path" presetSubtype="0" accel="50000" decel="50000" fill="hold" grpId="0" nodeType="withEffect">
                                  <p:stCondLst>
                                    <p:cond delay="0"/>
                                  </p:stCondLst>
                                  <p:childTnLst>
                                    <p:animMotion origin="layout" path="M 5E-6 2.96296E-6 L -0.25 2.96296E-6 " pathEditMode="relative" rAng="0" ptsTypes="AA">
                                      <p:cBhvr>
                                        <p:cTn id="8" dur="2000" fill="hold"/>
                                        <p:tgtEl>
                                          <p:spTgt spid="5"/>
                                        </p:tgtEl>
                                        <p:attrNameLst>
                                          <p:attrName>ppt_x</p:attrName>
                                          <p:attrName>ppt_y</p:attrName>
                                        </p:attrNameLst>
                                      </p:cBhvr>
                                      <p:rCtr x="-12500" y="0"/>
                                    </p:animMotion>
                                  </p:childTnLst>
                                </p:cTn>
                              </p:par>
                              <p:par>
                                <p:cTn id="9" presetID="35" presetClass="path" presetSubtype="0" accel="50000" decel="50000" fill="hold" grpId="0" nodeType="withEffect">
                                  <p:stCondLst>
                                    <p:cond delay="0"/>
                                  </p:stCondLst>
                                  <p:childTnLst>
                                    <p:animMotion origin="layout" path="M -1.45833E-6 0.19445 L -0.57591 0.19445 " pathEditMode="relative" rAng="0" ptsTypes="AA">
                                      <p:cBhvr>
                                        <p:cTn id="10" dur="2000" fill="hold"/>
                                        <p:tgtEl>
                                          <p:spTgt spid="10"/>
                                        </p:tgtEl>
                                        <p:attrNameLst>
                                          <p:attrName>ppt_x</p:attrName>
                                          <p:attrName>ppt_y</p:attrName>
                                        </p:attrNameLst>
                                      </p:cBhvr>
                                      <p:rCtr x="-288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30134" y="234287"/>
            <a:ext cx="5923128" cy="6400800"/>
          </a:xfrm>
          <a:prstGeom prst="rect">
            <a:avLst/>
          </a:prstGeom>
          <a:gradFill>
            <a:gsLst>
              <a:gs pos="2000">
                <a:srgbClr val="371412"/>
              </a:gs>
              <a:gs pos="33000">
                <a:srgbClr val="532011"/>
              </a:gs>
              <a:gs pos="66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grpSp>
        <p:nvGrpSpPr>
          <p:cNvPr id="40" name="Group 39"/>
          <p:cNvGrpSpPr/>
          <p:nvPr/>
        </p:nvGrpSpPr>
        <p:grpSpPr>
          <a:xfrm>
            <a:off x="5600933" y="281130"/>
            <a:ext cx="1366756" cy="1080705"/>
            <a:chOff x="5600933" y="281130"/>
            <a:chExt cx="1366756" cy="1080705"/>
          </a:xfrm>
        </p:grpSpPr>
        <p:sp>
          <p:nvSpPr>
            <p:cNvPr id="8" name="Oval 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5584520" y="1108779"/>
            <a:ext cx="1366756" cy="1080705"/>
            <a:chOff x="5600933" y="281130"/>
            <a:chExt cx="1366756" cy="1080705"/>
          </a:xfrm>
        </p:grpSpPr>
        <p:sp>
          <p:nvSpPr>
            <p:cNvPr id="42" name="Oval 41"/>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5582175" y="1936428"/>
            <a:ext cx="1366756" cy="1080705"/>
            <a:chOff x="5600933" y="281130"/>
            <a:chExt cx="1366756" cy="1080705"/>
          </a:xfrm>
        </p:grpSpPr>
        <p:sp>
          <p:nvSpPr>
            <p:cNvPr id="45" name="Oval 44"/>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5593898" y="2764077"/>
            <a:ext cx="1366756" cy="1080705"/>
            <a:chOff x="5600933" y="281130"/>
            <a:chExt cx="1366756" cy="1080705"/>
          </a:xfrm>
        </p:grpSpPr>
        <p:sp>
          <p:nvSpPr>
            <p:cNvPr id="48" name="Oval 4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5591553" y="3647997"/>
            <a:ext cx="1366756" cy="1080705"/>
            <a:chOff x="5600933" y="281130"/>
            <a:chExt cx="1366756" cy="1080705"/>
          </a:xfrm>
        </p:grpSpPr>
        <p:sp>
          <p:nvSpPr>
            <p:cNvPr id="54" name="Oval 53"/>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5589208" y="4531917"/>
            <a:ext cx="1366756" cy="1080705"/>
            <a:chOff x="5600933" y="281130"/>
            <a:chExt cx="1366756" cy="1080705"/>
          </a:xfrm>
        </p:grpSpPr>
        <p:sp>
          <p:nvSpPr>
            <p:cNvPr id="57" name="Oval 56"/>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7674" y1="45930" x2="17674" y2="45930"/>
                        <a14:foregroundMark x1="23488" y1="46744" x2="23488" y2="46744"/>
                        <a14:foregroundMark x1="21628" y1="50814" x2="21628" y2="50814"/>
                        <a14:foregroundMark x1="20000" y1="49651" x2="20000" y2="49651"/>
                        <a14:foregroundMark x1="15465" y1="51047" x2="15465" y2="51047"/>
                        <a14:foregroundMark x1="14651" y1="56163" x2="14651" y2="56163"/>
                        <a14:foregroundMark x1="16744" y1="58837" x2="16744" y2="58837"/>
                        <a14:foregroundMark x1="21860" y1="55233" x2="21860" y2="55233"/>
                        <a14:foregroundMark x1="19767" y1="57791" x2="19767" y2="57791"/>
                        <a14:foregroundMark x1="27791" y1="48605" x2="27791" y2="48605"/>
                        <a14:foregroundMark x1="34302" y1="49419" x2="34767" y2="53721"/>
                        <a14:foregroundMark x1="46395" y1="52093" x2="47442" y2="56163"/>
                        <a14:foregroundMark x1="27558" y1="59070" x2="30698" y2="62558"/>
                        <a14:foregroundMark x1="54186" y1="61512" x2="62442" y2="64186"/>
                        <a14:foregroundMark x1="45581" y1="67907" x2="47093" y2="69535"/>
                        <a14:foregroundMark x1="49767" y1="73605" x2="51628" y2="75930"/>
                        <a14:foregroundMark x1="40465" y1="67442" x2="41977" y2="69535"/>
                        <a14:foregroundMark x1="52558" y1="70814" x2="54651" y2="68256"/>
                        <a14:foregroundMark x1="60581" y1="53372" x2="62674" y2="52326"/>
                        <a14:foregroundMark x1="65349" y1="52326" x2="69419" y2="50698"/>
                        <a14:foregroundMark x1="72674" y1="46512" x2="73721" y2="48605"/>
                        <a14:foregroundMark x1="76395" y1="46512" x2="78256" y2="45930"/>
                        <a14:foregroundMark x1="75814" y1="50698" x2="76163" y2="48837"/>
                        <a14:foregroundMark x1="76628" y1="53488" x2="79419" y2="58721"/>
                        <a14:foregroundMark x1="72674" y1="53721" x2="74186" y2="53721"/>
                        <a14:foregroundMark x1="17674" y1="55814" x2="17093" y2="59884"/>
                      </a14:backgroundRemoval>
                    </a14:imgEffect>
                  </a14:imgLayer>
                </a14:imgProps>
              </a:ext>
              <a:ext uri="{28A0092B-C50C-407E-A947-70E740481C1C}">
                <a14:useLocalDpi xmlns:a14="http://schemas.microsoft.com/office/drawing/2010/main" val="0"/>
              </a:ext>
            </a:extLst>
          </a:blip>
          <a:stretch>
            <a:fillRect/>
          </a:stretch>
        </p:blipFill>
        <p:spPr>
          <a:xfrm>
            <a:off x="7695028" y="2715065"/>
            <a:ext cx="3250808" cy="2067950"/>
          </a:xfrm>
          <a:prstGeom prst="rect">
            <a:avLst/>
          </a:prstGeom>
        </p:spPr>
      </p:pic>
      <p:grpSp>
        <p:nvGrpSpPr>
          <p:cNvPr id="64" name="Group 63"/>
          <p:cNvGrpSpPr/>
          <p:nvPr/>
        </p:nvGrpSpPr>
        <p:grpSpPr>
          <a:xfrm>
            <a:off x="10293692" y="-88035"/>
            <a:ext cx="2006412" cy="6946035"/>
            <a:chOff x="10293692" y="-88035"/>
            <a:chExt cx="2006412" cy="6946035"/>
          </a:xfrm>
        </p:grpSpPr>
        <p:pic>
          <p:nvPicPr>
            <p:cNvPr id="1026"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7083380" y="2785403"/>
            <a:ext cx="4430333" cy="923330"/>
          </a:xfrm>
          <a:prstGeom prst="rect">
            <a:avLst/>
          </a:prstGeom>
          <a:noFill/>
        </p:spPr>
        <p:txBody>
          <a:bodyPr wrap="square" rtlCol="0">
            <a:spAutoFit/>
          </a:bodyPr>
          <a:lstStyle/>
          <a:p>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HoloLens MDL2 Assets" panose="050A0102010101010101" pitchFamily="18" charset="0"/>
              </a:rPr>
              <a:t>KINH THÁNH</a:t>
            </a:r>
          </a:p>
        </p:txBody>
      </p:sp>
      <p:pic>
        <p:nvPicPr>
          <p:cNvPr id="65" name="Picture 64"/>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16279" y1="56279" x2="21395" y2="46047"/>
                        <a14:foregroundMark x1="23256" y1="52791" x2="25349" y2="53953"/>
                        <a14:foregroundMark x1="24419" y1="50000" x2="31047" y2="52791"/>
                        <a14:foregroundMark x1="35581" y1="48837" x2="33721" y2="52326"/>
                        <a14:foregroundMark x1="40930" y1="44884" x2="41279" y2="50581"/>
                        <a14:foregroundMark x1="50233" y1="45465" x2="53488" y2="43140"/>
                        <a14:foregroundMark x1="53256" y1="53953" x2="58953" y2="56279"/>
                        <a14:foregroundMark x1="27442" y1="59070" x2="30116" y2="62558"/>
                        <a14:foregroundMark x1="50233" y1="59070" x2="56279" y2="62558"/>
                        <a14:foregroundMark x1="75465" y1="48256" x2="78721" y2="51163"/>
                        <a14:foregroundMark x1="78140" y1="53372" x2="79302" y2="60233"/>
                        <a14:foregroundMark x1="70581" y1="54535" x2="72674" y2="53372"/>
                        <a14:foregroundMark x1="65814" y1="53372" x2="68256" y2="49419"/>
                      </a14:backgroundRemoval>
                    </a14:imgEffect>
                  </a14:imgLayer>
                </a14:imgProps>
              </a:ext>
              <a:ext uri="{28A0092B-C50C-407E-A947-70E740481C1C}">
                <a14:useLocalDpi xmlns:a14="http://schemas.microsoft.com/office/drawing/2010/main" val="0"/>
              </a:ext>
            </a:extLst>
          </a:blip>
          <a:stretch>
            <a:fillRect/>
          </a:stretch>
        </p:blipFill>
        <p:spPr>
          <a:xfrm>
            <a:off x="7983470" y="1744392"/>
            <a:ext cx="2664597" cy="1406769"/>
          </a:xfrm>
          <a:prstGeom prst="rect">
            <a:avLst/>
          </a:prstGeom>
        </p:spPr>
      </p:pic>
    </p:spTree>
    <p:extLst>
      <p:ext uri="{BB962C8B-B14F-4D97-AF65-F5344CB8AC3E}">
        <p14:creationId xmlns:p14="http://schemas.microsoft.com/office/powerpoint/2010/main" val="117151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566669" y="714320"/>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862292" y="609142"/>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7278615" y="891600"/>
            <a:ext cx="4346715" cy="5016758"/>
          </a:xfrm>
          <a:prstGeom prst="rect">
            <a:avLst/>
          </a:prstGeom>
        </p:spPr>
        <p:txBody>
          <a:bodyPr wrap="square">
            <a:spAutoFit/>
          </a:bodyPr>
          <a:lstStyle/>
          <a:p>
            <a:pPr algn="ctr"/>
            <a:r>
              <a:rPr lang="vi-VN" sz="3200" b="1">
                <a:ln w="0"/>
                <a:latin typeface="+mj-lt"/>
                <a:ea typeface="Tahoma" panose="020B0604030504040204" pitchFamily="34" charset="0"/>
                <a:cs typeface="Tahoma" panose="020B0604030504040204" pitchFamily="34" charset="0"/>
              </a:rPr>
              <a:t>Tôi chính là Mục Tử nhân lành. Mục Tử nhân lành hy sinh mạng sống mình cho đoàn chiên.</a:t>
            </a:r>
            <a:r>
              <a:rPr lang="en-US" sz="3200" b="1">
                <a:ln w="0"/>
                <a:latin typeface="+mj-lt"/>
                <a:ea typeface="Tahoma" panose="020B0604030504040204" pitchFamily="34" charset="0"/>
                <a:cs typeface="Tahoma" panose="020B0604030504040204" pitchFamily="34" charset="0"/>
              </a:rPr>
              <a:t> </a:t>
            </a:r>
            <a:r>
              <a:rPr lang="en-US" sz="3200" b="1">
                <a:ln w="0"/>
                <a:latin typeface="Times New Roman" panose="02020603050405020304" pitchFamily="18" charset="0"/>
                <a:ea typeface="Tahoma" panose="020B0604030504040204" pitchFamily="34" charset="0"/>
                <a:cs typeface="Times New Roman" panose="02020603050405020304" pitchFamily="18" charset="0"/>
              </a:rPr>
              <a:t>Người làm thuê, vì không phải mục tử, và vì chiên không thuộc về anh, nên khi thấy sói đến, anh bỏ chiên mà chạy</a:t>
            </a:r>
            <a:r>
              <a:rPr lang="en-US" sz="3200">
                <a:ln w="0"/>
                <a:effectLst>
                  <a:outerShdw blurRad="38100" dist="19050" dir="2700000" algn="tl" rotWithShape="0">
                    <a:schemeClr val="dk1">
                      <a:alpha val="40000"/>
                    </a:schemeClr>
                  </a:outerShdw>
                </a:effectLst>
                <a:latin typeface="+mj-lt"/>
                <a:ea typeface="Tahoma" panose="020B0604030504040204" pitchFamily="34" charset="0"/>
                <a:cs typeface="Tahoma" panose="020B0604030504040204" pitchFamily="34" charset="0"/>
              </a:rPr>
              <a:t>. </a:t>
            </a:r>
            <a:endParaRPr lang="en-US" sz="3200" b="1" baseline="30000">
              <a:ln w="0"/>
              <a:latin typeface="+mj-lt"/>
              <a:ea typeface="Tahoma" panose="020B0604030504040204" pitchFamily="34" charset="0"/>
              <a:cs typeface="Tahoma" panose="020B0604030504040204" pitchFamily="34" charset="0"/>
            </a:endParaRPr>
          </a:p>
        </p:txBody>
      </p:sp>
      <p:sp>
        <p:nvSpPr>
          <p:cNvPr id="23" name="TextBox 22"/>
          <p:cNvSpPr txBox="1"/>
          <p:nvPr/>
        </p:nvSpPr>
        <p:spPr>
          <a:xfrm>
            <a:off x="1146220" y="2318197"/>
            <a:ext cx="4108361" cy="1938992"/>
          </a:xfrm>
          <a:prstGeom prst="rect">
            <a:avLst/>
          </a:prstGeom>
          <a:noFill/>
        </p:spPr>
        <p:txBody>
          <a:bodyPr wrap="square" rtlCol="0">
            <a:spAutoFit/>
          </a:bodyPr>
          <a:lstStyle/>
          <a:p>
            <a:pPr algn="ctr"/>
            <a:r>
              <a:rPr lang="en-US" sz="4000" b="1">
                <a:latin typeface="Times New Roman" panose="02020603050405020304" pitchFamily="18" charset="0"/>
                <a:ea typeface="Tahoma" panose="020B0604030504040204" pitchFamily="34" charset="0"/>
                <a:cs typeface="Times New Roman" panose="02020603050405020304" pitchFamily="18" charset="0"/>
              </a:rPr>
              <a:t>Tin mừng theo thánh Gioan </a:t>
            </a:r>
          </a:p>
          <a:p>
            <a:pPr algn="ctr"/>
            <a:r>
              <a:rPr lang="en-US" sz="4000" b="1">
                <a:latin typeface="Times New Roman" panose="02020603050405020304" pitchFamily="18" charset="0"/>
                <a:ea typeface="Tahoma" panose="020B0604030504040204" pitchFamily="34" charset="0"/>
                <a:cs typeface="Times New Roman" panose="02020603050405020304" pitchFamily="18" charset="0"/>
              </a:rPr>
              <a:t>(Ga 10, 11-18)</a:t>
            </a:r>
          </a:p>
        </p:txBody>
      </p:sp>
    </p:spTree>
    <p:extLst>
      <p:ext uri="{BB962C8B-B14F-4D97-AF65-F5344CB8AC3E}">
        <p14:creationId xmlns:p14="http://schemas.microsoft.com/office/powerpoint/2010/main" val="3321185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607003" y="714276"/>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862292" y="609142"/>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1060362" y="1554180"/>
            <a:ext cx="4181342" cy="4031873"/>
          </a:xfrm>
          <a:prstGeom prst="rect">
            <a:avLst/>
          </a:prstGeom>
        </p:spPr>
        <p:txBody>
          <a:bodyPr wrap="square">
            <a:spAutoFit/>
          </a:bodyPr>
          <a:lstStyle/>
          <a:p>
            <a:pPr algn="ctr"/>
            <a:r>
              <a:rPr lang="en-US" sz="3200" b="1">
                <a:ln w="0"/>
                <a:latin typeface="Times New Roman" panose="02020603050405020304" pitchFamily="18" charset="0"/>
                <a:ea typeface="Tahoma" panose="020B0604030504040204" pitchFamily="34" charset="0"/>
                <a:cs typeface="Times New Roman" panose="02020603050405020304" pitchFamily="18" charset="0"/>
              </a:rPr>
              <a:t>Sói vồ lấy chiên và làm cho chiên tán loạn, vì anh ta là kẻ làm thuê, và không thiết gì đến chiên. Tôi chính là mục tử nhân lành. Tôi biết chiên của tôi, và chiên tôi biết </a:t>
            </a:r>
            <a:r>
              <a:rPr lang="en-US" sz="3200" b="1" smtClean="0">
                <a:ln w="0"/>
                <a:latin typeface="Times New Roman" panose="02020603050405020304" pitchFamily="18" charset="0"/>
                <a:ea typeface="Tahoma" panose="020B0604030504040204" pitchFamily="34" charset="0"/>
                <a:cs typeface="Times New Roman" panose="02020603050405020304" pitchFamily="18" charset="0"/>
              </a:rPr>
              <a:t>tôi, </a:t>
            </a:r>
            <a:endParaRPr lang="en-US" sz="3200" b="1" baseline="30000">
              <a:ln w="0"/>
              <a:latin typeface="Times New Roman" panose="02020603050405020304" pitchFamily="18" charset="0"/>
              <a:ea typeface="Tahoma" panose="020B0604030504040204" pitchFamily="34" charset="0"/>
              <a:cs typeface="Times New Roman" panose="02020603050405020304" pitchFamily="18" charset="0"/>
            </a:endParaRPr>
          </a:p>
        </p:txBody>
      </p:sp>
      <p:sp>
        <p:nvSpPr>
          <p:cNvPr id="43" name="Rectangle 42"/>
          <p:cNvSpPr/>
          <p:nvPr/>
        </p:nvSpPr>
        <p:spPr>
          <a:xfrm>
            <a:off x="7220005" y="944003"/>
            <a:ext cx="4181342" cy="5016758"/>
          </a:xfrm>
          <a:prstGeom prst="rect">
            <a:avLst/>
          </a:prstGeom>
        </p:spPr>
        <p:txBody>
          <a:bodyPr wrap="square">
            <a:spAutoFit/>
          </a:bodyPr>
          <a:lstStyle/>
          <a:p>
            <a:pPr algn="ctr"/>
            <a:r>
              <a:rPr lang="en-US" sz="2800" b="1">
                <a:ln w="0"/>
                <a:effectLst>
                  <a:reflection blurRad="6350" stA="55000" endA="300" endPos="45500" dir="5400000" sy="-100000" algn="bl" rotWithShape="0"/>
                </a:effectLst>
                <a:latin typeface="Tahoma" panose="020B0604030504040204" pitchFamily="34" charset="0"/>
                <a:ea typeface="Tahoma" panose="020B0604030504040204" pitchFamily="34" charset="0"/>
                <a:cs typeface="Tahoma" panose="020B0604030504040204" pitchFamily="34" charset="0"/>
              </a:rPr>
              <a:t> </a:t>
            </a:r>
            <a:r>
              <a:rPr lang="en-US" sz="3200" b="1">
                <a:ln w="0"/>
                <a:latin typeface="Times New Roman" panose="02020603050405020304" pitchFamily="18" charset="0"/>
                <a:ea typeface="Tahoma" panose="020B0604030504040204" pitchFamily="34" charset="0"/>
                <a:cs typeface="Times New Roman" panose="02020603050405020304" pitchFamily="18" charset="0"/>
              </a:rPr>
              <a:t>như Chúa Cha biết tôi, và tôi biết Chúa Cha, </a:t>
            </a:r>
            <a:r>
              <a:rPr lang="vi-VN" sz="3200" b="1">
                <a:ln w="0"/>
                <a:latin typeface="+mj-lt"/>
                <a:ea typeface="Tahoma" panose="020B0604030504040204" pitchFamily="34" charset="0"/>
                <a:cs typeface="Tahoma" panose="020B0604030504040204" pitchFamily="34" charset="0"/>
              </a:rPr>
              <a:t>và tôi hy sinh tính mạng mình cho đoàn chiên.</a:t>
            </a:r>
          </a:p>
          <a:p>
            <a:pPr algn="ctr"/>
            <a:r>
              <a:rPr lang="vi-VN" sz="3200" b="1">
                <a:ln w="0"/>
                <a:latin typeface="+mj-lt"/>
                <a:ea typeface="Tahoma" panose="020B0604030504040204" pitchFamily="34" charset="0"/>
                <a:cs typeface="Tahoma" panose="020B0604030504040204" pitchFamily="34" charset="0"/>
              </a:rPr>
              <a:t>Tôi còn có những chiên khác không thuộc ràn này.</a:t>
            </a:r>
          </a:p>
          <a:p>
            <a:pPr algn="ctr"/>
            <a:r>
              <a:rPr lang="vi-VN" sz="3200" b="1">
                <a:ln w="0"/>
                <a:latin typeface="+mj-lt"/>
                <a:ea typeface="Tahoma" panose="020B0604030504040204" pitchFamily="34" charset="0"/>
                <a:cs typeface="Tahoma" panose="020B0604030504040204" pitchFamily="34" charset="0"/>
              </a:rPr>
              <a:t> Tôi cũng phải đưa chúng về. </a:t>
            </a:r>
            <a:endParaRPr lang="en-US" sz="3200" b="1">
              <a:ln w="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36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30134" y="234287"/>
            <a:ext cx="5923128" cy="6400800"/>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1069" y="232012"/>
            <a:ext cx="5923128" cy="6414448"/>
          </a:xfrm>
          <a:prstGeom prst="rect">
            <a:avLst/>
          </a:prstGeom>
          <a:gradFill>
            <a:gsLst>
              <a:gs pos="0">
                <a:srgbClr val="371412"/>
              </a:gs>
              <a:gs pos="33000">
                <a:srgbClr val="702D0F"/>
              </a:gs>
              <a:gs pos="83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5509146" y="3643"/>
            <a:ext cx="1380698" cy="1390703"/>
            <a:chOff x="5509146" y="3643"/>
            <a:chExt cx="1380698" cy="1390703"/>
          </a:xfrm>
        </p:grpSpPr>
        <p:sp>
          <p:nvSpPr>
            <p:cNvPr id="4" name="Oval 3"/>
            <p:cNvSpPr/>
            <p:nvPr/>
          </p:nvSpPr>
          <p:spPr>
            <a:xfrm>
              <a:off x="5509146" y="859809"/>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94059" y="875731"/>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099653">
              <a:off x="5537627" y="35557"/>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5509146" y="865727"/>
            <a:ext cx="1380698" cy="1390703"/>
            <a:chOff x="5509146" y="865727"/>
            <a:chExt cx="1380698" cy="1390703"/>
          </a:xfrm>
        </p:grpSpPr>
        <p:sp>
          <p:nvSpPr>
            <p:cNvPr id="12" name="Oval 11"/>
            <p:cNvSpPr/>
            <p:nvPr/>
          </p:nvSpPr>
          <p:spPr>
            <a:xfrm>
              <a:off x="5509146" y="172189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494059" y="173781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8099653">
              <a:off x="5537627" y="89764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p:cNvGrpSpPr/>
          <p:nvPr/>
        </p:nvGrpSpPr>
        <p:grpSpPr>
          <a:xfrm>
            <a:off x="5450007" y="1796049"/>
            <a:ext cx="1380698" cy="1390703"/>
            <a:chOff x="5404514" y="44587"/>
            <a:chExt cx="1380698" cy="1390703"/>
          </a:xfrm>
        </p:grpSpPr>
        <p:sp>
          <p:nvSpPr>
            <p:cNvPr id="16" name="Oval 15"/>
            <p:cNvSpPr/>
            <p:nvPr/>
          </p:nvSpPr>
          <p:spPr>
            <a:xfrm>
              <a:off x="5404514" y="900753"/>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389427" y="916675"/>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8099653">
              <a:off x="5432995" y="76501"/>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p:cNvGrpSpPr/>
          <p:nvPr/>
        </p:nvGrpSpPr>
        <p:grpSpPr>
          <a:xfrm>
            <a:off x="5509146" y="2685428"/>
            <a:ext cx="1380698" cy="1390703"/>
            <a:chOff x="5509146" y="2685428"/>
            <a:chExt cx="1380698" cy="1390703"/>
          </a:xfrm>
        </p:grpSpPr>
        <p:sp>
          <p:nvSpPr>
            <p:cNvPr id="20" name="Oval 19"/>
            <p:cNvSpPr/>
            <p:nvPr/>
          </p:nvSpPr>
          <p:spPr>
            <a:xfrm>
              <a:off x="5509146" y="3541594"/>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494059" y="3557516"/>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rot="8099653">
              <a:off x="5537627" y="2717342"/>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p:cNvGrpSpPr/>
          <p:nvPr/>
        </p:nvGrpSpPr>
        <p:grpSpPr>
          <a:xfrm>
            <a:off x="5509146" y="3643046"/>
            <a:ext cx="1380698" cy="1390703"/>
            <a:chOff x="5509146" y="3643046"/>
            <a:chExt cx="1380698" cy="1390703"/>
          </a:xfrm>
        </p:grpSpPr>
        <p:sp>
          <p:nvSpPr>
            <p:cNvPr id="24" name="Oval 23"/>
            <p:cNvSpPr/>
            <p:nvPr/>
          </p:nvSpPr>
          <p:spPr>
            <a:xfrm>
              <a:off x="5509146" y="4499212"/>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94059" y="4515134"/>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p:cNvSpPr/>
            <p:nvPr/>
          </p:nvSpPr>
          <p:spPr>
            <a:xfrm rot="8099653">
              <a:off x="5537627" y="3674960"/>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p:cNvGrpSpPr/>
          <p:nvPr/>
        </p:nvGrpSpPr>
        <p:grpSpPr>
          <a:xfrm>
            <a:off x="5509146" y="4682551"/>
            <a:ext cx="1380698" cy="1390703"/>
            <a:chOff x="5509146" y="4682551"/>
            <a:chExt cx="1380698" cy="1390703"/>
          </a:xfrm>
        </p:grpSpPr>
        <p:sp>
          <p:nvSpPr>
            <p:cNvPr id="28" name="Oval 27"/>
            <p:cNvSpPr/>
            <p:nvPr/>
          </p:nvSpPr>
          <p:spPr>
            <a:xfrm>
              <a:off x="5509146" y="5538717"/>
              <a:ext cx="395785" cy="518615"/>
            </a:xfrm>
            <a:prstGeom prst="ellipse">
              <a:avLst/>
            </a:prstGeom>
            <a:solidFill>
              <a:schemeClr val="bg1"/>
            </a:solidFill>
            <a:ln>
              <a:noFill/>
            </a:ln>
            <a:effectLst>
              <a:innerShdw blurRad="1143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94059" y="555463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p:cNvSpPr/>
            <p:nvPr/>
          </p:nvSpPr>
          <p:spPr>
            <a:xfrm rot="8099653">
              <a:off x="5537627" y="4714465"/>
              <a:ext cx="1366756" cy="1302928"/>
            </a:xfrm>
            <a:prstGeom prst="arc">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flipH="1">
            <a:off x="526912" y="422772"/>
            <a:ext cx="5100035" cy="5686480"/>
          </a:xfrm>
          <a:prstGeom prst="rect">
            <a:avLst/>
          </a:prstGeom>
        </p:spPr>
      </p:pic>
      <p:grpSp>
        <p:nvGrpSpPr>
          <p:cNvPr id="34" name="Group 33"/>
          <p:cNvGrpSpPr/>
          <p:nvPr/>
        </p:nvGrpSpPr>
        <p:grpSpPr>
          <a:xfrm flipH="1">
            <a:off x="0" y="-88035"/>
            <a:ext cx="2006412" cy="6946035"/>
            <a:chOff x="10293692" y="-88035"/>
            <a:chExt cx="2006412" cy="6946035"/>
          </a:xfrm>
        </p:grpSpPr>
        <p:pic>
          <p:nvPicPr>
            <p:cNvPr id="40"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Picture 41"/>
          <p:cNvPicPr>
            <a:picLocks noChangeAspect="1"/>
          </p:cNvPicPr>
          <p:nvPr/>
        </p:nvPicPr>
        <p:blipFill>
          <a:blip r:embed="rId2" cstate="print">
            <a:extLst>
              <a:ext uri="{BEBA8EAE-BF5A-486C-A8C5-ECC9F3942E4B}">
                <a14:imgProps xmlns:a14="http://schemas.microsoft.com/office/drawing/2010/main">
                  <a14:imgLayer r:embed="rId3">
                    <a14:imgEffect>
                      <a14:backgroundRemoval t="2778" b="99510" l="2361" r="97425"/>
                    </a14:imgEffect>
                  </a14:imgLayer>
                </a14:imgProps>
              </a:ext>
              <a:ext uri="{28A0092B-C50C-407E-A947-70E740481C1C}">
                <a14:useLocalDpi xmlns:a14="http://schemas.microsoft.com/office/drawing/2010/main" val="0"/>
              </a:ext>
            </a:extLst>
          </a:blip>
          <a:stretch>
            <a:fillRect/>
          </a:stretch>
        </p:blipFill>
        <p:spPr>
          <a:xfrm>
            <a:off x="6862292" y="609142"/>
            <a:ext cx="5100035" cy="5686480"/>
          </a:xfrm>
          <a:prstGeom prst="rect">
            <a:avLst/>
          </a:prstGeom>
        </p:spPr>
      </p:pic>
      <p:grpSp>
        <p:nvGrpSpPr>
          <p:cNvPr id="31" name="Group 30"/>
          <p:cNvGrpSpPr/>
          <p:nvPr/>
        </p:nvGrpSpPr>
        <p:grpSpPr>
          <a:xfrm>
            <a:off x="10293692" y="-88035"/>
            <a:ext cx="2006412" cy="6946035"/>
            <a:chOff x="10293692" y="-88035"/>
            <a:chExt cx="2006412" cy="6946035"/>
          </a:xfrm>
        </p:grpSpPr>
        <p:pic>
          <p:nvPicPr>
            <p:cNvPr id="32"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953968" y="1187656"/>
            <a:ext cx="4148322" cy="4278094"/>
          </a:xfrm>
          <a:prstGeom prst="rect">
            <a:avLst/>
          </a:prstGeom>
        </p:spPr>
        <p:txBody>
          <a:bodyPr wrap="square">
            <a:spAutoFit/>
          </a:bodyPr>
          <a:lstStyle/>
          <a:p>
            <a:pPr algn="ctr"/>
            <a:r>
              <a:rPr lang="vi-VN" sz="3400" b="1">
                <a:ln w="0"/>
                <a:latin typeface="+mj-lt"/>
                <a:ea typeface="Tahoma" panose="020B0604030504040204" pitchFamily="34" charset="0"/>
                <a:cs typeface="Tahoma" panose="020B0604030504040204" pitchFamily="34" charset="0"/>
              </a:rPr>
              <a:t>Chúng sẽ nghe tiếng tôi. </a:t>
            </a:r>
            <a:r>
              <a:rPr lang="vi-VN" sz="3400" b="1" smtClean="0">
                <a:ln w="0"/>
                <a:latin typeface="+mj-lt"/>
                <a:ea typeface="Tahoma" panose="020B0604030504040204" pitchFamily="34" charset="0"/>
                <a:cs typeface="Tahoma" panose="020B0604030504040204" pitchFamily="34" charset="0"/>
              </a:rPr>
              <a:t>Và </a:t>
            </a:r>
            <a:r>
              <a:rPr lang="vi-VN" sz="3400" b="1">
                <a:ln w="0"/>
                <a:latin typeface="+mj-lt"/>
                <a:ea typeface="Tahoma" panose="020B0604030504040204" pitchFamily="34" charset="0"/>
                <a:cs typeface="Tahoma" panose="020B0604030504040204" pitchFamily="34" charset="0"/>
              </a:rPr>
              <a:t>sẽ chỉ có một đoàn chiên và một mục tử. Sở dĩ Chúa Cha yêu mến tôi, là vì tôi hy sinh mạng sống mình để rồi </a:t>
            </a:r>
            <a:endParaRPr lang="en-US" sz="3400" b="1" smtClean="0">
              <a:ln w="0"/>
              <a:latin typeface="+mj-lt"/>
              <a:ea typeface="Tahoma" panose="020B0604030504040204" pitchFamily="34" charset="0"/>
              <a:cs typeface="Tahoma" panose="020B0604030504040204" pitchFamily="34" charset="0"/>
            </a:endParaRPr>
          </a:p>
          <a:p>
            <a:pPr algn="ctr"/>
            <a:r>
              <a:rPr lang="vi-VN" sz="3400" b="1" smtClean="0">
                <a:ln w="0"/>
                <a:latin typeface="+mj-lt"/>
                <a:ea typeface="Tahoma" panose="020B0604030504040204" pitchFamily="34" charset="0"/>
                <a:cs typeface="Tahoma" panose="020B0604030504040204" pitchFamily="34" charset="0"/>
              </a:rPr>
              <a:t>lấy </a:t>
            </a:r>
            <a:r>
              <a:rPr lang="vi-VN" sz="3400" b="1">
                <a:ln w="0"/>
                <a:latin typeface="+mj-lt"/>
                <a:ea typeface="Tahoma" panose="020B0604030504040204" pitchFamily="34" charset="0"/>
                <a:cs typeface="Tahoma" panose="020B0604030504040204" pitchFamily="34" charset="0"/>
              </a:rPr>
              <a:t>lại</a:t>
            </a:r>
            <a:r>
              <a:rPr lang="vi-VN" sz="3400" b="1" smtClean="0">
                <a:ln w="0"/>
                <a:latin typeface="+mj-lt"/>
                <a:ea typeface="Tahoma" panose="020B0604030504040204" pitchFamily="34" charset="0"/>
                <a:cs typeface="Tahoma" panose="020B0604030504040204" pitchFamily="34" charset="0"/>
              </a:rPr>
              <a:t>.</a:t>
            </a:r>
            <a:endParaRPr lang="en-US" sz="3400" b="1" baseline="30000">
              <a:ln w="0"/>
              <a:latin typeface="+mj-lt"/>
              <a:ea typeface="Tahoma" panose="020B0604030504040204" pitchFamily="34" charset="0"/>
              <a:cs typeface="Tahoma" panose="020B0604030504040204" pitchFamily="34" charset="0"/>
            </a:endParaRPr>
          </a:p>
        </p:txBody>
      </p:sp>
      <p:sp>
        <p:nvSpPr>
          <p:cNvPr id="3" name="Rectangle 2"/>
          <p:cNvSpPr/>
          <p:nvPr/>
        </p:nvSpPr>
        <p:spPr>
          <a:xfrm>
            <a:off x="7352784" y="1056496"/>
            <a:ext cx="3975653" cy="5016758"/>
          </a:xfrm>
          <a:prstGeom prst="rect">
            <a:avLst/>
          </a:prstGeom>
        </p:spPr>
        <p:txBody>
          <a:bodyPr wrap="square">
            <a:spAutoFit/>
          </a:bodyPr>
          <a:lstStyle/>
          <a:p>
            <a:pPr algn="ctr"/>
            <a:r>
              <a:rPr lang="vi-VN" sz="3200" b="1" smtClean="0">
                <a:ln w="0"/>
                <a:latin typeface="+mj-lt"/>
                <a:ea typeface="Tahoma" panose="020B0604030504040204" pitchFamily="34" charset="0"/>
                <a:cs typeface="Tahoma" panose="020B0604030504040204" pitchFamily="34" charset="0"/>
              </a:rPr>
              <a:t>Mạng sống của tôi, không </a:t>
            </a:r>
            <a:r>
              <a:rPr lang="vi-VN" sz="3200" b="1">
                <a:ln w="0"/>
                <a:latin typeface="+mj-lt"/>
                <a:ea typeface="Tahoma" panose="020B0604030504040204" pitchFamily="34" charset="0"/>
                <a:cs typeface="Tahoma" panose="020B0604030504040204" pitchFamily="34" charset="0"/>
              </a:rPr>
              <a:t>ai lấy đi được, nhưng chính tôi tự ý hy sinh mạng sống mình. Tôi có quyền hy sinh và có quyền lấy lại mạng sống ấy. Đó là mệnh lệnh của Cha tôi mà tôi đã nhận được."</a:t>
            </a:r>
            <a:endParaRPr lang="en-US" sz="3200" b="1">
              <a:ln w="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372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8074" y="275231"/>
            <a:ext cx="5923128" cy="6400800"/>
          </a:xfrm>
          <a:prstGeom prst="rect">
            <a:avLst/>
          </a:prstGeom>
          <a:gradFill>
            <a:gsLst>
              <a:gs pos="2000">
                <a:srgbClr val="371412"/>
              </a:gs>
              <a:gs pos="33000">
                <a:srgbClr val="532011"/>
              </a:gs>
              <a:gs pos="66000">
                <a:srgbClr val="7A3A1C"/>
              </a:gs>
              <a:gs pos="100000">
                <a:srgbClr val="330A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gradFill>
                  <a:gsLst>
                    <a:gs pos="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ndParaRPr>
          </a:p>
        </p:txBody>
      </p:sp>
      <p:grpSp>
        <p:nvGrpSpPr>
          <p:cNvPr id="2" name="Group 1"/>
          <p:cNvGrpSpPr/>
          <p:nvPr/>
        </p:nvGrpSpPr>
        <p:grpSpPr>
          <a:xfrm flipH="1">
            <a:off x="5480575" y="426273"/>
            <a:ext cx="1385514" cy="5331492"/>
            <a:chOff x="5582175" y="281130"/>
            <a:chExt cx="1385514" cy="5331492"/>
          </a:xfrm>
        </p:grpSpPr>
        <p:grpSp>
          <p:nvGrpSpPr>
            <p:cNvPr id="40" name="Group 39"/>
            <p:cNvGrpSpPr/>
            <p:nvPr/>
          </p:nvGrpSpPr>
          <p:grpSpPr>
            <a:xfrm>
              <a:off x="5600933" y="281130"/>
              <a:ext cx="1366756" cy="1080705"/>
              <a:chOff x="5600933" y="281130"/>
              <a:chExt cx="1366756" cy="1080705"/>
            </a:xfrm>
          </p:grpSpPr>
          <p:sp>
            <p:nvSpPr>
              <p:cNvPr id="8" name="Oval 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p:cNvGrpSpPr/>
            <p:nvPr/>
          </p:nvGrpSpPr>
          <p:grpSpPr>
            <a:xfrm>
              <a:off x="5584520" y="1108779"/>
              <a:ext cx="1366756" cy="1080705"/>
              <a:chOff x="5600933" y="281130"/>
              <a:chExt cx="1366756" cy="1080705"/>
            </a:xfrm>
          </p:grpSpPr>
          <p:sp>
            <p:nvSpPr>
              <p:cNvPr id="42" name="Oval 41"/>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c 42"/>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p:cNvGrpSpPr/>
            <p:nvPr/>
          </p:nvGrpSpPr>
          <p:grpSpPr>
            <a:xfrm>
              <a:off x="5582175" y="1936428"/>
              <a:ext cx="1366756" cy="1080705"/>
              <a:chOff x="5600933" y="281130"/>
              <a:chExt cx="1366756" cy="1080705"/>
            </a:xfrm>
          </p:grpSpPr>
          <p:sp>
            <p:nvSpPr>
              <p:cNvPr id="45" name="Oval 44"/>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c 45"/>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 name="Group 46"/>
            <p:cNvGrpSpPr/>
            <p:nvPr/>
          </p:nvGrpSpPr>
          <p:grpSpPr>
            <a:xfrm>
              <a:off x="5593898" y="2764077"/>
              <a:ext cx="1366756" cy="1080705"/>
              <a:chOff x="5600933" y="281130"/>
              <a:chExt cx="1366756" cy="1080705"/>
            </a:xfrm>
          </p:grpSpPr>
          <p:sp>
            <p:nvSpPr>
              <p:cNvPr id="48" name="Oval 47"/>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c 48"/>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Group 52"/>
            <p:cNvGrpSpPr/>
            <p:nvPr/>
          </p:nvGrpSpPr>
          <p:grpSpPr>
            <a:xfrm>
              <a:off x="5591553" y="3647997"/>
              <a:ext cx="1366756" cy="1080705"/>
              <a:chOff x="5600933" y="281130"/>
              <a:chExt cx="1366756" cy="1080705"/>
            </a:xfrm>
          </p:grpSpPr>
          <p:sp>
            <p:nvSpPr>
              <p:cNvPr id="54" name="Oval 53"/>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p:cNvGrpSpPr/>
            <p:nvPr/>
          </p:nvGrpSpPr>
          <p:grpSpPr>
            <a:xfrm>
              <a:off x="5589208" y="4531917"/>
              <a:ext cx="1366756" cy="1080705"/>
              <a:chOff x="5600933" y="281130"/>
              <a:chExt cx="1366756" cy="1080705"/>
            </a:xfrm>
          </p:grpSpPr>
          <p:sp>
            <p:nvSpPr>
              <p:cNvPr id="57" name="Oval 56"/>
              <p:cNvSpPr/>
              <p:nvPr/>
            </p:nvSpPr>
            <p:spPr>
              <a:xfrm>
                <a:off x="6494059" y="833529"/>
                <a:ext cx="395785" cy="518615"/>
              </a:xfrm>
              <a:prstGeom prst="ellipse">
                <a:avLst/>
              </a:prstGeom>
              <a:solidFill>
                <a:schemeClr val="bg1"/>
              </a:solidFill>
              <a:ln>
                <a:noFill/>
              </a:ln>
              <a:effectLst>
                <a:innerShdw blurRad="1524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p:cNvSpPr/>
              <p:nvPr/>
            </p:nvSpPr>
            <p:spPr>
              <a:xfrm rot="8151827">
                <a:off x="5600933" y="281130"/>
                <a:ext cx="1366756" cy="1080705"/>
              </a:xfrm>
              <a:prstGeom prst="arc">
                <a:avLst>
                  <a:gd name="adj1" fmla="val 16200000"/>
                  <a:gd name="adj2" fmla="val 6977794"/>
                </a:avLst>
              </a:prstGeom>
              <a:ln w="76200" cap="rnd">
                <a:gradFill flip="none" rotWithShape="1">
                  <a:gsLst>
                    <a:gs pos="3000">
                      <a:srgbClr val="722F11"/>
                    </a:gs>
                    <a:gs pos="48000">
                      <a:srgbClr val="F1F1F1"/>
                    </a:gs>
                    <a:gs pos="100000">
                      <a:srgbClr val="722F1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pic>
        <p:nvPicPr>
          <p:cNvPr id="59" name="Picture 5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17674" y1="45930" x2="17674" y2="45930"/>
                        <a14:foregroundMark x1="23488" y1="46744" x2="23488" y2="46744"/>
                        <a14:foregroundMark x1="21628" y1="50814" x2="21628" y2="50814"/>
                        <a14:foregroundMark x1="20000" y1="49651" x2="20000" y2="49651"/>
                        <a14:foregroundMark x1="15465" y1="51047" x2="15465" y2="51047"/>
                        <a14:foregroundMark x1="14651" y1="56163" x2="14651" y2="56163"/>
                        <a14:foregroundMark x1="16744" y1="58837" x2="16744" y2="58837"/>
                        <a14:foregroundMark x1="21860" y1="55233" x2="21860" y2="55233"/>
                        <a14:foregroundMark x1="19767" y1="57791" x2="19767" y2="57791"/>
                        <a14:foregroundMark x1="27791" y1="48605" x2="27791" y2="48605"/>
                        <a14:foregroundMark x1="34302" y1="49419" x2="34767" y2="53721"/>
                        <a14:foregroundMark x1="46395" y1="52093" x2="47442" y2="56163"/>
                        <a14:foregroundMark x1="27558" y1="59070" x2="30698" y2="62558"/>
                        <a14:foregroundMark x1="54186" y1="61512" x2="62442" y2="64186"/>
                        <a14:foregroundMark x1="45581" y1="67907" x2="47093" y2="69535"/>
                        <a14:foregroundMark x1="49767" y1="73605" x2="51628" y2="75930"/>
                        <a14:foregroundMark x1="40465" y1="67442" x2="41977" y2="69535"/>
                        <a14:foregroundMark x1="52558" y1="70814" x2="54651" y2="68256"/>
                        <a14:foregroundMark x1="60581" y1="53372" x2="62674" y2="52326"/>
                        <a14:foregroundMark x1="65349" y1="52326" x2="69419" y2="50698"/>
                        <a14:foregroundMark x1="72674" y1="46512" x2="73721" y2="48605"/>
                        <a14:foregroundMark x1="76395" y1="46512" x2="78256" y2="45930"/>
                        <a14:foregroundMark x1="75814" y1="50698" x2="76163" y2="48837"/>
                        <a14:foregroundMark x1="76628" y1="53488" x2="79419" y2="58721"/>
                        <a14:foregroundMark x1="72674" y1="53721" x2="74186" y2="53721"/>
                        <a14:foregroundMark x1="17674" y1="55814" x2="17093" y2="59884"/>
                      </a14:backgroundRemoval>
                    </a14:imgEffect>
                  </a14:imgLayer>
                </a14:imgProps>
              </a:ext>
              <a:ext uri="{28A0092B-C50C-407E-A947-70E740481C1C}">
                <a14:useLocalDpi xmlns:a14="http://schemas.microsoft.com/office/drawing/2010/main" val="0"/>
              </a:ext>
            </a:extLst>
          </a:blip>
          <a:stretch>
            <a:fillRect/>
          </a:stretch>
        </p:blipFill>
        <p:spPr>
          <a:xfrm>
            <a:off x="1608112" y="2715065"/>
            <a:ext cx="3250808" cy="2067950"/>
          </a:xfrm>
          <a:prstGeom prst="rect">
            <a:avLst/>
          </a:prstGeom>
        </p:spPr>
      </p:pic>
      <p:grpSp>
        <p:nvGrpSpPr>
          <p:cNvPr id="64" name="Group 63"/>
          <p:cNvGrpSpPr/>
          <p:nvPr/>
        </p:nvGrpSpPr>
        <p:grpSpPr>
          <a:xfrm flipH="1">
            <a:off x="153406" y="0"/>
            <a:ext cx="2006412" cy="6946035"/>
            <a:chOff x="10293692" y="-88035"/>
            <a:chExt cx="2006412" cy="6946035"/>
          </a:xfrm>
        </p:grpSpPr>
        <p:pic>
          <p:nvPicPr>
            <p:cNvPr id="1026"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rot="10800000">
              <a:off x="10401796" y="-88035"/>
              <a:ext cx="1898308" cy="18983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ình ảnh Vector Hoa Văn Màu Vàng PNG , Mô Hình Màu Vàng, Hoa, Tải Về Miễn  Phí Các Vector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4531" y1="55156" x2="84531" y2="55156"/>
                          <a14:foregroundMark x1="77031" y1="72500" x2="77031" y2="72500"/>
                          <a14:foregroundMark x1="76094" y1="75469" x2="76094" y2="75469"/>
                          <a14:foregroundMark x1="71563" y1="78281" x2="71563" y2="78281"/>
                          <a14:foregroundMark x1="75000" y1="77969" x2="73594" y2="78906"/>
                          <a14:foregroundMark x1="73125" y1="74844" x2="70313" y2="74063"/>
                          <a14:foregroundMark x1="25781" y1="29063" x2="25781" y2="29063"/>
                          <a14:foregroundMark x1="55625" y1="42031" x2="55625" y2="42031"/>
                          <a14:foregroundMark x1="73906" y1="71563" x2="75000" y2="72188"/>
                          <a14:foregroundMark x1="56250" y1="31406" x2="56250" y2="31406"/>
                          <a14:foregroundMark x1="35000" y1="21406" x2="35000" y2="21406"/>
                          <a14:foregroundMark x1="42188" y1="78906" x2="42188" y2="78906"/>
                          <a14:backgroundMark x1="14063" y1="44375" x2="24531" y2="49688"/>
                          <a14:backgroundMark x1="37344" y1="33281" x2="51875" y2="34219"/>
                          <a14:backgroundMark x1="31406" y1="32344" x2="30938" y2="37813"/>
                          <a14:backgroundMark x1="30469" y1="27500" x2="32813" y2="26250"/>
                          <a14:backgroundMark x1="49219" y1="41719" x2="42969" y2="55156"/>
                          <a14:backgroundMark x1="32813" y1="46563" x2="32344" y2="57500"/>
                          <a14:backgroundMark x1="31875" y1="63906" x2="31875" y2="63906"/>
                          <a14:backgroundMark x1="38594" y1="63906" x2="38594" y2="63906"/>
                          <a14:backgroundMark x1="38594" y1="63906" x2="43125" y2="63750"/>
                          <a14:backgroundMark x1="52656" y1="57188" x2="57500" y2="62344"/>
                          <a14:backgroundMark x1="50469" y1="64375" x2="52188" y2="62500"/>
                          <a14:backgroundMark x1="45469" y1="67656" x2="48281" y2="67344"/>
                          <a14:backgroundMark x1="52656" y1="68125" x2="54219" y2="68125"/>
                          <a14:backgroundMark x1="57969" y1="70000" x2="61875" y2="70313"/>
                          <a14:backgroundMark x1="69688" y1="73125" x2="74844" y2="72656"/>
                          <a14:backgroundMark x1="40000" y1="73125" x2="54688" y2="80000"/>
                          <a14:backgroundMark x1="29063" y1="68750" x2="28438" y2="69531"/>
                          <a14:backgroundMark x1="31094" y1="73125" x2="31094" y2="73125"/>
                          <a14:backgroundMark x1="34844" y1="68594" x2="34844" y2="68594"/>
                          <a14:backgroundMark x1="41250" y1="69219" x2="41250" y2="69219"/>
                          <a14:backgroundMark x1="16094" y1="77969" x2="16094" y2="77969"/>
                          <a14:backgroundMark x1="13594" y1="70781" x2="13594" y2="70781"/>
                          <a14:backgroundMark x1="16875" y1="72031" x2="16875" y2="72188"/>
                          <a14:backgroundMark x1="15000" y1="70625" x2="15000" y2="70781"/>
                          <a14:backgroundMark x1="29063" y1="57500" x2="27500" y2="59062"/>
                          <a14:backgroundMark x1="24063" y1="71094" x2="26094" y2="66875"/>
                          <a14:backgroundMark x1="18906" y1="75625" x2="19844" y2="72969"/>
                          <a14:backgroundMark x1="22344" y1="69688" x2="22344" y2="68125"/>
                          <a14:backgroundMark x1="20000" y1="69531" x2="20000" y2="68281"/>
                          <a14:backgroundMark x1="30469" y1="76875" x2="30938" y2="76875"/>
                          <a14:backgroundMark x1="62969" y1="40625" x2="70313" y2="59062"/>
                          <a14:backgroundMark x1="41094" y1="45000" x2="57656" y2="35781"/>
                          <a14:backgroundMark x1="62813" y1="47031" x2="53125" y2="54063"/>
                          <a14:backgroundMark x1="47344" y1="59844" x2="47344" y2="59844"/>
                          <a14:backgroundMark x1="72656" y1="76563" x2="72656" y2="76563"/>
                          <a14:backgroundMark x1="71250" y1="76094" x2="71250" y2="76094"/>
                          <a14:backgroundMark x1="72656" y1="75000" x2="72656" y2="75000"/>
                          <a14:backgroundMark x1="33281" y1="22656" x2="33281" y2="2265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93692" y="4959691"/>
              <a:ext cx="1898308" cy="1898309"/>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1903532" y="2785403"/>
            <a:ext cx="3077901" cy="923330"/>
          </a:xfrm>
          <a:prstGeom prst="rect">
            <a:avLst/>
          </a:prstGeom>
          <a:noFill/>
        </p:spPr>
        <p:txBody>
          <a:bodyPr wrap="square" rtlCol="0">
            <a:spAutoFit/>
          </a:bodyPr>
          <a:lstStyle/>
          <a:p>
            <a:r>
              <a:rPr lang="en-US" sz="5400">
                <a:blipFill>
                  <a:blip r:embed="rId6"/>
                  <a:stretch>
                    <a:fillRect/>
                  </a:stretch>
                </a:blipFill>
                <a:latin typeface="Hot Pizza" panose="02000000000000000000" pitchFamily="2" charset="0"/>
              </a:rPr>
              <a:t>The end</a:t>
            </a:r>
          </a:p>
        </p:txBody>
      </p:sp>
      <p:pic>
        <p:nvPicPr>
          <p:cNvPr id="65" name="Picture 6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16279" y1="56279" x2="21395" y2="46047"/>
                        <a14:foregroundMark x1="23256" y1="52791" x2="25349" y2="53953"/>
                        <a14:foregroundMark x1="24419" y1="50000" x2="31047" y2="52791"/>
                        <a14:foregroundMark x1="35581" y1="48837" x2="33721" y2="52326"/>
                        <a14:foregroundMark x1="40930" y1="44884" x2="41279" y2="50581"/>
                        <a14:foregroundMark x1="50233" y1="45465" x2="53488" y2="43140"/>
                        <a14:foregroundMark x1="53256" y1="53953" x2="58953" y2="56279"/>
                        <a14:foregroundMark x1="27442" y1="59070" x2="30116" y2="62558"/>
                        <a14:foregroundMark x1="50233" y1="59070" x2="56279" y2="62558"/>
                        <a14:foregroundMark x1="75465" y1="48256" x2="78721" y2="51163"/>
                        <a14:foregroundMark x1="78140" y1="53372" x2="79302" y2="60233"/>
                        <a14:foregroundMark x1="70581" y1="54535" x2="72674" y2="53372"/>
                        <a14:foregroundMark x1="65814" y1="53372" x2="68256" y2="49419"/>
                      </a14:backgroundRemoval>
                    </a14:imgEffect>
                  </a14:imgLayer>
                </a14:imgProps>
              </a:ext>
              <a:ext uri="{28A0092B-C50C-407E-A947-70E740481C1C}">
                <a14:useLocalDpi xmlns:a14="http://schemas.microsoft.com/office/drawing/2010/main" val="0"/>
              </a:ext>
            </a:extLst>
          </a:blip>
          <a:stretch>
            <a:fillRect/>
          </a:stretch>
        </p:blipFill>
        <p:spPr>
          <a:xfrm>
            <a:off x="1896554" y="1717097"/>
            <a:ext cx="2664597" cy="1406769"/>
          </a:xfrm>
          <a:prstGeom prst="rect">
            <a:avLst/>
          </a:prstGeom>
        </p:spPr>
      </p:pic>
    </p:spTree>
    <p:extLst>
      <p:ext uri="{BB962C8B-B14F-4D97-AF65-F5344CB8AC3E}">
        <p14:creationId xmlns:p14="http://schemas.microsoft.com/office/powerpoint/2010/main" val="263300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404</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HoloLens MDL2 Assets</vt:lpstr>
      <vt:lpstr>Hot Pizza</vt:lpstr>
      <vt:lpstr>SVN-Neutraface 2</vt:lpstr>
      <vt:lpstr>Tahoma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bongbongcute12@gmail.com</dc:creator>
  <cp:lastModifiedBy>Administrator</cp:lastModifiedBy>
  <cp:revision>7</cp:revision>
  <dcterms:created xsi:type="dcterms:W3CDTF">2024-05-01T08:39:58Z</dcterms:created>
  <dcterms:modified xsi:type="dcterms:W3CDTF">2024-05-03T10:00:11Z</dcterms:modified>
</cp:coreProperties>
</file>