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71" r:id="rId3"/>
    <p:sldId id="282" r:id="rId4"/>
    <p:sldId id="272" r:id="rId5"/>
    <p:sldId id="283" r:id="rId6"/>
    <p:sldId id="284" r:id="rId7"/>
    <p:sldId id="291" r:id="rId8"/>
    <p:sldId id="292" r:id="rId9"/>
    <p:sldId id="293" r:id="rId10"/>
    <p:sldId id="274" r:id="rId11"/>
    <p:sldId id="28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D5A018-293A-DB40-384F-232A5D54A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F642017-6011-7D24-00CA-E05E5D3C3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ECF1FA-C9D6-3C58-1710-44D47EB7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FE5278E-1EA2-4474-C361-7EF89C9D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BC2DFC-308C-3DF6-3F36-72A8728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300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8BA503-3396-5813-2128-BDD5D400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C83A8F8-3385-E536-07C3-E42F5DE11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332A966-5921-91EB-6E7F-2174A737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DB50BE-6C2A-B32F-84CE-0DFE50E8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E32B29D-F3DB-81B3-4673-A3A935BC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99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60AF93-BAC6-C8C7-BA92-E68EEA52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79C1FD-6C3E-FC9E-A04E-D16BCA7E1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6C01A87-3F98-CAEE-8AA2-2D5A5B626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750906-1402-E2C8-5236-6AD5503E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2790C90-8100-B208-D38B-EC713247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C6A1C75-7A65-A24F-70AE-B6F7DBF5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401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B90F6D-C3FD-0DCA-69F4-3005C849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0F6BFE-43A0-5993-886D-9747BB28A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D8D0F1A-F383-A13B-F743-F765A1DDB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50F3AD-5B5C-093B-ED03-656E9448B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61BCEDE-FA75-97C2-9F0E-14F0AAF83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F6D7AE1-1F0A-7540-2E9F-2916B7D8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DEBA7D5-B79D-FFA4-D30B-7C13D602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F8356A9-1710-486F-44D7-BC4C6AA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75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8D96E0-B6B9-B433-7F26-CCB62FD1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E787C1-EB62-0280-9EA8-8B986F53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2CC7190E-18E1-E209-0509-81EA7166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3C644CB-0688-19D6-A397-07DC8579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4491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3531434-1CEB-E471-7EC4-F23994C4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3D5FA6E-108A-BC9A-90E7-A92F525A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D5A8139-9AFA-80EF-D47A-1205067F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963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CBD2-0117-BE92-3897-7620E564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836743A-5B86-8CAB-511B-BFBAF34A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815FACF-9A37-0DCF-65EC-A90050C78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1C30A3E-ACB9-1BFC-9611-8A17725C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58318D3-0D99-C3C9-0467-6C6E770F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F10D0D2-05B2-FC66-86AF-EA26A632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493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2484E0-0C66-A31F-3452-12B51A29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CDD609D-CF47-D341-F0B4-AF5FBCEEC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5FA1A86-81D2-511D-B880-6E8879141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B93192-EE61-4275-CEB0-53B23EE7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345A983-04EF-C947-59B2-D85D5F07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D50A5ED-BA03-B006-B56E-6B91E9F1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2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990C08-EBEC-9BAE-2DAD-7F5ACB08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41BBF0-F52F-4A24-79B9-6E0AEDB91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24AD063-A4BD-FE09-EF44-8446E20E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1F0D99-77E1-4611-94FB-EBDD0495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FFED6DC-DD35-6737-AAD6-523B305E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09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89EC90-12E0-A451-DDFA-60D6C879B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640A9B4-8439-AE97-DCF9-D245FEFCE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3C846A-9464-7BC2-98C1-2856A5D6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B54AA4-DA62-4961-A125-16070EAF8A1A}" type="datetimeFigureOut">
              <a:rPr lang="vi-VN" smtClean="0"/>
              <a:t>01/05/2024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C0BD45-B080-5A79-697C-ACA3F4B4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A1D1497-86A1-27CF-91E3-10896224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D98950-673B-4A9E-9A01-7DB4143D48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025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5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F4D29033-E35D-27FD-4061-96E29638BC70}"/>
              </a:ext>
            </a:extLst>
          </p:cNvPr>
          <p:cNvSpPr/>
          <p:nvPr userDrawn="1"/>
        </p:nvSpPr>
        <p:spPr>
          <a:xfrm>
            <a:off x="0" y="444376"/>
            <a:ext cx="7799240" cy="5969247"/>
          </a:xfrm>
          <a:custGeom>
            <a:avLst/>
            <a:gdLst>
              <a:gd name="connsiteX0" fmla="*/ 4411971 w 8786189"/>
              <a:gd name="connsiteY0" fmla="*/ 1104085 h 6724621"/>
              <a:gd name="connsiteX1" fmla="*/ 4409354 w 8786189"/>
              <a:gd name="connsiteY1" fmla="*/ 1106615 h 6724621"/>
              <a:gd name="connsiteX2" fmla="*/ 5844207 w 8786189"/>
              <a:gd name="connsiteY2" fmla="*/ 2493737 h 6724621"/>
              <a:gd name="connsiteX3" fmla="*/ 4394780 w 8786189"/>
              <a:gd name="connsiteY3" fmla="*/ 3894948 h 6724621"/>
              <a:gd name="connsiteX4" fmla="*/ 4397125 w 8786189"/>
              <a:gd name="connsiteY4" fmla="*/ 3897215 h 6724621"/>
              <a:gd name="connsiteX5" fmla="*/ 5849171 w 8786189"/>
              <a:gd name="connsiteY5" fmla="*/ 2493473 h 6724621"/>
              <a:gd name="connsiteX6" fmla="*/ 5542797 w 8786189"/>
              <a:gd name="connsiteY6" fmla="*/ 0 h 6724621"/>
              <a:gd name="connsiteX7" fmla="*/ 6198626 w 8786189"/>
              <a:gd name="connsiteY7" fmla="*/ 0 h 6724621"/>
              <a:gd name="connsiteX8" fmla="*/ 7319186 w 8786189"/>
              <a:gd name="connsiteY8" fmla="*/ 1083285 h 6724621"/>
              <a:gd name="connsiteX9" fmla="*/ 7321824 w 8786189"/>
              <a:gd name="connsiteY9" fmla="*/ 1080735 h 6724621"/>
              <a:gd name="connsiteX10" fmla="*/ 8786189 w 8786189"/>
              <a:gd name="connsiteY10" fmla="*/ 2496386 h 6724621"/>
              <a:gd name="connsiteX11" fmla="*/ 7321824 w 8786189"/>
              <a:gd name="connsiteY11" fmla="*/ 3912037 h 6724621"/>
              <a:gd name="connsiteX12" fmla="*/ 7316174 w 8786189"/>
              <a:gd name="connsiteY12" fmla="*/ 3906575 h 6724621"/>
              <a:gd name="connsiteX13" fmla="*/ 5857459 w 8786189"/>
              <a:gd name="connsiteY13" fmla="*/ 5316763 h 6724621"/>
              <a:gd name="connsiteX14" fmla="*/ 5853429 w 8786189"/>
              <a:gd name="connsiteY14" fmla="*/ 5312867 h 6724621"/>
              <a:gd name="connsiteX15" fmla="*/ 4393095 w 8786189"/>
              <a:gd name="connsiteY15" fmla="*/ 6724621 h 6724621"/>
              <a:gd name="connsiteX16" fmla="*/ 2939615 w 8786189"/>
              <a:gd name="connsiteY16" fmla="*/ 5319494 h 6724621"/>
              <a:gd name="connsiteX17" fmla="*/ 2928730 w 8786189"/>
              <a:gd name="connsiteY17" fmla="*/ 5330017 h 6724621"/>
              <a:gd name="connsiteX18" fmla="*/ 1464365 w 8786189"/>
              <a:gd name="connsiteY18" fmla="*/ 3914366 h 6724621"/>
              <a:gd name="connsiteX19" fmla="*/ 2924678 w 8786189"/>
              <a:gd name="connsiteY19" fmla="*/ 2502631 h 6724621"/>
              <a:gd name="connsiteX20" fmla="*/ 2923474 w 8786189"/>
              <a:gd name="connsiteY20" fmla="*/ 2501467 h 6724621"/>
              <a:gd name="connsiteX21" fmla="*/ 1464365 w 8786189"/>
              <a:gd name="connsiteY21" fmla="*/ 3912036 h 6724621"/>
              <a:gd name="connsiteX22" fmla="*/ 0 w 8786189"/>
              <a:gd name="connsiteY22" fmla="*/ 2496385 h 6724621"/>
              <a:gd name="connsiteX23" fmla="*/ 1452504 w 8786189"/>
              <a:gd name="connsiteY23" fmla="*/ 1092200 h 6724621"/>
              <a:gd name="connsiteX24" fmla="*/ 1451112 w 8786189"/>
              <a:gd name="connsiteY24" fmla="*/ 1090854 h 6724621"/>
              <a:gd name="connsiteX25" fmla="*/ 2576765 w 8786189"/>
              <a:gd name="connsiteY25" fmla="*/ 2647 h 6724621"/>
              <a:gd name="connsiteX26" fmla="*/ 3254190 w 8786189"/>
              <a:gd name="connsiteY26" fmla="*/ 2647 h 6724621"/>
              <a:gd name="connsiteX27" fmla="*/ 3254191 w 8786189"/>
              <a:gd name="connsiteY27" fmla="*/ 2648 h 6724621"/>
              <a:gd name="connsiteX28" fmla="*/ 5540058 w 8786189"/>
              <a:gd name="connsiteY28" fmla="*/ 2648 h 672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86189" h="6724621">
                <a:moveTo>
                  <a:pt x="4411971" y="1104085"/>
                </a:moveTo>
                <a:lnTo>
                  <a:pt x="4409354" y="1106615"/>
                </a:lnTo>
                <a:lnTo>
                  <a:pt x="5844207" y="2493737"/>
                </a:lnTo>
                <a:lnTo>
                  <a:pt x="4394780" y="3894948"/>
                </a:lnTo>
                <a:lnTo>
                  <a:pt x="4397125" y="3897215"/>
                </a:lnTo>
                <a:lnTo>
                  <a:pt x="5849171" y="2493473"/>
                </a:lnTo>
                <a:close/>
                <a:moveTo>
                  <a:pt x="5542797" y="0"/>
                </a:moveTo>
                <a:lnTo>
                  <a:pt x="6198626" y="0"/>
                </a:lnTo>
                <a:lnTo>
                  <a:pt x="7319186" y="1083285"/>
                </a:lnTo>
                <a:lnTo>
                  <a:pt x="7321824" y="1080735"/>
                </a:lnTo>
                <a:lnTo>
                  <a:pt x="8786189" y="2496386"/>
                </a:lnTo>
                <a:lnTo>
                  <a:pt x="7321824" y="3912037"/>
                </a:lnTo>
                <a:lnTo>
                  <a:pt x="7316174" y="3906575"/>
                </a:lnTo>
                <a:lnTo>
                  <a:pt x="5857459" y="5316763"/>
                </a:lnTo>
                <a:lnTo>
                  <a:pt x="5853429" y="5312867"/>
                </a:lnTo>
                <a:lnTo>
                  <a:pt x="4393095" y="6724621"/>
                </a:lnTo>
                <a:lnTo>
                  <a:pt x="2939615" y="5319494"/>
                </a:lnTo>
                <a:lnTo>
                  <a:pt x="2928730" y="5330017"/>
                </a:lnTo>
                <a:lnTo>
                  <a:pt x="1464365" y="3914366"/>
                </a:lnTo>
                <a:lnTo>
                  <a:pt x="2924678" y="2502631"/>
                </a:lnTo>
                <a:lnTo>
                  <a:pt x="2923474" y="2501467"/>
                </a:lnTo>
                <a:lnTo>
                  <a:pt x="1464365" y="3912036"/>
                </a:lnTo>
                <a:lnTo>
                  <a:pt x="0" y="2496385"/>
                </a:lnTo>
                <a:lnTo>
                  <a:pt x="1452504" y="1092200"/>
                </a:lnTo>
                <a:lnTo>
                  <a:pt x="1451112" y="1090854"/>
                </a:lnTo>
                <a:lnTo>
                  <a:pt x="2576765" y="2647"/>
                </a:lnTo>
                <a:lnTo>
                  <a:pt x="3254190" y="2647"/>
                </a:lnTo>
                <a:lnTo>
                  <a:pt x="3254191" y="2648"/>
                </a:lnTo>
                <a:lnTo>
                  <a:pt x="5540058" y="26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sp>
        <p:nvSpPr>
          <p:cNvPr id="9" name="Chỗ dành sẵn cho Hình ảnh 8">
            <a:extLst>
              <a:ext uri="{FF2B5EF4-FFF2-40B4-BE49-F238E27FC236}">
                <a16:creationId xmlns:a16="http://schemas.microsoft.com/office/drawing/2014/main" id="{CAE01685-C5AC-3201-37F4-EDBD904CCD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82563"/>
            <a:ext cx="8370888" cy="7040563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69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FF82EF-D56C-1426-7089-797F3E24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197731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C19AE7-B6A9-3C67-304E-BF8D766B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5745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FACDD7-02FC-655F-13C3-3F580E19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9452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65A7E4-B0B0-44EF-40C3-07574F9C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6243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72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9C3D85-9C72-1AC5-B189-99096E262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28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35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9" r:id="rId4"/>
    <p:sldLayoutId id="2147483676" r:id="rId5"/>
    <p:sldLayoutId id="2147483677" r:id="rId6"/>
    <p:sldLayoutId id="2147483678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Jesus Hugging Images – Browse 2,733 Stock Photos,, 50% OFF">
            <a:extLst>
              <a:ext uri="{FF2B5EF4-FFF2-40B4-BE49-F238E27FC236}">
                <a16:creationId xmlns:a16="http://schemas.microsoft.com/office/drawing/2014/main" id="{68492C8C-2567-CB29-567D-521C34C5A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r="3494"/>
          <a:stretch/>
        </p:blipFill>
        <p:spPr bwMode="auto">
          <a:xfrm>
            <a:off x="3186130" y="0"/>
            <a:ext cx="9014327" cy="685800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Arc 1034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Oval 1036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99081DB-3DDE-573F-1FFD-9484FC9DDB32}"/>
              </a:ext>
            </a:extLst>
          </p:cNvPr>
          <p:cNvSpPr txBox="1"/>
          <p:nvPr/>
        </p:nvSpPr>
        <p:spPr>
          <a:xfrm>
            <a:off x="270127" y="5922736"/>
            <a:ext cx="96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Ở LẠI TRONG TÌNH THƯƠNG CỦA THẦY</a:t>
            </a:r>
          </a:p>
          <a:p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 15, 9- 17) </a:t>
            </a:r>
            <a:endParaRPr lang="vi-VN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3C5F4135-1619-B754-0F20-97AA0FC95DBE}"/>
              </a:ext>
            </a:extLst>
          </p:cNvPr>
          <p:cNvSpPr/>
          <p:nvPr/>
        </p:nvSpPr>
        <p:spPr>
          <a:xfrm>
            <a:off x="4285442" y="1242585"/>
            <a:ext cx="97217" cy="142087"/>
          </a:xfrm>
          <a:prstGeom prst="flowChartConnector">
            <a:avLst/>
          </a:prstGeom>
          <a:gradFill>
            <a:gsLst>
              <a:gs pos="0">
                <a:srgbClr val="FFC000"/>
              </a:gs>
              <a:gs pos="27000">
                <a:srgbClr val="FFFF00"/>
              </a:gs>
              <a:gs pos="76000">
                <a:srgbClr val="FFFF00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250195D-3249-493A-FB55-EC2171EBE52B}"/>
              </a:ext>
            </a:extLst>
          </p:cNvPr>
          <p:cNvSpPr txBox="1"/>
          <p:nvPr/>
        </p:nvSpPr>
        <p:spPr>
          <a:xfrm>
            <a:off x="270127" y="1130027"/>
            <a:ext cx="36385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NHẬT VI PHỤC SINH</a:t>
            </a:r>
            <a:endParaRPr lang="vi-VN" sz="6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54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1">
            <a:extLst>
              <a:ext uri="{FF2B5EF4-FFF2-40B4-BE49-F238E27FC236}">
                <a16:creationId xmlns:a16="http://schemas.microsoft.com/office/drawing/2014/main" id="{6F2FA9BA-BF4B-6977-59C9-3E1BA3293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66401"/>
              </p:ext>
            </p:extLst>
          </p:nvPr>
        </p:nvGraphicFramePr>
        <p:xfrm>
          <a:off x="5148307" y="1043188"/>
          <a:ext cx="332586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43">
            <a:extLst>
              <a:ext uri="{FF2B5EF4-FFF2-40B4-BE49-F238E27FC236}">
                <a16:creationId xmlns:a16="http://schemas.microsoft.com/office/drawing/2014/main" id="{C696E6F5-4F7C-6C5C-9250-096C86208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70780"/>
              </p:ext>
            </p:extLst>
          </p:nvPr>
        </p:nvGraphicFramePr>
        <p:xfrm>
          <a:off x="4218079" y="3922781"/>
          <a:ext cx="28573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555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4">
            <a:extLst>
              <a:ext uri="{FF2B5EF4-FFF2-40B4-BE49-F238E27FC236}">
                <a16:creationId xmlns:a16="http://schemas.microsoft.com/office/drawing/2014/main" id="{4FE7D42C-EAAB-CD5F-1057-18A404C2D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39311"/>
              </p:ext>
            </p:extLst>
          </p:nvPr>
        </p:nvGraphicFramePr>
        <p:xfrm>
          <a:off x="3205089" y="3058143"/>
          <a:ext cx="6294470" cy="4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1592463343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99928684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328426129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330547023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101372420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3979479433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40922404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3798297771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900071571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1071426864"/>
                    </a:ext>
                  </a:extLst>
                </a:gridCol>
              </a:tblGrid>
              <a:tr h="406056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45">
            <a:extLst>
              <a:ext uri="{FF2B5EF4-FFF2-40B4-BE49-F238E27FC236}">
                <a16:creationId xmlns:a16="http://schemas.microsoft.com/office/drawing/2014/main" id="{1CFDFD81-91DD-F66B-6198-6CE6005DB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86791"/>
              </p:ext>
            </p:extLst>
          </p:nvPr>
        </p:nvGraphicFramePr>
        <p:xfrm>
          <a:off x="4651514" y="2659241"/>
          <a:ext cx="337285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1224921554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360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46">
            <a:extLst>
              <a:ext uri="{FF2B5EF4-FFF2-40B4-BE49-F238E27FC236}">
                <a16:creationId xmlns:a16="http://schemas.microsoft.com/office/drawing/2014/main" id="{A21E27BC-AE09-A2C8-2D77-00CD0417C7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09580"/>
              </p:ext>
            </p:extLst>
          </p:nvPr>
        </p:nvGraphicFramePr>
        <p:xfrm>
          <a:off x="3712907" y="3472523"/>
          <a:ext cx="3838633" cy="43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1887607695"/>
                    </a:ext>
                  </a:extLst>
                </a:gridCol>
              </a:tblGrid>
              <a:tr h="432457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47">
            <a:extLst>
              <a:ext uri="{FF2B5EF4-FFF2-40B4-BE49-F238E27FC236}">
                <a16:creationId xmlns:a16="http://schemas.microsoft.com/office/drawing/2014/main" id="{34AA491D-5A57-22A1-E19A-A0B3AB67E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24401"/>
              </p:ext>
            </p:extLst>
          </p:nvPr>
        </p:nvGraphicFramePr>
        <p:xfrm>
          <a:off x="4174435" y="2257714"/>
          <a:ext cx="337285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779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0BC74E4-B8EE-A26A-EB51-2025DB388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80058"/>
              </p:ext>
            </p:extLst>
          </p:nvPr>
        </p:nvGraphicFramePr>
        <p:xfrm>
          <a:off x="4214546" y="1444375"/>
          <a:ext cx="47405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3614421966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672735915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267402719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9EE43350-C487-7E88-807E-A7AE9CCA90C1}"/>
              </a:ext>
            </a:extLst>
          </p:cNvPr>
          <p:cNvSpPr/>
          <p:nvPr/>
        </p:nvSpPr>
        <p:spPr>
          <a:xfrm flipH="1">
            <a:off x="10623011" y="931549"/>
            <a:ext cx="1577017" cy="39624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1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616241A9-1336-3690-2569-AEACA9D66FB5}"/>
              </a:ext>
            </a:extLst>
          </p:cNvPr>
          <p:cNvSpPr txBox="1"/>
          <p:nvPr/>
        </p:nvSpPr>
        <p:spPr>
          <a:xfrm>
            <a:off x="2756194" y="27813"/>
            <a:ext cx="7163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Trò chơi ô </a:t>
            </a:r>
            <a:r>
              <a:rPr kumimoji="0" lang="en-US" sz="6000" b="1" i="0" u="none" strike="noStrike" kern="1200" cap="none" spc="0" normalizeH="0" baseline="0" noProof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chữ</a:t>
            </a:r>
            <a:endParaRPr kumimoji="0" lang="en-US" sz="6000" b="1" i="0" u="none" strike="noStrike" kern="1200" cap="none" spc="0" normalizeH="0" baseline="0" noProof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legreya Sans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E5488757-3325-9684-64FD-6331A7DB591F}"/>
              </a:ext>
            </a:extLst>
          </p:cNvPr>
          <p:cNvSpPr/>
          <p:nvPr/>
        </p:nvSpPr>
        <p:spPr>
          <a:xfrm>
            <a:off x="1908694" y="4913016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Chúa Giê su yêu mến các môn đệ như ai yêu mến Ngài?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FE37937B-0C92-C926-021C-EA7A06B426C3}"/>
              </a:ext>
            </a:extLst>
          </p:cNvPr>
          <p:cNvSpPr/>
          <p:nvPr/>
        </p:nvSpPr>
        <p:spPr>
          <a:xfrm flipH="1">
            <a:off x="10623011" y="1348871"/>
            <a:ext cx="1577017" cy="39624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BA236467-BE38-6BB4-5B70-9170E6284A4B}"/>
              </a:ext>
            </a:extLst>
          </p:cNvPr>
          <p:cNvSpPr/>
          <p:nvPr/>
        </p:nvSpPr>
        <p:spPr>
          <a:xfrm>
            <a:off x="1908694" y="4923268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Chúa Giê su kêu gọi các ông hãy ở lại trong…của Ngài?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CCFBF068-735C-C4BE-CEAA-10EA087B20AF}"/>
              </a:ext>
            </a:extLst>
          </p:cNvPr>
          <p:cNvSpPr/>
          <p:nvPr/>
        </p:nvSpPr>
        <p:spPr>
          <a:xfrm flipH="1">
            <a:off x="10614983" y="1772407"/>
            <a:ext cx="1577017" cy="396240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3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AE40566F-6BAA-5578-E809-9833012AB6E9}"/>
              </a:ext>
            </a:extLst>
          </p:cNvPr>
          <p:cNvSpPr/>
          <p:nvPr/>
        </p:nvSpPr>
        <p:spPr>
          <a:xfrm>
            <a:off x="1908694" y="4906096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Chúa Giê su nói: Nếu anh em giữ các điều răn của Thầy, anh em sẽ … trong tình thương của Thầy?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634EDEE5-7697-062D-8C05-4A82C08F0760}"/>
              </a:ext>
            </a:extLst>
          </p:cNvPr>
          <p:cNvSpPr/>
          <p:nvPr/>
        </p:nvSpPr>
        <p:spPr>
          <a:xfrm flipH="1">
            <a:off x="10623011" y="2203371"/>
            <a:ext cx="1577017" cy="39624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4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9644940F-DD4B-3F5D-AEF8-00649EFE77A9}"/>
              </a:ext>
            </a:extLst>
          </p:cNvPr>
          <p:cNvSpPr/>
          <p:nvPr/>
        </p:nvSpPr>
        <p:spPr>
          <a:xfrm>
            <a:off x="1908694" y="4889002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Chúa Giê su nói với các ông tất cả những điều ấy để các ông được hưởng điều gì?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75CFAB50-2DBE-6C21-8BEB-E7DD9F9B9510}"/>
              </a:ext>
            </a:extLst>
          </p:cNvPr>
          <p:cNvSpPr/>
          <p:nvPr/>
        </p:nvSpPr>
        <p:spPr>
          <a:xfrm flipH="1">
            <a:off x="10623011" y="2626281"/>
            <a:ext cx="1577017" cy="396240"/>
          </a:xfrm>
          <a:prstGeom prst="homePlate">
            <a:avLst/>
          </a:prstGeom>
          <a:solidFill>
            <a:srgbClr val="A391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5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8C62480A-AA3D-3900-90CB-1800C2128700}"/>
              </a:ext>
            </a:extLst>
          </p:cNvPr>
          <p:cNvSpPr/>
          <p:nvPr/>
        </p:nvSpPr>
        <p:spPr>
          <a:xfrm>
            <a:off x="1908694" y="4897549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Niềm vui của các ông nên như thế nào?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66FB31AB-B936-9F8A-6499-50398A681D19}"/>
              </a:ext>
            </a:extLst>
          </p:cNvPr>
          <p:cNvSpPr/>
          <p:nvPr/>
        </p:nvSpPr>
        <p:spPr>
          <a:xfrm flipH="1">
            <a:off x="10614983" y="3047112"/>
            <a:ext cx="1577017" cy="396240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6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D4668438-ED89-D390-74CE-4C6B52A98FD4}"/>
              </a:ext>
            </a:extLst>
          </p:cNvPr>
          <p:cNvSpPr/>
          <p:nvPr/>
        </p:nvSpPr>
        <p:spPr>
          <a:xfrm>
            <a:off x="1908694" y="4875226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lang="es-E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răn của Chúa Giêsu là gì?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3EB1C1F2-DC25-D412-8FFC-B771F8FBC279}"/>
              </a:ext>
            </a:extLst>
          </p:cNvPr>
          <p:cNvSpPr/>
          <p:nvPr/>
        </p:nvSpPr>
        <p:spPr>
          <a:xfrm flipH="1">
            <a:off x="10626601" y="3464198"/>
            <a:ext cx="1577017" cy="39624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7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979E0BC-8E9D-E071-5049-CCB9EC4230E1}"/>
              </a:ext>
            </a:extLst>
          </p:cNvPr>
          <p:cNvSpPr/>
          <p:nvPr/>
        </p:nvSpPr>
        <p:spPr>
          <a:xfrm>
            <a:off x="1908694" y="4875226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vi-VN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cao cả là hy sinh điều gì cho bạn hữu?</a:t>
            </a:r>
            <a:endParaRPr kumimoji="0" lang="vi-VN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Pentagon 11">
            <a:hlinkClick r:id="" action="ppaction://noaction"/>
            <a:extLst>
              <a:ext uri="{FF2B5EF4-FFF2-40B4-BE49-F238E27FC236}">
                <a16:creationId xmlns:a16="http://schemas.microsoft.com/office/drawing/2014/main" id="{ED6E2206-E251-FF99-6B39-4B90F2DC8D09}"/>
              </a:ext>
            </a:extLst>
          </p:cNvPr>
          <p:cNvSpPr/>
          <p:nvPr/>
        </p:nvSpPr>
        <p:spPr>
          <a:xfrm flipH="1">
            <a:off x="10614982" y="3906271"/>
            <a:ext cx="1577017" cy="396240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Black" panose="00000A00000000000000" pitchFamily="2" charset="0"/>
                <a:ea typeface="+mn-ea"/>
                <a:cs typeface="+mn-cs"/>
              </a:rPr>
              <a:t>Câu 8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889DD424-0239-F4A8-B114-576849029533}"/>
              </a:ext>
            </a:extLst>
          </p:cNvPr>
          <p:cNvSpPr/>
          <p:nvPr/>
        </p:nvSpPr>
        <p:spPr>
          <a:xfrm>
            <a:off x="1908694" y="4882781"/>
            <a:ext cx="8089552" cy="18352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Condensed Black" panose="020B0A03050000020004" pitchFamily="34" charset="0"/>
                <a:ea typeface="+mn-ea"/>
                <a:cs typeface="Angsana New" panose="020B0502040204020203" pitchFamily="18" charset="-34"/>
              </a:rPr>
              <a:t>Câu 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Condensed Black" panose="020B0A03050000020004" pitchFamily="34" charset="0"/>
                <a:ea typeface="+mn-ea"/>
                <a:cs typeface="Angsana New" panose="020B0502040204020203" pitchFamily="18" charset="-34"/>
              </a:rPr>
              <a:t>8. Chúa Giê su gọi các môn đệ</a:t>
            </a:r>
            <a:r>
              <a:rPr kumimoji="0" lang="vi-VN" sz="32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Condensed Black" panose="020B0A03050000020004" pitchFamily="34" charset="0"/>
                <a:ea typeface="+mn-ea"/>
                <a:cs typeface="Angsana New" panose="020B0502040204020203" pitchFamily="18" charset="-34"/>
              </a:rPr>
              <a:t> là gì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ra Sans Condensed Black" panose="020B0A03050000020004" pitchFamily="34" charset="0"/>
                <a:ea typeface="+mn-ea"/>
                <a:cs typeface="Angsana New" panose="020B0502040204020203" pitchFamily="18" charset="-34"/>
              </a:rPr>
              <a:t>?</a:t>
            </a:r>
          </a:p>
        </p:txBody>
      </p:sp>
      <p:graphicFrame>
        <p:nvGraphicFramePr>
          <p:cNvPr id="11" name="Table 47">
            <a:extLst>
              <a:ext uri="{FF2B5EF4-FFF2-40B4-BE49-F238E27FC236}">
                <a16:creationId xmlns:a16="http://schemas.microsoft.com/office/drawing/2014/main" id="{5E5EDEAE-15DB-CA78-01E7-55B50750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510233"/>
              </p:ext>
            </p:extLst>
          </p:nvPr>
        </p:nvGraphicFramePr>
        <p:xfrm>
          <a:off x="5622835" y="1845125"/>
          <a:ext cx="1916712" cy="40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947"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33">
            <a:extLst>
              <a:ext uri="{FF2B5EF4-FFF2-40B4-BE49-F238E27FC236}">
                <a16:creationId xmlns:a16="http://schemas.microsoft.com/office/drawing/2014/main" id="{1864E70C-6641-D890-4950-C69EC5B00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074" y="1348871"/>
            <a:ext cx="3688185" cy="4941594"/>
          </a:xfrm>
          <a:prstGeom prst="rect">
            <a:avLst/>
          </a:prstGeom>
        </p:spPr>
      </p:pic>
      <p:graphicFrame>
        <p:nvGraphicFramePr>
          <p:cNvPr id="40" name="Table 41">
            <a:extLst>
              <a:ext uri="{FF2B5EF4-FFF2-40B4-BE49-F238E27FC236}">
                <a16:creationId xmlns:a16="http://schemas.microsoft.com/office/drawing/2014/main" id="{ED70062F-530A-133C-F35C-D7EDB5892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10168"/>
              </p:ext>
            </p:extLst>
          </p:nvPr>
        </p:nvGraphicFramePr>
        <p:xfrm>
          <a:off x="5148306" y="1049088"/>
          <a:ext cx="332586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5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ble 9">
            <a:extLst>
              <a:ext uri="{FF2B5EF4-FFF2-40B4-BE49-F238E27FC236}">
                <a16:creationId xmlns:a16="http://schemas.microsoft.com/office/drawing/2014/main" id="{3C11DC7B-35B9-CDF3-11D8-74909F8A2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6098"/>
              </p:ext>
            </p:extLst>
          </p:nvPr>
        </p:nvGraphicFramePr>
        <p:xfrm>
          <a:off x="4222168" y="1438348"/>
          <a:ext cx="474055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3614421966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672735915"/>
                    </a:ext>
                  </a:extLst>
                </a:gridCol>
                <a:gridCol w="474055">
                  <a:extLst>
                    <a:ext uri="{9D8B030D-6E8A-4147-A177-3AD203B41FA5}">
                      <a16:colId xmlns:a16="http://schemas.microsoft.com/office/drawing/2014/main" val="2267402719"/>
                    </a:ext>
                  </a:extLst>
                </a:gridCol>
              </a:tblGrid>
              <a:tr h="380968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ble 47">
            <a:extLst>
              <a:ext uri="{FF2B5EF4-FFF2-40B4-BE49-F238E27FC236}">
                <a16:creationId xmlns:a16="http://schemas.microsoft.com/office/drawing/2014/main" id="{0BC65F6F-6B35-2DAC-DB86-D9AD558F2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98853"/>
              </p:ext>
            </p:extLst>
          </p:nvPr>
        </p:nvGraphicFramePr>
        <p:xfrm>
          <a:off x="5622835" y="1837830"/>
          <a:ext cx="1916712" cy="40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947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Table 47">
            <a:extLst>
              <a:ext uri="{FF2B5EF4-FFF2-40B4-BE49-F238E27FC236}">
                <a16:creationId xmlns:a16="http://schemas.microsoft.com/office/drawing/2014/main" id="{926299BA-10B4-F428-E8BB-37FC1A866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28355"/>
              </p:ext>
            </p:extLst>
          </p:nvPr>
        </p:nvGraphicFramePr>
        <p:xfrm>
          <a:off x="4178673" y="2253121"/>
          <a:ext cx="337285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2779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5">
            <a:extLst>
              <a:ext uri="{FF2B5EF4-FFF2-40B4-BE49-F238E27FC236}">
                <a16:creationId xmlns:a16="http://schemas.microsoft.com/office/drawing/2014/main" id="{C7C4FE5B-9AF1-E2D7-C56B-95748174F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67456"/>
              </p:ext>
            </p:extLst>
          </p:nvPr>
        </p:nvGraphicFramePr>
        <p:xfrm>
          <a:off x="4661762" y="2668142"/>
          <a:ext cx="337285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1224921554"/>
                    </a:ext>
                  </a:extLst>
                </a:gridCol>
                <a:gridCol w="481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360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91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74818DBB-F244-BC74-1044-1C3B75122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135162"/>
              </p:ext>
            </p:extLst>
          </p:nvPr>
        </p:nvGraphicFramePr>
        <p:xfrm>
          <a:off x="3200956" y="3051080"/>
          <a:ext cx="6294470" cy="4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1592463343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99928684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328426129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330547023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101372420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3979479433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409224040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3798297771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2900071571"/>
                    </a:ext>
                  </a:extLst>
                </a:gridCol>
                <a:gridCol w="484190">
                  <a:extLst>
                    <a:ext uri="{9D8B030D-6E8A-4147-A177-3AD203B41FA5}">
                      <a16:colId xmlns:a16="http://schemas.microsoft.com/office/drawing/2014/main" val="1071426864"/>
                    </a:ext>
                  </a:extLst>
                </a:gridCol>
              </a:tblGrid>
              <a:tr h="406056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7C746A78-F473-B4A3-56A6-408CFEC15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940787"/>
              </p:ext>
            </p:extLst>
          </p:nvPr>
        </p:nvGraphicFramePr>
        <p:xfrm>
          <a:off x="3712907" y="3462555"/>
          <a:ext cx="3838633" cy="432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9829">
                  <a:extLst>
                    <a:ext uri="{9D8B030D-6E8A-4147-A177-3AD203B41FA5}">
                      <a16:colId xmlns:a16="http://schemas.microsoft.com/office/drawing/2014/main" val="1887607695"/>
                    </a:ext>
                  </a:extLst>
                </a:gridCol>
              </a:tblGrid>
              <a:tr h="432457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3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3">
            <a:extLst>
              <a:ext uri="{FF2B5EF4-FFF2-40B4-BE49-F238E27FC236}">
                <a16:creationId xmlns:a16="http://schemas.microsoft.com/office/drawing/2014/main" id="{56A78A66-A667-53F8-5CFA-2775A034E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55493"/>
              </p:ext>
            </p:extLst>
          </p:nvPr>
        </p:nvGraphicFramePr>
        <p:xfrm>
          <a:off x="4222168" y="3916975"/>
          <a:ext cx="2857316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3555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0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/>
      <p:bldP spid="33" grpId="0" animBg="1"/>
      <p:bldP spid="33" grpId="1" animBg="1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866FB4A2-4CF4-4982-25F0-280753CC6508}"/>
              </a:ext>
            </a:extLst>
          </p:cNvPr>
          <p:cNvSpPr/>
          <p:nvPr/>
        </p:nvSpPr>
        <p:spPr>
          <a:xfrm rot="2340000">
            <a:off x="-799253" y="-3072230"/>
            <a:ext cx="13790506" cy="13001925"/>
          </a:xfrm>
          <a:custGeom>
            <a:avLst/>
            <a:gdLst>
              <a:gd name="connsiteX0" fmla="*/ 5904156 w 13790506"/>
              <a:gd name="connsiteY0" fmla="*/ 8941952 h 13001925"/>
              <a:gd name="connsiteX1" fmla="*/ 5821444 w 13790506"/>
              <a:gd name="connsiteY1" fmla="*/ 9085651 h 13001925"/>
              <a:gd name="connsiteX2" fmla="*/ 5706557 w 13790506"/>
              <a:gd name="connsiteY2" fmla="*/ 9967294 h 13001925"/>
              <a:gd name="connsiteX3" fmla="*/ 5893381 w 13790506"/>
              <a:gd name="connsiteY3" fmla="*/ 10210104 h 13001925"/>
              <a:gd name="connsiteX4" fmla="*/ 6752624 w 13790506"/>
              <a:gd name="connsiteY4" fmla="*/ 10322071 h 13001925"/>
              <a:gd name="connsiteX5" fmla="*/ 6995434 w 13790506"/>
              <a:gd name="connsiteY5" fmla="*/ 10135247 h 13001925"/>
              <a:gd name="connsiteX6" fmla="*/ 7110319 w 13790506"/>
              <a:gd name="connsiteY6" fmla="*/ 9253605 h 13001925"/>
              <a:gd name="connsiteX7" fmla="*/ 6923496 w 13790506"/>
              <a:gd name="connsiteY7" fmla="*/ 9010795 h 13001925"/>
              <a:gd name="connsiteX8" fmla="*/ 6064254 w 13790506"/>
              <a:gd name="connsiteY8" fmla="*/ 8898827 h 13001925"/>
              <a:gd name="connsiteX9" fmla="*/ 5904156 w 13790506"/>
              <a:gd name="connsiteY9" fmla="*/ 8941952 h 13001925"/>
              <a:gd name="connsiteX10" fmla="*/ 3383831 w 13790506"/>
              <a:gd name="connsiteY10" fmla="*/ 10018851 h 13001925"/>
              <a:gd name="connsiteX11" fmla="*/ 3359230 w 13790506"/>
              <a:gd name="connsiteY11" fmla="*/ 10061591 h 13001925"/>
              <a:gd name="connsiteX12" fmla="*/ 3325928 w 13790506"/>
              <a:gd name="connsiteY12" fmla="*/ 10317154 h 13001925"/>
              <a:gd name="connsiteX13" fmla="*/ 3381494 w 13790506"/>
              <a:gd name="connsiteY13" fmla="*/ 10389371 h 13001925"/>
              <a:gd name="connsiteX14" fmla="*/ 6326166 w 13790506"/>
              <a:gd name="connsiteY14" fmla="*/ 10773090 h 13001925"/>
              <a:gd name="connsiteX15" fmla="*/ 6398384 w 13790506"/>
              <a:gd name="connsiteY15" fmla="*/ 10717524 h 13001925"/>
              <a:gd name="connsiteX16" fmla="*/ 6431686 w 13790506"/>
              <a:gd name="connsiteY16" fmla="*/ 10461961 h 13001925"/>
              <a:gd name="connsiteX17" fmla="*/ 6376120 w 13790506"/>
              <a:gd name="connsiteY17" fmla="*/ 10389744 h 13001925"/>
              <a:gd name="connsiteX18" fmla="*/ 3431448 w 13790506"/>
              <a:gd name="connsiteY18" fmla="*/ 10006025 h 13001925"/>
              <a:gd name="connsiteX19" fmla="*/ 3383831 w 13790506"/>
              <a:gd name="connsiteY19" fmla="*/ 10018851 h 13001925"/>
              <a:gd name="connsiteX20" fmla="*/ 4547196 w 13790506"/>
              <a:gd name="connsiteY20" fmla="*/ 8812309 h 13001925"/>
              <a:gd name="connsiteX21" fmla="*/ 4464484 w 13790506"/>
              <a:gd name="connsiteY21" fmla="*/ 8956008 h 13001925"/>
              <a:gd name="connsiteX22" fmla="*/ 4349598 w 13790506"/>
              <a:gd name="connsiteY22" fmla="*/ 9837651 h 13001925"/>
              <a:gd name="connsiteX23" fmla="*/ 4536422 w 13790506"/>
              <a:gd name="connsiteY23" fmla="*/ 10080461 h 13001925"/>
              <a:gd name="connsiteX24" fmla="*/ 5395664 w 13790506"/>
              <a:gd name="connsiteY24" fmla="*/ 10192428 h 13001925"/>
              <a:gd name="connsiteX25" fmla="*/ 5638474 w 13790506"/>
              <a:gd name="connsiteY25" fmla="*/ 10005604 h 13001925"/>
              <a:gd name="connsiteX26" fmla="*/ 5753361 w 13790506"/>
              <a:gd name="connsiteY26" fmla="*/ 9123961 h 13001925"/>
              <a:gd name="connsiteX27" fmla="*/ 5566536 w 13790506"/>
              <a:gd name="connsiteY27" fmla="*/ 8881152 h 13001925"/>
              <a:gd name="connsiteX28" fmla="*/ 4707293 w 13790506"/>
              <a:gd name="connsiteY28" fmla="*/ 8769184 h 13001925"/>
              <a:gd name="connsiteX29" fmla="*/ 4547196 w 13790506"/>
              <a:gd name="connsiteY29" fmla="*/ 8812309 h 13001925"/>
              <a:gd name="connsiteX30" fmla="*/ 3195853 w 13790506"/>
              <a:gd name="connsiteY30" fmla="*/ 8616520 h 13001925"/>
              <a:gd name="connsiteX31" fmla="*/ 3113140 w 13790506"/>
              <a:gd name="connsiteY31" fmla="*/ 8760220 h 13001925"/>
              <a:gd name="connsiteX32" fmla="*/ 2998253 w 13790506"/>
              <a:gd name="connsiteY32" fmla="*/ 9641862 h 13001925"/>
              <a:gd name="connsiteX33" fmla="*/ 3185078 w 13790506"/>
              <a:gd name="connsiteY33" fmla="*/ 9884672 h 13001925"/>
              <a:gd name="connsiteX34" fmla="*/ 4044320 w 13790506"/>
              <a:gd name="connsiteY34" fmla="*/ 9996639 h 13001925"/>
              <a:gd name="connsiteX35" fmla="*/ 4287130 w 13790506"/>
              <a:gd name="connsiteY35" fmla="*/ 9809815 h 13001925"/>
              <a:gd name="connsiteX36" fmla="*/ 4402016 w 13790506"/>
              <a:gd name="connsiteY36" fmla="*/ 8928172 h 13001925"/>
              <a:gd name="connsiteX37" fmla="*/ 4215192 w 13790506"/>
              <a:gd name="connsiteY37" fmla="*/ 8685363 h 13001925"/>
              <a:gd name="connsiteX38" fmla="*/ 3355949 w 13790506"/>
              <a:gd name="connsiteY38" fmla="*/ 8573395 h 13001925"/>
              <a:gd name="connsiteX39" fmla="*/ 3195853 w 13790506"/>
              <a:gd name="connsiteY39" fmla="*/ 8616520 h 13001925"/>
              <a:gd name="connsiteX40" fmla="*/ 8619376 w 13790506"/>
              <a:gd name="connsiteY40" fmla="*/ 3345634 h 13001925"/>
              <a:gd name="connsiteX41" fmla="*/ 8536664 w 13790506"/>
              <a:gd name="connsiteY41" fmla="*/ 3489333 h 13001925"/>
              <a:gd name="connsiteX42" fmla="*/ 8421777 w 13790506"/>
              <a:gd name="connsiteY42" fmla="*/ 4370976 h 13001925"/>
              <a:gd name="connsiteX43" fmla="*/ 8608601 w 13790506"/>
              <a:gd name="connsiteY43" fmla="*/ 4613786 h 13001925"/>
              <a:gd name="connsiteX44" fmla="*/ 9467843 w 13790506"/>
              <a:gd name="connsiteY44" fmla="*/ 4725753 h 13001925"/>
              <a:gd name="connsiteX45" fmla="*/ 9710653 w 13790506"/>
              <a:gd name="connsiteY45" fmla="*/ 4538929 h 13001925"/>
              <a:gd name="connsiteX46" fmla="*/ 9825540 w 13790506"/>
              <a:gd name="connsiteY46" fmla="*/ 3657286 h 13001925"/>
              <a:gd name="connsiteX47" fmla="*/ 9638716 w 13790506"/>
              <a:gd name="connsiteY47" fmla="*/ 3414476 h 13001925"/>
              <a:gd name="connsiteX48" fmla="*/ 8779473 w 13790506"/>
              <a:gd name="connsiteY48" fmla="*/ 3302509 h 13001925"/>
              <a:gd name="connsiteX49" fmla="*/ 8619376 w 13790506"/>
              <a:gd name="connsiteY49" fmla="*/ 3345634 h 13001925"/>
              <a:gd name="connsiteX50" fmla="*/ 5626890 w 13790506"/>
              <a:gd name="connsiteY50" fmla="*/ 5326492 h 13001925"/>
              <a:gd name="connsiteX51" fmla="*/ 5412507 w 13790506"/>
              <a:gd name="connsiteY51" fmla="*/ 5729697 h 13001925"/>
              <a:gd name="connsiteX52" fmla="*/ 5412508 w 13790506"/>
              <a:gd name="connsiteY52" fmla="*/ 7704539 h 13001925"/>
              <a:gd name="connsiteX53" fmla="*/ 5898756 w 13790506"/>
              <a:gd name="connsiteY53" fmla="*/ 8190788 h 13001925"/>
              <a:gd name="connsiteX54" fmla="*/ 7843695 w 13790506"/>
              <a:gd name="connsiteY54" fmla="*/ 8190788 h 13001925"/>
              <a:gd name="connsiteX55" fmla="*/ 8329944 w 13790506"/>
              <a:gd name="connsiteY55" fmla="*/ 7704539 h 13001925"/>
              <a:gd name="connsiteX56" fmla="*/ 8329944 w 13790506"/>
              <a:gd name="connsiteY56" fmla="*/ 5729697 h 13001925"/>
              <a:gd name="connsiteX57" fmla="*/ 7843696 w 13790506"/>
              <a:gd name="connsiteY57" fmla="*/ 5243449 h 13001925"/>
              <a:gd name="connsiteX58" fmla="*/ 5898756 w 13790506"/>
              <a:gd name="connsiteY58" fmla="*/ 5243448 h 13001925"/>
              <a:gd name="connsiteX59" fmla="*/ 5626890 w 13790506"/>
              <a:gd name="connsiteY59" fmla="*/ 5326492 h 13001925"/>
              <a:gd name="connsiteX60" fmla="*/ 7251483 w 13790506"/>
              <a:gd name="connsiteY60" fmla="*/ 3224844 h 13001925"/>
              <a:gd name="connsiteX61" fmla="*/ 7168771 w 13790506"/>
              <a:gd name="connsiteY61" fmla="*/ 3368544 h 13001925"/>
              <a:gd name="connsiteX62" fmla="*/ 7053885 w 13790506"/>
              <a:gd name="connsiteY62" fmla="*/ 4250187 h 13001925"/>
              <a:gd name="connsiteX63" fmla="*/ 7240709 w 13790506"/>
              <a:gd name="connsiteY63" fmla="*/ 4492996 h 13001925"/>
              <a:gd name="connsiteX64" fmla="*/ 8099951 w 13790506"/>
              <a:gd name="connsiteY64" fmla="*/ 4604963 h 13001925"/>
              <a:gd name="connsiteX65" fmla="*/ 8342761 w 13790506"/>
              <a:gd name="connsiteY65" fmla="*/ 4418140 h 13001925"/>
              <a:gd name="connsiteX66" fmla="*/ 8457648 w 13790506"/>
              <a:gd name="connsiteY66" fmla="*/ 3536497 h 13001925"/>
              <a:gd name="connsiteX67" fmla="*/ 8270823 w 13790506"/>
              <a:gd name="connsiteY67" fmla="*/ 3293687 h 13001925"/>
              <a:gd name="connsiteX68" fmla="*/ 7411581 w 13790506"/>
              <a:gd name="connsiteY68" fmla="*/ 3181719 h 13001925"/>
              <a:gd name="connsiteX69" fmla="*/ 7251483 w 13790506"/>
              <a:gd name="connsiteY69" fmla="*/ 3224844 h 13001925"/>
              <a:gd name="connsiteX70" fmla="*/ 6474770 w 13790506"/>
              <a:gd name="connsiteY70" fmla="*/ 2580796 h 13001925"/>
              <a:gd name="connsiteX71" fmla="*/ 6450170 w 13790506"/>
              <a:gd name="connsiteY71" fmla="*/ 2623536 h 13001925"/>
              <a:gd name="connsiteX72" fmla="*/ 6416867 w 13790506"/>
              <a:gd name="connsiteY72" fmla="*/ 2879098 h 13001925"/>
              <a:gd name="connsiteX73" fmla="*/ 6472433 w 13790506"/>
              <a:gd name="connsiteY73" fmla="*/ 2951316 h 13001925"/>
              <a:gd name="connsiteX74" fmla="*/ 9417106 w 13790506"/>
              <a:gd name="connsiteY74" fmla="*/ 3335035 h 13001925"/>
              <a:gd name="connsiteX75" fmla="*/ 9489324 w 13790506"/>
              <a:gd name="connsiteY75" fmla="*/ 3279468 h 13001925"/>
              <a:gd name="connsiteX76" fmla="*/ 9522626 w 13790506"/>
              <a:gd name="connsiteY76" fmla="*/ 3023906 h 13001925"/>
              <a:gd name="connsiteX77" fmla="*/ 9467059 w 13790506"/>
              <a:gd name="connsiteY77" fmla="*/ 2951688 h 13001925"/>
              <a:gd name="connsiteX78" fmla="*/ 6522387 w 13790506"/>
              <a:gd name="connsiteY78" fmla="*/ 2567970 h 13001925"/>
              <a:gd name="connsiteX79" fmla="*/ 6474770 w 13790506"/>
              <a:gd name="connsiteY79" fmla="*/ 2580796 h 13001925"/>
              <a:gd name="connsiteX80" fmla="*/ 5891286 w 13790506"/>
              <a:gd name="connsiteY80" fmla="*/ 3018123 h 13001925"/>
              <a:gd name="connsiteX81" fmla="*/ 5808573 w 13790506"/>
              <a:gd name="connsiteY81" fmla="*/ 3161822 h 13001925"/>
              <a:gd name="connsiteX82" fmla="*/ 5693687 w 13790506"/>
              <a:gd name="connsiteY82" fmla="*/ 4043465 h 13001925"/>
              <a:gd name="connsiteX83" fmla="*/ 5880511 w 13790506"/>
              <a:gd name="connsiteY83" fmla="*/ 4286275 h 13001925"/>
              <a:gd name="connsiteX84" fmla="*/ 6739754 w 13790506"/>
              <a:gd name="connsiteY84" fmla="*/ 4398242 h 13001925"/>
              <a:gd name="connsiteX85" fmla="*/ 6982563 w 13790506"/>
              <a:gd name="connsiteY85" fmla="*/ 4211418 h 13001925"/>
              <a:gd name="connsiteX86" fmla="*/ 7097450 w 13790506"/>
              <a:gd name="connsiteY86" fmla="*/ 3329775 h 13001925"/>
              <a:gd name="connsiteX87" fmla="*/ 6910625 w 13790506"/>
              <a:gd name="connsiteY87" fmla="*/ 3086965 h 13001925"/>
              <a:gd name="connsiteX88" fmla="*/ 6051383 w 13790506"/>
              <a:gd name="connsiteY88" fmla="*/ 2974998 h 13001925"/>
              <a:gd name="connsiteX89" fmla="*/ 5891286 w 13790506"/>
              <a:gd name="connsiteY89" fmla="*/ 3018123 h 13001925"/>
              <a:gd name="connsiteX90" fmla="*/ 0 w 13790506"/>
              <a:gd name="connsiteY90" fmla="*/ 7672674 h 13001925"/>
              <a:gd name="connsiteX91" fmla="*/ 9474963 w 13790506"/>
              <a:gd name="connsiteY91" fmla="*/ 0 h 13001925"/>
              <a:gd name="connsiteX92" fmla="*/ 13790506 w 13790506"/>
              <a:gd name="connsiteY92" fmla="*/ 5329251 h 13001925"/>
              <a:gd name="connsiteX93" fmla="*/ 4315542 w 13790506"/>
              <a:gd name="connsiteY93" fmla="*/ 13001925 h 1300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3790506" h="13001925">
                <a:moveTo>
                  <a:pt x="5904156" y="8941952"/>
                </a:moveTo>
                <a:cubicBezTo>
                  <a:pt x="5860217" y="8975760"/>
                  <a:pt x="5829174" y="9026331"/>
                  <a:pt x="5821444" y="9085651"/>
                </a:cubicBezTo>
                <a:lnTo>
                  <a:pt x="5706557" y="9967294"/>
                </a:lnTo>
                <a:cubicBezTo>
                  <a:pt x="5691098" y="10085934"/>
                  <a:pt x="5774742" y="10194644"/>
                  <a:pt x="5893381" y="10210104"/>
                </a:cubicBezTo>
                <a:lnTo>
                  <a:pt x="6752624" y="10322071"/>
                </a:lnTo>
                <a:cubicBezTo>
                  <a:pt x="6871264" y="10337531"/>
                  <a:pt x="6979974" y="10253887"/>
                  <a:pt x="6995434" y="10135247"/>
                </a:cubicBezTo>
                <a:lnTo>
                  <a:pt x="7110319" y="9253605"/>
                </a:lnTo>
                <a:cubicBezTo>
                  <a:pt x="7125779" y="9134964"/>
                  <a:pt x="7042135" y="9026255"/>
                  <a:pt x="6923496" y="9010795"/>
                </a:cubicBezTo>
                <a:lnTo>
                  <a:pt x="6064254" y="8898827"/>
                </a:lnTo>
                <a:cubicBezTo>
                  <a:pt x="6004934" y="8891097"/>
                  <a:pt x="5948096" y="8908143"/>
                  <a:pt x="5904156" y="8941952"/>
                </a:cubicBezTo>
                <a:close/>
                <a:moveTo>
                  <a:pt x="3383831" y="10018851"/>
                </a:moveTo>
                <a:cubicBezTo>
                  <a:pt x="3370762" y="10028907"/>
                  <a:pt x="3361529" y="10043948"/>
                  <a:pt x="3359230" y="10061591"/>
                </a:cubicBezTo>
                <a:lnTo>
                  <a:pt x="3325928" y="10317154"/>
                </a:lnTo>
                <a:cubicBezTo>
                  <a:pt x="3321330" y="10352440"/>
                  <a:pt x="3346208" y="10384773"/>
                  <a:pt x="3381494" y="10389371"/>
                </a:cubicBezTo>
                <a:lnTo>
                  <a:pt x="6326166" y="10773090"/>
                </a:lnTo>
                <a:cubicBezTo>
                  <a:pt x="6361453" y="10777688"/>
                  <a:pt x="6393786" y="10752810"/>
                  <a:pt x="6398384" y="10717524"/>
                </a:cubicBezTo>
                <a:lnTo>
                  <a:pt x="6431686" y="10461961"/>
                </a:lnTo>
                <a:cubicBezTo>
                  <a:pt x="6436284" y="10426675"/>
                  <a:pt x="6411406" y="10394342"/>
                  <a:pt x="6376120" y="10389744"/>
                </a:cubicBezTo>
                <a:lnTo>
                  <a:pt x="3431448" y="10006025"/>
                </a:lnTo>
                <a:cubicBezTo>
                  <a:pt x="3413805" y="10003726"/>
                  <a:pt x="3396900" y="10008796"/>
                  <a:pt x="3383831" y="10018851"/>
                </a:cubicBezTo>
                <a:close/>
                <a:moveTo>
                  <a:pt x="4547196" y="8812309"/>
                </a:moveTo>
                <a:cubicBezTo>
                  <a:pt x="4503257" y="8846117"/>
                  <a:pt x="4472214" y="8896688"/>
                  <a:pt x="4464484" y="8956008"/>
                </a:cubicBezTo>
                <a:lnTo>
                  <a:pt x="4349598" y="9837651"/>
                </a:lnTo>
                <a:cubicBezTo>
                  <a:pt x="4334138" y="9956291"/>
                  <a:pt x="4417782" y="10065001"/>
                  <a:pt x="4536422" y="10080461"/>
                </a:cubicBezTo>
                <a:lnTo>
                  <a:pt x="5395664" y="10192428"/>
                </a:lnTo>
                <a:cubicBezTo>
                  <a:pt x="5514304" y="10207888"/>
                  <a:pt x="5623014" y="10124244"/>
                  <a:pt x="5638474" y="10005604"/>
                </a:cubicBezTo>
                <a:lnTo>
                  <a:pt x="5753361" y="9123961"/>
                </a:lnTo>
                <a:cubicBezTo>
                  <a:pt x="5768820" y="9005321"/>
                  <a:pt x="5685176" y="8896612"/>
                  <a:pt x="5566536" y="8881152"/>
                </a:cubicBezTo>
                <a:lnTo>
                  <a:pt x="4707293" y="8769184"/>
                </a:lnTo>
                <a:cubicBezTo>
                  <a:pt x="4647973" y="8761454"/>
                  <a:pt x="4591136" y="8778501"/>
                  <a:pt x="4547196" y="8812309"/>
                </a:cubicBezTo>
                <a:close/>
                <a:moveTo>
                  <a:pt x="3195853" y="8616520"/>
                </a:moveTo>
                <a:cubicBezTo>
                  <a:pt x="3151912" y="8650328"/>
                  <a:pt x="3120870" y="8700900"/>
                  <a:pt x="3113140" y="8760220"/>
                </a:cubicBezTo>
                <a:lnTo>
                  <a:pt x="2998253" y="9641862"/>
                </a:lnTo>
                <a:cubicBezTo>
                  <a:pt x="2982793" y="9760502"/>
                  <a:pt x="3066437" y="9869212"/>
                  <a:pt x="3185078" y="9884672"/>
                </a:cubicBezTo>
                <a:lnTo>
                  <a:pt x="4044320" y="9996639"/>
                </a:lnTo>
                <a:cubicBezTo>
                  <a:pt x="4162960" y="10012099"/>
                  <a:pt x="4271670" y="9928455"/>
                  <a:pt x="4287130" y="9809815"/>
                </a:cubicBezTo>
                <a:lnTo>
                  <a:pt x="4402016" y="8928172"/>
                </a:lnTo>
                <a:cubicBezTo>
                  <a:pt x="4417476" y="8809532"/>
                  <a:pt x="4333832" y="8700823"/>
                  <a:pt x="4215192" y="8685363"/>
                </a:cubicBezTo>
                <a:lnTo>
                  <a:pt x="3355949" y="8573395"/>
                </a:lnTo>
                <a:cubicBezTo>
                  <a:pt x="3296630" y="8565666"/>
                  <a:pt x="3239793" y="8582712"/>
                  <a:pt x="3195853" y="8616520"/>
                </a:cubicBezTo>
                <a:close/>
                <a:moveTo>
                  <a:pt x="8619376" y="3345634"/>
                </a:moveTo>
                <a:cubicBezTo>
                  <a:pt x="8575436" y="3379442"/>
                  <a:pt x="8544393" y="3430013"/>
                  <a:pt x="8536664" y="3489333"/>
                </a:cubicBezTo>
                <a:lnTo>
                  <a:pt x="8421777" y="4370976"/>
                </a:lnTo>
                <a:cubicBezTo>
                  <a:pt x="8406317" y="4489616"/>
                  <a:pt x="8489962" y="4598326"/>
                  <a:pt x="8608601" y="4613786"/>
                </a:cubicBezTo>
                <a:lnTo>
                  <a:pt x="9467843" y="4725753"/>
                </a:lnTo>
                <a:cubicBezTo>
                  <a:pt x="9586484" y="4741213"/>
                  <a:pt x="9695193" y="4657569"/>
                  <a:pt x="9710653" y="4538929"/>
                </a:cubicBezTo>
                <a:lnTo>
                  <a:pt x="9825540" y="3657286"/>
                </a:lnTo>
                <a:cubicBezTo>
                  <a:pt x="9841000" y="3538646"/>
                  <a:pt x="9757355" y="3429936"/>
                  <a:pt x="9638716" y="3414476"/>
                </a:cubicBezTo>
                <a:lnTo>
                  <a:pt x="8779473" y="3302509"/>
                </a:lnTo>
                <a:cubicBezTo>
                  <a:pt x="8720153" y="3294779"/>
                  <a:pt x="8663315" y="3311825"/>
                  <a:pt x="8619376" y="3345634"/>
                </a:cubicBezTo>
                <a:close/>
                <a:moveTo>
                  <a:pt x="5626890" y="5326492"/>
                </a:moveTo>
                <a:cubicBezTo>
                  <a:pt x="5497547" y="5413875"/>
                  <a:pt x="5412507" y="5561855"/>
                  <a:pt x="5412507" y="5729697"/>
                </a:cubicBezTo>
                <a:lnTo>
                  <a:pt x="5412508" y="7704539"/>
                </a:lnTo>
                <a:cubicBezTo>
                  <a:pt x="5412508" y="7973086"/>
                  <a:pt x="5630209" y="8190787"/>
                  <a:pt x="5898756" y="8190788"/>
                </a:cubicBezTo>
                <a:lnTo>
                  <a:pt x="7843695" y="8190788"/>
                </a:lnTo>
                <a:cubicBezTo>
                  <a:pt x="8112243" y="8190788"/>
                  <a:pt x="8329944" y="7973087"/>
                  <a:pt x="8329944" y="7704539"/>
                </a:cubicBezTo>
                <a:lnTo>
                  <a:pt x="8329944" y="5729697"/>
                </a:lnTo>
                <a:cubicBezTo>
                  <a:pt x="8329944" y="5461149"/>
                  <a:pt x="8112243" y="5243448"/>
                  <a:pt x="7843696" y="5243449"/>
                </a:cubicBezTo>
                <a:lnTo>
                  <a:pt x="5898756" y="5243448"/>
                </a:lnTo>
                <a:cubicBezTo>
                  <a:pt x="5798051" y="5243448"/>
                  <a:pt x="5704496" y="5274063"/>
                  <a:pt x="5626890" y="5326492"/>
                </a:cubicBezTo>
                <a:close/>
                <a:moveTo>
                  <a:pt x="7251483" y="3224844"/>
                </a:moveTo>
                <a:cubicBezTo>
                  <a:pt x="7207544" y="3258653"/>
                  <a:pt x="7176501" y="3309224"/>
                  <a:pt x="7168771" y="3368544"/>
                </a:cubicBezTo>
                <a:lnTo>
                  <a:pt x="7053885" y="4250187"/>
                </a:lnTo>
                <a:cubicBezTo>
                  <a:pt x="7038425" y="4368827"/>
                  <a:pt x="7122069" y="4477537"/>
                  <a:pt x="7240709" y="4492996"/>
                </a:cubicBezTo>
                <a:lnTo>
                  <a:pt x="8099951" y="4604963"/>
                </a:lnTo>
                <a:cubicBezTo>
                  <a:pt x="8218591" y="4620423"/>
                  <a:pt x="8327301" y="4536779"/>
                  <a:pt x="8342761" y="4418140"/>
                </a:cubicBezTo>
                <a:lnTo>
                  <a:pt x="8457648" y="3536497"/>
                </a:lnTo>
                <a:cubicBezTo>
                  <a:pt x="8473107" y="3417856"/>
                  <a:pt x="8389463" y="3309147"/>
                  <a:pt x="8270823" y="3293687"/>
                </a:cubicBezTo>
                <a:lnTo>
                  <a:pt x="7411581" y="3181719"/>
                </a:lnTo>
                <a:cubicBezTo>
                  <a:pt x="7352261" y="3173989"/>
                  <a:pt x="7295423" y="3191035"/>
                  <a:pt x="7251483" y="3224844"/>
                </a:cubicBezTo>
                <a:close/>
                <a:moveTo>
                  <a:pt x="6474770" y="2580796"/>
                </a:moveTo>
                <a:cubicBezTo>
                  <a:pt x="6461701" y="2590851"/>
                  <a:pt x="6452469" y="2605892"/>
                  <a:pt x="6450170" y="2623536"/>
                </a:cubicBezTo>
                <a:lnTo>
                  <a:pt x="6416867" y="2879098"/>
                </a:lnTo>
                <a:cubicBezTo>
                  <a:pt x="6412269" y="2914385"/>
                  <a:pt x="6437147" y="2946717"/>
                  <a:pt x="6472433" y="2951316"/>
                </a:cubicBezTo>
                <a:lnTo>
                  <a:pt x="9417106" y="3335035"/>
                </a:lnTo>
                <a:cubicBezTo>
                  <a:pt x="9452392" y="3339633"/>
                  <a:pt x="9484725" y="3314754"/>
                  <a:pt x="9489324" y="3279468"/>
                </a:cubicBezTo>
                <a:lnTo>
                  <a:pt x="9522626" y="3023906"/>
                </a:lnTo>
                <a:cubicBezTo>
                  <a:pt x="9527224" y="2988619"/>
                  <a:pt x="9502346" y="2956286"/>
                  <a:pt x="9467059" y="2951688"/>
                </a:cubicBezTo>
                <a:lnTo>
                  <a:pt x="6522387" y="2567970"/>
                </a:lnTo>
                <a:cubicBezTo>
                  <a:pt x="6504744" y="2565671"/>
                  <a:pt x="6487839" y="2570740"/>
                  <a:pt x="6474770" y="2580796"/>
                </a:cubicBezTo>
                <a:close/>
                <a:moveTo>
                  <a:pt x="5891286" y="3018123"/>
                </a:moveTo>
                <a:cubicBezTo>
                  <a:pt x="5847346" y="3051931"/>
                  <a:pt x="5816303" y="3102502"/>
                  <a:pt x="5808573" y="3161822"/>
                </a:cubicBezTo>
                <a:lnTo>
                  <a:pt x="5693687" y="4043465"/>
                </a:lnTo>
                <a:cubicBezTo>
                  <a:pt x="5678227" y="4162105"/>
                  <a:pt x="5761871" y="4270815"/>
                  <a:pt x="5880511" y="4286275"/>
                </a:cubicBezTo>
                <a:lnTo>
                  <a:pt x="6739754" y="4398242"/>
                </a:lnTo>
                <a:cubicBezTo>
                  <a:pt x="6858394" y="4413702"/>
                  <a:pt x="6967103" y="4330058"/>
                  <a:pt x="6982563" y="4211418"/>
                </a:cubicBezTo>
                <a:lnTo>
                  <a:pt x="7097450" y="3329775"/>
                </a:lnTo>
                <a:cubicBezTo>
                  <a:pt x="7112910" y="3211135"/>
                  <a:pt x="7029266" y="3102425"/>
                  <a:pt x="6910625" y="3086965"/>
                </a:cubicBezTo>
                <a:lnTo>
                  <a:pt x="6051383" y="2974998"/>
                </a:lnTo>
                <a:cubicBezTo>
                  <a:pt x="5992063" y="2967268"/>
                  <a:pt x="5935226" y="2984314"/>
                  <a:pt x="5891286" y="3018123"/>
                </a:cubicBezTo>
                <a:close/>
                <a:moveTo>
                  <a:pt x="0" y="7672674"/>
                </a:moveTo>
                <a:lnTo>
                  <a:pt x="9474963" y="0"/>
                </a:lnTo>
                <a:lnTo>
                  <a:pt x="13790506" y="5329251"/>
                </a:lnTo>
                <a:lnTo>
                  <a:pt x="4315542" y="13001925"/>
                </a:lnTo>
                <a:close/>
              </a:path>
            </a:pathLst>
          </a:custGeom>
          <a:gradFill>
            <a:gsLst>
              <a:gs pos="0">
                <a:srgbClr val="FAFAFC"/>
              </a:gs>
              <a:gs pos="23000">
                <a:srgbClr val="C3C6CF"/>
              </a:gs>
              <a:gs pos="55000">
                <a:srgbClr val="A19FAC"/>
              </a:gs>
              <a:gs pos="88000">
                <a:srgbClr val="FFFFFF">
                  <a:alpha val="19000"/>
                  <a:lumMod val="48000"/>
                  <a:lumOff val="52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Khung 3">
            <a:extLst>
              <a:ext uri="{FF2B5EF4-FFF2-40B4-BE49-F238E27FC236}">
                <a16:creationId xmlns:a16="http://schemas.microsoft.com/office/drawing/2014/main" id="{0C2EB4F6-D59C-A479-73EB-44BDB762B59E}"/>
              </a:ext>
            </a:extLst>
          </p:cNvPr>
          <p:cNvSpPr/>
          <p:nvPr/>
        </p:nvSpPr>
        <p:spPr>
          <a:xfrm rot="19220305">
            <a:off x="4135902" y="1892109"/>
            <a:ext cx="3615396" cy="3530986"/>
          </a:xfrm>
          <a:prstGeom prst="frame">
            <a:avLst>
              <a:gd name="adj1" fmla="val 163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Khung 4">
            <a:extLst>
              <a:ext uri="{FF2B5EF4-FFF2-40B4-BE49-F238E27FC236}">
                <a16:creationId xmlns:a16="http://schemas.microsoft.com/office/drawing/2014/main" id="{4C04C84F-5B46-5F36-F0DE-A290148139E4}"/>
              </a:ext>
            </a:extLst>
          </p:cNvPr>
          <p:cNvSpPr/>
          <p:nvPr/>
        </p:nvSpPr>
        <p:spPr>
          <a:xfrm rot="1857589">
            <a:off x="4135902" y="1892109"/>
            <a:ext cx="3615396" cy="3530986"/>
          </a:xfrm>
          <a:prstGeom prst="frame">
            <a:avLst>
              <a:gd name="adj1" fmla="val 207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5C38FBE-3713-1DBF-C492-A87A47E20EFE}"/>
              </a:ext>
            </a:extLst>
          </p:cNvPr>
          <p:cNvSpPr txBox="1"/>
          <p:nvPr/>
        </p:nvSpPr>
        <p:spPr>
          <a:xfrm>
            <a:off x="4165280" y="3288237"/>
            <a:ext cx="3791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50" endPos="85000" dist="29997" dir="5400000" sy="-100000" algn="bl" rotWithShape="0"/>
                </a:effectLst>
                <a:uLnTx/>
                <a:uFillTx/>
                <a:latin typeface="Millhouse" panose="02000000000000000000" pitchFamily="2" charset="0"/>
                <a:ea typeface="+mn-ea"/>
                <a:cs typeface="+mn-cs"/>
              </a:rPr>
              <a:t>THANK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reflection blurRad="6350" stA="55000" endA="50" endPos="85000" dist="29997" dir="5400000" sy="-100000" algn="bl" rotWithShape="0"/>
              </a:effectLst>
              <a:uLnTx/>
              <a:uFillTx/>
              <a:latin typeface="Millhouse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50" endPos="85000" dist="29997" dir="5400000" sy="-100000" algn="bl" rotWithShape="0"/>
                </a:effectLst>
                <a:uLnTx/>
                <a:uFillTx/>
                <a:latin typeface="Millhouse" panose="02000000000000000000" pitchFamily="2" charset="0"/>
                <a:ea typeface="+mn-ea"/>
                <a:cs typeface="+mn-cs"/>
              </a:rPr>
              <a:t>YOU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reflection blurRad="6350" stA="55000" endA="50" endPos="85000" dist="29997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68872" y="97213"/>
            <a:ext cx="5923128" cy="6696774"/>
          </a:xfrm>
          <a:prstGeom prst="rect">
            <a:avLst/>
          </a:prstGeom>
          <a:gradFill>
            <a:gsLst>
              <a:gs pos="2000">
                <a:srgbClr val="C2989B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74000">
                      <a:srgbClr val="4472C4">
                        <a:lumMod val="45000"/>
                        <a:lumOff val="55000"/>
                      </a:srgbClr>
                    </a:gs>
                    <a:gs pos="83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89595" y="840075"/>
            <a:ext cx="395785" cy="498006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/>
          <p:cNvSpPr/>
          <p:nvPr/>
        </p:nvSpPr>
        <p:spPr>
          <a:xfrm rot="8151827">
            <a:off x="5797391" y="153561"/>
            <a:ext cx="1205464" cy="1106453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547EEB80-2B87-193F-7D6A-B2FADFB6F722}"/>
              </a:ext>
            </a:extLst>
          </p:cNvPr>
          <p:cNvSpPr/>
          <p:nvPr/>
        </p:nvSpPr>
        <p:spPr>
          <a:xfrm>
            <a:off x="6581063" y="1788898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c 8">
            <a:extLst>
              <a:ext uri="{FF2B5EF4-FFF2-40B4-BE49-F238E27FC236}">
                <a16:creationId xmlns:a16="http://schemas.microsoft.com/office/drawing/2014/main" id="{FDCC3F90-EA0F-412F-6667-DC8B17688DF8}"/>
              </a:ext>
            </a:extLst>
          </p:cNvPr>
          <p:cNvSpPr/>
          <p:nvPr/>
        </p:nvSpPr>
        <p:spPr>
          <a:xfrm rot="8151827">
            <a:off x="5811709" y="1095349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3A10B411-0F7F-0B3E-293E-BD446BA1CB3E}"/>
              </a:ext>
            </a:extLst>
          </p:cNvPr>
          <p:cNvSpPr/>
          <p:nvPr/>
        </p:nvSpPr>
        <p:spPr>
          <a:xfrm>
            <a:off x="6581063" y="2700012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8">
            <a:extLst>
              <a:ext uri="{FF2B5EF4-FFF2-40B4-BE49-F238E27FC236}">
                <a16:creationId xmlns:a16="http://schemas.microsoft.com/office/drawing/2014/main" id="{5159276B-4CAF-4F82-FE43-53A7763EE88C}"/>
              </a:ext>
            </a:extLst>
          </p:cNvPr>
          <p:cNvSpPr/>
          <p:nvPr/>
        </p:nvSpPr>
        <p:spPr>
          <a:xfrm rot="8151827">
            <a:off x="5811709" y="2006463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3082E2A1-28B7-DB6B-8841-369BA47B035C}"/>
              </a:ext>
            </a:extLst>
          </p:cNvPr>
          <p:cNvSpPr/>
          <p:nvPr/>
        </p:nvSpPr>
        <p:spPr>
          <a:xfrm>
            <a:off x="6581063" y="3611126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8">
            <a:extLst>
              <a:ext uri="{FF2B5EF4-FFF2-40B4-BE49-F238E27FC236}">
                <a16:creationId xmlns:a16="http://schemas.microsoft.com/office/drawing/2014/main" id="{936C705B-39A7-DE3E-7A92-1D06994CE45B}"/>
              </a:ext>
            </a:extLst>
          </p:cNvPr>
          <p:cNvSpPr/>
          <p:nvPr/>
        </p:nvSpPr>
        <p:spPr>
          <a:xfrm rot="8151827">
            <a:off x="5811709" y="2917577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53FAAFF1-E1C9-CCF5-6335-EFDE4E125A1E}"/>
              </a:ext>
            </a:extLst>
          </p:cNvPr>
          <p:cNvSpPr/>
          <p:nvPr/>
        </p:nvSpPr>
        <p:spPr>
          <a:xfrm>
            <a:off x="6581063" y="4522240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8">
            <a:extLst>
              <a:ext uri="{FF2B5EF4-FFF2-40B4-BE49-F238E27FC236}">
                <a16:creationId xmlns:a16="http://schemas.microsoft.com/office/drawing/2014/main" id="{6B5B6EBF-11E3-9705-20D4-C6A71955B2A1}"/>
              </a:ext>
            </a:extLst>
          </p:cNvPr>
          <p:cNvSpPr/>
          <p:nvPr/>
        </p:nvSpPr>
        <p:spPr>
          <a:xfrm rot="8151827">
            <a:off x="5811709" y="3828691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23D2AB73-EC73-42AF-E4BA-81998CCA5BAD}"/>
              </a:ext>
            </a:extLst>
          </p:cNvPr>
          <p:cNvSpPr/>
          <p:nvPr/>
        </p:nvSpPr>
        <p:spPr>
          <a:xfrm>
            <a:off x="6581063" y="5433354"/>
            <a:ext cx="395785" cy="516515"/>
          </a:xfrm>
          <a:prstGeom prst="ellipse">
            <a:avLst/>
          </a:prstGeom>
          <a:solidFill>
            <a:schemeClr val="bg1"/>
          </a:solidFill>
          <a:ln>
            <a:solidFill>
              <a:srgbClr val="AA6F73"/>
            </a:solidFill>
          </a:ln>
          <a:effectLst>
            <a:innerShdw blurRad="1524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8">
            <a:extLst>
              <a:ext uri="{FF2B5EF4-FFF2-40B4-BE49-F238E27FC236}">
                <a16:creationId xmlns:a16="http://schemas.microsoft.com/office/drawing/2014/main" id="{D90B0D1E-88D2-CFAC-DC0A-EEC2F414C675}"/>
              </a:ext>
            </a:extLst>
          </p:cNvPr>
          <p:cNvSpPr/>
          <p:nvPr/>
        </p:nvSpPr>
        <p:spPr>
          <a:xfrm rot="8151827">
            <a:off x="5811709" y="4739805"/>
            <a:ext cx="1205464" cy="1147575"/>
          </a:xfrm>
          <a:prstGeom prst="arc">
            <a:avLst>
              <a:gd name="adj1" fmla="val 16430644"/>
              <a:gd name="adj2" fmla="val 6977794"/>
            </a:avLst>
          </a:prstGeom>
          <a:ln w="76200" cap="rnd">
            <a:solidFill>
              <a:srgbClr val="AA6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BC247913-D027-C1AB-1430-51293ACF4FD4}"/>
              </a:ext>
            </a:extLst>
          </p:cNvPr>
          <p:cNvCxnSpPr>
            <a:cxnSpLocks/>
          </p:cNvCxnSpPr>
          <p:nvPr/>
        </p:nvCxnSpPr>
        <p:spPr>
          <a:xfrm flipH="1">
            <a:off x="11662117" y="631796"/>
            <a:ext cx="26747" cy="5744809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C04C17CC-94F6-0DFD-309B-F64BAC16D93E}"/>
              </a:ext>
            </a:extLst>
          </p:cNvPr>
          <p:cNvCxnSpPr>
            <a:cxnSpLocks/>
          </p:cNvCxnSpPr>
          <p:nvPr/>
        </p:nvCxnSpPr>
        <p:spPr>
          <a:xfrm>
            <a:off x="7100545" y="631796"/>
            <a:ext cx="4730384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04D7EE47-A166-05FE-601C-C94269172747}"/>
              </a:ext>
            </a:extLst>
          </p:cNvPr>
          <p:cNvCxnSpPr>
            <a:cxnSpLocks/>
          </p:cNvCxnSpPr>
          <p:nvPr/>
        </p:nvCxnSpPr>
        <p:spPr>
          <a:xfrm>
            <a:off x="7092013" y="6292065"/>
            <a:ext cx="4561572" cy="49868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E657F757-EEB1-A023-7B35-F34B4630B11F}"/>
              </a:ext>
            </a:extLst>
          </p:cNvPr>
          <p:cNvCxnSpPr>
            <a:cxnSpLocks/>
          </p:cNvCxnSpPr>
          <p:nvPr/>
        </p:nvCxnSpPr>
        <p:spPr>
          <a:xfrm>
            <a:off x="7100545" y="660352"/>
            <a:ext cx="0" cy="5660269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Hình ảnh 23" descr="Ảnh có chứa Mặt người, trang phục, phim hoạt hình, người&#10;&#10;Mô tả được tạo tự động">
            <a:extLst>
              <a:ext uri="{FF2B5EF4-FFF2-40B4-BE49-F238E27FC236}">
                <a16:creationId xmlns:a16="http://schemas.microsoft.com/office/drawing/2014/main" id="{037ECB3D-3EE2-9FA6-F97B-2A5BB6F34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901" y="2290458"/>
            <a:ext cx="3869942" cy="4051475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6F4913BE-3838-703B-4794-8317D12B44FE}"/>
              </a:ext>
            </a:extLst>
          </p:cNvPr>
          <p:cNvSpPr txBox="1"/>
          <p:nvPr/>
        </p:nvSpPr>
        <p:spPr>
          <a:xfrm>
            <a:off x="6940418" y="2146721"/>
            <a:ext cx="479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 Thánh</a:t>
            </a:r>
            <a:endParaRPr kumimoji="0" lang="vi-VN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79274" y="50083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 Mừng theo thánh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Gioan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15,9-17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0" name="Hình ảnh 59" descr="Ảnh có chứa thực vật, cánh hoa, Cuống hoa, hoa&#10;&#10;Mô tả được tạo tự động">
            <a:extLst>
              <a:ext uri="{FF2B5EF4-FFF2-40B4-BE49-F238E27FC236}">
                <a16:creationId xmlns:a16="http://schemas.microsoft.com/office/drawing/2014/main" id="{93FA3B83-39B7-2BCE-8792-51EFC50B1C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62" flipH="1">
            <a:off x="1171674" y="4577863"/>
            <a:ext cx="1167283" cy="2615771"/>
          </a:xfrm>
          <a:prstGeom prst="rect">
            <a:avLst/>
          </a:prstGeom>
        </p:spPr>
      </p:pic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Hình ảnh 3" descr="Ảnh có chứa Mặt người, trang phục, phim hoạt hình, người&#10;&#10;Mô tả được tạo tự động">
            <a:extLst>
              <a:ext uri="{FF2B5EF4-FFF2-40B4-BE49-F238E27FC236}">
                <a16:creationId xmlns:a16="http://schemas.microsoft.com/office/drawing/2014/main" id="{BB6ED0EA-A8A4-A7FA-4F23-FB273B324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14" y="803050"/>
            <a:ext cx="4598852" cy="5012204"/>
          </a:xfrm>
          <a:prstGeom prst="rect">
            <a:avLst/>
          </a:prstGeom>
        </p:spPr>
      </p:pic>
      <p:pic>
        <p:nvPicPr>
          <p:cNvPr id="23" name="Hình ảnh 22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F0C99AF5-E214-5882-06F0-7ABD6EA60E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3"/>
          <a:stretch/>
        </p:blipFill>
        <p:spPr>
          <a:xfrm rot="18264656" flipH="1">
            <a:off x="9425501" y="31880"/>
            <a:ext cx="2758888" cy="1899594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0E1D79D7-8897-934F-6F3B-47E3E29CBF7C}"/>
              </a:ext>
            </a:extLst>
          </p:cNvPr>
          <p:cNvGrpSpPr/>
          <p:nvPr/>
        </p:nvGrpSpPr>
        <p:grpSpPr>
          <a:xfrm>
            <a:off x="5526991" y="1276265"/>
            <a:ext cx="1236093" cy="4174899"/>
            <a:chOff x="5448679" y="608935"/>
            <a:chExt cx="1433674" cy="4842229"/>
          </a:xfrm>
        </p:grpSpPr>
        <p:grpSp>
          <p:nvGrpSpPr>
            <p:cNvPr id="13" name="Group 38">
              <a:extLst>
                <a:ext uri="{FF2B5EF4-FFF2-40B4-BE49-F238E27FC236}">
                  <a16:creationId xmlns:a16="http://schemas.microsoft.com/office/drawing/2014/main" id="{6B361EBE-CE62-2F32-960E-365A1F1C641E}"/>
                </a:ext>
              </a:extLst>
            </p:cNvPr>
            <p:cNvGrpSpPr/>
            <p:nvPr/>
          </p:nvGrpSpPr>
          <p:grpSpPr>
            <a:xfrm>
              <a:off x="5448679" y="608935"/>
              <a:ext cx="1380698" cy="1390703"/>
              <a:chOff x="5509146" y="3643"/>
              <a:chExt cx="1380698" cy="1390703"/>
            </a:xfrm>
          </p:grpSpPr>
          <p:sp>
            <p:nvSpPr>
              <p:cNvPr id="33" name="Oval 3">
                <a:extLst>
                  <a:ext uri="{FF2B5EF4-FFF2-40B4-BE49-F238E27FC236}">
                    <a16:creationId xmlns:a16="http://schemas.microsoft.com/office/drawing/2014/main" id="{79AFABC4-D8F2-67B3-C640-615F5EF363A3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3ED8FE39-E1ED-0DB0-334A-75D6BFD23C91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Arc 8">
                <a:extLst>
                  <a:ext uri="{FF2B5EF4-FFF2-40B4-BE49-F238E27FC236}">
                    <a16:creationId xmlns:a16="http://schemas.microsoft.com/office/drawing/2014/main" id="{C346A791-2AAB-D38B-CF01-0C4478CE7043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11A63C97-B7D1-6B3C-178E-51375CEDABFF}"/>
                </a:ext>
              </a:extLst>
            </p:cNvPr>
            <p:cNvGrpSpPr/>
            <p:nvPr/>
          </p:nvGrpSpPr>
          <p:grpSpPr>
            <a:xfrm>
              <a:off x="5461923" y="1476579"/>
              <a:ext cx="1380698" cy="1390703"/>
              <a:chOff x="5509146" y="3643"/>
              <a:chExt cx="1380698" cy="1390703"/>
            </a:xfrm>
          </p:grpSpPr>
          <p:sp>
            <p:nvSpPr>
              <p:cNvPr id="30" name="Oval 3">
                <a:extLst>
                  <a:ext uri="{FF2B5EF4-FFF2-40B4-BE49-F238E27FC236}">
                    <a16:creationId xmlns:a16="http://schemas.microsoft.com/office/drawing/2014/main" id="{0C9ABEA4-75C4-5ADA-209C-4B3B72680189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967209D3-6F5D-0DD4-1AF9-10AB3EC506D1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Arc 8">
                <a:extLst>
                  <a:ext uri="{FF2B5EF4-FFF2-40B4-BE49-F238E27FC236}">
                    <a16:creationId xmlns:a16="http://schemas.microsoft.com/office/drawing/2014/main" id="{08416F71-B4DF-D2D5-F0D3-59D54D81B00B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DC5C95AB-4802-81A7-5D9F-E6079D079095}"/>
                </a:ext>
              </a:extLst>
            </p:cNvPr>
            <p:cNvGrpSpPr/>
            <p:nvPr/>
          </p:nvGrpSpPr>
          <p:grpSpPr>
            <a:xfrm>
              <a:off x="5475167" y="2306123"/>
              <a:ext cx="1380698" cy="1390703"/>
              <a:chOff x="5509146" y="3643"/>
              <a:chExt cx="1380698" cy="1390703"/>
            </a:xfrm>
          </p:grpSpPr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1DCCC33A-63D4-7914-F3D5-34CA996B8A8B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C34E2D45-27E8-BB71-4650-790507A9546B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rc 8">
                <a:extLst>
                  <a:ext uri="{FF2B5EF4-FFF2-40B4-BE49-F238E27FC236}">
                    <a16:creationId xmlns:a16="http://schemas.microsoft.com/office/drawing/2014/main" id="{263A7D79-BB54-53E5-E8BE-46F6F5113F34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9B297344-66A2-F645-8D45-2E0D1384724B}"/>
                </a:ext>
              </a:extLst>
            </p:cNvPr>
            <p:cNvGrpSpPr/>
            <p:nvPr/>
          </p:nvGrpSpPr>
          <p:grpSpPr>
            <a:xfrm>
              <a:off x="5488411" y="3173767"/>
              <a:ext cx="1380698" cy="1390703"/>
              <a:chOff x="5509146" y="3643"/>
              <a:chExt cx="1380698" cy="1390703"/>
            </a:xfrm>
          </p:grpSpPr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A9C15BB6-5506-D696-E07D-9328DB1734A7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0AD32D94-35EC-D85C-E119-482E5B707B94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8">
                <a:extLst>
                  <a:ext uri="{FF2B5EF4-FFF2-40B4-BE49-F238E27FC236}">
                    <a16:creationId xmlns:a16="http://schemas.microsoft.com/office/drawing/2014/main" id="{0C5C80E3-B2C6-3AFD-CA8E-C346BB01E8B2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7F81FFCD-FCEC-A9D0-059C-1FBEA77D8606}"/>
                </a:ext>
              </a:extLst>
            </p:cNvPr>
            <p:cNvGrpSpPr/>
            <p:nvPr/>
          </p:nvGrpSpPr>
          <p:grpSpPr>
            <a:xfrm>
              <a:off x="5501655" y="4060461"/>
              <a:ext cx="1380698" cy="1390703"/>
              <a:chOff x="5509146" y="3643"/>
              <a:chExt cx="1380698" cy="1390703"/>
            </a:xfrm>
          </p:grpSpPr>
          <p:sp>
            <p:nvSpPr>
              <p:cNvPr id="18" name="Oval 3">
                <a:extLst>
                  <a:ext uri="{FF2B5EF4-FFF2-40B4-BE49-F238E27FC236}">
                    <a16:creationId xmlns:a16="http://schemas.microsoft.com/office/drawing/2014/main" id="{F666ADC5-A06E-D63E-0C08-F2467E297BAE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E422D7B6-B5B7-8B5C-6593-307F5F6CB396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Arc 8">
                <a:extLst>
                  <a:ext uri="{FF2B5EF4-FFF2-40B4-BE49-F238E27FC236}">
                    <a16:creationId xmlns:a16="http://schemas.microsoft.com/office/drawing/2014/main" id="{CE7D88BE-B01C-BFC9-1310-15F726BD904A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59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18355" y="561703"/>
            <a:ext cx="5574378" cy="5979878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Chúa Cha đã yêu mến Thầy thế nào, Thầy cũng yêu mến anh em như vậy. Anh em hãy ở lại trong tình thương của Thầy. 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F523ADA3-A7D4-EC04-09EA-AD1DB509A6E9}"/>
              </a:ext>
            </a:extLst>
          </p:cNvPr>
          <p:cNvGrpSpPr/>
          <p:nvPr/>
        </p:nvGrpSpPr>
        <p:grpSpPr>
          <a:xfrm>
            <a:off x="5477953" y="1365483"/>
            <a:ext cx="1236093" cy="4174899"/>
            <a:chOff x="5448679" y="608935"/>
            <a:chExt cx="1433674" cy="4842229"/>
          </a:xfrm>
        </p:grpSpPr>
        <p:grpSp>
          <p:nvGrpSpPr>
            <p:cNvPr id="3" name="Group 38">
              <a:extLst>
                <a:ext uri="{FF2B5EF4-FFF2-40B4-BE49-F238E27FC236}">
                  <a16:creationId xmlns:a16="http://schemas.microsoft.com/office/drawing/2014/main" id="{38AD8A0C-7C21-E42F-203F-F7DF0FC2B1EC}"/>
                </a:ext>
              </a:extLst>
            </p:cNvPr>
            <p:cNvGrpSpPr/>
            <p:nvPr/>
          </p:nvGrpSpPr>
          <p:grpSpPr>
            <a:xfrm>
              <a:off x="5448679" y="608935"/>
              <a:ext cx="1380698" cy="1390703"/>
              <a:chOff x="5509146" y="3643"/>
              <a:chExt cx="1380698" cy="1390703"/>
            </a:xfrm>
          </p:grpSpPr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463FBC96-8F6F-B51D-FA2A-996D6B1DDB2C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AF1A4DF3-201C-DEEE-C5C0-F5D17E126FB0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Arc 8">
                <a:extLst>
                  <a:ext uri="{FF2B5EF4-FFF2-40B4-BE49-F238E27FC236}">
                    <a16:creationId xmlns:a16="http://schemas.microsoft.com/office/drawing/2014/main" id="{12867A58-6FE4-AC69-1F43-14F6A850E679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38">
              <a:extLst>
                <a:ext uri="{FF2B5EF4-FFF2-40B4-BE49-F238E27FC236}">
                  <a16:creationId xmlns:a16="http://schemas.microsoft.com/office/drawing/2014/main" id="{E9D83572-F52E-4E67-2FC9-B9F412A8C6F5}"/>
                </a:ext>
              </a:extLst>
            </p:cNvPr>
            <p:cNvGrpSpPr/>
            <p:nvPr/>
          </p:nvGrpSpPr>
          <p:grpSpPr>
            <a:xfrm>
              <a:off x="5461923" y="1476579"/>
              <a:ext cx="1380698" cy="1390703"/>
              <a:chOff x="5509146" y="3643"/>
              <a:chExt cx="1380698" cy="1390703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F798B44E-3BB3-4EA9-545D-3F31A37E449C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899ECD1E-1486-FE6F-36EA-2F59235CB0A0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Arc 8">
                <a:extLst>
                  <a:ext uri="{FF2B5EF4-FFF2-40B4-BE49-F238E27FC236}">
                    <a16:creationId xmlns:a16="http://schemas.microsoft.com/office/drawing/2014/main" id="{271426CF-EA12-35EA-C1AE-0AD41868168B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id="{A237EF8B-1EB0-E718-D069-53A27890FFE5}"/>
                </a:ext>
              </a:extLst>
            </p:cNvPr>
            <p:cNvGrpSpPr/>
            <p:nvPr/>
          </p:nvGrpSpPr>
          <p:grpSpPr>
            <a:xfrm>
              <a:off x="5475167" y="2306123"/>
              <a:ext cx="1380698" cy="1390703"/>
              <a:chOff x="5509146" y="3643"/>
              <a:chExt cx="1380698" cy="1390703"/>
            </a:xfrm>
          </p:grpSpPr>
          <p:sp>
            <p:nvSpPr>
              <p:cNvPr id="48" name="Oval 3">
                <a:extLst>
                  <a:ext uri="{FF2B5EF4-FFF2-40B4-BE49-F238E27FC236}">
                    <a16:creationId xmlns:a16="http://schemas.microsoft.com/office/drawing/2014/main" id="{2B9FD163-C93A-BED8-18E7-23C9C7A4C5F7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7">
                <a:extLst>
                  <a:ext uri="{FF2B5EF4-FFF2-40B4-BE49-F238E27FC236}">
                    <a16:creationId xmlns:a16="http://schemas.microsoft.com/office/drawing/2014/main" id="{FF51F668-7588-20A8-B75E-A98374B96CA6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Arc 8">
                <a:extLst>
                  <a:ext uri="{FF2B5EF4-FFF2-40B4-BE49-F238E27FC236}">
                    <a16:creationId xmlns:a16="http://schemas.microsoft.com/office/drawing/2014/main" id="{1D24DCAB-3481-1F56-AE19-D73A20218048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38">
              <a:extLst>
                <a:ext uri="{FF2B5EF4-FFF2-40B4-BE49-F238E27FC236}">
                  <a16:creationId xmlns:a16="http://schemas.microsoft.com/office/drawing/2014/main" id="{8D7D03B3-4E29-F668-2F03-61F325A4803B}"/>
                </a:ext>
              </a:extLst>
            </p:cNvPr>
            <p:cNvGrpSpPr/>
            <p:nvPr/>
          </p:nvGrpSpPr>
          <p:grpSpPr>
            <a:xfrm>
              <a:off x="5488411" y="3173767"/>
              <a:ext cx="1380698" cy="1390703"/>
              <a:chOff x="5509146" y="3643"/>
              <a:chExt cx="1380698" cy="1390703"/>
            </a:xfrm>
          </p:grpSpPr>
          <p:sp>
            <p:nvSpPr>
              <p:cNvPr id="52" name="Oval 3">
                <a:extLst>
                  <a:ext uri="{FF2B5EF4-FFF2-40B4-BE49-F238E27FC236}">
                    <a16:creationId xmlns:a16="http://schemas.microsoft.com/office/drawing/2014/main" id="{CE851488-1246-626A-B25D-539A3B022E88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 7">
                <a:extLst>
                  <a:ext uri="{FF2B5EF4-FFF2-40B4-BE49-F238E27FC236}">
                    <a16:creationId xmlns:a16="http://schemas.microsoft.com/office/drawing/2014/main" id="{A6F73226-B110-D302-2EF4-8698DFD8313C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Arc 8">
                <a:extLst>
                  <a:ext uri="{FF2B5EF4-FFF2-40B4-BE49-F238E27FC236}">
                    <a16:creationId xmlns:a16="http://schemas.microsoft.com/office/drawing/2014/main" id="{78E9C445-7EA8-0AFC-5DEB-4A4986C40D26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38">
              <a:extLst>
                <a:ext uri="{FF2B5EF4-FFF2-40B4-BE49-F238E27FC236}">
                  <a16:creationId xmlns:a16="http://schemas.microsoft.com/office/drawing/2014/main" id="{D79B61BC-9A7E-5845-9A13-FB3286823EC3}"/>
                </a:ext>
              </a:extLst>
            </p:cNvPr>
            <p:cNvGrpSpPr/>
            <p:nvPr/>
          </p:nvGrpSpPr>
          <p:grpSpPr>
            <a:xfrm>
              <a:off x="5501655" y="4060461"/>
              <a:ext cx="1380698" cy="1390703"/>
              <a:chOff x="5509146" y="3643"/>
              <a:chExt cx="1380698" cy="1390703"/>
            </a:xfrm>
          </p:grpSpPr>
          <p:sp>
            <p:nvSpPr>
              <p:cNvPr id="56" name="Oval 3">
                <a:extLst>
                  <a:ext uri="{FF2B5EF4-FFF2-40B4-BE49-F238E27FC236}">
                    <a16:creationId xmlns:a16="http://schemas.microsoft.com/office/drawing/2014/main" id="{10D835AA-6DEB-BD53-6970-FA8FFB2852A8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7">
                <a:extLst>
                  <a:ext uri="{FF2B5EF4-FFF2-40B4-BE49-F238E27FC236}">
                    <a16:creationId xmlns:a16="http://schemas.microsoft.com/office/drawing/2014/main" id="{833EC5F6-4B91-3C61-9E82-BE21803EEE7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Arc 8">
                <a:extLst>
                  <a:ext uri="{FF2B5EF4-FFF2-40B4-BE49-F238E27FC236}">
                    <a16:creationId xmlns:a16="http://schemas.microsoft.com/office/drawing/2014/main" id="{06A4E58D-9E9B-799E-1C9B-F301318120B7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0" name="Hình ảnh 59" descr="Ảnh có chứa thực vật, cánh hoa, Cuống hoa, hoa&#10;&#10;Mô tả được tạo tự động">
            <a:extLst>
              <a:ext uri="{FF2B5EF4-FFF2-40B4-BE49-F238E27FC236}">
                <a16:creationId xmlns:a16="http://schemas.microsoft.com/office/drawing/2014/main" id="{93FA3B83-39B7-2BCE-8792-51EFC50B1C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8941" flipH="1">
            <a:off x="1171674" y="5201975"/>
            <a:ext cx="1167283" cy="2615771"/>
          </a:xfrm>
          <a:prstGeom prst="rect">
            <a:avLst/>
          </a:prstGeom>
        </p:spPr>
      </p:pic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910343" y="1645920"/>
            <a:ext cx="457295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Nếu anh em giữ các điều răn của Thầy, anh em sẽ ở lại trong tình thương của Thầy, 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" name="Hình ảnh 9" descr="Ảnh có chứa thực vật, lá cây, hoa&#10;&#10;Mô tả được tạo tự động">
            <a:extLst>
              <a:ext uri="{FF2B5EF4-FFF2-40B4-BE49-F238E27FC236}">
                <a16:creationId xmlns:a16="http://schemas.microsoft.com/office/drawing/2014/main" id="{6ADB794C-C7A0-A8B8-2CA0-FDFFD89F04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9118">
            <a:off x="9747593" y="5277524"/>
            <a:ext cx="1549738" cy="20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0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79274" y="50083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như Thầy đã giữ các điều răn </a:t>
            </a:r>
            <a:r>
              <a:rPr lang="vi-VN" sz="4400" b="1" smtClean="0">
                <a:solidFill>
                  <a:prstClr val="black"/>
                </a:solidFill>
                <a:latin typeface="+mj-lt"/>
              </a:rPr>
              <a:t>của </a:t>
            </a:r>
            <a:r>
              <a:rPr lang="vi-VN" sz="4400" b="1">
                <a:solidFill>
                  <a:prstClr val="black"/>
                </a:solidFill>
                <a:latin typeface="+mj-lt"/>
              </a:rPr>
              <a:t>Cha Thầy và ở lại trong tình thương của Người. Các điều ấy, 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333167" y="52599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911556" y="1051665"/>
            <a:ext cx="458805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Thầy đã nói với anh em để anh em</a:t>
            </a:r>
          </a:p>
          <a:p>
            <a:pPr lvl="0" algn="ctr">
              <a:defRPr/>
            </a:pPr>
            <a:r>
              <a:rPr lang="vi-VN" sz="4400" b="1" smtClean="0">
                <a:solidFill>
                  <a:prstClr val="black"/>
                </a:solidFill>
                <a:latin typeface="+mj-lt"/>
              </a:rPr>
              <a:t>được </a:t>
            </a:r>
            <a:r>
              <a:rPr lang="vi-VN" sz="4400" b="1">
                <a:solidFill>
                  <a:prstClr val="black"/>
                </a:solidFill>
                <a:latin typeface="+mj-lt"/>
              </a:rPr>
              <a:t>hưởng niềm vui của Thầy, và niềm vui của anh em được nên </a:t>
            </a:r>
            <a:endParaRPr lang="en-US" sz="4400" b="1" smtClean="0">
              <a:solidFill>
                <a:prstClr val="black"/>
              </a:solidFill>
              <a:latin typeface="+mj-lt"/>
            </a:endParaRPr>
          </a:p>
          <a:p>
            <a:pPr lvl="0" algn="ctr">
              <a:defRPr/>
            </a:pPr>
            <a:r>
              <a:rPr lang="vi-VN" sz="4400" b="1" smtClean="0">
                <a:solidFill>
                  <a:prstClr val="black"/>
                </a:solidFill>
                <a:latin typeface="+mj-lt"/>
              </a:rPr>
              <a:t>trọn </a:t>
            </a:r>
            <a:r>
              <a:rPr lang="vi-VN" sz="4400" b="1">
                <a:solidFill>
                  <a:prstClr val="black"/>
                </a:solidFill>
                <a:latin typeface="+mj-lt"/>
              </a:rPr>
              <a:t>vẹn.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Hình ảnh 3" descr="Ảnh có chứa thiết kế&#10;&#10;Mô tả được tạo tự động với mức tin cậy trung bình">
            <a:extLst>
              <a:ext uri="{FF2B5EF4-FFF2-40B4-BE49-F238E27FC236}">
                <a16:creationId xmlns:a16="http://schemas.microsoft.com/office/drawing/2014/main" id="{1689299D-4E53-00F2-255C-0BD4D696D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9" y="5369959"/>
            <a:ext cx="2938278" cy="1191770"/>
          </a:xfrm>
          <a:prstGeom prst="rect">
            <a:avLst/>
          </a:prstGeom>
        </p:spPr>
      </p:pic>
      <p:pic>
        <p:nvPicPr>
          <p:cNvPr id="10" name="Hình ảnh 9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6011175A-1EF5-863F-DE1F-7E5D2A5AB8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4511">
            <a:off x="10073488" y="237429"/>
            <a:ext cx="768919" cy="1053207"/>
          </a:xfrm>
          <a:prstGeom prst="rect">
            <a:avLst/>
          </a:prstGeom>
        </p:spPr>
      </p:pic>
      <p:pic>
        <p:nvPicPr>
          <p:cNvPr id="11" name="Hình ảnh 10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44FAEDA2-BECE-DDDB-3780-86984C7C74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37498">
            <a:off x="10504630" y="341665"/>
            <a:ext cx="768919" cy="1053207"/>
          </a:xfrm>
          <a:prstGeom prst="rect">
            <a:avLst/>
          </a:prstGeom>
        </p:spPr>
      </p:pic>
      <p:pic>
        <p:nvPicPr>
          <p:cNvPr id="12" name="Hình ảnh 11" descr="Ảnh có chứa thực vật, lá cây, cây cối&#10;&#10;Mô tả được tạo tự động">
            <a:extLst>
              <a:ext uri="{FF2B5EF4-FFF2-40B4-BE49-F238E27FC236}">
                <a16:creationId xmlns:a16="http://schemas.microsoft.com/office/drawing/2014/main" id="{A1C11091-2A90-AB99-15C5-F9685D64C62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897">
            <a:off x="10889060" y="407944"/>
            <a:ext cx="547954" cy="750546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61C1F97B-10C9-2896-961D-9F367C78E00B}"/>
              </a:ext>
            </a:extLst>
          </p:cNvPr>
          <p:cNvGrpSpPr/>
          <p:nvPr/>
        </p:nvGrpSpPr>
        <p:grpSpPr>
          <a:xfrm>
            <a:off x="5540243" y="1276265"/>
            <a:ext cx="1236093" cy="4174899"/>
            <a:chOff x="5448679" y="608935"/>
            <a:chExt cx="1433674" cy="4842229"/>
          </a:xfrm>
        </p:grpSpPr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1988B262-3A8B-8D6D-1418-B7197BF96BC6}"/>
                </a:ext>
              </a:extLst>
            </p:cNvPr>
            <p:cNvGrpSpPr/>
            <p:nvPr/>
          </p:nvGrpSpPr>
          <p:grpSpPr>
            <a:xfrm>
              <a:off x="5448679" y="608935"/>
              <a:ext cx="1380698" cy="1390703"/>
              <a:chOff x="5509146" y="3643"/>
              <a:chExt cx="1380698" cy="1390703"/>
            </a:xfrm>
          </p:grpSpPr>
          <p:sp>
            <p:nvSpPr>
              <p:cNvPr id="35" name="Oval 3">
                <a:extLst>
                  <a:ext uri="{FF2B5EF4-FFF2-40B4-BE49-F238E27FC236}">
                    <a16:creationId xmlns:a16="http://schemas.microsoft.com/office/drawing/2014/main" id="{0C9EFC53-AB22-C138-A9CF-9A32226C275D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ACF01526-35FA-DD93-CDF5-FE6EEA93D619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Arc 8">
                <a:extLst>
                  <a:ext uri="{FF2B5EF4-FFF2-40B4-BE49-F238E27FC236}">
                    <a16:creationId xmlns:a16="http://schemas.microsoft.com/office/drawing/2014/main" id="{6E8FC40D-CCA6-AB21-8335-57B9E42D191D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CB57698A-B62B-387B-5264-630A8A7C832A}"/>
                </a:ext>
              </a:extLst>
            </p:cNvPr>
            <p:cNvGrpSpPr/>
            <p:nvPr/>
          </p:nvGrpSpPr>
          <p:grpSpPr>
            <a:xfrm>
              <a:off x="5461923" y="1476579"/>
              <a:ext cx="1380698" cy="1390703"/>
              <a:chOff x="5509146" y="3643"/>
              <a:chExt cx="1380698" cy="1390703"/>
            </a:xfrm>
          </p:grpSpPr>
          <p:sp>
            <p:nvSpPr>
              <p:cNvPr id="32" name="Oval 3">
                <a:extLst>
                  <a:ext uri="{FF2B5EF4-FFF2-40B4-BE49-F238E27FC236}">
                    <a16:creationId xmlns:a16="http://schemas.microsoft.com/office/drawing/2014/main" id="{39739748-6308-993A-C6A0-F8D138593DCE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7">
                <a:extLst>
                  <a:ext uri="{FF2B5EF4-FFF2-40B4-BE49-F238E27FC236}">
                    <a16:creationId xmlns:a16="http://schemas.microsoft.com/office/drawing/2014/main" id="{006E85DB-B496-C7AF-F46E-7D5E370BED6B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Arc 8">
                <a:extLst>
                  <a:ext uri="{FF2B5EF4-FFF2-40B4-BE49-F238E27FC236}">
                    <a16:creationId xmlns:a16="http://schemas.microsoft.com/office/drawing/2014/main" id="{23DD539C-98B8-EEEB-E85A-3059F837C5E0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38">
              <a:extLst>
                <a:ext uri="{FF2B5EF4-FFF2-40B4-BE49-F238E27FC236}">
                  <a16:creationId xmlns:a16="http://schemas.microsoft.com/office/drawing/2014/main" id="{04491D03-2DDB-3ED2-4B25-07E1080A3AC9}"/>
                </a:ext>
              </a:extLst>
            </p:cNvPr>
            <p:cNvGrpSpPr/>
            <p:nvPr/>
          </p:nvGrpSpPr>
          <p:grpSpPr>
            <a:xfrm>
              <a:off x="5475167" y="2306123"/>
              <a:ext cx="1380698" cy="1390703"/>
              <a:chOff x="5509146" y="3643"/>
              <a:chExt cx="1380698" cy="1390703"/>
            </a:xfrm>
          </p:grpSpPr>
          <p:sp>
            <p:nvSpPr>
              <p:cNvPr id="29" name="Oval 3">
                <a:extLst>
                  <a:ext uri="{FF2B5EF4-FFF2-40B4-BE49-F238E27FC236}">
                    <a16:creationId xmlns:a16="http://schemas.microsoft.com/office/drawing/2014/main" id="{DCBD5B9C-6B3C-204B-6F08-66FEBC649523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7">
                <a:extLst>
                  <a:ext uri="{FF2B5EF4-FFF2-40B4-BE49-F238E27FC236}">
                    <a16:creationId xmlns:a16="http://schemas.microsoft.com/office/drawing/2014/main" id="{0BCD0B85-DA43-BAAB-5F5F-A3E4FA99C669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Arc 8">
                <a:extLst>
                  <a:ext uri="{FF2B5EF4-FFF2-40B4-BE49-F238E27FC236}">
                    <a16:creationId xmlns:a16="http://schemas.microsoft.com/office/drawing/2014/main" id="{DDD7D97B-C6D1-0117-C93E-676A74D5DCD8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38">
              <a:extLst>
                <a:ext uri="{FF2B5EF4-FFF2-40B4-BE49-F238E27FC236}">
                  <a16:creationId xmlns:a16="http://schemas.microsoft.com/office/drawing/2014/main" id="{C77F2EE0-970A-6AD7-78E4-9B2AF1786FC9}"/>
                </a:ext>
              </a:extLst>
            </p:cNvPr>
            <p:cNvGrpSpPr/>
            <p:nvPr/>
          </p:nvGrpSpPr>
          <p:grpSpPr>
            <a:xfrm>
              <a:off x="5488411" y="3173767"/>
              <a:ext cx="1380698" cy="1390703"/>
              <a:chOff x="5509146" y="3643"/>
              <a:chExt cx="1380698" cy="1390703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54750A4F-575F-BFB3-F703-A494D6C94A21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4F610236-DC11-FA2F-AA6B-B9137314CD08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Arc 8">
                <a:extLst>
                  <a:ext uri="{FF2B5EF4-FFF2-40B4-BE49-F238E27FC236}">
                    <a16:creationId xmlns:a16="http://schemas.microsoft.com/office/drawing/2014/main" id="{F0A337DB-1956-EAB3-B502-EE2FA19F715B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38">
              <a:extLst>
                <a:ext uri="{FF2B5EF4-FFF2-40B4-BE49-F238E27FC236}">
                  <a16:creationId xmlns:a16="http://schemas.microsoft.com/office/drawing/2014/main" id="{5D291BD7-DDD4-E524-1336-949CF24013AC}"/>
                </a:ext>
              </a:extLst>
            </p:cNvPr>
            <p:cNvGrpSpPr/>
            <p:nvPr/>
          </p:nvGrpSpPr>
          <p:grpSpPr>
            <a:xfrm>
              <a:off x="5501655" y="4060461"/>
              <a:ext cx="1380698" cy="1390703"/>
              <a:chOff x="5509146" y="3643"/>
              <a:chExt cx="1380698" cy="1390703"/>
            </a:xfrm>
          </p:grpSpPr>
          <p:sp>
            <p:nvSpPr>
              <p:cNvPr id="22" name="Oval 3">
                <a:extLst>
                  <a:ext uri="{FF2B5EF4-FFF2-40B4-BE49-F238E27FC236}">
                    <a16:creationId xmlns:a16="http://schemas.microsoft.com/office/drawing/2014/main" id="{9094CED3-7DB0-112F-860D-D69C2C10C409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7">
                <a:extLst>
                  <a:ext uri="{FF2B5EF4-FFF2-40B4-BE49-F238E27FC236}">
                    <a16:creationId xmlns:a16="http://schemas.microsoft.com/office/drawing/2014/main" id="{EAD2BAF5-CE10-8AE7-8212-2728B71F6D49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Arc 8">
                <a:extLst>
                  <a:ext uri="{FF2B5EF4-FFF2-40B4-BE49-F238E27FC236}">
                    <a16:creationId xmlns:a16="http://schemas.microsoft.com/office/drawing/2014/main" id="{87AD170F-4374-E1F4-CF9C-1948AA726246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909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1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79274" y="50083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Đây là điều răn của Thầy : anh em hãy yêu thương nhau như Thầy đã yêu thương anh em. 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886099" y="500834"/>
            <a:ext cx="466333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Caprica Script" pitchFamily="2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Không có tình thương nào cao cả hơn tình thương của người đã hy sinh tính mạng vì bạn hữu của mình. 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C6CA53-A98B-B9E9-B843-A11E8B3AC2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082853">
            <a:off x="10709873" y="5660934"/>
            <a:ext cx="780521" cy="77626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18D35C6-D993-A1A8-25A8-C7EE8986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3806" y="4470246"/>
            <a:ext cx="1002507" cy="2030393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2FBE3CC-9546-BE4C-3DFA-55D92D188548}"/>
              </a:ext>
            </a:extLst>
          </p:cNvPr>
          <p:cNvGrpSpPr/>
          <p:nvPr/>
        </p:nvGrpSpPr>
        <p:grpSpPr>
          <a:xfrm>
            <a:off x="5526991" y="1276265"/>
            <a:ext cx="1236093" cy="4174899"/>
            <a:chOff x="5448679" y="608935"/>
            <a:chExt cx="1433674" cy="4842229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85897D5A-CBDE-FF49-B712-1C7C6ACAD6A8}"/>
                </a:ext>
              </a:extLst>
            </p:cNvPr>
            <p:cNvGrpSpPr/>
            <p:nvPr/>
          </p:nvGrpSpPr>
          <p:grpSpPr>
            <a:xfrm>
              <a:off x="5448679" y="608935"/>
              <a:ext cx="1380698" cy="1390703"/>
              <a:chOff x="5509146" y="3643"/>
              <a:chExt cx="1380698" cy="1390703"/>
            </a:xfrm>
          </p:grpSpPr>
          <p:sp>
            <p:nvSpPr>
              <p:cNvPr id="33" name="Oval 3">
                <a:extLst>
                  <a:ext uri="{FF2B5EF4-FFF2-40B4-BE49-F238E27FC236}">
                    <a16:creationId xmlns:a16="http://schemas.microsoft.com/office/drawing/2014/main" id="{2D9A924A-BBE2-F2E7-5342-D165F9BD07CC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4D08D0F7-51E6-0CB0-4106-7C9516DF7A1A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Arc 8">
                <a:extLst>
                  <a:ext uri="{FF2B5EF4-FFF2-40B4-BE49-F238E27FC236}">
                    <a16:creationId xmlns:a16="http://schemas.microsoft.com/office/drawing/2014/main" id="{113D279A-D6E8-D35D-C49E-E64F7186D759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9780D9C2-0AB0-2C53-B21B-99F0FA459090}"/>
                </a:ext>
              </a:extLst>
            </p:cNvPr>
            <p:cNvGrpSpPr/>
            <p:nvPr/>
          </p:nvGrpSpPr>
          <p:grpSpPr>
            <a:xfrm>
              <a:off x="5461923" y="1476579"/>
              <a:ext cx="1380698" cy="1390703"/>
              <a:chOff x="5509146" y="3643"/>
              <a:chExt cx="1380698" cy="1390703"/>
            </a:xfrm>
          </p:grpSpPr>
          <p:sp>
            <p:nvSpPr>
              <p:cNvPr id="30" name="Oval 3">
                <a:extLst>
                  <a:ext uri="{FF2B5EF4-FFF2-40B4-BE49-F238E27FC236}">
                    <a16:creationId xmlns:a16="http://schemas.microsoft.com/office/drawing/2014/main" id="{DF8E2221-4989-7D6B-7418-006004D3AA03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74AF3A96-199B-D2D4-FD59-B432167DE2B8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Arc 8">
                <a:extLst>
                  <a:ext uri="{FF2B5EF4-FFF2-40B4-BE49-F238E27FC236}">
                    <a16:creationId xmlns:a16="http://schemas.microsoft.com/office/drawing/2014/main" id="{69C9924D-41C6-CB5C-7B2F-B0A32C388C71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863875A8-15DD-7A9B-8A3F-C8C320E878EA}"/>
                </a:ext>
              </a:extLst>
            </p:cNvPr>
            <p:cNvGrpSpPr/>
            <p:nvPr/>
          </p:nvGrpSpPr>
          <p:grpSpPr>
            <a:xfrm>
              <a:off x="5475167" y="2306123"/>
              <a:ext cx="1380698" cy="1390703"/>
              <a:chOff x="5509146" y="3643"/>
              <a:chExt cx="1380698" cy="1390703"/>
            </a:xfrm>
          </p:grpSpPr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6817714C-88D9-D9B4-88FF-29DAB9AE24BA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3A4BEAC6-478F-D6C1-1EBF-15787BB8117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rc 8">
                <a:extLst>
                  <a:ext uri="{FF2B5EF4-FFF2-40B4-BE49-F238E27FC236}">
                    <a16:creationId xmlns:a16="http://schemas.microsoft.com/office/drawing/2014/main" id="{956DFCAF-7499-704F-090F-DA082E04FD8D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F564290E-0098-EBFC-425A-A2E5D2D9AA30}"/>
                </a:ext>
              </a:extLst>
            </p:cNvPr>
            <p:cNvGrpSpPr/>
            <p:nvPr/>
          </p:nvGrpSpPr>
          <p:grpSpPr>
            <a:xfrm>
              <a:off x="5488411" y="3173767"/>
              <a:ext cx="1380698" cy="1390703"/>
              <a:chOff x="5509146" y="3643"/>
              <a:chExt cx="1380698" cy="1390703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C9660A7E-3014-6B38-DEF0-2B79324ADF8F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06BA4793-1160-C804-1B7A-8A86A9F28AB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8">
                <a:extLst>
                  <a:ext uri="{FF2B5EF4-FFF2-40B4-BE49-F238E27FC236}">
                    <a16:creationId xmlns:a16="http://schemas.microsoft.com/office/drawing/2014/main" id="{2D2F2536-FA44-88A5-746F-9B0D5AD0C16B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38">
              <a:extLst>
                <a:ext uri="{FF2B5EF4-FFF2-40B4-BE49-F238E27FC236}">
                  <a16:creationId xmlns:a16="http://schemas.microsoft.com/office/drawing/2014/main" id="{FF28B6E5-9D4B-0B4B-71AE-F515A4BFC9B6}"/>
                </a:ext>
              </a:extLst>
            </p:cNvPr>
            <p:cNvGrpSpPr/>
            <p:nvPr/>
          </p:nvGrpSpPr>
          <p:grpSpPr>
            <a:xfrm>
              <a:off x="5501655" y="4060461"/>
              <a:ext cx="1380698" cy="1390703"/>
              <a:chOff x="5509146" y="3643"/>
              <a:chExt cx="1380698" cy="1390703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62D83C83-0F5E-FA3C-0A35-DC23A884AD97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147046E-0026-5AE7-F9C8-08917A9B403C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Arc 8">
                <a:extLst>
                  <a:ext uri="{FF2B5EF4-FFF2-40B4-BE49-F238E27FC236}">
                    <a16:creationId xmlns:a16="http://schemas.microsoft.com/office/drawing/2014/main" id="{18B1B9FB-9961-1453-0B6D-961D5CD83D08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028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627016" y="426362"/>
            <a:ext cx="5404905" cy="6115220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smtClean="0">
                <a:solidFill>
                  <a:prstClr val="black"/>
                </a:solidFill>
                <a:latin typeface="+mj-lt"/>
              </a:rPr>
              <a:t>Anh </a:t>
            </a:r>
            <a:r>
              <a:rPr lang="vi-VN" sz="4400" b="1">
                <a:solidFill>
                  <a:prstClr val="black"/>
                </a:solidFill>
                <a:latin typeface="+mj-lt"/>
              </a:rPr>
              <a:t>em là bạn hữu của Thầy, nếu anh em thực hiện những điều Thầy truyền dạy. Thầy không còn gọi anh em là tôi tớ nữa,  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728828" y="130224"/>
            <a:ext cx="462239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Caprica Script" pitchFamily="2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vì tôi tớ không biết việc chủ làm. Nhưng Thầy gọi anh em là bạn hữu, vì tất cả những gì Thầy nghe được nơi Cha Thầy, 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C6CA53-A98B-B9E9-B843-A11E8B3AC2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082853">
            <a:off x="10709873" y="5660934"/>
            <a:ext cx="780521" cy="77626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18D35C6-D993-A1A8-25A8-C7EE8986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379972" y="5801928"/>
            <a:ext cx="450963" cy="913342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2FBE3CC-9546-BE4C-3DFA-55D92D188548}"/>
              </a:ext>
            </a:extLst>
          </p:cNvPr>
          <p:cNvGrpSpPr/>
          <p:nvPr/>
        </p:nvGrpSpPr>
        <p:grpSpPr>
          <a:xfrm>
            <a:off x="5526991" y="1276265"/>
            <a:ext cx="1236093" cy="4174899"/>
            <a:chOff x="5448679" y="608935"/>
            <a:chExt cx="1433674" cy="4842229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85897D5A-CBDE-FF49-B712-1C7C6ACAD6A8}"/>
                </a:ext>
              </a:extLst>
            </p:cNvPr>
            <p:cNvGrpSpPr/>
            <p:nvPr/>
          </p:nvGrpSpPr>
          <p:grpSpPr>
            <a:xfrm>
              <a:off x="5448679" y="608935"/>
              <a:ext cx="1380698" cy="1390703"/>
              <a:chOff x="5509146" y="3643"/>
              <a:chExt cx="1380698" cy="1390703"/>
            </a:xfrm>
          </p:grpSpPr>
          <p:sp>
            <p:nvSpPr>
              <p:cNvPr id="33" name="Oval 3">
                <a:extLst>
                  <a:ext uri="{FF2B5EF4-FFF2-40B4-BE49-F238E27FC236}">
                    <a16:creationId xmlns:a16="http://schemas.microsoft.com/office/drawing/2014/main" id="{2D9A924A-BBE2-F2E7-5342-D165F9BD07CC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4D08D0F7-51E6-0CB0-4106-7C9516DF7A1A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Arc 8">
                <a:extLst>
                  <a:ext uri="{FF2B5EF4-FFF2-40B4-BE49-F238E27FC236}">
                    <a16:creationId xmlns:a16="http://schemas.microsoft.com/office/drawing/2014/main" id="{113D279A-D6E8-D35D-C49E-E64F7186D759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9780D9C2-0AB0-2C53-B21B-99F0FA459090}"/>
                </a:ext>
              </a:extLst>
            </p:cNvPr>
            <p:cNvGrpSpPr/>
            <p:nvPr/>
          </p:nvGrpSpPr>
          <p:grpSpPr>
            <a:xfrm>
              <a:off x="5461923" y="1476579"/>
              <a:ext cx="1380698" cy="1390703"/>
              <a:chOff x="5509146" y="3643"/>
              <a:chExt cx="1380698" cy="1390703"/>
            </a:xfrm>
          </p:grpSpPr>
          <p:sp>
            <p:nvSpPr>
              <p:cNvPr id="30" name="Oval 3">
                <a:extLst>
                  <a:ext uri="{FF2B5EF4-FFF2-40B4-BE49-F238E27FC236}">
                    <a16:creationId xmlns:a16="http://schemas.microsoft.com/office/drawing/2014/main" id="{DF8E2221-4989-7D6B-7418-006004D3AA03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74AF3A96-199B-D2D4-FD59-B432167DE2B8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Arc 8">
                <a:extLst>
                  <a:ext uri="{FF2B5EF4-FFF2-40B4-BE49-F238E27FC236}">
                    <a16:creationId xmlns:a16="http://schemas.microsoft.com/office/drawing/2014/main" id="{69C9924D-41C6-CB5C-7B2F-B0A32C388C71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863875A8-15DD-7A9B-8A3F-C8C320E878EA}"/>
                </a:ext>
              </a:extLst>
            </p:cNvPr>
            <p:cNvGrpSpPr/>
            <p:nvPr/>
          </p:nvGrpSpPr>
          <p:grpSpPr>
            <a:xfrm>
              <a:off x="5475167" y="2306123"/>
              <a:ext cx="1380698" cy="1390703"/>
              <a:chOff x="5509146" y="3643"/>
              <a:chExt cx="1380698" cy="1390703"/>
            </a:xfrm>
          </p:grpSpPr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6817714C-88D9-D9B4-88FF-29DAB9AE24BA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3A4BEAC6-478F-D6C1-1EBF-15787BB8117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rc 8">
                <a:extLst>
                  <a:ext uri="{FF2B5EF4-FFF2-40B4-BE49-F238E27FC236}">
                    <a16:creationId xmlns:a16="http://schemas.microsoft.com/office/drawing/2014/main" id="{956DFCAF-7499-704F-090F-DA082E04FD8D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F564290E-0098-EBFC-425A-A2E5D2D9AA30}"/>
                </a:ext>
              </a:extLst>
            </p:cNvPr>
            <p:cNvGrpSpPr/>
            <p:nvPr/>
          </p:nvGrpSpPr>
          <p:grpSpPr>
            <a:xfrm>
              <a:off x="5488411" y="3173767"/>
              <a:ext cx="1380698" cy="1390703"/>
              <a:chOff x="5509146" y="3643"/>
              <a:chExt cx="1380698" cy="1390703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C9660A7E-3014-6B38-DEF0-2B79324ADF8F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06BA4793-1160-C804-1B7A-8A86A9F28AB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8">
                <a:extLst>
                  <a:ext uri="{FF2B5EF4-FFF2-40B4-BE49-F238E27FC236}">
                    <a16:creationId xmlns:a16="http://schemas.microsoft.com/office/drawing/2014/main" id="{2D2F2536-FA44-88A5-746F-9B0D5AD0C16B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38">
              <a:extLst>
                <a:ext uri="{FF2B5EF4-FFF2-40B4-BE49-F238E27FC236}">
                  <a16:creationId xmlns:a16="http://schemas.microsoft.com/office/drawing/2014/main" id="{FF28B6E5-9D4B-0B4B-71AE-F515A4BFC9B6}"/>
                </a:ext>
              </a:extLst>
            </p:cNvPr>
            <p:cNvGrpSpPr/>
            <p:nvPr/>
          </p:nvGrpSpPr>
          <p:grpSpPr>
            <a:xfrm>
              <a:off x="5501655" y="4060461"/>
              <a:ext cx="1380698" cy="1390703"/>
              <a:chOff x="5509146" y="3643"/>
              <a:chExt cx="1380698" cy="1390703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62D83C83-0F5E-FA3C-0A35-DC23A884AD97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147046E-0026-5AE7-F9C8-08917A9B403C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Arc 8">
                <a:extLst>
                  <a:ext uri="{FF2B5EF4-FFF2-40B4-BE49-F238E27FC236}">
                    <a16:creationId xmlns:a16="http://schemas.microsoft.com/office/drawing/2014/main" id="{18B1B9FB-9961-1453-0B6D-961D5CD83D08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382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79274" y="50083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Thầy đã cho anh em biết. Không phải anh em đã chọn Thầy, nhưng chính Thầy đã chọn anh em, 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49569" y="52786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778852" y="763314"/>
            <a:ext cx="46223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Caprica Script" pitchFamily="2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và cắt cử anh em để anh em ra đi, sinh được hoa trái, và hoa trái của anh em </a:t>
            </a:r>
            <a:r>
              <a:rPr lang="en-US" sz="4400" b="1" smtClean="0">
                <a:solidFill>
                  <a:prstClr val="black"/>
                </a:solidFill>
                <a:latin typeface="+mj-lt"/>
              </a:rPr>
              <a:t> </a:t>
            </a:r>
          </a:p>
          <a:p>
            <a:pPr lvl="0" algn="ctr">
              <a:defRPr/>
            </a:pPr>
            <a:r>
              <a:rPr lang="vi-VN" sz="4400" b="1" smtClean="0">
                <a:solidFill>
                  <a:prstClr val="black"/>
                </a:solidFill>
                <a:latin typeface="+mj-lt"/>
              </a:rPr>
              <a:t>tồn </a:t>
            </a:r>
            <a:r>
              <a:rPr lang="vi-VN" sz="4400" b="1">
                <a:solidFill>
                  <a:prstClr val="black"/>
                </a:solidFill>
                <a:latin typeface="+mj-lt"/>
              </a:rPr>
              <a:t>tại, </a:t>
            </a:r>
            <a:endParaRPr kumimoji="0" lang="vi-VN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C6CA53-A98B-B9E9-B843-A11E8B3AC2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082853">
            <a:off x="10709873" y="5660934"/>
            <a:ext cx="780521" cy="77626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18D35C6-D993-A1A8-25A8-C7EE8986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5800" y="5628239"/>
            <a:ext cx="450963" cy="913342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2FBE3CC-9546-BE4C-3DFA-55D92D188548}"/>
              </a:ext>
            </a:extLst>
          </p:cNvPr>
          <p:cNvGrpSpPr/>
          <p:nvPr/>
        </p:nvGrpSpPr>
        <p:grpSpPr>
          <a:xfrm>
            <a:off x="5526991" y="1276265"/>
            <a:ext cx="1236093" cy="4174899"/>
            <a:chOff x="5448679" y="608935"/>
            <a:chExt cx="1433674" cy="4842229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85897D5A-CBDE-FF49-B712-1C7C6ACAD6A8}"/>
                </a:ext>
              </a:extLst>
            </p:cNvPr>
            <p:cNvGrpSpPr/>
            <p:nvPr/>
          </p:nvGrpSpPr>
          <p:grpSpPr>
            <a:xfrm>
              <a:off x="5448679" y="608935"/>
              <a:ext cx="1380698" cy="1390703"/>
              <a:chOff x="5509146" y="3643"/>
              <a:chExt cx="1380698" cy="1390703"/>
            </a:xfrm>
          </p:grpSpPr>
          <p:sp>
            <p:nvSpPr>
              <p:cNvPr id="33" name="Oval 3">
                <a:extLst>
                  <a:ext uri="{FF2B5EF4-FFF2-40B4-BE49-F238E27FC236}">
                    <a16:creationId xmlns:a16="http://schemas.microsoft.com/office/drawing/2014/main" id="{2D9A924A-BBE2-F2E7-5342-D165F9BD07CC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4D08D0F7-51E6-0CB0-4106-7C9516DF7A1A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Arc 8">
                <a:extLst>
                  <a:ext uri="{FF2B5EF4-FFF2-40B4-BE49-F238E27FC236}">
                    <a16:creationId xmlns:a16="http://schemas.microsoft.com/office/drawing/2014/main" id="{113D279A-D6E8-D35D-C49E-E64F7186D759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9780D9C2-0AB0-2C53-B21B-99F0FA459090}"/>
                </a:ext>
              </a:extLst>
            </p:cNvPr>
            <p:cNvGrpSpPr/>
            <p:nvPr/>
          </p:nvGrpSpPr>
          <p:grpSpPr>
            <a:xfrm>
              <a:off x="5461923" y="1476579"/>
              <a:ext cx="1380698" cy="1390703"/>
              <a:chOff x="5509146" y="3643"/>
              <a:chExt cx="1380698" cy="1390703"/>
            </a:xfrm>
          </p:grpSpPr>
          <p:sp>
            <p:nvSpPr>
              <p:cNvPr id="30" name="Oval 3">
                <a:extLst>
                  <a:ext uri="{FF2B5EF4-FFF2-40B4-BE49-F238E27FC236}">
                    <a16:creationId xmlns:a16="http://schemas.microsoft.com/office/drawing/2014/main" id="{DF8E2221-4989-7D6B-7418-006004D3AA03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74AF3A96-199B-D2D4-FD59-B432167DE2B8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Arc 8">
                <a:extLst>
                  <a:ext uri="{FF2B5EF4-FFF2-40B4-BE49-F238E27FC236}">
                    <a16:creationId xmlns:a16="http://schemas.microsoft.com/office/drawing/2014/main" id="{69C9924D-41C6-CB5C-7B2F-B0A32C388C71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863875A8-15DD-7A9B-8A3F-C8C320E878EA}"/>
                </a:ext>
              </a:extLst>
            </p:cNvPr>
            <p:cNvGrpSpPr/>
            <p:nvPr/>
          </p:nvGrpSpPr>
          <p:grpSpPr>
            <a:xfrm>
              <a:off x="5475167" y="2306123"/>
              <a:ext cx="1380698" cy="1390703"/>
              <a:chOff x="5509146" y="3643"/>
              <a:chExt cx="1380698" cy="1390703"/>
            </a:xfrm>
          </p:grpSpPr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6817714C-88D9-D9B4-88FF-29DAB9AE24BA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3A4BEAC6-478F-D6C1-1EBF-15787BB8117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rc 8">
                <a:extLst>
                  <a:ext uri="{FF2B5EF4-FFF2-40B4-BE49-F238E27FC236}">
                    <a16:creationId xmlns:a16="http://schemas.microsoft.com/office/drawing/2014/main" id="{956DFCAF-7499-704F-090F-DA082E04FD8D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F564290E-0098-EBFC-425A-A2E5D2D9AA30}"/>
                </a:ext>
              </a:extLst>
            </p:cNvPr>
            <p:cNvGrpSpPr/>
            <p:nvPr/>
          </p:nvGrpSpPr>
          <p:grpSpPr>
            <a:xfrm>
              <a:off x="5488411" y="3173767"/>
              <a:ext cx="1380698" cy="1390703"/>
              <a:chOff x="5509146" y="3643"/>
              <a:chExt cx="1380698" cy="1390703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C9660A7E-3014-6B38-DEF0-2B79324ADF8F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06BA4793-1160-C804-1B7A-8A86A9F28AB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8">
                <a:extLst>
                  <a:ext uri="{FF2B5EF4-FFF2-40B4-BE49-F238E27FC236}">
                    <a16:creationId xmlns:a16="http://schemas.microsoft.com/office/drawing/2014/main" id="{2D2F2536-FA44-88A5-746F-9B0D5AD0C16B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38">
              <a:extLst>
                <a:ext uri="{FF2B5EF4-FFF2-40B4-BE49-F238E27FC236}">
                  <a16:creationId xmlns:a16="http://schemas.microsoft.com/office/drawing/2014/main" id="{FF28B6E5-9D4B-0B4B-71AE-F515A4BFC9B6}"/>
                </a:ext>
              </a:extLst>
            </p:cNvPr>
            <p:cNvGrpSpPr/>
            <p:nvPr/>
          </p:nvGrpSpPr>
          <p:grpSpPr>
            <a:xfrm>
              <a:off x="5501655" y="4060461"/>
              <a:ext cx="1380698" cy="1390703"/>
              <a:chOff x="5509146" y="3643"/>
              <a:chExt cx="1380698" cy="1390703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62D83C83-0F5E-FA3C-0A35-DC23A884AD97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147046E-0026-5AE7-F9C8-08917A9B403C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Arc 8">
                <a:extLst>
                  <a:ext uri="{FF2B5EF4-FFF2-40B4-BE49-F238E27FC236}">
                    <a16:creationId xmlns:a16="http://schemas.microsoft.com/office/drawing/2014/main" id="{18B1B9FB-9961-1453-0B6D-961D5CD83D08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30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9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6513" y="316419"/>
            <a:ext cx="5987684" cy="6414448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7578F757-ABA1-9E28-1392-28630FD2DA6A}"/>
              </a:ext>
            </a:extLst>
          </p:cNvPr>
          <p:cNvSpPr/>
          <p:nvPr/>
        </p:nvSpPr>
        <p:spPr>
          <a:xfrm>
            <a:off x="479274" y="500834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smtClean="0">
                <a:solidFill>
                  <a:prstClr val="black"/>
                </a:solidFill>
                <a:latin typeface="+mj-lt"/>
              </a:rPr>
              <a:t>hầu </a:t>
            </a:r>
            <a:r>
              <a:rPr lang="vi-VN" sz="4400" b="1">
                <a:solidFill>
                  <a:prstClr val="black"/>
                </a:solidFill>
                <a:latin typeface="+mj-lt"/>
              </a:rPr>
              <a:t>tất cả những gì anh em xin cùng Chúa Cha nhân danh Thầy, thì Người ban cho </a:t>
            </a:r>
            <a:endParaRPr lang="en-US" sz="4400" b="1" smtClean="0">
              <a:solidFill>
                <a:prstClr val="black"/>
              </a:solidFill>
              <a:latin typeface="+mj-lt"/>
            </a:endParaRPr>
          </a:p>
          <a:p>
            <a:pPr lvl="0" algn="ctr">
              <a:defRPr/>
            </a:pPr>
            <a:r>
              <a:rPr lang="vi-VN" sz="4400" b="1" smtClean="0">
                <a:solidFill>
                  <a:prstClr val="black"/>
                </a:solidFill>
                <a:latin typeface="+mj-lt"/>
              </a:rPr>
              <a:t>anh </a:t>
            </a:r>
            <a:r>
              <a:rPr lang="vi-VN" sz="4400" b="1">
                <a:solidFill>
                  <a:prstClr val="black"/>
                </a:solidFill>
                <a:latin typeface="+mj-lt"/>
              </a:rPr>
              <a:t>em. </a:t>
            </a:r>
            <a:endParaRPr kumimoji="0" lang="vi-VN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A64ACD3-14F5-5859-CF1A-BF3DA421F1F7}"/>
              </a:ext>
            </a:extLst>
          </p:cNvPr>
          <p:cNvSpPr/>
          <p:nvPr/>
        </p:nvSpPr>
        <p:spPr>
          <a:xfrm>
            <a:off x="6152272" y="316420"/>
            <a:ext cx="5923128" cy="6414447"/>
          </a:xfrm>
          <a:prstGeom prst="rect">
            <a:avLst/>
          </a:prstGeom>
          <a:gradFill>
            <a:gsLst>
              <a:gs pos="0">
                <a:srgbClr val="A39193"/>
              </a:gs>
              <a:gs pos="33000">
                <a:srgbClr val="EEA990"/>
              </a:gs>
              <a:gs pos="83000">
                <a:srgbClr val="EEA990"/>
              </a:gs>
              <a:gs pos="100000">
                <a:srgbClr val="AA6F7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9BC879B-4137-B8D3-F988-D45A74EADF02}"/>
              </a:ext>
            </a:extLst>
          </p:cNvPr>
          <p:cNvSpPr/>
          <p:nvPr/>
        </p:nvSpPr>
        <p:spPr>
          <a:xfrm>
            <a:off x="6253154" y="426362"/>
            <a:ext cx="5552648" cy="6040747"/>
          </a:xfrm>
          <a:prstGeom prst="roundRect">
            <a:avLst/>
          </a:prstGeom>
          <a:solidFill>
            <a:srgbClr val="F6E0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Tam giác Vuông 61">
            <a:extLst>
              <a:ext uri="{FF2B5EF4-FFF2-40B4-BE49-F238E27FC236}">
                <a16:creationId xmlns:a16="http://schemas.microsoft.com/office/drawing/2014/main" id="{17735A07-89F6-9873-5EC4-31773BDC2A1F}"/>
              </a:ext>
            </a:extLst>
          </p:cNvPr>
          <p:cNvSpPr/>
          <p:nvPr/>
        </p:nvSpPr>
        <p:spPr>
          <a:xfrm>
            <a:off x="120303" y="5850077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am giác Vuông 62">
            <a:extLst>
              <a:ext uri="{FF2B5EF4-FFF2-40B4-BE49-F238E27FC236}">
                <a16:creationId xmlns:a16="http://schemas.microsoft.com/office/drawing/2014/main" id="{E3D74457-2844-61B5-75AB-6BB0F926BD99}"/>
              </a:ext>
            </a:extLst>
          </p:cNvPr>
          <p:cNvSpPr/>
          <p:nvPr/>
        </p:nvSpPr>
        <p:spPr>
          <a:xfrm rot="10800000" flipH="1">
            <a:off x="112844" y="296271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Tam giác Vuông 63">
            <a:extLst>
              <a:ext uri="{FF2B5EF4-FFF2-40B4-BE49-F238E27FC236}">
                <a16:creationId xmlns:a16="http://schemas.microsoft.com/office/drawing/2014/main" id="{1C5F3114-466F-7471-AC36-739564078744}"/>
              </a:ext>
            </a:extLst>
          </p:cNvPr>
          <p:cNvSpPr/>
          <p:nvPr/>
        </p:nvSpPr>
        <p:spPr>
          <a:xfrm flipH="1">
            <a:off x="11068844" y="5870225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am giác Vuông 64">
            <a:extLst>
              <a:ext uri="{FF2B5EF4-FFF2-40B4-BE49-F238E27FC236}">
                <a16:creationId xmlns:a16="http://schemas.microsoft.com/office/drawing/2014/main" id="{F828FCD3-71BF-8F12-DDC2-82F7660EA6FD}"/>
              </a:ext>
            </a:extLst>
          </p:cNvPr>
          <p:cNvSpPr/>
          <p:nvPr/>
        </p:nvSpPr>
        <p:spPr>
          <a:xfrm rot="10800000">
            <a:off x="11047317" y="288283"/>
            <a:ext cx="1002506" cy="855126"/>
          </a:xfrm>
          <a:prstGeom prst="rtTriangle">
            <a:avLst/>
          </a:prstGeom>
          <a:gradFill>
            <a:gsLst>
              <a:gs pos="0">
                <a:srgbClr val="E6AF00"/>
              </a:gs>
              <a:gs pos="94000">
                <a:srgbClr val="B08600"/>
              </a:gs>
            </a:gsLst>
            <a:lin ang="5400000" scaled="1"/>
          </a:gradFill>
          <a:ln cap="rnd">
            <a:noFill/>
            <a:round/>
          </a:ln>
          <a:effectLst>
            <a:outerShdw blurRad="50800" dist="38100" dir="2700000" algn="tl" rotWithShape="0">
              <a:srgbClr val="FFC000">
                <a:alpha val="40000"/>
              </a:srgbClr>
            </a:outerShdw>
            <a:softEdge rad="38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E69748C-A42D-EB3C-0E69-C50642BB817B}"/>
              </a:ext>
            </a:extLst>
          </p:cNvPr>
          <p:cNvSpPr txBox="1"/>
          <p:nvPr/>
        </p:nvSpPr>
        <p:spPr>
          <a:xfrm>
            <a:off x="6881165" y="1384664"/>
            <a:ext cx="47266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Caprica Script" pitchFamily="2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+mj-lt"/>
              </a:rPr>
              <a:t>Điều Thầy truyền dạy anh em là hãy yêu thương nhau.</a:t>
            </a:r>
          </a:p>
          <a:p>
            <a:pPr lvl="0" algn="ctr">
              <a:defRPr/>
            </a:pPr>
            <a:r>
              <a:rPr lang="vi-VN" sz="4400" smtClean="0">
                <a:solidFill>
                  <a:prstClr val="black"/>
                </a:solidFill>
                <a:latin typeface="+mj-lt"/>
              </a:rPr>
              <a:t>Đó </a:t>
            </a:r>
            <a:r>
              <a:rPr lang="vi-VN" sz="4400">
                <a:solidFill>
                  <a:prstClr val="black"/>
                </a:solidFill>
                <a:latin typeface="+mj-lt"/>
              </a:rPr>
              <a:t>là </a:t>
            </a:r>
            <a:r>
              <a:rPr lang="en-US" sz="4400" b="1">
                <a:solidFill>
                  <a:prstClr val="black"/>
                </a:solidFill>
                <a:latin typeface="+mj-lt"/>
              </a:rPr>
              <a:t>lời Chúa.</a:t>
            </a:r>
            <a:endParaRPr lang="vi-VN" sz="4400" b="1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C6CA53-A98B-B9E9-B843-A11E8B3AC2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082853">
            <a:off x="10709873" y="5660934"/>
            <a:ext cx="780521" cy="776264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C18D35C6-D993-A1A8-25A8-C7EE8986A5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5800" y="5628239"/>
            <a:ext cx="450963" cy="913342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2FBE3CC-9546-BE4C-3DFA-55D92D188548}"/>
              </a:ext>
            </a:extLst>
          </p:cNvPr>
          <p:cNvGrpSpPr/>
          <p:nvPr/>
        </p:nvGrpSpPr>
        <p:grpSpPr>
          <a:xfrm>
            <a:off x="5526991" y="1276265"/>
            <a:ext cx="1236093" cy="4174899"/>
            <a:chOff x="5448679" y="608935"/>
            <a:chExt cx="1433674" cy="4842229"/>
          </a:xfrm>
        </p:grpSpPr>
        <p:grpSp>
          <p:nvGrpSpPr>
            <p:cNvPr id="14" name="Group 38">
              <a:extLst>
                <a:ext uri="{FF2B5EF4-FFF2-40B4-BE49-F238E27FC236}">
                  <a16:creationId xmlns:a16="http://schemas.microsoft.com/office/drawing/2014/main" id="{85897D5A-CBDE-FF49-B712-1C7C6ACAD6A8}"/>
                </a:ext>
              </a:extLst>
            </p:cNvPr>
            <p:cNvGrpSpPr/>
            <p:nvPr/>
          </p:nvGrpSpPr>
          <p:grpSpPr>
            <a:xfrm>
              <a:off x="5448679" y="608935"/>
              <a:ext cx="1380698" cy="1390703"/>
              <a:chOff x="5509146" y="3643"/>
              <a:chExt cx="1380698" cy="1390703"/>
            </a:xfrm>
          </p:grpSpPr>
          <p:sp>
            <p:nvSpPr>
              <p:cNvPr id="33" name="Oval 3">
                <a:extLst>
                  <a:ext uri="{FF2B5EF4-FFF2-40B4-BE49-F238E27FC236}">
                    <a16:creationId xmlns:a16="http://schemas.microsoft.com/office/drawing/2014/main" id="{2D9A924A-BBE2-F2E7-5342-D165F9BD07CC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4D08D0F7-51E6-0CB0-4106-7C9516DF7A1A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Arc 8">
                <a:extLst>
                  <a:ext uri="{FF2B5EF4-FFF2-40B4-BE49-F238E27FC236}">
                    <a16:creationId xmlns:a16="http://schemas.microsoft.com/office/drawing/2014/main" id="{113D279A-D6E8-D35D-C49E-E64F7186D759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9780D9C2-0AB0-2C53-B21B-99F0FA459090}"/>
                </a:ext>
              </a:extLst>
            </p:cNvPr>
            <p:cNvGrpSpPr/>
            <p:nvPr/>
          </p:nvGrpSpPr>
          <p:grpSpPr>
            <a:xfrm>
              <a:off x="5461923" y="1476579"/>
              <a:ext cx="1380698" cy="1390703"/>
              <a:chOff x="5509146" y="3643"/>
              <a:chExt cx="1380698" cy="1390703"/>
            </a:xfrm>
          </p:grpSpPr>
          <p:sp>
            <p:nvSpPr>
              <p:cNvPr id="30" name="Oval 3">
                <a:extLst>
                  <a:ext uri="{FF2B5EF4-FFF2-40B4-BE49-F238E27FC236}">
                    <a16:creationId xmlns:a16="http://schemas.microsoft.com/office/drawing/2014/main" id="{DF8E2221-4989-7D6B-7418-006004D3AA03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74AF3A96-199B-D2D4-FD59-B432167DE2B8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Arc 8">
                <a:extLst>
                  <a:ext uri="{FF2B5EF4-FFF2-40B4-BE49-F238E27FC236}">
                    <a16:creationId xmlns:a16="http://schemas.microsoft.com/office/drawing/2014/main" id="{69C9924D-41C6-CB5C-7B2F-B0A32C388C71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863875A8-15DD-7A9B-8A3F-C8C320E878EA}"/>
                </a:ext>
              </a:extLst>
            </p:cNvPr>
            <p:cNvGrpSpPr/>
            <p:nvPr/>
          </p:nvGrpSpPr>
          <p:grpSpPr>
            <a:xfrm>
              <a:off x="5475167" y="2306123"/>
              <a:ext cx="1380698" cy="1390703"/>
              <a:chOff x="5509146" y="3643"/>
              <a:chExt cx="1380698" cy="1390703"/>
            </a:xfrm>
          </p:grpSpPr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6817714C-88D9-D9B4-88FF-29DAB9AE24BA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7">
                <a:extLst>
                  <a:ext uri="{FF2B5EF4-FFF2-40B4-BE49-F238E27FC236}">
                    <a16:creationId xmlns:a16="http://schemas.microsoft.com/office/drawing/2014/main" id="{3A4BEAC6-478F-D6C1-1EBF-15787BB8117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Arc 8">
                <a:extLst>
                  <a:ext uri="{FF2B5EF4-FFF2-40B4-BE49-F238E27FC236}">
                    <a16:creationId xmlns:a16="http://schemas.microsoft.com/office/drawing/2014/main" id="{956DFCAF-7499-704F-090F-DA082E04FD8D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38">
              <a:extLst>
                <a:ext uri="{FF2B5EF4-FFF2-40B4-BE49-F238E27FC236}">
                  <a16:creationId xmlns:a16="http://schemas.microsoft.com/office/drawing/2014/main" id="{F564290E-0098-EBFC-425A-A2E5D2D9AA30}"/>
                </a:ext>
              </a:extLst>
            </p:cNvPr>
            <p:cNvGrpSpPr/>
            <p:nvPr/>
          </p:nvGrpSpPr>
          <p:grpSpPr>
            <a:xfrm>
              <a:off x="5488411" y="3173767"/>
              <a:ext cx="1380698" cy="1390703"/>
              <a:chOff x="5509146" y="3643"/>
              <a:chExt cx="1380698" cy="1390703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C9660A7E-3014-6B38-DEF0-2B79324ADF8F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7">
                <a:extLst>
                  <a:ext uri="{FF2B5EF4-FFF2-40B4-BE49-F238E27FC236}">
                    <a16:creationId xmlns:a16="http://schemas.microsoft.com/office/drawing/2014/main" id="{06BA4793-1160-C804-1B7A-8A86A9F28AB2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Arc 8">
                <a:extLst>
                  <a:ext uri="{FF2B5EF4-FFF2-40B4-BE49-F238E27FC236}">
                    <a16:creationId xmlns:a16="http://schemas.microsoft.com/office/drawing/2014/main" id="{2D2F2536-FA44-88A5-746F-9B0D5AD0C16B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38">
              <a:extLst>
                <a:ext uri="{FF2B5EF4-FFF2-40B4-BE49-F238E27FC236}">
                  <a16:creationId xmlns:a16="http://schemas.microsoft.com/office/drawing/2014/main" id="{FF28B6E5-9D4B-0B4B-71AE-F515A4BFC9B6}"/>
                </a:ext>
              </a:extLst>
            </p:cNvPr>
            <p:cNvGrpSpPr/>
            <p:nvPr/>
          </p:nvGrpSpPr>
          <p:grpSpPr>
            <a:xfrm>
              <a:off x="5501655" y="4060461"/>
              <a:ext cx="1380698" cy="1390703"/>
              <a:chOff x="5509146" y="3643"/>
              <a:chExt cx="1380698" cy="1390703"/>
            </a:xfrm>
          </p:grpSpPr>
          <p:sp>
            <p:nvSpPr>
              <p:cNvPr id="20" name="Oval 3">
                <a:extLst>
                  <a:ext uri="{FF2B5EF4-FFF2-40B4-BE49-F238E27FC236}">
                    <a16:creationId xmlns:a16="http://schemas.microsoft.com/office/drawing/2014/main" id="{62D83C83-0F5E-FA3C-0A35-DC23A884AD97}"/>
                  </a:ext>
                </a:extLst>
              </p:cNvPr>
              <p:cNvSpPr/>
              <p:nvPr/>
            </p:nvSpPr>
            <p:spPr>
              <a:xfrm>
                <a:off x="5509146" y="859809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143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147046E-0026-5AE7-F9C8-08917A9B403C}"/>
                  </a:ext>
                </a:extLst>
              </p:cNvPr>
              <p:cNvSpPr/>
              <p:nvPr/>
            </p:nvSpPr>
            <p:spPr>
              <a:xfrm>
                <a:off x="6494059" y="875731"/>
                <a:ext cx="395785" cy="5186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AA6F73"/>
                </a:solidFill>
              </a:ln>
              <a:effectLst>
                <a:innerShdw blurRad="152400">
                  <a:schemeClr val="tx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Arc 8">
                <a:extLst>
                  <a:ext uri="{FF2B5EF4-FFF2-40B4-BE49-F238E27FC236}">
                    <a16:creationId xmlns:a16="http://schemas.microsoft.com/office/drawing/2014/main" id="{18B1B9FB-9961-1453-0B6D-961D5CD83D08}"/>
                  </a:ext>
                </a:extLst>
              </p:cNvPr>
              <p:cNvSpPr/>
              <p:nvPr/>
            </p:nvSpPr>
            <p:spPr>
              <a:xfrm rot="8099653">
                <a:off x="5537627" y="35557"/>
                <a:ext cx="1366756" cy="1302928"/>
              </a:xfrm>
              <a:prstGeom prst="arc">
                <a:avLst/>
              </a:prstGeom>
              <a:ln w="76200" cap="rnd">
                <a:solidFill>
                  <a:srgbClr val="AA6F7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540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Alegreya Sans Black</vt:lpstr>
      <vt:lpstr>Angsana New</vt:lpstr>
      <vt:lpstr>Arial</vt:lpstr>
      <vt:lpstr>Calibri</vt:lpstr>
      <vt:lpstr>Calibri Light</vt:lpstr>
      <vt:lpstr>Fira Sans Condensed Black</vt:lpstr>
      <vt:lpstr>Millhouse</vt:lpstr>
      <vt:lpstr>SVN-Caprica Script</vt:lpstr>
      <vt:lpstr>Tahoma</vt:lpstr>
      <vt:lpstr>Times New Roman</vt:lpstr>
      <vt:lpstr>1_Chủ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bongbongcute12@gmail.com</dc:creator>
  <cp:lastModifiedBy>Administrator</cp:lastModifiedBy>
  <cp:revision>12</cp:revision>
  <dcterms:created xsi:type="dcterms:W3CDTF">2024-04-27T04:19:55Z</dcterms:created>
  <dcterms:modified xsi:type="dcterms:W3CDTF">2024-05-01T15:37:31Z</dcterms:modified>
</cp:coreProperties>
</file>