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81" r:id="rId3"/>
    <p:sldId id="282" r:id="rId4"/>
    <p:sldId id="283" r:id="rId5"/>
    <p:sldId id="279" r:id="rId6"/>
    <p:sldId id="269" r:id="rId7"/>
    <p:sldId id="270" r:id="rId8"/>
    <p:sldId id="271" r:id="rId9"/>
    <p:sldId id="272" r:id="rId10"/>
    <p:sldId id="273" r:id="rId11"/>
    <p:sldId id="257" r:id="rId12"/>
    <p:sldId id="27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ADB9CA"/>
    <a:srgbClr val="385723"/>
    <a:srgbClr val="BF9000"/>
    <a:srgbClr val="5B9BD5"/>
    <a:srgbClr val="FF0000"/>
    <a:srgbClr val="F62B37"/>
    <a:srgbClr val="92D050"/>
    <a:srgbClr val="FFFFFF"/>
    <a:srgbClr val="F9ED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815E-C8A6-4470-8BE3-1272C24343CE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11103-67B1-452D-992B-528E28371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51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815E-C8A6-4470-8BE3-1272C24343CE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11103-67B1-452D-992B-528E28371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407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815E-C8A6-4470-8BE3-1272C24343CE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11103-67B1-452D-992B-528E28371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2725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8788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3086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779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9779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309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193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367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133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815E-C8A6-4470-8BE3-1272C24343CE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11103-67B1-452D-992B-528E28371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8523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093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6679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326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815E-C8A6-4470-8BE3-1272C24343CE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11103-67B1-452D-992B-528E28371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417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815E-C8A6-4470-8BE3-1272C24343CE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11103-67B1-452D-992B-528E28371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978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815E-C8A6-4470-8BE3-1272C24343CE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11103-67B1-452D-992B-528E28371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888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815E-C8A6-4470-8BE3-1272C24343CE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11103-67B1-452D-992B-528E28371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713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815E-C8A6-4470-8BE3-1272C24343CE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11103-67B1-452D-992B-528E28371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602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815E-C8A6-4470-8BE3-1272C24343CE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11103-67B1-452D-992B-528E28371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206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2815E-C8A6-4470-8BE3-1272C24343CE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11103-67B1-452D-992B-528E28371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61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72815E-C8A6-4470-8BE3-1272C24343CE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711103-67B1-452D-992B-528E28371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424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1FD98-34FE-4F50-BF5D-8EF7C19B91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DB503-154D-464A-8D41-8B8112C92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054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4E9B3428-BA63-BCDF-48FE-CEBD96720164}"/>
              </a:ext>
            </a:extLst>
          </p:cNvPr>
          <p:cNvSpPr/>
          <p:nvPr/>
        </p:nvSpPr>
        <p:spPr>
          <a:xfrm>
            <a:off x="4205514" y="1513114"/>
            <a:ext cx="3780971" cy="3780971"/>
          </a:xfrm>
          <a:prstGeom prst="ellipse">
            <a:avLst/>
          </a:prstGeom>
          <a:solidFill>
            <a:srgbClr val="FFC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1DBA67CD-C649-2FDE-4E12-E15156245409}"/>
              </a:ext>
            </a:extLst>
          </p:cNvPr>
          <p:cNvSpPr/>
          <p:nvPr/>
        </p:nvSpPr>
        <p:spPr>
          <a:xfrm>
            <a:off x="3893457" y="3116943"/>
            <a:ext cx="624114" cy="62411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909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22222E-6 C -1.875E-6 -0.15209 0.0694 -0.27593 0.15495 -0.27593 C 0.2405 -0.27593 0.31016 -0.15209 0.31016 2.22222E-6 C 0.31016 0.15208 0.2405 0.27546 0.15495 0.27546 C 0.0694 0.27546 -1.875E-6 0.15208 -1.875E-6 2.22222E-6 Z " pathEditMode="relative" rAng="16200000" ptsTypes="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08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875E-6 0 L 0.15508 0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47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2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Scale>
                                      <p:cBhvr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4" grpId="3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87134" y="210549"/>
            <a:ext cx="71162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ô </a:t>
            </a:r>
            <a:r>
              <a:rPr lang="en-US" sz="4400" b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4400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8272" y="1451398"/>
            <a:ext cx="3091555" cy="531758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8203" y="2359972"/>
            <a:ext cx="1984629" cy="3500435"/>
          </a:xfrm>
          <a:prstGeom prst="rect">
            <a:avLst/>
          </a:prstGeom>
        </p:spPr>
      </p:pic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67E04595-5041-AE62-DF9F-012C8B7A318C}"/>
              </a:ext>
            </a:extLst>
          </p:cNvPr>
          <p:cNvSpPr/>
          <p:nvPr/>
        </p:nvSpPr>
        <p:spPr>
          <a:xfrm>
            <a:off x="2964231" y="5344589"/>
            <a:ext cx="7494471" cy="13518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ln/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	Đức Giê su ví người là cây gì</a:t>
            </a:r>
            <a:r>
              <a:rPr lang="en-US" sz="4000" b="1">
                <a:ln/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094FB01E-E3D2-D5E8-1BE0-FD3FDB4FCA5A}"/>
              </a:ext>
            </a:extLst>
          </p:cNvPr>
          <p:cNvSpPr/>
          <p:nvPr/>
        </p:nvSpPr>
        <p:spPr>
          <a:xfrm>
            <a:off x="2955126" y="5331093"/>
            <a:ext cx="7512680" cy="13788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>
                <a:ln/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</a:t>
            </a:r>
            <a:r>
              <a:rPr lang="vi-VN" sz="4000" b="1">
                <a:ln/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	Ai là người trồng nho?</a:t>
            </a:r>
            <a:endParaRPr lang="en-US" sz="4000" b="1">
              <a:ln/>
              <a:solidFill>
                <a:srgbClr val="00B05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3200" b="1">
              <a:ln/>
              <a:solidFill>
                <a:srgbClr val="00B05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C91A1669-2226-2266-24E1-DEEA92936297}"/>
              </a:ext>
            </a:extLst>
          </p:cNvPr>
          <p:cNvSpPr/>
          <p:nvPr/>
        </p:nvSpPr>
        <p:spPr>
          <a:xfrm>
            <a:off x="2964231" y="5344589"/>
            <a:ext cx="7494471" cy="13518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n/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3. Cành nào không sinh hoa trái Chúa Cha sẽ làm gì?</a:t>
            </a: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45AE3C4A-8FD9-375F-312F-D20E1BE2CCE2}"/>
              </a:ext>
            </a:extLst>
          </p:cNvPr>
          <p:cNvSpPr/>
          <p:nvPr/>
        </p:nvSpPr>
        <p:spPr>
          <a:xfrm>
            <a:off x="2982815" y="5248387"/>
            <a:ext cx="7494471" cy="14557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>
                <a:ln/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pPr lvl="0" algn="ctr"/>
            <a:r>
              <a:rPr lang="en-US" sz="2800" b="1">
                <a:ln/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4. </a:t>
            </a:r>
            <a:r>
              <a:rPr lang="en-US" sz="3600" b="1">
                <a:ln/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Cành nào không sinh hoa trái, Người sẽ làm gì để nó sinh nhiều hoa trái hơn?</a:t>
            </a:r>
          </a:p>
          <a:p>
            <a:pPr algn="ctr"/>
            <a:endParaRPr lang="en-US" sz="3200" b="1">
              <a:ln/>
              <a:solidFill>
                <a:srgbClr val="00B05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Mũi tên: Hình ngũ giác 6">
            <a:extLst>
              <a:ext uri="{FF2B5EF4-FFF2-40B4-BE49-F238E27FC236}">
                <a16:creationId xmlns:a16="http://schemas.microsoft.com/office/drawing/2014/main" id="{4BA7F65A-B990-C58E-7F6A-0E4A7D4D650E}"/>
              </a:ext>
            </a:extLst>
          </p:cNvPr>
          <p:cNvSpPr/>
          <p:nvPr/>
        </p:nvSpPr>
        <p:spPr>
          <a:xfrm flipH="1">
            <a:off x="10560195" y="758321"/>
            <a:ext cx="1616765" cy="467563"/>
          </a:xfrm>
          <a:prstGeom prst="homePlat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  <a:endParaRPr lang="vi-V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Mũi tên: Hình ngũ giác 7">
            <a:extLst>
              <a:ext uri="{FF2B5EF4-FFF2-40B4-BE49-F238E27FC236}">
                <a16:creationId xmlns:a16="http://schemas.microsoft.com/office/drawing/2014/main" id="{55BFE19D-A9F5-ACD2-AD38-04BE225E3872}"/>
              </a:ext>
            </a:extLst>
          </p:cNvPr>
          <p:cNvSpPr/>
          <p:nvPr/>
        </p:nvSpPr>
        <p:spPr>
          <a:xfrm flipH="1">
            <a:off x="10560195" y="1258541"/>
            <a:ext cx="1616765" cy="467563"/>
          </a:xfrm>
          <a:prstGeom prst="homePlat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  <a:endParaRPr lang="vi-V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Mũi tên: Hình ngũ giác 8">
            <a:extLst>
              <a:ext uri="{FF2B5EF4-FFF2-40B4-BE49-F238E27FC236}">
                <a16:creationId xmlns:a16="http://schemas.microsoft.com/office/drawing/2014/main" id="{27127620-4193-9484-F2BC-0FC5BCCF2D01}"/>
              </a:ext>
            </a:extLst>
          </p:cNvPr>
          <p:cNvSpPr/>
          <p:nvPr/>
        </p:nvSpPr>
        <p:spPr>
          <a:xfrm flipH="1">
            <a:off x="10560195" y="1745509"/>
            <a:ext cx="1616765" cy="467563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  <a:endParaRPr lang="vi-V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Mũi tên: Hình ngũ giác 10">
            <a:extLst>
              <a:ext uri="{FF2B5EF4-FFF2-40B4-BE49-F238E27FC236}">
                <a16:creationId xmlns:a16="http://schemas.microsoft.com/office/drawing/2014/main" id="{B290D2C0-AF9E-EE17-1041-E8F7CE284BFF}"/>
              </a:ext>
            </a:extLst>
          </p:cNvPr>
          <p:cNvSpPr/>
          <p:nvPr/>
        </p:nvSpPr>
        <p:spPr>
          <a:xfrm flipH="1">
            <a:off x="10560195" y="2232477"/>
            <a:ext cx="1616765" cy="467563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4</a:t>
            </a:r>
            <a:endParaRPr lang="vi-V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Mũi tên: Hình ngũ giác 21">
            <a:extLst>
              <a:ext uri="{FF2B5EF4-FFF2-40B4-BE49-F238E27FC236}">
                <a16:creationId xmlns:a16="http://schemas.microsoft.com/office/drawing/2014/main" id="{442BCEB0-1E5D-E693-CEEC-FABC1DC191D0}"/>
              </a:ext>
            </a:extLst>
          </p:cNvPr>
          <p:cNvSpPr/>
          <p:nvPr/>
        </p:nvSpPr>
        <p:spPr>
          <a:xfrm flipH="1">
            <a:off x="10560195" y="2719445"/>
            <a:ext cx="1616765" cy="467563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5</a:t>
            </a:r>
            <a:endParaRPr lang="vi-V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Mũi tên: Hình ngũ giác 28">
            <a:extLst>
              <a:ext uri="{FF2B5EF4-FFF2-40B4-BE49-F238E27FC236}">
                <a16:creationId xmlns:a16="http://schemas.microsoft.com/office/drawing/2014/main" id="{3DE1DE5D-86CB-CF0B-961C-93D1AF53B576}"/>
              </a:ext>
            </a:extLst>
          </p:cNvPr>
          <p:cNvSpPr/>
          <p:nvPr/>
        </p:nvSpPr>
        <p:spPr>
          <a:xfrm flipH="1">
            <a:off x="10560195" y="3206413"/>
            <a:ext cx="1616765" cy="467563"/>
          </a:xfrm>
          <a:prstGeom prst="homePlate">
            <a:avLst/>
          </a:prstGeom>
          <a:solidFill>
            <a:srgbClr val="BF9000"/>
          </a:solidFill>
          <a:ln>
            <a:solidFill>
              <a:srgbClr val="BF9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6</a:t>
            </a:r>
            <a:endParaRPr lang="vi-V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Mũi tên: Hình ngũ giác 29">
            <a:extLst>
              <a:ext uri="{FF2B5EF4-FFF2-40B4-BE49-F238E27FC236}">
                <a16:creationId xmlns:a16="http://schemas.microsoft.com/office/drawing/2014/main" id="{64D57282-047D-5018-9CB9-71EE1CA8582A}"/>
              </a:ext>
            </a:extLst>
          </p:cNvPr>
          <p:cNvSpPr/>
          <p:nvPr/>
        </p:nvSpPr>
        <p:spPr>
          <a:xfrm flipH="1">
            <a:off x="10560195" y="3693381"/>
            <a:ext cx="1616765" cy="467563"/>
          </a:xfrm>
          <a:prstGeom prst="homePlate">
            <a:avLst/>
          </a:prstGeom>
          <a:solidFill>
            <a:srgbClr val="38572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7</a:t>
            </a:r>
            <a:endParaRPr lang="vi-V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Mũi tên: Hình ngũ giác 30">
            <a:extLst>
              <a:ext uri="{FF2B5EF4-FFF2-40B4-BE49-F238E27FC236}">
                <a16:creationId xmlns:a16="http://schemas.microsoft.com/office/drawing/2014/main" id="{8D5BEB2C-A883-D997-0095-4F066BE9F64F}"/>
              </a:ext>
            </a:extLst>
          </p:cNvPr>
          <p:cNvSpPr/>
          <p:nvPr/>
        </p:nvSpPr>
        <p:spPr>
          <a:xfrm flipH="1">
            <a:off x="10560195" y="4180349"/>
            <a:ext cx="1616765" cy="467563"/>
          </a:xfrm>
          <a:prstGeom prst="homePlate">
            <a:avLst/>
          </a:prstGeom>
          <a:solidFill>
            <a:srgbClr val="ADB9CA"/>
          </a:solidFill>
          <a:ln>
            <a:solidFill>
              <a:srgbClr val="ADB9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8</a:t>
            </a:r>
            <a:endParaRPr lang="vi-V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Mũi tên: Hình ngũ giác 36">
            <a:extLst>
              <a:ext uri="{FF2B5EF4-FFF2-40B4-BE49-F238E27FC236}">
                <a16:creationId xmlns:a16="http://schemas.microsoft.com/office/drawing/2014/main" id="{1628587B-5EF5-E95D-69EE-1BD6E19F80A9}"/>
              </a:ext>
            </a:extLst>
          </p:cNvPr>
          <p:cNvSpPr/>
          <p:nvPr/>
        </p:nvSpPr>
        <p:spPr>
          <a:xfrm flipH="1">
            <a:off x="10560195" y="4667317"/>
            <a:ext cx="1616765" cy="467563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9</a:t>
            </a:r>
            <a:endParaRPr lang="vi-V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56A27731-850A-B832-CEB2-6F9A3D1CED15}"/>
              </a:ext>
            </a:extLst>
          </p:cNvPr>
          <p:cNvSpPr/>
          <p:nvPr/>
        </p:nvSpPr>
        <p:spPr>
          <a:xfrm>
            <a:off x="2982439" y="5260696"/>
            <a:ext cx="7494471" cy="14445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>
                <a:ln/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pPr lvl="0" algn="ctr"/>
            <a:r>
              <a:rPr lang="en-US" sz="3200" b="1">
                <a:ln/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5. </a:t>
            </a:r>
            <a:r>
              <a:rPr lang="en-US" sz="4000" b="1">
                <a:ln/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Đức Giêsu kêu gọi các môn đệ hãy làm gì trong </a:t>
            </a:r>
            <a:r>
              <a:rPr lang="en-US" sz="4000" b="1" smtClean="0">
                <a:ln/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Người?</a:t>
            </a:r>
            <a:endParaRPr lang="en-US" sz="4000" b="1">
              <a:ln/>
              <a:solidFill>
                <a:srgbClr val="00B05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3200" b="1">
              <a:ln/>
              <a:solidFill>
                <a:srgbClr val="00B05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F72CC07A-1F8E-92C4-68EF-388CC85742C8}"/>
              </a:ext>
            </a:extLst>
          </p:cNvPr>
          <p:cNvSpPr/>
          <p:nvPr/>
        </p:nvSpPr>
        <p:spPr>
          <a:xfrm>
            <a:off x="2969451" y="5234761"/>
            <a:ext cx="7494471" cy="14377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>
                <a:ln/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pPr lvl="0" algn="ctr"/>
            <a:r>
              <a:rPr lang="en-US" sz="3600" b="1">
                <a:ln/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6. </a:t>
            </a:r>
            <a:r>
              <a:rPr lang="vi-VN" sz="3600" b="1">
                <a:ln/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Cành nho không thể tự mình sinh hoa trái nếu không… với cây nho?</a:t>
            </a:r>
            <a:endParaRPr lang="vi-VN" sz="4400" b="1">
              <a:ln/>
              <a:solidFill>
                <a:srgbClr val="00B05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3200" b="1">
              <a:ln/>
              <a:solidFill>
                <a:srgbClr val="00B05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D808B964-5979-B2E2-424B-CF8EAB88878C}"/>
              </a:ext>
            </a:extLst>
          </p:cNvPr>
          <p:cNvSpPr/>
          <p:nvPr/>
        </p:nvSpPr>
        <p:spPr>
          <a:xfrm>
            <a:off x="2962582" y="5259688"/>
            <a:ext cx="7494471" cy="142427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>
                <a:ln/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pPr lvl="0" algn="ctr"/>
            <a:r>
              <a:rPr lang="en-US" sz="3200" b="1">
                <a:ln/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7. </a:t>
            </a:r>
            <a:r>
              <a:rPr lang="en-US" sz="4000" b="1">
                <a:ln/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Ai ở lại trong Đức Giêsu, thì muốn gì hãy cứ xin thì sẽ được?</a:t>
            </a:r>
          </a:p>
          <a:p>
            <a:pPr algn="ctr"/>
            <a:endParaRPr lang="en-US" sz="3200" b="1">
              <a:ln/>
              <a:solidFill>
                <a:srgbClr val="00B05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34A5B2E9-995D-A23E-6DB9-A06742FDB175}"/>
              </a:ext>
            </a:extLst>
          </p:cNvPr>
          <p:cNvSpPr/>
          <p:nvPr/>
        </p:nvSpPr>
        <p:spPr>
          <a:xfrm>
            <a:off x="2969827" y="5326480"/>
            <a:ext cx="7494471" cy="13494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>
                <a:ln/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pPr lvl="0" algn="ctr"/>
            <a:r>
              <a:rPr lang="en-US" sz="3200" b="1">
                <a:ln/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8. </a:t>
            </a:r>
            <a:r>
              <a:rPr lang="en-US" sz="4000" b="1">
                <a:ln/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Sau mấy ngày Đức Giêsu hiện đến với các môn đệ?</a:t>
            </a:r>
          </a:p>
          <a:p>
            <a:pPr algn="ctr"/>
            <a:endParaRPr lang="en-US" sz="3200" b="1">
              <a:ln/>
              <a:solidFill>
                <a:srgbClr val="00B05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65AFC80B-9CAA-1AF0-F703-8BB253D72632}"/>
              </a:ext>
            </a:extLst>
          </p:cNvPr>
          <p:cNvSpPr/>
          <p:nvPr/>
        </p:nvSpPr>
        <p:spPr>
          <a:xfrm>
            <a:off x="2975592" y="5257293"/>
            <a:ext cx="7468449" cy="14445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>
                <a:ln/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pPr lvl="0" algn="ctr"/>
            <a:r>
              <a:rPr lang="en-US" sz="3200" b="1">
                <a:ln/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9. </a:t>
            </a:r>
            <a:r>
              <a:rPr lang="en-US" sz="4000" b="1">
                <a:ln/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 trong những điều làm Chúa Cha được tôn vinh là?</a:t>
            </a:r>
          </a:p>
          <a:p>
            <a:pPr algn="ctr"/>
            <a:endParaRPr lang="en-US" sz="3200" b="1">
              <a:ln/>
              <a:solidFill>
                <a:srgbClr val="00B05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Table 39">
            <a:extLst>
              <a:ext uri="{FF2B5EF4-FFF2-40B4-BE49-F238E27FC236}">
                <a16:creationId xmlns:a16="http://schemas.microsoft.com/office/drawing/2014/main" id="{836DF9BE-F86F-CEDE-0F3B-5E76AC28ED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1006497"/>
              </p:ext>
            </p:extLst>
          </p:nvPr>
        </p:nvGraphicFramePr>
        <p:xfrm>
          <a:off x="5086762" y="949192"/>
          <a:ext cx="3515932" cy="5038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22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22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22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22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22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227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227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03827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 41">
            <a:extLst>
              <a:ext uri="{FF2B5EF4-FFF2-40B4-BE49-F238E27FC236}">
                <a16:creationId xmlns:a16="http://schemas.microsoft.com/office/drawing/2014/main" id="{FF20F78A-E45C-29DD-FBD6-B3461D33BD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0336532"/>
              </p:ext>
            </p:extLst>
          </p:nvPr>
        </p:nvGraphicFramePr>
        <p:xfrm>
          <a:off x="5098802" y="2983581"/>
          <a:ext cx="3477292" cy="5038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7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67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67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67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67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67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967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03827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Ắ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8" name="Table 43">
            <a:extLst>
              <a:ext uri="{FF2B5EF4-FFF2-40B4-BE49-F238E27FC236}">
                <a16:creationId xmlns:a16="http://schemas.microsoft.com/office/drawing/2014/main" id="{8183A0CB-B4B2-1B6B-CDDD-C042CCC2A5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4614335"/>
              </p:ext>
            </p:extLst>
          </p:nvPr>
        </p:nvGraphicFramePr>
        <p:xfrm>
          <a:off x="5084288" y="2466258"/>
          <a:ext cx="2000518" cy="5038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1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01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01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01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3827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Ở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Ạ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8" name="Table 44">
            <a:extLst>
              <a:ext uri="{FF2B5EF4-FFF2-40B4-BE49-F238E27FC236}">
                <a16:creationId xmlns:a16="http://schemas.microsoft.com/office/drawing/2014/main" id="{EB852192-2A38-1D00-C61D-1C0BFDDE02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4511854"/>
              </p:ext>
            </p:extLst>
          </p:nvPr>
        </p:nvGraphicFramePr>
        <p:xfrm>
          <a:off x="5589871" y="3487909"/>
          <a:ext cx="2000518" cy="5038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1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01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01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01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3827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9" name="Table 45">
            <a:extLst>
              <a:ext uri="{FF2B5EF4-FFF2-40B4-BE49-F238E27FC236}">
                <a16:creationId xmlns:a16="http://schemas.microsoft.com/office/drawing/2014/main" id="{6315014D-1C7D-5649-0B00-B6C5D98944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6485917"/>
              </p:ext>
            </p:extLst>
          </p:nvPr>
        </p:nvGraphicFramePr>
        <p:xfrm>
          <a:off x="4585319" y="1470040"/>
          <a:ext cx="3005070" cy="5038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8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08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08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08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08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08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03827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Ặ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Đ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1" name="Table 46">
            <a:extLst>
              <a:ext uri="{FF2B5EF4-FFF2-40B4-BE49-F238E27FC236}">
                <a16:creationId xmlns:a16="http://schemas.microsoft.com/office/drawing/2014/main" id="{D526AD8B-87ED-21E6-32C6-9E0132BE83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4207306"/>
              </p:ext>
            </p:extLst>
          </p:nvPr>
        </p:nvGraphicFramePr>
        <p:xfrm>
          <a:off x="3611387" y="4519596"/>
          <a:ext cx="5499276" cy="5038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99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99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99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99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99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99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999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9993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9993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9993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9993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03827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Á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3" name="Table 47">
            <a:extLst>
              <a:ext uri="{FF2B5EF4-FFF2-40B4-BE49-F238E27FC236}">
                <a16:creationId xmlns:a16="http://schemas.microsoft.com/office/drawing/2014/main" id="{47FEA951-512C-DE76-DDD6-E86A0C2030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0723335"/>
              </p:ext>
            </p:extLst>
          </p:nvPr>
        </p:nvGraphicFramePr>
        <p:xfrm>
          <a:off x="5111592" y="420081"/>
          <a:ext cx="2985756" cy="5194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76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76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76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76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76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76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19447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Â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9" name="Table 9">
            <a:extLst>
              <a:ext uri="{FF2B5EF4-FFF2-40B4-BE49-F238E27FC236}">
                <a16:creationId xmlns:a16="http://schemas.microsoft.com/office/drawing/2014/main" id="{EBCE1E01-4C35-0E42-A6BD-9957880D52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6837112"/>
              </p:ext>
            </p:extLst>
          </p:nvPr>
        </p:nvGraphicFramePr>
        <p:xfrm>
          <a:off x="5584320" y="1962431"/>
          <a:ext cx="3005070" cy="5038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8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08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08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08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08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08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03827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Ắ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Ỉ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0" name="Table 19">
            <a:extLst>
              <a:ext uri="{FF2B5EF4-FFF2-40B4-BE49-F238E27FC236}">
                <a16:creationId xmlns:a16="http://schemas.microsoft.com/office/drawing/2014/main" id="{503E5468-13B1-1863-B6DB-A55DC0B7BB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0355121"/>
              </p:ext>
            </p:extLst>
          </p:nvPr>
        </p:nvGraphicFramePr>
        <p:xfrm>
          <a:off x="5580158" y="3497652"/>
          <a:ext cx="2000518" cy="5038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1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01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01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01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3827"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1" name="Table 20">
            <a:extLst>
              <a:ext uri="{FF2B5EF4-FFF2-40B4-BE49-F238E27FC236}">
                <a16:creationId xmlns:a16="http://schemas.microsoft.com/office/drawing/2014/main" id="{F9526900-3582-08A9-0448-82DA2808FF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3369614"/>
              </p:ext>
            </p:extLst>
          </p:nvPr>
        </p:nvGraphicFramePr>
        <p:xfrm>
          <a:off x="5095463" y="2980329"/>
          <a:ext cx="3477292" cy="5038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7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67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67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67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67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67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967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0382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9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9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9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9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9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9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9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2" name="Table 21">
            <a:extLst>
              <a:ext uri="{FF2B5EF4-FFF2-40B4-BE49-F238E27FC236}">
                <a16:creationId xmlns:a16="http://schemas.microsoft.com/office/drawing/2014/main" id="{2AEF04F9-B0B0-2E4C-DED8-5475B00811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0526222"/>
              </p:ext>
            </p:extLst>
          </p:nvPr>
        </p:nvGraphicFramePr>
        <p:xfrm>
          <a:off x="5069774" y="2466257"/>
          <a:ext cx="2000518" cy="5038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1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01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01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01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382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3" name="Table 22">
            <a:extLst>
              <a:ext uri="{FF2B5EF4-FFF2-40B4-BE49-F238E27FC236}">
                <a16:creationId xmlns:a16="http://schemas.microsoft.com/office/drawing/2014/main" id="{7468368D-5CCE-DE44-1E75-514F97C4C1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0524673"/>
              </p:ext>
            </p:extLst>
          </p:nvPr>
        </p:nvGraphicFramePr>
        <p:xfrm>
          <a:off x="5577414" y="1951403"/>
          <a:ext cx="3011976" cy="5194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19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19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19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19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19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19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19447"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4" name="Table 23">
            <a:extLst>
              <a:ext uri="{FF2B5EF4-FFF2-40B4-BE49-F238E27FC236}">
                <a16:creationId xmlns:a16="http://schemas.microsoft.com/office/drawing/2014/main" id="{82C85477-73C6-9E9C-B7D5-B96CB77C80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2017129"/>
              </p:ext>
            </p:extLst>
          </p:nvPr>
        </p:nvGraphicFramePr>
        <p:xfrm>
          <a:off x="5106792" y="426621"/>
          <a:ext cx="3005070" cy="5038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8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08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08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08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08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08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0382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5" name="Table 24">
            <a:extLst>
              <a:ext uri="{FF2B5EF4-FFF2-40B4-BE49-F238E27FC236}">
                <a16:creationId xmlns:a16="http://schemas.microsoft.com/office/drawing/2014/main" id="{B3DA8A3C-55FE-0895-DAD7-710B7D0B12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57108"/>
              </p:ext>
            </p:extLst>
          </p:nvPr>
        </p:nvGraphicFramePr>
        <p:xfrm>
          <a:off x="3611387" y="4536617"/>
          <a:ext cx="5499276" cy="5038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99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99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99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99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99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99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999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9993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9993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9993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9993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0382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6" name="Table 25">
            <a:extLst>
              <a:ext uri="{FF2B5EF4-FFF2-40B4-BE49-F238E27FC236}">
                <a16:creationId xmlns:a16="http://schemas.microsoft.com/office/drawing/2014/main" id="{9DBF0EDD-1F4E-2ACB-5862-939155974C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1073699"/>
              </p:ext>
            </p:extLst>
          </p:nvPr>
        </p:nvGraphicFramePr>
        <p:xfrm>
          <a:off x="5098802" y="947571"/>
          <a:ext cx="3515932" cy="5038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22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22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22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22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22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227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227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0382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7" name="Table 26">
            <a:extLst>
              <a:ext uri="{FF2B5EF4-FFF2-40B4-BE49-F238E27FC236}">
                <a16:creationId xmlns:a16="http://schemas.microsoft.com/office/drawing/2014/main" id="{1EF31D30-6682-9B96-072C-BADA7E7523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1419638"/>
              </p:ext>
            </p:extLst>
          </p:nvPr>
        </p:nvGraphicFramePr>
        <p:xfrm>
          <a:off x="4575606" y="1461954"/>
          <a:ext cx="3005070" cy="5038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8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08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08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08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08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08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0382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8" name="Table 39">
            <a:extLst>
              <a:ext uri="{FF2B5EF4-FFF2-40B4-BE49-F238E27FC236}">
                <a16:creationId xmlns:a16="http://schemas.microsoft.com/office/drawing/2014/main" id="{A3E0A38B-0AA8-9817-5728-ABA3412ED4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6407734"/>
              </p:ext>
            </p:extLst>
          </p:nvPr>
        </p:nvGraphicFramePr>
        <p:xfrm>
          <a:off x="4602895" y="3997502"/>
          <a:ext cx="3515932" cy="5038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22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22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22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22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22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227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227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03827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Á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9" name="Table 25">
            <a:extLst>
              <a:ext uri="{FF2B5EF4-FFF2-40B4-BE49-F238E27FC236}">
                <a16:creationId xmlns:a16="http://schemas.microsoft.com/office/drawing/2014/main" id="{0359CC7C-80C2-DC2F-627F-C8DDFBFA7A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8266318"/>
              </p:ext>
            </p:extLst>
          </p:nvPr>
        </p:nvGraphicFramePr>
        <p:xfrm>
          <a:off x="4602895" y="4004250"/>
          <a:ext cx="3515932" cy="5038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22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22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22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22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22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227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227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0382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9C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9C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9C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9C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9C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9C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425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19" grpId="0"/>
      <p:bldP spid="2" grpId="0" animBg="1"/>
      <p:bldP spid="2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22" grpId="0" animBg="1"/>
      <p:bldP spid="22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7" grpId="0" animBg="1"/>
      <p:bldP spid="37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91428" y="-159658"/>
            <a:ext cx="6017305" cy="601730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991428" y="1018904"/>
            <a:ext cx="6037943" cy="4635545"/>
            <a:chOff x="4005943" y="-166914"/>
            <a:chExt cx="6037943" cy="601730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40544" y="1062880"/>
              <a:ext cx="2193327" cy="468477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backgroundMark x1="45333" y1="28000" x2="36444" y2="59111"/>
                          <a14:backgroundMark x1="48889" y1="19556" x2="49333" y2="697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005943" y="-166914"/>
              <a:ext cx="6037943" cy="6017305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493" y="2438399"/>
            <a:ext cx="1532308" cy="12917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5217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DBC1D5AE-B5BB-D79E-D895-2A8D04B5ED21}"/>
              </a:ext>
            </a:extLst>
          </p:cNvPr>
          <p:cNvSpPr/>
          <p:nvPr/>
        </p:nvSpPr>
        <p:spPr>
          <a:xfrm rot="2700000">
            <a:off x="4318000" y="1651000"/>
            <a:ext cx="3556000" cy="355600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0F1E8CF8-7A01-DE69-4748-6D783CBF30CD}"/>
              </a:ext>
            </a:extLst>
          </p:cNvPr>
          <p:cNvSpPr/>
          <p:nvPr/>
        </p:nvSpPr>
        <p:spPr>
          <a:xfrm rot="2700000">
            <a:off x="5550134" y="2883133"/>
            <a:ext cx="1091731" cy="1091734"/>
          </a:xfrm>
          <a:prstGeom prst="rect">
            <a:avLst/>
          </a:prstGeom>
          <a:solidFill>
            <a:srgbClr val="FFC000"/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7" name="Đường nối Thẳng 6">
            <a:extLst>
              <a:ext uri="{FF2B5EF4-FFF2-40B4-BE49-F238E27FC236}">
                <a16:creationId xmlns:a16="http://schemas.microsoft.com/office/drawing/2014/main" id="{A6AF03A0-F09C-B36C-5732-7172C79E755B}"/>
              </a:ext>
            </a:extLst>
          </p:cNvPr>
          <p:cNvCxnSpPr/>
          <p:nvPr/>
        </p:nvCxnSpPr>
        <p:spPr>
          <a:xfrm flipV="1">
            <a:off x="4557486" y="1915886"/>
            <a:ext cx="1538514" cy="151311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6E76997A-7B1B-5861-C536-980D36054F9E}"/>
              </a:ext>
            </a:extLst>
          </p:cNvPr>
          <p:cNvCxnSpPr>
            <a:cxnSpLocks/>
          </p:cNvCxnSpPr>
          <p:nvPr/>
        </p:nvCxnSpPr>
        <p:spPr>
          <a:xfrm rot="16200000" flipV="1">
            <a:off x="6075585" y="1915886"/>
            <a:ext cx="1538514" cy="151311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723D0FC9-13B2-2BA8-7DD5-F07ECDB3B5FB}"/>
              </a:ext>
            </a:extLst>
          </p:cNvPr>
          <p:cNvCxnSpPr>
            <a:cxnSpLocks/>
          </p:cNvCxnSpPr>
          <p:nvPr/>
        </p:nvCxnSpPr>
        <p:spPr>
          <a:xfrm rot="16200000" flipV="1">
            <a:off x="4544786" y="3413585"/>
            <a:ext cx="1538514" cy="151311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2CF4383B-825B-47C8-2C20-7DBB43F23671}"/>
              </a:ext>
            </a:extLst>
          </p:cNvPr>
          <p:cNvCxnSpPr>
            <a:cxnSpLocks/>
          </p:cNvCxnSpPr>
          <p:nvPr/>
        </p:nvCxnSpPr>
        <p:spPr>
          <a:xfrm rot="5400000">
            <a:off x="6057900" y="3413585"/>
            <a:ext cx="1538514" cy="151311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287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repeatCount="2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repeatCount="2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xit" presetSubtype="8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xit" presetSubtype="4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xit" presetSubtype="4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2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B2A980D-5A8E-E08F-D295-BD6335938921}"/>
              </a:ext>
            </a:extLst>
          </p:cNvPr>
          <p:cNvSpPr txBox="1"/>
          <p:nvPr/>
        </p:nvSpPr>
        <p:spPr>
          <a:xfrm>
            <a:off x="881986" y="2875002"/>
            <a:ext cx="107649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FFC000"/>
                </a:solidFill>
                <a:latin typeface="SVN-Neutraface 2" panose="02000600040000020004" pitchFamily="2" charset="0"/>
              </a:rPr>
              <a:t>     Vui học    kinh thánh</a:t>
            </a:r>
            <a:endParaRPr lang="vi-VN" sz="6600">
              <a:solidFill>
                <a:srgbClr val="FFC000"/>
              </a:solidFill>
            </a:endParaRPr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0F1E8CF8-7A01-DE69-4748-6D783CBF30CD}"/>
              </a:ext>
            </a:extLst>
          </p:cNvPr>
          <p:cNvSpPr/>
          <p:nvPr/>
        </p:nvSpPr>
        <p:spPr>
          <a:xfrm rot="2700000">
            <a:off x="5476677" y="3091037"/>
            <a:ext cx="675924" cy="675926"/>
          </a:xfrm>
          <a:prstGeom prst="rect">
            <a:avLst/>
          </a:prstGeom>
          <a:solidFill>
            <a:srgbClr val="FFC000"/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29BE2CA-0C76-02A5-1FBF-B50A1A5FDE12}"/>
              </a:ext>
            </a:extLst>
          </p:cNvPr>
          <p:cNvSpPr txBox="1"/>
          <p:nvPr/>
        </p:nvSpPr>
        <p:spPr>
          <a:xfrm>
            <a:off x="4157323" y="3893739"/>
            <a:ext cx="41002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00B050"/>
                </a:solidFill>
                <a:latin typeface="SVN-Neutraface 2" panose="02000600040000020004" pitchFamily="2" charset="0"/>
              </a:rPr>
              <a:t>Gioan 15, 1-8</a:t>
            </a:r>
            <a:endParaRPr lang="vi-VN" sz="440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50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 L -0.39284 0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4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39284 0 L 0.48763 0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2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3" grpId="1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>
            <a:extLst>
              <a:ext uri="{FF2B5EF4-FFF2-40B4-BE49-F238E27FC236}">
                <a16:creationId xmlns:a16="http://schemas.microsoft.com/office/drawing/2014/main" id="{0BBF8D74-29C9-4AED-C651-3562C08FC26B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313042" y="-1"/>
            <a:ext cx="8878957" cy="4611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56" name="Hình chữ nhật 55">
            <a:extLst>
              <a:ext uri="{FF2B5EF4-FFF2-40B4-BE49-F238E27FC236}">
                <a16:creationId xmlns:a16="http://schemas.microsoft.com/office/drawing/2014/main" id="{198A0E5B-8C30-17FB-120B-448958C3888C}"/>
              </a:ext>
            </a:extLst>
          </p:cNvPr>
          <p:cNvSpPr/>
          <p:nvPr/>
        </p:nvSpPr>
        <p:spPr>
          <a:xfrm>
            <a:off x="0" y="0"/>
            <a:ext cx="5152571" cy="6981371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7" name="Hình chữ nhật 56">
            <a:extLst>
              <a:ext uri="{FF2B5EF4-FFF2-40B4-BE49-F238E27FC236}">
                <a16:creationId xmlns:a16="http://schemas.microsoft.com/office/drawing/2014/main" id="{640C1ED2-5BE7-8A12-B764-AD22EAACC316}"/>
              </a:ext>
            </a:extLst>
          </p:cNvPr>
          <p:cNvSpPr/>
          <p:nvPr/>
        </p:nvSpPr>
        <p:spPr>
          <a:xfrm rot="2578164">
            <a:off x="770470" y="1594723"/>
            <a:ext cx="3576752" cy="3668556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974717C5-193F-368A-A78A-03F6531AE09C}"/>
              </a:ext>
            </a:extLst>
          </p:cNvPr>
          <p:cNvSpPr txBox="1"/>
          <p:nvPr/>
        </p:nvSpPr>
        <p:spPr>
          <a:xfrm>
            <a:off x="1514504" y="1905506"/>
            <a:ext cx="25090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 NHẬT V PHỤC SINH</a:t>
            </a:r>
            <a:endParaRPr lang="vi-VN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2B7ACDA-11A3-E657-53FB-903100EA7D9C}"/>
              </a:ext>
            </a:extLst>
          </p:cNvPr>
          <p:cNvSpPr txBox="1"/>
          <p:nvPr/>
        </p:nvSpPr>
        <p:spPr>
          <a:xfrm>
            <a:off x="610593" y="5187224"/>
            <a:ext cx="4031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Thầy là cây nho thật</a:t>
            </a:r>
            <a:endParaRPr lang="vi-V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2992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130134" y="234287"/>
            <a:ext cx="5923128" cy="6400800"/>
          </a:xfrm>
          <a:prstGeom prst="rect">
            <a:avLst/>
          </a:prstGeom>
          <a:gradFill>
            <a:gsLst>
              <a:gs pos="2000">
                <a:srgbClr val="371412"/>
              </a:gs>
              <a:gs pos="33000">
                <a:srgbClr val="532011"/>
              </a:gs>
              <a:gs pos="66000">
                <a:srgbClr val="7A3A1C"/>
              </a:gs>
              <a:gs pos="100000">
                <a:srgbClr val="330A0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gradFill>
                  <a:gsLst>
                    <a:gs pos="200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5600933" y="281130"/>
            <a:ext cx="1366756" cy="1080705"/>
            <a:chOff x="5600933" y="281130"/>
            <a:chExt cx="1366756" cy="1080705"/>
          </a:xfrm>
        </p:grpSpPr>
        <p:sp>
          <p:nvSpPr>
            <p:cNvPr id="8" name="Oval 7"/>
            <p:cNvSpPr/>
            <p:nvPr/>
          </p:nvSpPr>
          <p:spPr>
            <a:xfrm>
              <a:off x="6494059" y="833529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1524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c 8"/>
            <p:cNvSpPr/>
            <p:nvPr/>
          </p:nvSpPr>
          <p:spPr>
            <a:xfrm rot="8151827">
              <a:off x="5600933" y="281130"/>
              <a:ext cx="1366756" cy="1080705"/>
            </a:xfrm>
            <a:prstGeom prst="arc">
              <a:avLst>
                <a:gd name="adj1" fmla="val 16200000"/>
                <a:gd name="adj2" fmla="val 6977794"/>
              </a:avLst>
            </a:prstGeom>
            <a:ln w="76200" cap="rnd">
              <a:gradFill flip="none" rotWithShape="1">
                <a:gsLst>
                  <a:gs pos="3000">
                    <a:srgbClr val="722F11"/>
                  </a:gs>
                  <a:gs pos="48000">
                    <a:srgbClr val="F1F1F1"/>
                  </a:gs>
                  <a:gs pos="100000">
                    <a:srgbClr val="722F11"/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584520" y="1108779"/>
            <a:ext cx="1366756" cy="1080705"/>
            <a:chOff x="5600933" y="281130"/>
            <a:chExt cx="1366756" cy="1080705"/>
          </a:xfrm>
        </p:grpSpPr>
        <p:sp>
          <p:nvSpPr>
            <p:cNvPr id="42" name="Oval 41"/>
            <p:cNvSpPr/>
            <p:nvPr/>
          </p:nvSpPr>
          <p:spPr>
            <a:xfrm>
              <a:off x="6494059" y="833529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1524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Arc 42"/>
            <p:cNvSpPr/>
            <p:nvPr/>
          </p:nvSpPr>
          <p:spPr>
            <a:xfrm rot="8151827">
              <a:off x="5600933" y="281130"/>
              <a:ext cx="1366756" cy="1080705"/>
            </a:xfrm>
            <a:prstGeom prst="arc">
              <a:avLst>
                <a:gd name="adj1" fmla="val 16200000"/>
                <a:gd name="adj2" fmla="val 6977794"/>
              </a:avLst>
            </a:prstGeom>
            <a:ln w="76200" cap="rnd">
              <a:gradFill flip="none" rotWithShape="1">
                <a:gsLst>
                  <a:gs pos="3000">
                    <a:srgbClr val="722F11"/>
                  </a:gs>
                  <a:gs pos="48000">
                    <a:srgbClr val="F1F1F1"/>
                  </a:gs>
                  <a:gs pos="100000">
                    <a:srgbClr val="722F11"/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582175" y="1936428"/>
            <a:ext cx="1366756" cy="1080705"/>
            <a:chOff x="5600933" y="281130"/>
            <a:chExt cx="1366756" cy="1080705"/>
          </a:xfrm>
        </p:grpSpPr>
        <p:sp>
          <p:nvSpPr>
            <p:cNvPr id="45" name="Oval 44"/>
            <p:cNvSpPr/>
            <p:nvPr/>
          </p:nvSpPr>
          <p:spPr>
            <a:xfrm>
              <a:off x="6494059" y="833529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1524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Arc 45"/>
            <p:cNvSpPr/>
            <p:nvPr/>
          </p:nvSpPr>
          <p:spPr>
            <a:xfrm rot="8151827">
              <a:off x="5600933" y="281130"/>
              <a:ext cx="1366756" cy="1080705"/>
            </a:xfrm>
            <a:prstGeom prst="arc">
              <a:avLst>
                <a:gd name="adj1" fmla="val 16200000"/>
                <a:gd name="adj2" fmla="val 6977794"/>
              </a:avLst>
            </a:prstGeom>
            <a:ln w="76200" cap="rnd">
              <a:gradFill flip="none" rotWithShape="1">
                <a:gsLst>
                  <a:gs pos="3000">
                    <a:srgbClr val="722F11"/>
                  </a:gs>
                  <a:gs pos="48000">
                    <a:srgbClr val="F1F1F1"/>
                  </a:gs>
                  <a:gs pos="100000">
                    <a:srgbClr val="722F11"/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593898" y="2764077"/>
            <a:ext cx="1366756" cy="1080705"/>
            <a:chOff x="5600933" y="281130"/>
            <a:chExt cx="1366756" cy="1080705"/>
          </a:xfrm>
        </p:grpSpPr>
        <p:sp>
          <p:nvSpPr>
            <p:cNvPr id="48" name="Oval 47"/>
            <p:cNvSpPr/>
            <p:nvPr/>
          </p:nvSpPr>
          <p:spPr>
            <a:xfrm>
              <a:off x="6494059" y="833529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1524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Arc 48"/>
            <p:cNvSpPr/>
            <p:nvPr/>
          </p:nvSpPr>
          <p:spPr>
            <a:xfrm rot="8151827">
              <a:off x="5600933" y="281130"/>
              <a:ext cx="1366756" cy="1080705"/>
            </a:xfrm>
            <a:prstGeom prst="arc">
              <a:avLst>
                <a:gd name="adj1" fmla="val 16200000"/>
                <a:gd name="adj2" fmla="val 6977794"/>
              </a:avLst>
            </a:prstGeom>
            <a:ln w="76200" cap="rnd">
              <a:gradFill flip="none" rotWithShape="1">
                <a:gsLst>
                  <a:gs pos="3000">
                    <a:srgbClr val="722F11"/>
                  </a:gs>
                  <a:gs pos="48000">
                    <a:srgbClr val="F1F1F1"/>
                  </a:gs>
                  <a:gs pos="100000">
                    <a:srgbClr val="722F11"/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5591553" y="3647997"/>
            <a:ext cx="1366756" cy="1080705"/>
            <a:chOff x="5600933" y="281130"/>
            <a:chExt cx="1366756" cy="1080705"/>
          </a:xfrm>
        </p:grpSpPr>
        <p:sp>
          <p:nvSpPr>
            <p:cNvPr id="54" name="Oval 53"/>
            <p:cNvSpPr/>
            <p:nvPr/>
          </p:nvSpPr>
          <p:spPr>
            <a:xfrm>
              <a:off x="6494059" y="833529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1524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Arc 54"/>
            <p:cNvSpPr/>
            <p:nvPr/>
          </p:nvSpPr>
          <p:spPr>
            <a:xfrm rot="8151827">
              <a:off x="5600933" y="281130"/>
              <a:ext cx="1366756" cy="1080705"/>
            </a:xfrm>
            <a:prstGeom prst="arc">
              <a:avLst>
                <a:gd name="adj1" fmla="val 16200000"/>
                <a:gd name="adj2" fmla="val 6977794"/>
              </a:avLst>
            </a:prstGeom>
            <a:ln w="76200" cap="rnd">
              <a:gradFill flip="none" rotWithShape="1">
                <a:gsLst>
                  <a:gs pos="3000">
                    <a:srgbClr val="722F11"/>
                  </a:gs>
                  <a:gs pos="48000">
                    <a:srgbClr val="F1F1F1"/>
                  </a:gs>
                  <a:gs pos="100000">
                    <a:srgbClr val="722F11"/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5589208" y="4531917"/>
            <a:ext cx="1366756" cy="1080705"/>
            <a:chOff x="5600933" y="281130"/>
            <a:chExt cx="1366756" cy="1080705"/>
          </a:xfrm>
        </p:grpSpPr>
        <p:sp>
          <p:nvSpPr>
            <p:cNvPr id="57" name="Oval 56"/>
            <p:cNvSpPr/>
            <p:nvPr/>
          </p:nvSpPr>
          <p:spPr>
            <a:xfrm>
              <a:off x="6494059" y="833529"/>
              <a:ext cx="395785" cy="5186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1524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Arc 57"/>
            <p:cNvSpPr/>
            <p:nvPr/>
          </p:nvSpPr>
          <p:spPr>
            <a:xfrm rot="8151827">
              <a:off x="5600933" y="281130"/>
              <a:ext cx="1366756" cy="1080705"/>
            </a:xfrm>
            <a:prstGeom prst="arc">
              <a:avLst>
                <a:gd name="adj1" fmla="val 16200000"/>
                <a:gd name="adj2" fmla="val 6977794"/>
              </a:avLst>
            </a:prstGeom>
            <a:ln w="76200" cap="rnd">
              <a:gradFill flip="none" rotWithShape="1">
                <a:gsLst>
                  <a:gs pos="3000">
                    <a:srgbClr val="722F11"/>
                  </a:gs>
                  <a:gs pos="48000">
                    <a:srgbClr val="F1F1F1"/>
                  </a:gs>
                  <a:gs pos="100000">
                    <a:srgbClr val="722F11"/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9" name="Picture 5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7674" y1="45930" x2="17674" y2="45930"/>
                        <a14:foregroundMark x1="23488" y1="46744" x2="23488" y2="46744"/>
                        <a14:foregroundMark x1="21628" y1="50814" x2="21628" y2="50814"/>
                        <a14:foregroundMark x1="20000" y1="49651" x2="20000" y2="49651"/>
                        <a14:foregroundMark x1="15465" y1="51047" x2="15465" y2="51047"/>
                        <a14:foregroundMark x1="14651" y1="56163" x2="14651" y2="56163"/>
                        <a14:foregroundMark x1="16744" y1="58837" x2="16744" y2="58837"/>
                        <a14:foregroundMark x1="21860" y1="55233" x2="21860" y2="55233"/>
                        <a14:foregroundMark x1="19767" y1="57791" x2="19767" y2="57791"/>
                        <a14:foregroundMark x1="27791" y1="48605" x2="27791" y2="48605"/>
                        <a14:foregroundMark x1="34302" y1="49419" x2="34767" y2="53721"/>
                        <a14:foregroundMark x1="46395" y1="52093" x2="47442" y2="56163"/>
                        <a14:foregroundMark x1="27558" y1="59070" x2="30698" y2="62558"/>
                        <a14:foregroundMark x1="54186" y1="61512" x2="62442" y2="64186"/>
                        <a14:foregroundMark x1="45581" y1="67907" x2="47093" y2="69535"/>
                        <a14:foregroundMark x1="49767" y1="73605" x2="51628" y2="75930"/>
                        <a14:foregroundMark x1="40465" y1="67442" x2="41977" y2="69535"/>
                        <a14:foregroundMark x1="52558" y1="70814" x2="54651" y2="68256"/>
                        <a14:foregroundMark x1="60581" y1="53372" x2="62674" y2="52326"/>
                        <a14:foregroundMark x1="65349" y1="52326" x2="69419" y2="50698"/>
                        <a14:foregroundMark x1="72674" y1="46512" x2="73721" y2="48605"/>
                        <a14:foregroundMark x1="76395" y1="46512" x2="78256" y2="45930"/>
                        <a14:foregroundMark x1="75814" y1="50698" x2="76163" y2="48837"/>
                        <a14:foregroundMark x1="76628" y1="53488" x2="79419" y2="58721"/>
                        <a14:foregroundMark x1="72674" y1="53721" x2="74186" y2="53721"/>
                        <a14:foregroundMark x1="17674" y1="55814" x2="17093" y2="598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028" y="2715065"/>
            <a:ext cx="3250808" cy="2067950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10293692" y="-88035"/>
            <a:ext cx="2006412" cy="6946035"/>
            <a:chOff x="10293692" y="-88035"/>
            <a:chExt cx="2006412" cy="6946035"/>
          </a:xfrm>
        </p:grpSpPr>
        <p:pic>
          <p:nvPicPr>
            <p:cNvPr id="1026" name="Picture 2" descr="Hình ảnh Vector Hoa Văn Màu Vàng PNG , Mô Hình Màu Vàng, Hoa, Tải Về Miễn  Phí Các Vector PNG miễn phí tải tập tin PSDComment và Vecto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84531" y1="55156" x2="84531" y2="55156"/>
                          <a14:foregroundMark x1="77031" y1="72500" x2="77031" y2="72500"/>
                          <a14:foregroundMark x1="76094" y1="75469" x2="76094" y2="75469"/>
                          <a14:foregroundMark x1="71563" y1="78281" x2="71563" y2="78281"/>
                          <a14:foregroundMark x1="75000" y1="77969" x2="73594" y2="78906"/>
                          <a14:foregroundMark x1="73125" y1="74844" x2="70313" y2="74063"/>
                          <a14:foregroundMark x1="25781" y1="29063" x2="25781" y2="29063"/>
                          <a14:foregroundMark x1="55625" y1="42031" x2="55625" y2="42031"/>
                          <a14:foregroundMark x1="73906" y1="71563" x2="75000" y2="72188"/>
                          <a14:foregroundMark x1="56250" y1="31406" x2="56250" y2="31406"/>
                          <a14:foregroundMark x1="35000" y1="21406" x2="35000" y2="21406"/>
                          <a14:foregroundMark x1="42188" y1="78906" x2="42188" y2="78906"/>
                          <a14:backgroundMark x1="14063" y1="44375" x2="24531" y2="49688"/>
                          <a14:backgroundMark x1="37344" y1="33281" x2="51875" y2="34219"/>
                          <a14:backgroundMark x1="31406" y1="32344" x2="30938" y2="37813"/>
                          <a14:backgroundMark x1="30469" y1="27500" x2="32813" y2="26250"/>
                          <a14:backgroundMark x1="49219" y1="41719" x2="42969" y2="55156"/>
                          <a14:backgroundMark x1="32813" y1="46563" x2="32344" y2="57500"/>
                          <a14:backgroundMark x1="31875" y1="63906" x2="31875" y2="63906"/>
                          <a14:backgroundMark x1="38594" y1="63906" x2="38594" y2="63906"/>
                          <a14:backgroundMark x1="38594" y1="63906" x2="43125" y2="63750"/>
                          <a14:backgroundMark x1="52656" y1="57188" x2="57500" y2="62344"/>
                          <a14:backgroundMark x1="50469" y1="64375" x2="52188" y2="62500"/>
                          <a14:backgroundMark x1="45469" y1="67656" x2="48281" y2="67344"/>
                          <a14:backgroundMark x1="52656" y1="68125" x2="54219" y2="68125"/>
                          <a14:backgroundMark x1="57969" y1="70000" x2="61875" y2="70313"/>
                          <a14:backgroundMark x1="69688" y1="73125" x2="74844" y2="72656"/>
                          <a14:backgroundMark x1="40000" y1="73125" x2="54688" y2="80000"/>
                          <a14:backgroundMark x1="29063" y1="68750" x2="28438" y2="69531"/>
                          <a14:backgroundMark x1="31094" y1="73125" x2="31094" y2="73125"/>
                          <a14:backgroundMark x1="34844" y1="68594" x2="34844" y2="68594"/>
                          <a14:backgroundMark x1="41250" y1="69219" x2="41250" y2="69219"/>
                          <a14:backgroundMark x1="16094" y1="77969" x2="16094" y2="77969"/>
                          <a14:backgroundMark x1="13594" y1="70781" x2="13594" y2="70781"/>
                          <a14:backgroundMark x1="16875" y1="72031" x2="16875" y2="72188"/>
                          <a14:backgroundMark x1="15000" y1="70625" x2="15000" y2="70781"/>
                          <a14:backgroundMark x1="29063" y1="57500" x2="27500" y2="59062"/>
                          <a14:backgroundMark x1="24063" y1="71094" x2="26094" y2="66875"/>
                          <a14:backgroundMark x1="18906" y1="75625" x2="19844" y2="72969"/>
                          <a14:backgroundMark x1="22344" y1="69688" x2="22344" y2="68125"/>
                          <a14:backgroundMark x1="20000" y1="69531" x2="20000" y2="68281"/>
                          <a14:backgroundMark x1="30469" y1="76875" x2="30938" y2="76875"/>
                          <a14:backgroundMark x1="62969" y1="40625" x2="70313" y2="59062"/>
                          <a14:backgroundMark x1="41094" y1="45000" x2="57656" y2="35781"/>
                          <a14:backgroundMark x1="62813" y1="47031" x2="53125" y2="54063"/>
                          <a14:backgroundMark x1="47344" y1="59844" x2="47344" y2="59844"/>
                          <a14:backgroundMark x1="72656" y1="76563" x2="72656" y2="76563"/>
                          <a14:backgroundMark x1="71250" y1="76094" x2="71250" y2="76094"/>
                          <a14:backgroundMark x1="72656" y1="75000" x2="72656" y2="75000"/>
                          <a14:backgroundMark x1="33281" y1="22656" x2="33281" y2="226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0401796" y="-88035"/>
              <a:ext cx="1898308" cy="18983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2" descr="Hình ảnh Vector Hoa Văn Màu Vàng PNG , Mô Hình Màu Vàng, Hoa, Tải Về Miễn  Phí Các Vector PNG miễn phí tải tập tin PSDComment và Vecto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84531" y1="55156" x2="84531" y2="55156"/>
                          <a14:foregroundMark x1="77031" y1="72500" x2="77031" y2="72500"/>
                          <a14:foregroundMark x1="76094" y1="75469" x2="76094" y2="75469"/>
                          <a14:foregroundMark x1="71563" y1="78281" x2="71563" y2="78281"/>
                          <a14:foregroundMark x1="75000" y1="77969" x2="73594" y2="78906"/>
                          <a14:foregroundMark x1="73125" y1="74844" x2="70313" y2="74063"/>
                          <a14:foregroundMark x1="25781" y1="29063" x2="25781" y2="29063"/>
                          <a14:foregroundMark x1="55625" y1="42031" x2="55625" y2="42031"/>
                          <a14:foregroundMark x1="73906" y1="71563" x2="75000" y2="72188"/>
                          <a14:foregroundMark x1="56250" y1="31406" x2="56250" y2="31406"/>
                          <a14:foregroundMark x1="35000" y1="21406" x2="35000" y2="21406"/>
                          <a14:foregroundMark x1="42188" y1="78906" x2="42188" y2="78906"/>
                          <a14:backgroundMark x1="14063" y1="44375" x2="24531" y2="49688"/>
                          <a14:backgroundMark x1="37344" y1="33281" x2="51875" y2="34219"/>
                          <a14:backgroundMark x1="31406" y1="32344" x2="30938" y2="37813"/>
                          <a14:backgroundMark x1="30469" y1="27500" x2="32813" y2="26250"/>
                          <a14:backgroundMark x1="49219" y1="41719" x2="42969" y2="55156"/>
                          <a14:backgroundMark x1="32813" y1="46563" x2="32344" y2="57500"/>
                          <a14:backgroundMark x1="31875" y1="63906" x2="31875" y2="63906"/>
                          <a14:backgroundMark x1="38594" y1="63906" x2="38594" y2="63906"/>
                          <a14:backgroundMark x1="38594" y1="63906" x2="43125" y2="63750"/>
                          <a14:backgroundMark x1="52656" y1="57188" x2="57500" y2="62344"/>
                          <a14:backgroundMark x1="50469" y1="64375" x2="52188" y2="62500"/>
                          <a14:backgroundMark x1="45469" y1="67656" x2="48281" y2="67344"/>
                          <a14:backgroundMark x1="52656" y1="68125" x2="54219" y2="68125"/>
                          <a14:backgroundMark x1="57969" y1="70000" x2="61875" y2="70313"/>
                          <a14:backgroundMark x1="69688" y1="73125" x2="74844" y2="72656"/>
                          <a14:backgroundMark x1="40000" y1="73125" x2="54688" y2="80000"/>
                          <a14:backgroundMark x1="29063" y1="68750" x2="28438" y2="69531"/>
                          <a14:backgroundMark x1="31094" y1="73125" x2="31094" y2="73125"/>
                          <a14:backgroundMark x1="34844" y1="68594" x2="34844" y2="68594"/>
                          <a14:backgroundMark x1="41250" y1="69219" x2="41250" y2="69219"/>
                          <a14:backgroundMark x1="16094" y1="77969" x2="16094" y2="77969"/>
                          <a14:backgroundMark x1="13594" y1="70781" x2="13594" y2="70781"/>
                          <a14:backgroundMark x1="16875" y1="72031" x2="16875" y2="72188"/>
                          <a14:backgroundMark x1="15000" y1="70625" x2="15000" y2="70781"/>
                          <a14:backgroundMark x1="29063" y1="57500" x2="27500" y2="59062"/>
                          <a14:backgroundMark x1="24063" y1="71094" x2="26094" y2="66875"/>
                          <a14:backgroundMark x1="18906" y1="75625" x2="19844" y2="72969"/>
                          <a14:backgroundMark x1="22344" y1="69688" x2="22344" y2="68125"/>
                          <a14:backgroundMark x1="20000" y1="69531" x2="20000" y2="68281"/>
                          <a14:backgroundMark x1="30469" y1="76875" x2="30938" y2="76875"/>
                          <a14:backgroundMark x1="62969" y1="40625" x2="70313" y2="59062"/>
                          <a14:backgroundMark x1="41094" y1="45000" x2="57656" y2="35781"/>
                          <a14:backgroundMark x1="62813" y1="47031" x2="53125" y2="54063"/>
                          <a14:backgroundMark x1="47344" y1="59844" x2="47344" y2="59844"/>
                          <a14:backgroundMark x1="72656" y1="76563" x2="72656" y2="76563"/>
                          <a14:backgroundMark x1="71250" y1="76094" x2="71250" y2="76094"/>
                          <a14:backgroundMark x1="72656" y1="75000" x2="72656" y2="75000"/>
                          <a14:backgroundMark x1="33281" y1="22656" x2="33281" y2="226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293692" y="4959691"/>
              <a:ext cx="1898308" cy="18983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2" name="TextBox 61"/>
          <p:cNvSpPr txBox="1"/>
          <p:nvPr/>
        </p:nvSpPr>
        <p:spPr>
          <a:xfrm>
            <a:off x="7083380" y="2643734"/>
            <a:ext cx="44303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HoloLens MDL2 Assets" panose="050A0102010101010101" pitchFamily="18" charset="0"/>
              </a:rPr>
              <a:t>KINH THÁNH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16279" y1="56279" x2="21395" y2="46047"/>
                        <a14:foregroundMark x1="23256" y1="52791" x2="25349" y2="53953"/>
                        <a14:foregroundMark x1="24419" y1="50000" x2="31047" y2="52791"/>
                        <a14:foregroundMark x1="35581" y1="48837" x2="33721" y2="52326"/>
                        <a14:foregroundMark x1="40930" y1="44884" x2="41279" y2="50581"/>
                        <a14:foregroundMark x1="50233" y1="45465" x2="53488" y2="43140"/>
                        <a14:foregroundMark x1="53256" y1="53953" x2="58953" y2="56279"/>
                        <a14:foregroundMark x1="27442" y1="59070" x2="30116" y2="62558"/>
                        <a14:foregroundMark x1="50233" y1="59070" x2="56279" y2="62558"/>
                        <a14:foregroundMark x1="75465" y1="48256" x2="78721" y2="51163"/>
                        <a14:foregroundMark x1="78140" y1="53372" x2="79302" y2="60233"/>
                        <a14:foregroundMark x1="70581" y1="54535" x2="72674" y2="53372"/>
                        <a14:foregroundMark x1="65814" y1="53372" x2="68256" y2="494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470" y="1744392"/>
            <a:ext cx="2664597" cy="140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26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A20B3C97-A05B-8361-6E3B-FE94E9C9C7C4}"/>
              </a:ext>
            </a:extLst>
          </p:cNvPr>
          <p:cNvGrpSpPr/>
          <p:nvPr/>
        </p:nvGrpSpPr>
        <p:grpSpPr>
          <a:xfrm>
            <a:off x="0" y="-88035"/>
            <a:ext cx="12300104" cy="6946035"/>
            <a:chOff x="0" y="-88035"/>
            <a:chExt cx="12300104" cy="6946035"/>
          </a:xfrm>
        </p:grpSpPr>
        <p:sp>
          <p:nvSpPr>
            <p:cNvPr id="6" name="Rectangle 5"/>
            <p:cNvSpPr/>
            <p:nvPr/>
          </p:nvSpPr>
          <p:spPr>
            <a:xfrm>
              <a:off x="6130134" y="234287"/>
              <a:ext cx="5923128" cy="6400800"/>
            </a:xfrm>
            <a:prstGeom prst="rect">
              <a:avLst/>
            </a:prstGeom>
            <a:gradFill>
              <a:gsLst>
                <a:gs pos="0">
                  <a:srgbClr val="371412"/>
                </a:gs>
                <a:gs pos="33000">
                  <a:srgbClr val="702D0F"/>
                </a:gs>
                <a:gs pos="83000">
                  <a:srgbClr val="7A3A1C"/>
                </a:gs>
                <a:gs pos="100000">
                  <a:srgbClr val="330A0A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91069" y="232012"/>
              <a:ext cx="5923128" cy="6414448"/>
            </a:xfrm>
            <a:prstGeom prst="rect">
              <a:avLst/>
            </a:prstGeom>
            <a:gradFill>
              <a:gsLst>
                <a:gs pos="0">
                  <a:srgbClr val="371412"/>
                </a:gs>
                <a:gs pos="33000">
                  <a:srgbClr val="702D0F"/>
                </a:gs>
                <a:gs pos="83000">
                  <a:srgbClr val="7A3A1C"/>
                </a:gs>
                <a:gs pos="100000">
                  <a:srgbClr val="330A0A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5509146" y="3643"/>
              <a:ext cx="1380698" cy="1390703"/>
              <a:chOff x="5509146" y="3643"/>
              <a:chExt cx="1380698" cy="1390703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5509146" y="859809"/>
                <a:ext cx="395785" cy="51861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114300">
                  <a:schemeClr val="tx1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6494059" y="875731"/>
                <a:ext cx="395785" cy="51861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152400">
                  <a:schemeClr val="tx1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Arc 8"/>
              <p:cNvSpPr/>
              <p:nvPr/>
            </p:nvSpPr>
            <p:spPr>
              <a:xfrm rot="8099653">
                <a:off x="5537627" y="35557"/>
                <a:ext cx="1366756" cy="1302928"/>
              </a:xfrm>
              <a:prstGeom prst="arc">
                <a:avLst/>
              </a:prstGeom>
              <a:ln w="76200" cap="rnd">
                <a:gradFill flip="none" rotWithShape="1">
                  <a:gsLst>
                    <a:gs pos="3000">
                      <a:srgbClr val="722F11"/>
                    </a:gs>
                    <a:gs pos="48000">
                      <a:srgbClr val="F1F1F1"/>
                    </a:gs>
                    <a:gs pos="100000">
                      <a:srgbClr val="722F11"/>
                    </a:gs>
                  </a:gsLst>
                  <a:lin ang="162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5509146" y="865727"/>
              <a:ext cx="1380698" cy="1390703"/>
              <a:chOff x="5509146" y="865727"/>
              <a:chExt cx="1380698" cy="1390703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5509146" y="1721893"/>
                <a:ext cx="395785" cy="51861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114300">
                  <a:schemeClr val="tx1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6494059" y="1737815"/>
                <a:ext cx="395785" cy="51861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152400">
                  <a:schemeClr val="tx1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Arc 13"/>
              <p:cNvSpPr/>
              <p:nvPr/>
            </p:nvSpPr>
            <p:spPr>
              <a:xfrm rot="8099653">
                <a:off x="5537627" y="897641"/>
                <a:ext cx="1366756" cy="1302928"/>
              </a:xfrm>
              <a:prstGeom prst="arc">
                <a:avLst/>
              </a:prstGeom>
              <a:ln w="76200" cap="rnd">
                <a:gradFill flip="none" rotWithShape="1">
                  <a:gsLst>
                    <a:gs pos="3000">
                      <a:srgbClr val="722F11"/>
                    </a:gs>
                    <a:gs pos="48000">
                      <a:srgbClr val="F1F1F1"/>
                    </a:gs>
                    <a:gs pos="100000">
                      <a:srgbClr val="722F11"/>
                    </a:gs>
                  </a:gsLst>
                  <a:lin ang="162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5450007" y="1796049"/>
              <a:ext cx="1380698" cy="1390703"/>
              <a:chOff x="5404514" y="44587"/>
              <a:chExt cx="1380698" cy="1390703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5404514" y="900753"/>
                <a:ext cx="395785" cy="51861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114300">
                  <a:schemeClr val="tx1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6389427" y="916675"/>
                <a:ext cx="395785" cy="51861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152400">
                  <a:schemeClr val="tx1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Arc 17"/>
              <p:cNvSpPr/>
              <p:nvPr/>
            </p:nvSpPr>
            <p:spPr>
              <a:xfrm rot="8099653">
                <a:off x="5432995" y="76501"/>
                <a:ext cx="1366756" cy="1302928"/>
              </a:xfrm>
              <a:prstGeom prst="arc">
                <a:avLst/>
              </a:prstGeom>
              <a:ln w="76200" cap="rnd">
                <a:gradFill flip="none" rotWithShape="1">
                  <a:gsLst>
                    <a:gs pos="3000">
                      <a:srgbClr val="722F11"/>
                    </a:gs>
                    <a:gs pos="48000">
                      <a:srgbClr val="F1F1F1"/>
                    </a:gs>
                    <a:gs pos="100000">
                      <a:srgbClr val="722F11"/>
                    </a:gs>
                  </a:gsLst>
                  <a:lin ang="162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5509146" y="2685428"/>
              <a:ext cx="1380698" cy="1390703"/>
              <a:chOff x="5509146" y="2685428"/>
              <a:chExt cx="1380698" cy="1390703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5509146" y="3541594"/>
                <a:ext cx="395785" cy="51861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114300">
                  <a:schemeClr val="tx1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6494059" y="3557516"/>
                <a:ext cx="395785" cy="51861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152400">
                  <a:schemeClr val="tx1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Arc 21"/>
              <p:cNvSpPr/>
              <p:nvPr/>
            </p:nvSpPr>
            <p:spPr>
              <a:xfrm rot="8099653">
                <a:off x="5537627" y="2717342"/>
                <a:ext cx="1366756" cy="1302928"/>
              </a:xfrm>
              <a:prstGeom prst="arc">
                <a:avLst/>
              </a:prstGeom>
              <a:ln w="76200" cap="rnd">
                <a:gradFill flip="none" rotWithShape="1">
                  <a:gsLst>
                    <a:gs pos="3000">
                      <a:srgbClr val="722F11"/>
                    </a:gs>
                    <a:gs pos="48000">
                      <a:srgbClr val="F1F1F1"/>
                    </a:gs>
                    <a:gs pos="100000">
                      <a:srgbClr val="722F11"/>
                    </a:gs>
                  </a:gsLst>
                  <a:lin ang="162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5509146" y="3643046"/>
              <a:ext cx="1380698" cy="1390703"/>
              <a:chOff x="5509146" y="3643046"/>
              <a:chExt cx="1380698" cy="1390703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5509146" y="4499212"/>
                <a:ext cx="395785" cy="51861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114300">
                  <a:schemeClr val="tx1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6494059" y="4515134"/>
                <a:ext cx="395785" cy="51861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152400">
                  <a:schemeClr val="tx1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Arc 25"/>
              <p:cNvSpPr/>
              <p:nvPr/>
            </p:nvSpPr>
            <p:spPr>
              <a:xfrm rot="8099653">
                <a:off x="5537627" y="3674960"/>
                <a:ext cx="1366756" cy="1302928"/>
              </a:xfrm>
              <a:prstGeom prst="arc">
                <a:avLst/>
              </a:prstGeom>
              <a:ln w="76200" cap="rnd">
                <a:gradFill flip="none" rotWithShape="1">
                  <a:gsLst>
                    <a:gs pos="3000">
                      <a:srgbClr val="722F11"/>
                    </a:gs>
                    <a:gs pos="48000">
                      <a:srgbClr val="F1F1F1"/>
                    </a:gs>
                    <a:gs pos="100000">
                      <a:srgbClr val="722F11"/>
                    </a:gs>
                  </a:gsLst>
                  <a:lin ang="162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5509146" y="4682551"/>
              <a:ext cx="1380698" cy="1390703"/>
              <a:chOff x="5509146" y="4682551"/>
              <a:chExt cx="1380698" cy="1390703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5509146" y="5538717"/>
                <a:ext cx="395785" cy="51861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114300">
                  <a:schemeClr val="tx1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6494059" y="5554639"/>
                <a:ext cx="395785" cy="51861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152400">
                  <a:schemeClr val="tx1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Arc 29"/>
              <p:cNvSpPr/>
              <p:nvPr/>
            </p:nvSpPr>
            <p:spPr>
              <a:xfrm rot="8099653">
                <a:off x="5537627" y="4714465"/>
                <a:ext cx="1366756" cy="1302928"/>
              </a:xfrm>
              <a:prstGeom prst="arc">
                <a:avLst/>
              </a:prstGeom>
              <a:ln w="76200" cap="rnd">
                <a:gradFill flip="none" rotWithShape="1">
                  <a:gsLst>
                    <a:gs pos="3000">
                      <a:srgbClr val="722F11"/>
                    </a:gs>
                    <a:gs pos="48000">
                      <a:srgbClr val="F1F1F1"/>
                    </a:gs>
                    <a:gs pos="100000">
                      <a:srgbClr val="722F11"/>
                    </a:gs>
                  </a:gsLst>
                  <a:lin ang="162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78" b="99510" l="2361" r="974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66669" y="714320"/>
              <a:ext cx="5100035" cy="5686480"/>
            </a:xfrm>
            <a:prstGeom prst="rect">
              <a:avLst/>
            </a:prstGeom>
          </p:spPr>
        </p:pic>
        <p:grpSp>
          <p:nvGrpSpPr>
            <p:cNvPr id="34" name="Group 33"/>
            <p:cNvGrpSpPr/>
            <p:nvPr/>
          </p:nvGrpSpPr>
          <p:grpSpPr>
            <a:xfrm flipH="1">
              <a:off x="0" y="-88035"/>
              <a:ext cx="2006412" cy="6946035"/>
              <a:chOff x="10293692" y="-88035"/>
              <a:chExt cx="2006412" cy="6946035"/>
            </a:xfrm>
          </p:grpSpPr>
          <p:pic>
            <p:nvPicPr>
              <p:cNvPr id="40" name="Picture 2" descr="Hình ảnh Vector Hoa Văn Màu Vàng PNG , Mô Hình Màu Vàng, Hoa, Tải Về Miễn  Phí Các Vector PNG miễn phí tải tập tin PSDComment và Vector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>
                            <a14:foregroundMark x1="84531" y1="55156" x2="84531" y2="55156"/>
                            <a14:foregroundMark x1="77031" y1="72500" x2="77031" y2="72500"/>
                            <a14:foregroundMark x1="76094" y1="75469" x2="76094" y2="75469"/>
                            <a14:foregroundMark x1="71563" y1="78281" x2="71563" y2="78281"/>
                            <a14:foregroundMark x1="75000" y1="77969" x2="73594" y2="78906"/>
                            <a14:foregroundMark x1="73125" y1="74844" x2="70313" y2="74063"/>
                            <a14:foregroundMark x1="25781" y1="29063" x2="25781" y2="29063"/>
                            <a14:foregroundMark x1="55625" y1="42031" x2="55625" y2="42031"/>
                            <a14:foregroundMark x1="73906" y1="71563" x2="75000" y2="72188"/>
                            <a14:foregroundMark x1="56250" y1="31406" x2="56250" y2="31406"/>
                            <a14:foregroundMark x1="35000" y1="21406" x2="35000" y2="21406"/>
                            <a14:foregroundMark x1="42188" y1="78906" x2="42188" y2="78906"/>
                            <a14:backgroundMark x1="14063" y1="44375" x2="24531" y2="49688"/>
                            <a14:backgroundMark x1="37344" y1="33281" x2="51875" y2="34219"/>
                            <a14:backgroundMark x1="31406" y1="32344" x2="30938" y2="37813"/>
                            <a14:backgroundMark x1="30469" y1="27500" x2="32813" y2="26250"/>
                            <a14:backgroundMark x1="49219" y1="41719" x2="42969" y2="55156"/>
                            <a14:backgroundMark x1="32813" y1="46563" x2="32344" y2="57500"/>
                            <a14:backgroundMark x1="31875" y1="63906" x2="31875" y2="63906"/>
                            <a14:backgroundMark x1="38594" y1="63906" x2="38594" y2="63906"/>
                            <a14:backgroundMark x1="38594" y1="63906" x2="43125" y2="63750"/>
                            <a14:backgroundMark x1="52656" y1="57188" x2="57500" y2="62344"/>
                            <a14:backgroundMark x1="50469" y1="64375" x2="52188" y2="62500"/>
                            <a14:backgroundMark x1="45469" y1="67656" x2="48281" y2="67344"/>
                            <a14:backgroundMark x1="52656" y1="68125" x2="54219" y2="68125"/>
                            <a14:backgroundMark x1="57969" y1="70000" x2="61875" y2="70313"/>
                            <a14:backgroundMark x1="69688" y1="73125" x2="74844" y2="72656"/>
                            <a14:backgroundMark x1="40000" y1="73125" x2="54688" y2="80000"/>
                            <a14:backgroundMark x1="29063" y1="68750" x2="28438" y2="69531"/>
                            <a14:backgroundMark x1="31094" y1="73125" x2="31094" y2="73125"/>
                            <a14:backgroundMark x1="34844" y1="68594" x2="34844" y2="68594"/>
                            <a14:backgroundMark x1="41250" y1="69219" x2="41250" y2="69219"/>
                            <a14:backgroundMark x1="16094" y1="77969" x2="16094" y2="77969"/>
                            <a14:backgroundMark x1="13594" y1="70781" x2="13594" y2="70781"/>
                            <a14:backgroundMark x1="16875" y1="72031" x2="16875" y2="72188"/>
                            <a14:backgroundMark x1="15000" y1="70625" x2="15000" y2="70781"/>
                            <a14:backgroundMark x1="29063" y1="57500" x2="27500" y2="59062"/>
                            <a14:backgroundMark x1="24063" y1="71094" x2="26094" y2="66875"/>
                            <a14:backgroundMark x1="18906" y1="75625" x2="19844" y2="72969"/>
                            <a14:backgroundMark x1="22344" y1="69688" x2="22344" y2="68125"/>
                            <a14:backgroundMark x1="20000" y1="69531" x2="20000" y2="68281"/>
                            <a14:backgroundMark x1="30469" y1="76875" x2="30938" y2="76875"/>
                            <a14:backgroundMark x1="62969" y1="40625" x2="70313" y2="59062"/>
                            <a14:backgroundMark x1="41094" y1="45000" x2="57656" y2="35781"/>
                            <a14:backgroundMark x1="62813" y1="47031" x2="53125" y2="54063"/>
                            <a14:backgroundMark x1="47344" y1="59844" x2="47344" y2="59844"/>
                            <a14:backgroundMark x1="72656" y1="76563" x2="72656" y2="76563"/>
                            <a14:backgroundMark x1="71250" y1="76094" x2="71250" y2="76094"/>
                            <a14:backgroundMark x1="72656" y1="75000" x2="72656" y2="75000"/>
                            <a14:backgroundMark x1="33281" y1="22656" x2="33281" y2="226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10401796" y="-88035"/>
                <a:ext cx="1898308" cy="18983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2" descr="Hình ảnh Vector Hoa Văn Màu Vàng PNG , Mô Hình Màu Vàng, Hoa, Tải Về Miễn  Phí Các Vector PNG miễn phí tải tập tin PSDComment và Vector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>
                            <a14:foregroundMark x1="84531" y1="55156" x2="84531" y2="55156"/>
                            <a14:foregroundMark x1="77031" y1="72500" x2="77031" y2="72500"/>
                            <a14:foregroundMark x1="76094" y1="75469" x2="76094" y2="75469"/>
                            <a14:foregroundMark x1="71563" y1="78281" x2="71563" y2="78281"/>
                            <a14:foregroundMark x1="75000" y1="77969" x2="73594" y2="78906"/>
                            <a14:foregroundMark x1="73125" y1="74844" x2="70313" y2="74063"/>
                            <a14:foregroundMark x1="25781" y1="29063" x2="25781" y2="29063"/>
                            <a14:foregroundMark x1="55625" y1="42031" x2="55625" y2="42031"/>
                            <a14:foregroundMark x1="73906" y1="71563" x2="75000" y2="72188"/>
                            <a14:foregroundMark x1="56250" y1="31406" x2="56250" y2="31406"/>
                            <a14:foregroundMark x1="35000" y1="21406" x2="35000" y2="21406"/>
                            <a14:foregroundMark x1="42188" y1="78906" x2="42188" y2="78906"/>
                            <a14:backgroundMark x1="14063" y1="44375" x2="24531" y2="49688"/>
                            <a14:backgroundMark x1="37344" y1="33281" x2="51875" y2="34219"/>
                            <a14:backgroundMark x1="31406" y1="32344" x2="30938" y2="37813"/>
                            <a14:backgroundMark x1="30469" y1="27500" x2="32813" y2="26250"/>
                            <a14:backgroundMark x1="49219" y1="41719" x2="42969" y2="55156"/>
                            <a14:backgroundMark x1="32813" y1="46563" x2="32344" y2="57500"/>
                            <a14:backgroundMark x1="31875" y1="63906" x2="31875" y2="63906"/>
                            <a14:backgroundMark x1="38594" y1="63906" x2="38594" y2="63906"/>
                            <a14:backgroundMark x1="38594" y1="63906" x2="43125" y2="63750"/>
                            <a14:backgroundMark x1="52656" y1="57188" x2="57500" y2="62344"/>
                            <a14:backgroundMark x1="50469" y1="64375" x2="52188" y2="62500"/>
                            <a14:backgroundMark x1="45469" y1="67656" x2="48281" y2="67344"/>
                            <a14:backgroundMark x1="52656" y1="68125" x2="54219" y2="68125"/>
                            <a14:backgroundMark x1="57969" y1="70000" x2="61875" y2="70313"/>
                            <a14:backgroundMark x1="69688" y1="73125" x2="74844" y2="72656"/>
                            <a14:backgroundMark x1="40000" y1="73125" x2="54688" y2="80000"/>
                            <a14:backgroundMark x1="29063" y1="68750" x2="28438" y2="69531"/>
                            <a14:backgroundMark x1="31094" y1="73125" x2="31094" y2="73125"/>
                            <a14:backgroundMark x1="34844" y1="68594" x2="34844" y2="68594"/>
                            <a14:backgroundMark x1="41250" y1="69219" x2="41250" y2="69219"/>
                            <a14:backgroundMark x1="16094" y1="77969" x2="16094" y2="77969"/>
                            <a14:backgroundMark x1="13594" y1="70781" x2="13594" y2="70781"/>
                            <a14:backgroundMark x1="16875" y1="72031" x2="16875" y2="72188"/>
                            <a14:backgroundMark x1="15000" y1="70625" x2="15000" y2="70781"/>
                            <a14:backgroundMark x1="29063" y1="57500" x2="27500" y2="59062"/>
                            <a14:backgroundMark x1="24063" y1="71094" x2="26094" y2="66875"/>
                            <a14:backgroundMark x1="18906" y1="75625" x2="19844" y2="72969"/>
                            <a14:backgroundMark x1="22344" y1="69688" x2="22344" y2="68125"/>
                            <a14:backgroundMark x1="20000" y1="69531" x2="20000" y2="68281"/>
                            <a14:backgroundMark x1="30469" y1="76875" x2="30938" y2="76875"/>
                            <a14:backgroundMark x1="62969" y1="40625" x2="70313" y2="59062"/>
                            <a14:backgroundMark x1="41094" y1="45000" x2="57656" y2="35781"/>
                            <a14:backgroundMark x1="62813" y1="47031" x2="53125" y2="54063"/>
                            <a14:backgroundMark x1="47344" y1="59844" x2="47344" y2="59844"/>
                            <a14:backgroundMark x1="72656" y1="76563" x2="72656" y2="76563"/>
                            <a14:backgroundMark x1="71250" y1="76094" x2="71250" y2="76094"/>
                            <a14:backgroundMark x1="72656" y1="75000" x2="72656" y2="75000"/>
                            <a14:backgroundMark x1="33281" y1="22656" x2="33281" y2="226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0293692" y="4959691"/>
                <a:ext cx="1898308" cy="18983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78" b="99510" l="2361" r="974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2292" y="609142"/>
              <a:ext cx="5100035" cy="5686480"/>
            </a:xfrm>
            <a:prstGeom prst="rect">
              <a:avLst/>
            </a:prstGeom>
          </p:spPr>
        </p:pic>
        <p:grpSp>
          <p:nvGrpSpPr>
            <p:cNvPr id="31" name="Group 30"/>
            <p:cNvGrpSpPr/>
            <p:nvPr/>
          </p:nvGrpSpPr>
          <p:grpSpPr>
            <a:xfrm>
              <a:off x="10293692" y="-88035"/>
              <a:ext cx="2006412" cy="6946035"/>
              <a:chOff x="10293692" y="-88035"/>
              <a:chExt cx="2006412" cy="6946035"/>
            </a:xfrm>
          </p:grpSpPr>
          <p:pic>
            <p:nvPicPr>
              <p:cNvPr id="32" name="Picture 2" descr="Hình ảnh Vector Hoa Văn Màu Vàng PNG , Mô Hình Màu Vàng, Hoa, Tải Về Miễn  Phí Các Vector PNG miễn phí tải tập tin PSDComment và Vector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>
                            <a14:foregroundMark x1="84531" y1="55156" x2="84531" y2="55156"/>
                            <a14:foregroundMark x1="77031" y1="72500" x2="77031" y2="72500"/>
                            <a14:foregroundMark x1="76094" y1="75469" x2="76094" y2="75469"/>
                            <a14:foregroundMark x1="71563" y1="78281" x2="71563" y2="78281"/>
                            <a14:foregroundMark x1="75000" y1="77969" x2="73594" y2="78906"/>
                            <a14:foregroundMark x1="73125" y1="74844" x2="70313" y2="74063"/>
                            <a14:foregroundMark x1="25781" y1="29063" x2="25781" y2="29063"/>
                            <a14:foregroundMark x1="55625" y1="42031" x2="55625" y2="42031"/>
                            <a14:foregroundMark x1="73906" y1="71563" x2="75000" y2="72188"/>
                            <a14:foregroundMark x1="56250" y1="31406" x2="56250" y2="31406"/>
                            <a14:foregroundMark x1="35000" y1="21406" x2="35000" y2="21406"/>
                            <a14:foregroundMark x1="42188" y1="78906" x2="42188" y2="78906"/>
                            <a14:backgroundMark x1="14063" y1="44375" x2="24531" y2="49688"/>
                            <a14:backgroundMark x1="37344" y1="33281" x2="51875" y2="34219"/>
                            <a14:backgroundMark x1="31406" y1="32344" x2="30938" y2="37813"/>
                            <a14:backgroundMark x1="30469" y1="27500" x2="32813" y2="26250"/>
                            <a14:backgroundMark x1="49219" y1="41719" x2="42969" y2="55156"/>
                            <a14:backgroundMark x1="32813" y1="46563" x2="32344" y2="57500"/>
                            <a14:backgroundMark x1="31875" y1="63906" x2="31875" y2="63906"/>
                            <a14:backgroundMark x1="38594" y1="63906" x2="38594" y2="63906"/>
                            <a14:backgroundMark x1="38594" y1="63906" x2="43125" y2="63750"/>
                            <a14:backgroundMark x1="52656" y1="57188" x2="57500" y2="62344"/>
                            <a14:backgroundMark x1="50469" y1="64375" x2="52188" y2="62500"/>
                            <a14:backgroundMark x1="45469" y1="67656" x2="48281" y2="67344"/>
                            <a14:backgroundMark x1="52656" y1="68125" x2="54219" y2="68125"/>
                            <a14:backgroundMark x1="57969" y1="70000" x2="61875" y2="70313"/>
                            <a14:backgroundMark x1="69688" y1="73125" x2="74844" y2="72656"/>
                            <a14:backgroundMark x1="40000" y1="73125" x2="54688" y2="80000"/>
                            <a14:backgroundMark x1="29063" y1="68750" x2="28438" y2="69531"/>
                            <a14:backgroundMark x1="31094" y1="73125" x2="31094" y2="73125"/>
                            <a14:backgroundMark x1="34844" y1="68594" x2="34844" y2="68594"/>
                            <a14:backgroundMark x1="41250" y1="69219" x2="41250" y2="69219"/>
                            <a14:backgroundMark x1="16094" y1="77969" x2="16094" y2="77969"/>
                            <a14:backgroundMark x1="13594" y1="70781" x2="13594" y2="70781"/>
                            <a14:backgroundMark x1="16875" y1="72031" x2="16875" y2="72188"/>
                            <a14:backgroundMark x1="15000" y1="70625" x2="15000" y2="70781"/>
                            <a14:backgroundMark x1="29063" y1="57500" x2="27500" y2="59062"/>
                            <a14:backgroundMark x1="24063" y1="71094" x2="26094" y2="66875"/>
                            <a14:backgroundMark x1="18906" y1="75625" x2="19844" y2="72969"/>
                            <a14:backgroundMark x1="22344" y1="69688" x2="22344" y2="68125"/>
                            <a14:backgroundMark x1="20000" y1="69531" x2="20000" y2="68281"/>
                            <a14:backgroundMark x1="30469" y1="76875" x2="30938" y2="76875"/>
                            <a14:backgroundMark x1="62969" y1="40625" x2="70313" y2="59062"/>
                            <a14:backgroundMark x1="41094" y1="45000" x2="57656" y2="35781"/>
                            <a14:backgroundMark x1="62813" y1="47031" x2="53125" y2="54063"/>
                            <a14:backgroundMark x1="47344" y1="59844" x2="47344" y2="59844"/>
                            <a14:backgroundMark x1="72656" y1="76563" x2="72656" y2="76563"/>
                            <a14:backgroundMark x1="71250" y1="76094" x2="71250" y2="76094"/>
                            <a14:backgroundMark x1="72656" y1="75000" x2="72656" y2="75000"/>
                            <a14:backgroundMark x1="33281" y1="22656" x2="33281" y2="226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10401796" y="-88035"/>
                <a:ext cx="1898308" cy="18983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" descr="Hình ảnh Vector Hoa Văn Màu Vàng PNG , Mô Hình Màu Vàng, Hoa, Tải Về Miễn  Phí Các Vector PNG miễn phí tải tập tin PSDComment và Vector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>
                            <a14:foregroundMark x1="84531" y1="55156" x2="84531" y2="55156"/>
                            <a14:foregroundMark x1="77031" y1="72500" x2="77031" y2="72500"/>
                            <a14:foregroundMark x1="76094" y1="75469" x2="76094" y2="75469"/>
                            <a14:foregroundMark x1="71563" y1="78281" x2="71563" y2="78281"/>
                            <a14:foregroundMark x1="75000" y1="77969" x2="73594" y2="78906"/>
                            <a14:foregroundMark x1="73125" y1="74844" x2="70313" y2="74063"/>
                            <a14:foregroundMark x1="25781" y1="29063" x2="25781" y2="29063"/>
                            <a14:foregroundMark x1="55625" y1="42031" x2="55625" y2="42031"/>
                            <a14:foregroundMark x1="73906" y1="71563" x2="75000" y2="72188"/>
                            <a14:foregroundMark x1="56250" y1="31406" x2="56250" y2="31406"/>
                            <a14:foregroundMark x1="35000" y1="21406" x2="35000" y2="21406"/>
                            <a14:foregroundMark x1="42188" y1="78906" x2="42188" y2="78906"/>
                            <a14:backgroundMark x1="14063" y1="44375" x2="24531" y2="49688"/>
                            <a14:backgroundMark x1="37344" y1="33281" x2="51875" y2="34219"/>
                            <a14:backgroundMark x1="31406" y1="32344" x2="30938" y2="37813"/>
                            <a14:backgroundMark x1="30469" y1="27500" x2="32813" y2="26250"/>
                            <a14:backgroundMark x1="49219" y1="41719" x2="42969" y2="55156"/>
                            <a14:backgroundMark x1="32813" y1="46563" x2="32344" y2="57500"/>
                            <a14:backgroundMark x1="31875" y1="63906" x2="31875" y2="63906"/>
                            <a14:backgroundMark x1="38594" y1="63906" x2="38594" y2="63906"/>
                            <a14:backgroundMark x1="38594" y1="63906" x2="43125" y2="63750"/>
                            <a14:backgroundMark x1="52656" y1="57188" x2="57500" y2="62344"/>
                            <a14:backgroundMark x1="50469" y1="64375" x2="52188" y2="62500"/>
                            <a14:backgroundMark x1="45469" y1="67656" x2="48281" y2="67344"/>
                            <a14:backgroundMark x1="52656" y1="68125" x2="54219" y2="68125"/>
                            <a14:backgroundMark x1="57969" y1="70000" x2="61875" y2="70313"/>
                            <a14:backgroundMark x1="69688" y1="73125" x2="74844" y2="72656"/>
                            <a14:backgroundMark x1="40000" y1="73125" x2="54688" y2="80000"/>
                            <a14:backgroundMark x1="29063" y1="68750" x2="28438" y2="69531"/>
                            <a14:backgroundMark x1="31094" y1="73125" x2="31094" y2="73125"/>
                            <a14:backgroundMark x1="34844" y1="68594" x2="34844" y2="68594"/>
                            <a14:backgroundMark x1="41250" y1="69219" x2="41250" y2="69219"/>
                            <a14:backgroundMark x1="16094" y1="77969" x2="16094" y2="77969"/>
                            <a14:backgroundMark x1="13594" y1="70781" x2="13594" y2="70781"/>
                            <a14:backgroundMark x1="16875" y1="72031" x2="16875" y2="72188"/>
                            <a14:backgroundMark x1="15000" y1="70625" x2="15000" y2="70781"/>
                            <a14:backgroundMark x1="29063" y1="57500" x2="27500" y2="59062"/>
                            <a14:backgroundMark x1="24063" y1="71094" x2="26094" y2="66875"/>
                            <a14:backgroundMark x1="18906" y1="75625" x2="19844" y2="72969"/>
                            <a14:backgroundMark x1="22344" y1="69688" x2="22344" y2="68125"/>
                            <a14:backgroundMark x1="20000" y1="69531" x2="20000" y2="68281"/>
                            <a14:backgroundMark x1="30469" y1="76875" x2="30938" y2="76875"/>
                            <a14:backgroundMark x1="62969" y1="40625" x2="70313" y2="59062"/>
                            <a14:backgroundMark x1="41094" y1="45000" x2="57656" y2="35781"/>
                            <a14:backgroundMark x1="62813" y1="47031" x2="53125" y2="54063"/>
                            <a14:backgroundMark x1="47344" y1="59844" x2="47344" y2="59844"/>
                            <a14:backgroundMark x1="72656" y1="76563" x2="72656" y2="76563"/>
                            <a14:backgroundMark x1="71250" y1="76094" x2="71250" y2="76094"/>
                            <a14:backgroundMark x1="72656" y1="75000" x2="72656" y2="75000"/>
                            <a14:backgroundMark x1="33281" y1="22656" x2="33281" y2="226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0293692" y="4959691"/>
                <a:ext cx="1898308" cy="18983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1" name="Rectangle 10"/>
          <p:cNvSpPr/>
          <p:nvPr/>
        </p:nvSpPr>
        <p:spPr>
          <a:xfrm>
            <a:off x="7207876" y="1131381"/>
            <a:ext cx="441806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>
                <a:ln w="0"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"Thầy là cây nho thật, và Cha Thầy là người trồng cành nào gắn liền với Thầy mà không sinh hoa trái, thì Người chặt đi ; còn cành nào sinh hoa trái, thì Người cắt tỉa cho nó sinh nhiều hoa trái hơn.</a:t>
            </a:r>
            <a:endParaRPr lang="en-US" sz="3200" b="1" baseline="30000">
              <a:ln w="0"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93968" y="2318197"/>
            <a:ext cx="41083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Tin mừng theo thánh Gioan </a:t>
            </a:r>
          </a:p>
          <a:p>
            <a:pPr algn="ctr"/>
            <a:r>
              <a:rPr lang="en-US" sz="48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(Ga 15, 1-8)</a:t>
            </a:r>
          </a:p>
        </p:txBody>
      </p:sp>
    </p:spTree>
    <p:extLst>
      <p:ext uri="{BB962C8B-B14F-4D97-AF65-F5344CB8AC3E}">
        <p14:creationId xmlns:p14="http://schemas.microsoft.com/office/powerpoint/2010/main" val="3764457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B8549533-B0FB-CB99-D7FB-7CB9B78F71F6}"/>
              </a:ext>
            </a:extLst>
          </p:cNvPr>
          <p:cNvGrpSpPr/>
          <p:nvPr/>
        </p:nvGrpSpPr>
        <p:grpSpPr>
          <a:xfrm>
            <a:off x="0" y="-88035"/>
            <a:ext cx="12300104" cy="6946035"/>
            <a:chOff x="0" y="-88035"/>
            <a:chExt cx="12300104" cy="6946035"/>
          </a:xfrm>
        </p:grpSpPr>
        <p:sp>
          <p:nvSpPr>
            <p:cNvPr id="6" name="Rectangle 5"/>
            <p:cNvSpPr/>
            <p:nvPr/>
          </p:nvSpPr>
          <p:spPr>
            <a:xfrm>
              <a:off x="6130134" y="234287"/>
              <a:ext cx="5923128" cy="6400800"/>
            </a:xfrm>
            <a:prstGeom prst="rect">
              <a:avLst/>
            </a:prstGeom>
            <a:gradFill>
              <a:gsLst>
                <a:gs pos="0">
                  <a:srgbClr val="371412"/>
                </a:gs>
                <a:gs pos="33000">
                  <a:srgbClr val="702D0F"/>
                </a:gs>
                <a:gs pos="83000">
                  <a:srgbClr val="7A3A1C"/>
                </a:gs>
                <a:gs pos="100000">
                  <a:srgbClr val="330A0A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91069" y="232012"/>
              <a:ext cx="5923128" cy="6414448"/>
            </a:xfrm>
            <a:prstGeom prst="rect">
              <a:avLst/>
            </a:prstGeom>
            <a:gradFill>
              <a:gsLst>
                <a:gs pos="0">
                  <a:srgbClr val="371412"/>
                </a:gs>
                <a:gs pos="33000">
                  <a:srgbClr val="702D0F"/>
                </a:gs>
                <a:gs pos="83000">
                  <a:srgbClr val="7A3A1C"/>
                </a:gs>
                <a:gs pos="100000">
                  <a:srgbClr val="330A0A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5509146" y="3643"/>
              <a:ext cx="1380698" cy="1390703"/>
              <a:chOff x="5509146" y="3643"/>
              <a:chExt cx="1380698" cy="1390703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5509146" y="859809"/>
                <a:ext cx="395785" cy="51861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114300">
                  <a:schemeClr val="tx1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6494059" y="875731"/>
                <a:ext cx="395785" cy="51861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152400">
                  <a:schemeClr val="tx1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Arc 8"/>
              <p:cNvSpPr/>
              <p:nvPr/>
            </p:nvSpPr>
            <p:spPr>
              <a:xfrm rot="8099653">
                <a:off x="5537627" y="35557"/>
                <a:ext cx="1366756" cy="1302928"/>
              </a:xfrm>
              <a:prstGeom prst="arc">
                <a:avLst/>
              </a:prstGeom>
              <a:ln w="76200" cap="rnd">
                <a:gradFill flip="none" rotWithShape="1">
                  <a:gsLst>
                    <a:gs pos="3000">
                      <a:srgbClr val="722F11"/>
                    </a:gs>
                    <a:gs pos="48000">
                      <a:srgbClr val="F1F1F1"/>
                    </a:gs>
                    <a:gs pos="100000">
                      <a:srgbClr val="722F11"/>
                    </a:gs>
                  </a:gsLst>
                  <a:lin ang="162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5509146" y="865727"/>
              <a:ext cx="1380698" cy="1390703"/>
              <a:chOff x="5509146" y="865727"/>
              <a:chExt cx="1380698" cy="1390703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5509146" y="1721893"/>
                <a:ext cx="395785" cy="51861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114300">
                  <a:schemeClr val="tx1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6494059" y="1737815"/>
                <a:ext cx="395785" cy="51861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152400">
                  <a:schemeClr val="tx1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Arc 13"/>
              <p:cNvSpPr/>
              <p:nvPr/>
            </p:nvSpPr>
            <p:spPr>
              <a:xfrm rot="8099653">
                <a:off x="5537627" y="897641"/>
                <a:ext cx="1366756" cy="1302928"/>
              </a:xfrm>
              <a:prstGeom prst="arc">
                <a:avLst/>
              </a:prstGeom>
              <a:ln w="76200" cap="rnd">
                <a:gradFill flip="none" rotWithShape="1">
                  <a:gsLst>
                    <a:gs pos="3000">
                      <a:srgbClr val="722F11"/>
                    </a:gs>
                    <a:gs pos="48000">
                      <a:srgbClr val="F1F1F1"/>
                    </a:gs>
                    <a:gs pos="100000">
                      <a:srgbClr val="722F11"/>
                    </a:gs>
                  </a:gsLst>
                  <a:lin ang="162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5450007" y="1796049"/>
              <a:ext cx="1380698" cy="1390703"/>
              <a:chOff x="5404514" y="44587"/>
              <a:chExt cx="1380698" cy="1390703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5404514" y="900753"/>
                <a:ext cx="395785" cy="51861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114300">
                  <a:schemeClr val="tx1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6389427" y="916675"/>
                <a:ext cx="395785" cy="51861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152400">
                  <a:schemeClr val="tx1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Arc 17"/>
              <p:cNvSpPr/>
              <p:nvPr/>
            </p:nvSpPr>
            <p:spPr>
              <a:xfrm rot="8099653">
                <a:off x="5432995" y="76501"/>
                <a:ext cx="1366756" cy="1302928"/>
              </a:xfrm>
              <a:prstGeom prst="arc">
                <a:avLst/>
              </a:prstGeom>
              <a:ln w="76200" cap="rnd">
                <a:gradFill flip="none" rotWithShape="1">
                  <a:gsLst>
                    <a:gs pos="3000">
                      <a:srgbClr val="722F11"/>
                    </a:gs>
                    <a:gs pos="48000">
                      <a:srgbClr val="F1F1F1"/>
                    </a:gs>
                    <a:gs pos="100000">
                      <a:srgbClr val="722F11"/>
                    </a:gs>
                  </a:gsLst>
                  <a:lin ang="162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5509146" y="2685428"/>
              <a:ext cx="1380698" cy="1390703"/>
              <a:chOff x="5509146" y="2685428"/>
              <a:chExt cx="1380698" cy="1390703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5509146" y="3541594"/>
                <a:ext cx="395785" cy="51861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114300">
                  <a:schemeClr val="tx1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6494059" y="3557516"/>
                <a:ext cx="395785" cy="51861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152400">
                  <a:schemeClr val="tx1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Arc 21"/>
              <p:cNvSpPr/>
              <p:nvPr/>
            </p:nvSpPr>
            <p:spPr>
              <a:xfrm rot="8099653">
                <a:off x="5537627" y="2717342"/>
                <a:ext cx="1366756" cy="1302928"/>
              </a:xfrm>
              <a:prstGeom prst="arc">
                <a:avLst/>
              </a:prstGeom>
              <a:ln w="76200" cap="rnd">
                <a:gradFill flip="none" rotWithShape="1">
                  <a:gsLst>
                    <a:gs pos="3000">
                      <a:srgbClr val="722F11"/>
                    </a:gs>
                    <a:gs pos="48000">
                      <a:srgbClr val="F1F1F1"/>
                    </a:gs>
                    <a:gs pos="100000">
                      <a:srgbClr val="722F11"/>
                    </a:gs>
                  </a:gsLst>
                  <a:lin ang="162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5509146" y="3643046"/>
              <a:ext cx="1380698" cy="1390703"/>
              <a:chOff x="5509146" y="3643046"/>
              <a:chExt cx="1380698" cy="1390703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5509146" y="4499212"/>
                <a:ext cx="395785" cy="51861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114300">
                  <a:schemeClr val="tx1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6494059" y="4515134"/>
                <a:ext cx="395785" cy="51861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152400">
                  <a:schemeClr val="tx1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Arc 25"/>
              <p:cNvSpPr/>
              <p:nvPr/>
            </p:nvSpPr>
            <p:spPr>
              <a:xfrm rot="8099653">
                <a:off x="5537627" y="3674960"/>
                <a:ext cx="1366756" cy="1302928"/>
              </a:xfrm>
              <a:prstGeom prst="arc">
                <a:avLst/>
              </a:prstGeom>
              <a:ln w="76200" cap="rnd">
                <a:gradFill flip="none" rotWithShape="1">
                  <a:gsLst>
                    <a:gs pos="3000">
                      <a:srgbClr val="722F11"/>
                    </a:gs>
                    <a:gs pos="48000">
                      <a:srgbClr val="F1F1F1"/>
                    </a:gs>
                    <a:gs pos="100000">
                      <a:srgbClr val="722F11"/>
                    </a:gs>
                  </a:gsLst>
                  <a:lin ang="162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5509146" y="4682551"/>
              <a:ext cx="1380698" cy="1390703"/>
              <a:chOff x="5509146" y="4682551"/>
              <a:chExt cx="1380698" cy="1390703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5509146" y="5538717"/>
                <a:ext cx="395785" cy="51861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114300">
                  <a:schemeClr val="tx1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6494059" y="5554639"/>
                <a:ext cx="395785" cy="51861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152400">
                  <a:schemeClr val="tx1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Arc 29"/>
              <p:cNvSpPr/>
              <p:nvPr/>
            </p:nvSpPr>
            <p:spPr>
              <a:xfrm rot="8099653">
                <a:off x="5537627" y="4714465"/>
                <a:ext cx="1366756" cy="1302928"/>
              </a:xfrm>
              <a:prstGeom prst="arc">
                <a:avLst/>
              </a:prstGeom>
              <a:ln w="76200" cap="rnd">
                <a:gradFill flip="none" rotWithShape="1">
                  <a:gsLst>
                    <a:gs pos="3000">
                      <a:srgbClr val="722F11"/>
                    </a:gs>
                    <a:gs pos="48000">
                      <a:srgbClr val="F1F1F1"/>
                    </a:gs>
                    <a:gs pos="100000">
                      <a:srgbClr val="722F11"/>
                    </a:gs>
                  </a:gsLst>
                  <a:lin ang="162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78" b="99510" l="2361" r="974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66669" y="714320"/>
              <a:ext cx="5100035" cy="5686480"/>
            </a:xfrm>
            <a:prstGeom prst="rect">
              <a:avLst/>
            </a:prstGeom>
          </p:spPr>
        </p:pic>
        <p:grpSp>
          <p:nvGrpSpPr>
            <p:cNvPr id="34" name="Group 33"/>
            <p:cNvGrpSpPr/>
            <p:nvPr/>
          </p:nvGrpSpPr>
          <p:grpSpPr>
            <a:xfrm flipH="1">
              <a:off x="0" y="-88035"/>
              <a:ext cx="2006412" cy="6946035"/>
              <a:chOff x="10293692" y="-88035"/>
              <a:chExt cx="2006412" cy="6946035"/>
            </a:xfrm>
          </p:grpSpPr>
          <p:pic>
            <p:nvPicPr>
              <p:cNvPr id="40" name="Picture 2" descr="Hình ảnh Vector Hoa Văn Màu Vàng PNG , Mô Hình Màu Vàng, Hoa, Tải Về Miễn  Phí Các Vector PNG miễn phí tải tập tin PSDComment và Vector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>
                            <a14:foregroundMark x1="84531" y1="55156" x2="84531" y2="55156"/>
                            <a14:foregroundMark x1="77031" y1="72500" x2="77031" y2="72500"/>
                            <a14:foregroundMark x1="76094" y1="75469" x2="76094" y2="75469"/>
                            <a14:foregroundMark x1="71563" y1="78281" x2="71563" y2="78281"/>
                            <a14:foregroundMark x1="75000" y1="77969" x2="73594" y2="78906"/>
                            <a14:foregroundMark x1="73125" y1="74844" x2="70313" y2="74063"/>
                            <a14:foregroundMark x1="25781" y1="29063" x2="25781" y2="29063"/>
                            <a14:foregroundMark x1="55625" y1="42031" x2="55625" y2="42031"/>
                            <a14:foregroundMark x1="73906" y1="71563" x2="75000" y2="72188"/>
                            <a14:foregroundMark x1="56250" y1="31406" x2="56250" y2="31406"/>
                            <a14:foregroundMark x1="35000" y1="21406" x2="35000" y2="21406"/>
                            <a14:foregroundMark x1="42188" y1="78906" x2="42188" y2="78906"/>
                            <a14:backgroundMark x1="14063" y1="44375" x2="24531" y2="49688"/>
                            <a14:backgroundMark x1="37344" y1="33281" x2="51875" y2="34219"/>
                            <a14:backgroundMark x1="31406" y1="32344" x2="30938" y2="37813"/>
                            <a14:backgroundMark x1="30469" y1="27500" x2="32813" y2="26250"/>
                            <a14:backgroundMark x1="49219" y1="41719" x2="42969" y2="55156"/>
                            <a14:backgroundMark x1="32813" y1="46563" x2="32344" y2="57500"/>
                            <a14:backgroundMark x1="31875" y1="63906" x2="31875" y2="63906"/>
                            <a14:backgroundMark x1="38594" y1="63906" x2="38594" y2="63906"/>
                            <a14:backgroundMark x1="38594" y1="63906" x2="43125" y2="63750"/>
                            <a14:backgroundMark x1="52656" y1="57188" x2="57500" y2="62344"/>
                            <a14:backgroundMark x1="50469" y1="64375" x2="52188" y2="62500"/>
                            <a14:backgroundMark x1="45469" y1="67656" x2="48281" y2="67344"/>
                            <a14:backgroundMark x1="52656" y1="68125" x2="54219" y2="68125"/>
                            <a14:backgroundMark x1="57969" y1="70000" x2="61875" y2="70313"/>
                            <a14:backgroundMark x1="69688" y1="73125" x2="74844" y2="72656"/>
                            <a14:backgroundMark x1="40000" y1="73125" x2="54688" y2="80000"/>
                            <a14:backgroundMark x1="29063" y1="68750" x2="28438" y2="69531"/>
                            <a14:backgroundMark x1="31094" y1="73125" x2="31094" y2="73125"/>
                            <a14:backgroundMark x1="34844" y1="68594" x2="34844" y2="68594"/>
                            <a14:backgroundMark x1="41250" y1="69219" x2="41250" y2="69219"/>
                            <a14:backgroundMark x1="16094" y1="77969" x2="16094" y2="77969"/>
                            <a14:backgroundMark x1="13594" y1="70781" x2="13594" y2="70781"/>
                            <a14:backgroundMark x1="16875" y1="72031" x2="16875" y2="72188"/>
                            <a14:backgroundMark x1="15000" y1="70625" x2="15000" y2="70781"/>
                            <a14:backgroundMark x1="29063" y1="57500" x2="27500" y2="59062"/>
                            <a14:backgroundMark x1="24063" y1="71094" x2="26094" y2="66875"/>
                            <a14:backgroundMark x1="18906" y1="75625" x2="19844" y2="72969"/>
                            <a14:backgroundMark x1="22344" y1="69688" x2="22344" y2="68125"/>
                            <a14:backgroundMark x1="20000" y1="69531" x2="20000" y2="68281"/>
                            <a14:backgroundMark x1="30469" y1="76875" x2="30938" y2="76875"/>
                            <a14:backgroundMark x1="62969" y1="40625" x2="70313" y2="59062"/>
                            <a14:backgroundMark x1="41094" y1="45000" x2="57656" y2="35781"/>
                            <a14:backgroundMark x1="62813" y1="47031" x2="53125" y2="54063"/>
                            <a14:backgroundMark x1="47344" y1="59844" x2="47344" y2="59844"/>
                            <a14:backgroundMark x1="72656" y1="76563" x2="72656" y2="76563"/>
                            <a14:backgroundMark x1="71250" y1="76094" x2="71250" y2="76094"/>
                            <a14:backgroundMark x1="72656" y1="75000" x2="72656" y2="75000"/>
                            <a14:backgroundMark x1="33281" y1="22656" x2="33281" y2="226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10401796" y="-88035"/>
                <a:ext cx="1898308" cy="18983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2" descr="Hình ảnh Vector Hoa Văn Màu Vàng PNG , Mô Hình Màu Vàng, Hoa, Tải Về Miễn  Phí Các Vector PNG miễn phí tải tập tin PSDComment và Vector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>
                            <a14:foregroundMark x1="84531" y1="55156" x2="84531" y2="55156"/>
                            <a14:foregroundMark x1="77031" y1="72500" x2="77031" y2="72500"/>
                            <a14:foregroundMark x1="76094" y1="75469" x2="76094" y2="75469"/>
                            <a14:foregroundMark x1="71563" y1="78281" x2="71563" y2="78281"/>
                            <a14:foregroundMark x1="75000" y1="77969" x2="73594" y2="78906"/>
                            <a14:foregroundMark x1="73125" y1="74844" x2="70313" y2="74063"/>
                            <a14:foregroundMark x1="25781" y1="29063" x2="25781" y2="29063"/>
                            <a14:foregroundMark x1="55625" y1="42031" x2="55625" y2="42031"/>
                            <a14:foregroundMark x1="73906" y1="71563" x2="75000" y2="72188"/>
                            <a14:foregroundMark x1="56250" y1="31406" x2="56250" y2="31406"/>
                            <a14:foregroundMark x1="35000" y1="21406" x2="35000" y2="21406"/>
                            <a14:foregroundMark x1="42188" y1="78906" x2="42188" y2="78906"/>
                            <a14:backgroundMark x1="14063" y1="44375" x2="24531" y2="49688"/>
                            <a14:backgroundMark x1="37344" y1="33281" x2="51875" y2="34219"/>
                            <a14:backgroundMark x1="31406" y1="32344" x2="30938" y2="37813"/>
                            <a14:backgroundMark x1="30469" y1="27500" x2="32813" y2="26250"/>
                            <a14:backgroundMark x1="49219" y1="41719" x2="42969" y2="55156"/>
                            <a14:backgroundMark x1="32813" y1="46563" x2="32344" y2="57500"/>
                            <a14:backgroundMark x1="31875" y1="63906" x2="31875" y2="63906"/>
                            <a14:backgroundMark x1="38594" y1="63906" x2="38594" y2="63906"/>
                            <a14:backgroundMark x1="38594" y1="63906" x2="43125" y2="63750"/>
                            <a14:backgroundMark x1="52656" y1="57188" x2="57500" y2="62344"/>
                            <a14:backgroundMark x1="50469" y1="64375" x2="52188" y2="62500"/>
                            <a14:backgroundMark x1="45469" y1="67656" x2="48281" y2="67344"/>
                            <a14:backgroundMark x1="52656" y1="68125" x2="54219" y2="68125"/>
                            <a14:backgroundMark x1="57969" y1="70000" x2="61875" y2="70313"/>
                            <a14:backgroundMark x1="69688" y1="73125" x2="74844" y2="72656"/>
                            <a14:backgroundMark x1="40000" y1="73125" x2="54688" y2="80000"/>
                            <a14:backgroundMark x1="29063" y1="68750" x2="28438" y2="69531"/>
                            <a14:backgroundMark x1="31094" y1="73125" x2="31094" y2="73125"/>
                            <a14:backgroundMark x1="34844" y1="68594" x2="34844" y2="68594"/>
                            <a14:backgroundMark x1="41250" y1="69219" x2="41250" y2="69219"/>
                            <a14:backgroundMark x1="16094" y1="77969" x2="16094" y2="77969"/>
                            <a14:backgroundMark x1="13594" y1="70781" x2="13594" y2="70781"/>
                            <a14:backgroundMark x1="16875" y1="72031" x2="16875" y2="72188"/>
                            <a14:backgroundMark x1="15000" y1="70625" x2="15000" y2="70781"/>
                            <a14:backgroundMark x1="29063" y1="57500" x2="27500" y2="59062"/>
                            <a14:backgroundMark x1="24063" y1="71094" x2="26094" y2="66875"/>
                            <a14:backgroundMark x1="18906" y1="75625" x2="19844" y2="72969"/>
                            <a14:backgroundMark x1="22344" y1="69688" x2="22344" y2="68125"/>
                            <a14:backgroundMark x1="20000" y1="69531" x2="20000" y2="68281"/>
                            <a14:backgroundMark x1="30469" y1="76875" x2="30938" y2="76875"/>
                            <a14:backgroundMark x1="62969" y1="40625" x2="70313" y2="59062"/>
                            <a14:backgroundMark x1="41094" y1="45000" x2="57656" y2="35781"/>
                            <a14:backgroundMark x1="62813" y1="47031" x2="53125" y2="54063"/>
                            <a14:backgroundMark x1="47344" y1="59844" x2="47344" y2="59844"/>
                            <a14:backgroundMark x1="72656" y1="76563" x2="72656" y2="76563"/>
                            <a14:backgroundMark x1="71250" y1="76094" x2="71250" y2="76094"/>
                            <a14:backgroundMark x1="72656" y1="75000" x2="72656" y2="75000"/>
                            <a14:backgroundMark x1="33281" y1="22656" x2="33281" y2="226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0293692" y="4959691"/>
                <a:ext cx="1898308" cy="18983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78" b="99510" l="2361" r="974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2292" y="609142"/>
              <a:ext cx="5100035" cy="5686480"/>
            </a:xfrm>
            <a:prstGeom prst="rect">
              <a:avLst/>
            </a:prstGeom>
          </p:spPr>
        </p:pic>
        <p:grpSp>
          <p:nvGrpSpPr>
            <p:cNvPr id="31" name="Group 30"/>
            <p:cNvGrpSpPr/>
            <p:nvPr/>
          </p:nvGrpSpPr>
          <p:grpSpPr>
            <a:xfrm>
              <a:off x="10293692" y="-88035"/>
              <a:ext cx="2006412" cy="6946035"/>
              <a:chOff x="10293692" y="-88035"/>
              <a:chExt cx="2006412" cy="6946035"/>
            </a:xfrm>
          </p:grpSpPr>
          <p:pic>
            <p:nvPicPr>
              <p:cNvPr id="32" name="Picture 2" descr="Hình ảnh Vector Hoa Văn Màu Vàng PNG , Mô Hình Màu Vàng, Hoa, Tải Về Miễn  Phí Các Vector PNG miễn phí tải tập tin PSDComment và Vector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>
                            <a14:foregroundMark x1="84531" y1="55156" x2="84531" y2="55156"/>
                            <a14:foregroundMark x1="77031" y1="72500" x2="77031" y2="72500"/>
                            <a14:foregroundMark x1="76094" y1="75469" x2="76094" y2="75469"/>
                            <a14:foregroundMark x1="71563" y1="78281" x2="71563" y2="78281"/>
                            <a14:foregroundMark x1="75000" y1="77969" x2="73594" y2="78906"/>
                            <a14:foregroundMark x1="73125" y1="74844" x2="70313" y2="74063"/>
                            <a14:foregroundMark x1="25781" y1="29063" x2="25781" y2="29063"/>
                            <a14:foregroundMark x1="55625" y1="42031" x2="55625" y2="42031"/>
                            <a14:foregroundMark x1="73906" y1="71563" x2="75000" y2="72188"/>
                            <a14:foregroundMark x1="56250" y1="31406" x2="56250" y2="31406"/>
                            <a14:foregroundMark x1="35000" y1="21406" x2="35000" y2="21406"/>
                            <a14:foregroundMark x1="42188" y1="78906" x2="42188" y2="78906"/>
                            <a14:backgroundMark x1="14063" y1="44375" x2="24531" y2="49688"/>
                            <a14:backgroundMark x1="37344" y1="33281" x2="51875" y2="34219"/>
                            <a14:backgroundMark x1="31406" y1="32344" x2="30938" y2="37813"/>
                            <a14:backgroundMark x1="30469" y1="27500" x2="32813" y2="26250"/>
                            <a14:backgroundMark x1="49219" y1="41719" x2="42969" y2="55156"/>
                            <a14:backgroundMark x1="32813" y1="46563" x2="32344" y2="57500"/>
                            <a14:backgroundMark x1="31875" y1="63906" x2="31875" y2="63906"/>
                            <a14:backgroundMark x1="38594" y1="63906" x2="38594" y2="63906"/>
                            <a14:backgroundMark x1="38594" y1="63906" x2="43125" y2="63750"/>
                            <a14:backgroundMark x1="52656" y1="57188" x2="57500" y2="62344"/>
                            <a14:backgroundMark x1="50469" y1="64375" x2="52188" y2="62500"/>
                            <a14:backgroundMark x1="45469" y1="67656" x2="48281" y2="67344"/>
                            <a14:backgroundMark x1="52656" y1="68125" x2="54219" y2="68125"/>
                            <a14:backgroundMark x1="57969" y1="70000" x2="61875" y2="70313"/>
                            <a14:backgroundMark x1="69688" y1="73125" x2="74844" y2="72656"/>
                            <a14:backgroundMark x1="40000" y1="73125" x2="54688" y2="80000"/>
                            <a14:backgroundMark x1="29063" y1="68750" x2="28438" y2="69531"/>
                            <a14:backgroundMark x1="31094" y1="73125" x2="31094" y2="73125"/>
                            <a14:backgroundMark x1="34844" y1="68594" x2="34844" y2="68594"/>
                            <a14:backgroundMark x1="41250" y1="69219" x2="41250" y2="69219"/>
                            <a14:backgroundMark x1="16094" y1="77969" x2="16094" y2="77969"/>
                            <a14:backgroundMark x1="13594" y1="70781" x2="13594" y2="70781"/>
                            <a14:backgroundMark x1="16875" y1="72031" x2="16875" y2="72188"/>
                            <a14:backgroundMark x1="15000" y1="70625" x2="15000" y2="70781"/>
                            <a14:backgroundMark x1="29063" y1="57500" x2="27500" y2="59062"/>
                            <a14:backgroundMark x1="24063" y1="71094" x2="26094" y2="66875"/>
                            <a14:backgroundMark x1="18906" y1="75625" x2="19844" y2="72969"/>
                            <a14:backgroundMark x1="22344" y1="69688" x2="22344" y2="68125"/>
                            <a14:backgroundMark x1="20000" y1="69531" x2="20000" y2="68281"/>
                            <a14:backgroundMark x1="30469" y1="76875" x2="30938" y2="76875"/>
                            <a14:backgroundMark x1="62969" y1="40625" x2="70313" y2="59062"/>
                            <a14:backgroundMark x1="41094" y1="45000" x2="57656" y2="35781"/>
                            <a14:backgroundMark x1="62813" y1="47031" x2="53125" y2="54063"/>
                            <a14:backgroundMark x1="47344" y1="59844" x2="47344" y2="59844"/>
                            <a14:backgroundMark x1="72656" y1="76563" x2="72656" y2="76563"/>
                            <a14:backgroundMark x1="71250" y1="76094" x2="71250" y2="76094"/>
                            <a14:backgroundMark x1="72656" y1="75000" x2="72656" y2="75000"/>
                            <a14:backgroundMark x1="33281" y1="22656" x2="33281" y2="226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10401796" y="-88035"/>
                <a:ext cx="1898308" cy="18983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" descr="Hình ảnh Vector Hoa Văn Màu Vàng PNG , Mô Hình Màu Vàng, Hoa, Tải Về Miễn  Phí Các Vector PNG miễn phí tải tập tin PSDComment và Vector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>
                            <a14:foregroundMark x1="84531" y1="55156" x2="84531" y2="55156"/>
                            <a14:foregroundMark x1="77031" y1="72500" x2="77031" y2="72500"/>
                            <a14:foregroundMark x1="76094" y1="75469" x2="76094" y2="75469"/>
                            <a14:foregroundMark x1="71563" y1="78281" x2="71563" y2="78281"/>
                            <a14:foregroundMark x1="75000" y1="77969" x2="73594" y2="78906"/>
                            <a14:foregroundMark x1="73125" y1="74844" x2="70313" y2="74063"/>
                            <a14:foregroundMark x1="25781" y1="29063" x2="25781" y2="29063"/>
                            <a14:foregroundMark x1="55625" y1="42031" x2="55625" y2="42031"/>
                            <a14:foregroundMark x1="73906" y1="71563" x2="75000" y2="72188"/>
                            <a14:foregroundMark x1="56250" y1="31406" x2="56250" y2="31406"/>
                            <a14:foregroundMark x1="35000" y1="21406" x2="35000" y2="21406"/>
                            <a14:foregroundMark x1="42188" y1="78906" x2="42188" y2="78906"/>
                            <a14:backgroundMark x1="14063" y1="44375" x2="24531" y2="49688"/>
                            <a14:backgroundMark x1="37344" y1="33281" x2="51875" y2="34219"/>
                            <a14:backgroundMark x1="31406" y1="32344" x2="30938" y2="37813"/>
                            <a14:backgroundMark x1="30469" y1="27500" x2="32813" y2="26250"/>
                            <a14:backgroundMark x1="49219" y1="41719" x2="42969" y2="55156"/>
                            <a14:backgroundMark x1="32813" y1="46563" x2="32344" y2="57500"/>
                            <a14:backgroundMark x1="31875" y1="63906" x2="31875" y2="63906"/>
                            <a14:backgroundMark x1="38594" y1="63906" x2="38594" y2="63906"/>
                            <a14:backgroundMark x1="38594" y1="63906" x2="43125" y2="63750"/>
                            <a14:backgroundMark x1="52656" y1="57188" x2="57500" y2="62344"/>
                            <a14:backgroundMark x1="50469" y1="64375" x2="52188" y2="62500"/>
                            <a14:backgroundMark x1="45469" y1="67656" x2="48281" y2="67344"/>
                            <a14:backgroundMark x1="52656" y1="68125" x2="54219" y2="68125"/>
                            <a14:backgroundMark x1="57969" y1="70000" x2="61875" y2="70313"/>
                            <a14:backgroundMark x1="69688" y1="73125" x2="74844" y2="72656"/>
                            <a14:backgroundMark x1="40000" y1="73125" x2="54688" y2="80000"/>
                            <a14:backgroundMark x1="29063" y1="68750" x2="28438" y2="69531"/>
                            <a14:backgroundMark x1="31094" y1="73125" x2="31094" y2="73125"/>
                            <a14:backgroundMark x1="34844" y1="68594" x2="34844" y2="68594"/>
                            <a14:backgroundMark x1="41250" y1="69219" x2="41250" y2="69219"/>
                            <a14:backgroundMark x1="16094" y1="77969" x2="16094" y2="77969"/>
                            <a14:backgroundMark x1="13594" y1="70781" x2="13594" y2="70781"/>
                            <a14:backgroundMark x1="16875" y1="72031" x2="16875" y2="72188"/>
                            <a14:backgroundMark x1="15000" y1="70625" x2="15000" y2="70781"/>
                            <a14:backgroundMark x1="29063" y1="57500" x2="27500" y2="59062"/>
                            <a14:backgroundMark x1="24063" y1="71094" x2="26094" y2="66875"/>
                            <a14:backgroundMark x1="18906" y1="75625" x2="19844" y2="72969"/>
                            <a14:backgroundMark x1="22344" y1="69688" x2="22344" y2="68125"/>
                            <a14:backgroundMark x1="20000" y1="69531" x2="20000" y2="68281"/>
                            <a14:backgroundMark x1="30469" y1="76875" x2="30938" y2="76875"/>
                            <a14:backgroundMark x1="62969" y1="40625" x2="70313" y2="59062"/>
                            <a14:backgroundMark x1="41094" y1="45000" x2="57656" y2="35781"/>
                            <a14:backgroundMark x1="62813" y1="47031" x2="53125" y2="54063"/>
                            <a14:backgroundMark x1="47344" y1="59844" x2="47344" y2="59844"/>
                            <a14:backgroundMark x1="72656" y1="76563" x2="72656" y2="76563"/>
                            <a14:backgroundMark x1="71250" y1="76094" x2="71250" y2="76094"/>
                            <a14:backgroundMark x1="72656" y1="75000" x2="72656" y2="75000"/>
                            <a14:backgroundMark x1="33281" y1="22656" x2="33281" y2="226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0293692" y="4959691"/>
                <a:ext cx="1898308" cy="18983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9" name="Rectangle 18"/>
          <p:cNvSpPr/>
          <p:nvPr/>
        </p:nvSpPr>
        <p:spPr>
          <a:xfrm>
            <a:off x="1097636" y="1227607"/>
            <a:ext cx="403758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b="1" spc="-150">
                <a:ln w="0"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Anh em được thanh sạch rồi nhờ lời Thầy đã nói với anh em.  Hãy ở lại trong Thầy như Thầy ở lại trong anh em. Cũng như cành nho không thể tự mình sinh hoa trái, nếu không gắn liền với cây nho, </a:t>
            </a:r>
          </a:p>
        </p:txBody>
      </p:sp>
      <p:sp>
        <p:nvSpPr>
          <p:cNvPr id="43" name="Rectangle 42"/>
          <p:cNvSpPr/>
          <p:nvPr/>
        </p:nvSpPr>
        <p:spPr>
          <a:xfrm>
            <a:off x="7337756" y="1147257"/>
            <a:ext cx="417062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spc="-150">
                <a:ln w="0"/>
                <a:effectLst>
                  <a:reflection blurRad="6350" stA="55000" endA="300" endPos="45500" dir="5400000" sy="-10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b="1" spc="-150">
                <a:ln w="0"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anh em cũng thế, nếu không ở lại trong Thầy. Thầy là cây nho, anh em là cành. Ai ở lại trong Thầy và Thầy ở lại trong người ấy, thì người ấy sinh nhiều hoa trái, vì không có Thầy, anh em chẳng làm gì được. </a:t>
            </a:r>
            <a:endParaRPr lang="vi-VN" sz="2800" b="1" spc="-150">
              <a:ln w="0"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553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6">
            <a:extLst>
              <a:ext uri="{FF2B5EF4-FFF2-40B4-BE49-F238E27FC236}">
                <a16:creationId xmlns:a16="http://schemas.microsoft.com/office/drawing/2014/main" id="{3C845556-D1CA-3C79-CF99-53FDEF0F0B53}"/>
              </a:ext>
            </a:extLst>
          </p:cNvPr>
          <p:cNvGrpSpPr/>
          <p:nvPr/>
        </p:nvGrpSpPr>
        <p:grpSpPr>
          <a:xfrm>
            <a:off x="0" y="-88035"/>
            <a:ext cx="12300104" cy="6946035"/>
            <a:chOff x="0" y="-88035"/>
            <a:chExt cx="12300104" cy="6946035"/>
          </a:xfrm>
        </p:grpSpPr>
        <p:sp>
          <p:nvSpPr>
            <p:cNvPr id="6" name="Rectangle 5"/>
            <p:cNvSpPr/>
            <p:nvPr/>
          </p:nvSpPr>
          <p:spPr>
            <a:xfrm>
              <a:off x="6130134" y="234287"/>
              <a:ext cx="5923128" cy="6400800"/>
            </a:xfrm>
            <a:prstGeom prst="rect">
              <a:avLst/>
            </a:prstGeom>
            <a:gradFill>
              <a:gsLst>
                <a:gs pos="0">
                  <a:srgbClr val="371412"/>
                </a:gs>
                <a:gs pos="33000">
                  <a:srgbClr val="702D0F"/>
                </a:gs>
                <a:gs pos="83000">
                  <a:srgbClr val="7A3A1C"/>
                </a:gs>
                <a:gs pos="100000">
                  <a:srgbClr val="330A0A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91069" y="232012"/>
              <a:ext cx="5923128" cy="6414448"/>
            </a:xfrm>
            <a:prstGeom prst="rect">
              <a:avLst/>
            </a:prstGeom>
            <a:gradFill>
              <a:gsLst>
                <a:gs pos="0">
                  <a:srgbClr val="371412"/>
                </a:gs>
                <a:gs pos="33000">
                  <a:srgbClr val="702D0F"/>
                </a:gs>
                <a:gs pos="83000">
                  <a:srgbClr val="7A3A1C"/>
                </a:gs>
                <a:gs pos="100000">
                  <a:srgbClr val="330A0A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5509146" y="3643"/>
              <a:ext cx="1380698" cy="1390703"/>
              <a:chOff x="5509146" y="3643"/>
              <a:chExt cx="1380698" cy="1390703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5509146" y="859809"/>
                <a:ext cx="395785" cy="51861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114300">
                  <a:schemeClr val="tx1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6494059" y="875731"/>
                <a:ext cx="395785" cy="51861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152400">
                  <a:schemeClr val="tx1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Arc 8"/>
              <p:cNvSpPr/>
              <p:nvPr/>
            </p:nvSpPr>
            <p:spPr>
              <a:xfrm rot="8099653">
                <a:off x="5537627" y="35557"/>
                <a:ext cx="1366756" cy="1302928"/>
              </a:xfrm>
              <a:prstGeom prst="arc">
                <a:avLst/>
              </a:prstGeom>
              <a:ln w="76200" cap="rnd">
                <a:gradFill flip="none" rotWithShape="1">
                  <a:gsLst>
                    <a:gs pos="3000">
                      <a:srgbClr val="722F11"/>
                    </a:gs>
                    <a:gs pos="48000">
                      <a:srgbClr val="F1F1F1"/>
                    </a:gs>
                    <a:gs pos="100000">
                      <a:srgbClr val="722F11"/>
                    </a:gs>
                  </a:gsLst>
                  <a:lin ang="162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5509146" y="865727"/>
              <a:ext cx="1380698" cy="1390703"/>
              <a:chOff x="5509146" y="865727"/>
              <a:chExt cx="1380698" cy="1390703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5509146" y="1721893"/>
                <a:ext cx="395785" cy="51861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114300">
                  <a:schemeClr val="tx1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6494059" y="1737815"/>
                <a:ext cx="395785" cy="51861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152400">
                  <a:schemeClr val="tx1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Arc 13"/>
              <p:cNvSpPr/>
              <p:nvPr/>
            </p:nvSpPr>
            <p:spPr>
              <a:xfrm rot="8099653">
                <a:off x="5537627" y="897641"/>
                <a:ext cx="1366756" cy="1302928"/>
              </a:xfrm>
              <a:prstGeom prst="arc">
                <a:avLst/>
              </a:prstGeom>
              <a:ln w="76200" cap="rnd">
                <a:gradFill flip="none" rotWithShape="1">
                  <a:gsLst>
                    <a:gs pos="3000">
                      <a:srgbClr val="722F11"/>
                    </a:gs>
                    <a:gs pos="48000">
                      <a:srgbClr val="F1F1F1"/>
                    </a:gs>
                    <a:gs pos="100000">
                      <a:srgbClr val="722F11"/>
                    </a:gs>
                  </a:gsLst>
                  <a:lin ang="162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5450007" y="1796049"/>
              <a:ext cx="1380698" cy="1390703"/>
              <a:chOff x="5404514" y="44587"/>
              <a:chExt cx="1380698" cy="1390703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5404514" y="900753"/>
                <a:ext cx="395785" cy="51861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114300">
                  <a:schemeClr val="tx1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6389427" y="916675"/>
                <a:ext cx="395785" cy="51861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152400">
                  <a:schemeClr val="tx1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Arc 17"/>
              <p:cNvSpPr/>
              <p:nvPr/>
            </p:nvSpPr>
            <p:spPr>
              <a:xfrm rot="8099653">
                <a:off x="5432995" y="76501"/>
                <a:ext cx="1366756" cy="1302928"/>
              </a:xfrm>
              <a:prstGeom prst="arc">
                <a:avLst/>
              </a:prstGeom>
              <a:ln w="76200" cap="rnd">
                <a:gradFill flip="none" rotWithShape="1">
                  <a:gsLst>
                    <a:gs pos="3000">
                      <a:srgbClr val="722F11"/>
                    </a:gs>
                    <a:gs pos="48000">
                      <a:srgbClr val="F1F1F1"/>
                    </a:gs>
                    <a:gs pos="100000">
                      <a:srgbClr val="722F11"/>
                    </a:gs>
                  </a:gsLst>
                  <a:lin ang="162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5509146" y="2685428"/>
              <a:ext cx="1380698" cy="1390703"/>
              <a:chOff x="5509146" y="2685428"/>
              <a:chExt cx="1380698" cy="1390703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5509146" y="3541594"/>
                <a:ext cx="395785" cy="51861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114300">
                  <a:schemeClr val="tx1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6494059" y="3557516"/>
                <a:ext cx="395785" cy="51861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152400">
                  <a:schemeClr val="tx1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Arc 21"/>
              <p:cNvSpPr/>
              <p:nvPr/>
            </p:nvSpPr>
            <p:spPr>
              <a:xfrm rot="8099653">
                <a:off x="5537627" y="2717342"/>
                <a:ext cx="1366756" cy="1302928"/>
              </a:xfrm>
              <a:prstGeom prst="arc">
                <a:avLst/>
              </a:prstGeom>
              <a:ln w="76200" cap="rnd">
                <a:gradFill flip="none" rotWithShape="1">
                  <a:gsLst>
                    <a:gs pos="3000">
                      <a:srgbClr val="722F11"/>
                    </a:gs>
                    <a:gs pos="48000">
                      <a:srgbClr val="F1F1F1"/>
                    </a:gs>
                    <a:gs pos="100000">
                      <a:srgbClr val="722F11"/>
                    </a:gs>
                  </a:gsLst>
                  <a:lin ang="162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5509146" y="3643046"/>
              <a:ext cx="1380698" cy="1390703"/>
              <a:chOff x="5509146" y="3643046"/>
              <a:chExt cx="1380698" cy="1390703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5509146" y="4499212"/>
                <a:ext cx="395785" cy="51861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114300">
                  <a:schemeClr val="tx1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6494059" y="4515134"/>
                <a:ext cx="395785" cy="51861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152400">
                  <a:schemeClr val="tx1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Arc 25"/>
              <p:cNvSpPr/>
              <p:nvPr/>
            </p:nvSpPr>
            <p:spPr>
              <a:xfrm rot="8099653">
                <a:off x="5537627" y="3674960"/>
                <a:ext cx="1366756" cy="1302928"/>
              </a:xfrm>
              <a:prstGeom prst="arc">
                <a:avLst/>
              </a:prstGeom>
              <a:ln w="76200" cap="rnd">
                <a:gradFill flip="none" rotWithShape="1">
                  <a:gsLst>
                    <a:gs pos="3000">
                      <a:srgbClr val="722F11"/>
                    </a:gs>
                    <a:gs pos="48000">
                      <a:srgbClr val="F1F1F1"/>
                    </a:gs>
                    <a:gs pos="100000">
                      <a:srgbClr val="722F11"/>
                    </a:gs>
                  </a:gsLst>
                  <a:lin ang="162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5509146" y="4682551"/>
              <a:ext cx="1380698" cy="1390703"/>
              <a:chOff x="5509146" y="4682551"/>
              <a:chExt cx="1380698" cy="1390703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5509146" y="5538717"/>
                <a:ext cx="395785" cy="51861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114300">
                  <a:schemeClr val="tx1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6494059" y="5554639"/>
                <a:ext cx="395785" cy="51861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152400">
                  <a:schemeClr val="tx1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Arc 29"/>
              <p:cNvSpPr/>
              <p:nvPr/>
            </p:nvSpPr>
            <p:spPr>
              <a:xfrm rot="8099653">
                <a:off x="5537627" y="4714465"/>
                <a:ext cx="1366756" cy="1302928"/>
              </a:xfrm>
              <a:prstGeom prst="arc">
                <a:avLst/>
              </a:prstGeom>
              <a:ln w="76200" cap="rnd">
                <a:gradFill flip="none" rotWithShape="1">
                  <a:gsLst>
                    <a:gs pos="3000">
                      <a:srgbClr val="722F11"/>
                    </a:gs>
                    <a:gs pos="48000">
                      <a:srgbClr val="F1F1F1"/>
                    </a:gs>
                    <a:gs pos="100000">
                      <a:srgbClr val="722F11"/>
                    </a:gs>
                  </a:gsLst>
                  <a:lin ang="162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78" b="99510" l="2361" r="974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26912" y="422772"/>
              <a:ext cx="5100035" cy="5686480"/>
            </a:xfrm>
            <a:prstGeom prst="rect">
              <a:avLst/>
            </a:prstGeom>
          </p:spPr>
        </p:pic>
        <p:grpSp>
          <p:nvGrpSpPr>
            <p:cNvPr id="34" name="Group 33"/>
            <p:cNvGrpSpPr/>
            <p:nvPr/>
          </p:nvGrpSpPr>
          <p:grpSpPr>
            <a:xfrm flipH="1">
              <a:off x="0" y="-88035"/>
              <a:ext cx="2006412" cy="6946035"/>
              <a:chOff x="10293692" y="-88035"/>
              <a:chExt cx="2006412" cy="6946035"/>
            </a:xfrm>
          </p:grpSpPr>
          <p:pic>
            <p:nvPicPr>
              <p:cNvPr id="40" name="Picture 2" descr="Hình ảnh Vector Hoa Văn Màu Vàng PNG , Mô Hình Màu Vàng, Hoa, Tải Về Miễn  Phí Các Vector PNG miễn phí tải tập tin PSDComment và Vector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>
                            <a14:foregroundMark x1="84531" y1="55156" x2="84531" y2="55156"/>
                            <a14:foregroundMark x1="77031" y1="72500" x2="77031" y2="72500"/>
                            <a14:foregroundMark x1="76094" y1="75469" x2="76094" y2="75469"/>
                            <a14:foregroundMark x1="71563" y1="78281" x2="71563" y2="78281"/>
                            <a14:foregroundMark x1="75000" y1="77969" x2="73594" y2="78906"/>
                            <a14:foregroundMark x1="73125" y1="74844" x2="70313" y2="74063"/>
                            <a14:foregroundMark x1="25781" y1="29063" x2="25781" y2="29063"/>
                            <a14:foregroundMark x1="55625" y1="42031" x2="55625" y2="42031"/>
                            <a14:foregroundMark x1="73906" y1="71563" x2="75000" y2="72188"/>
                            <a14:foregroundMark x1="56250" y1="31406" x2="56250" y2="31406"/>
                            <a14:foregroundMark x1="35000" y1="21406" x2="35000" y2="21406"/>
                            <a14:foregroundMark x1="42188" y1="78906" x2="42188" y2="78906"/>
                            <a14:backgroundMark x1="14063" y1="44375" x2="24531" y2="49688"/>
                            <a14:backgroundMark x1="37344" y1="33281" x2="51875" y2="34219"/>
                            <a14:backgroundMark x1="31406" y1="32344" x2="30938" y2="37813"/>
                            <a14:backgroundMark x1="30469" y1="27500" x2="32813" y2="26250"/>
                            <a14:backgroundMark x1="49219" y1="41719" x2="42969" y2="55156"/>
                            <a14:backgroundMark x1="32813" y1="46563" x2="32344" y2="57500"/>
                            <a14:backgroundMark x1="31875" y1="63906" x2="31875" y2="63906"/>
                            <a14:backgroundMark x1="38594" y1="63906" x2="38594" y2="63906"/>
                            <a14:backgroundMark x1="38594" y1="63906" x2="43125" y2="63750"/>
                            <a14:backgroundMark x1="52656" y1="57188" x2="57500" y2="62344"/>
                            <a14:backgroundMark x1="50469" y1="64375" x2="52188" y2="62500"/>
                            <a14:backgroundMark x1="45469" y1="67656" x2="48281" y2="67344"/>
                            <a14:backgroundMark x1="52656" y1="68125" x2="54219" y2="68125"/>
                            <a14:backgroundMark x1="57969" y1="70000" x2="61875" y2="70313"/>
                            <a14:backgroundMark x1="69688" y1="73125" x2="74844" y2="72656"/>
                            <a14:backgroundMark x1="40000" y1="73125" x2="54688" y2="80000"/>
                            <a14:backgroundMark x1="29063" y1="68750" x2="28438" y2="69531"/>
                            <a14:backgroundMark x1="31094" y1="73125" x2="31094" y2="73125"/>
                            <a14:backgroundMark x1="34844" y1="68594" x2="34844" y2="68594"/>
                            <a14:backgroundMark x1="41250" y1="69219" x2="41250" y2="69219"/>
                            <a14:backgroundMark x1="16094" y1="77969" x2="16094" y2="77969"/>
                            <a14:backgroundMark x1="13594" y1="70781" x2="13594" y2="70781"/>
                            <a14:backgroundMark x1="16875" y1="72031" x2="16875" y2="72188"/>
                            <a14:backgroundMark x1="15000" y1="70625" x2="15000" y2="70781"/>
                            <a14:backgroundMark x1="29063" y1="57500" x2="27500" y2="59062"/>
                            <a14:backgroundMark x1="24063" y1="71094" x2="26094" y2="66875"/>
                            <a14:backgroundMark x1="18906" y1="75625" x2="19844" y2="72969"/>
                            <a14:backgroundMark x1="22344" y1="69688" x2="22344" y2="68125"/>
                            <a14:backgroundMark x1="20000" y1="69531" x2="20000" y2="68281"/>
                            <a14:backgroundMark x1="30469" y1="76875" x2="30938" y2="76875"/>
                            <a14:backgroundMark x1="62969" y1="40625" x2="70313" y2="59062"/>
                            <a14:backgroundMark x1="41094" y1="45000" x2="57656" y2="35781"/>
                            <a14:backgroundMark x1="62813" y1="47031" x2="53125" y2="54063"/>
                            <a14:backgroundMark x1="47344" y1="59844" x2="47344" y2="59844"/>
                            <a14:backgroundMark x1="72656" y1="76563" x2="72656" y2="76563"/>
                            <a14:backgroundMark x1="71250" y1="76094" x2="71250" y2="76094"/>
                            <a14:backgroundMark x1="72656" y1="75000" x2="72656" y2="75000"/>
                            <a14:backgroundMark x1="33281" y1="22656" x2="33281" y2="226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10401796" y="-88035"/>
                <a:ext cx="1898308" cy="18983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2" descr="Hình ảnh Vector Hoa Văn Màu Vàng PNG , Mô Hình Màu Vàng, Hoa, Tải Về Miễn  Phí Các Vector PNG miễn phí tải tập tin PSDComment và Vector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>
                            <a14:foregroundMark x1="84531" y1="55156" x2="84531" y2="55156"/>
                            <a14:foregroundMark x1="77031" y1="72500" x2="77031" y2="72500"/>
                            <a14:foregroundMark x1="76094" y1="75469" x2="76094" y2="75469"/>
                            <a14:foregroundMark x1="71563" y1="78281" x2="71563" y2="78281"/>
                            <a14:foregroundMark x1="75000" y1="77969" x2="73594" y2="78906"/>
                            <a14:foregroundMark x1="73125" y1="74844" x2="70313" y2="74063"/>
                            <a14:foregroundMark x1="25781" y1="29063" x2="25781" y2="29063"/>
                            <a14:foregroundMark x1="55625" y1="42031" x2="55625" y2="42031"/>
                            <a14:foregroundMark x1="73906" y1="71563" x2="75000" y2="72188"/>
                            <a14:foregroundMark x1="56250" y1="31406" x2="56250" y2="31406"/>
                            <a14:foregroundMark x1="35000" y1="21406" x2="35000" y2="21406"/>
                            <a14:foregroundMark x1="42188" y1="78906" x2="42188" y2="78906"/>
                            <a14:backgroundMark x1="14063" y1="44375" x2="24531" y2="49688"/>
                            <a14:backgroundMark x1="37344" y1="33281" x2="51875" y2="34219"/>
                            <a14:backgroundMark x1="31406" y1="32344" x2="30938" y2="37813"/>
                            <a14:backgroundMark x1="30469" y1="27500" x2="32813" y2="26250"/>
                            <a14:backgroundMark x1="49219" y1="41719" x2="42969" y2="55156"/>
                            <a14:backgroundMark x1="32813" y1="46563" x2="32344" y2="57500"/>
                            <a14:backgroundMark x1="31875" y1="63906" x2="31875" y2="63906"/>
                            <a14:backgroundMark x1="38594" y1="63906" x2="38594" y2="63906"/>
                            <a14:backgroundMark x1="38594" y1="63906" x2="43125" y2="63750"/>
                            <a14:backgroundMark x1="52656" y1="57188" x2="57500" y2="62344"/>
                            <a14:backgroundMark x1="50469" y1="64375" x2="52188" y2="62500"/>
                            <a14:backgroundMark x1="45469" y1="67656" x2="48281" y2="67344"/>
                            <a14:backgroundMark x1="52656" y1="68125" x2="54219" y2="68125"/>
                            <a14:backgroundMark x1="57969" y1="70000" x2="61875" y2="70313"/>
                            <a14:backgroundMark x1="69688" y1="73125" x2="74844" y2="72656"/>
                            <a14:backgroundMark x1="40000" y1="73125" x2="54688" y2="80000"/>
                            <a14:backgroundMark x1="29063" y1="68750" x2="28438" y2="69531"/>
                            <a14:backgroundMark x1="31094" y1="73125" x2="31094" y2="73125"/>
                            <a14:backgroundMark x1="34844" y1="68594" x2="34844" y2="68594"/>
                            <a14:backgroundMark x1="41250" y1="69219" x2="41250" y2="69219"/>
                            <a14:backgroundMark x1="16094" y1="77969" x2="16094" y2="77969"/>
                            <a14:backgroundMark x1="13594" y1="70781" x2="13594" y2="70781"/>
                            <a14:backgroundMark x1="16875" y1="72031" x2="16875" y2="72188"/>
                            <a14:backgroundMark x1="15000" y1="70625" x2="15000" y2="70781"/>
                            <a14:backgroundMark x1="29063" y1="57500" x2="27500" y2="59062"/>
                            <a14:backgroundMark x1="24063" y1="71094" x2="26094" y2="66875"/>
                            <a14:backgroundMark x1="18906" y1="75625" x2="19844" y2="72969"/>
                            <a14:backgroundMark x1="22344" y1="69688" x2="22344" y2="68125"/>
                            <a14:backgroundMark x1="20000" y1="69531" x2="20000" y2="68281"/>
                            <a14:backgroundMark x1="30469" y1="76875" x2="30938" y2="76875"/>
                            <a14:backgroundMark x1="62969" y1="40625" x2="70313" y2="59062"/>
                            <a14:backgroundMark x1="41094" y1="45000" x2="57656" y2="35781"/>
                            <a14:backgroundMark x1="62813" y1="47031" x2="53125" y2="54063"/>
                            <a14:backgroundMark x1="47344" y1="59844" x2="47344" y2="59844"/>
                            <a14:backgroundMark x1="72656" y1="76563" x2="72656" y2="76563"/>
                            <a14:backgroundMark x1="71250" y1="76094" x2="71250" y2="76094"/>
                            <a14:backgroundMark x1="72656" y1="75000" x2="72656" y2="75000"/>
                            <a14:backgroundMark x1="33281" y1="22656" x2="33281" y2="226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0293692" y="4959691"/>
                <a:ext cx="1898308" cy="18983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78" b="99510" l="2361" r="974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2292" y="609142"/>
              <a:ext cx="5100035" cy="5686480"/>
            </a:xfrm>
            <a:prstGeom prst="rect">
              <a:avLst/>
            </a:prstGeom>
          </p:spPr>
        </p:pic>
        <p:grpSp>
          <p:nvGrpSpPr>
            <p:cNvPr id="31" name="Group 30"/>
            <p:cNvGrpSpPr/>
            <p:nvPr/>
          </p:nvGrpSpPr>
          <p:grpSpPr>
            <a:xfrm>
              <a:off x="10293692" y="-88035"/>
              <a:ext cx="2006412" cy="6946035"/>
              <a:chOff x="10293692" y="-88035"/>
              <a:chExt cx="2006412" cy="6946035"/>
            </a:xfrm>
          </p:grpSpPr>
          <p:pic>
            <p:nvPicPr>
              <p:cNvPr id="32" name="Picture 2" descr="Hình ảnh Vector Hoa Văn Màu Vàng PNG , Mô Hình Màu Vàng, Hoa, Tải Về Miễn  Phí Các Vector PNG miễn phí tải tập tin PSDComment và Vector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>
                            <a14:foregroundMark x1="84531" y1="55156" x2="84531" y2="55156"/>
                            <a14:foregroundMark x1="77031" y1="72500" x2="77031" y2="72500"/>
                            <a14:foregroundMark x1="76094" y1="75469" x2="76094" y2="75469"/>
                            <a14:foregroundMark x1="71563" y1="78281" x2="71563" y2="78281"/>
                            <a14:foregroundMark x1="75000" y1="77969" x2="73594" y2="78906"/>
                            <a14:foregroundMark x1="73125" y1="74844" x2="70313" y2="74063"/>
                            <a14:foregroundMark x1="25781" y1="29063" x2="25781" y2="29063"/>
                            <a14:foregroundMark x1="55625" y1="42031" x2="55625" y2="42031"/>
                            <a14:foregroundMark x1="73906" y1="71563" x2="75000" y2="72188"/>
                            <a14:foregroundMark x1="56250" y1="31406" x2="56250" y2="31406"/>
                            <a14:foregroundMark x1="35000" y1="21406" x2="35000" y2="21406"/>
                            <a14:foregroundMark x1="42188" y1="78906" x2="42188" y2="78906"/>
                            <a14:backgroundMark x1="14063" y1="44375" x2="24531" y2="49688"/>
                            <a14:backgroundMark x1="37344" y1="33281" x2="51875" y2="34219"/>
                            <a14:backgroundMark x1="31406" y1="32344" x2="30938" y2="37813"/>
                            <a14:backgroundMark x1="30469" y1="27500" x2="32813" y2="26250"/>
                            <a14:backgroundMark x1="49219" y1="41719" x2="42969" y2="55156"/>
                            <a14:backgroundMark x1="32813" y1="46563" x2="32344" y2="57500"/>
                            <a14:backgroundMark x1="31875" y1="63906" x2="31875" y2="63906"/>
                            <a14:backgroundMark x1="38594" y1="63906" x2="38594" y2="63906"/>
                            <a14:backgroundMark x1="38594" y1="63906" x2="43125" y2="63750"/>
                            <a14:backgroundMark x1="52656" y1="57188" x2="57500" y2="62344"/>
                            <a14:backgroundMark x1="50469" y1="64375" x2="52188" y2="62500"/>
                            <a14:backgroundMark x1="45469" y1="67656" x2="48281" y2="67344"/>
                            <a14:backgroundMark x1="52656" y1="68125" x2="54219" y2="68125"/>
                            <a14:backgroundMark x1="57969" y1="70000" x2="61875" y2="70313"/>
                            <a14:backgroundMark x1="69688" y1="73125" x2="74844" y2="72656"/>
                            <a14:backgroundMark x1="40000" y1="73125" x2="54688" y2="80000"/>
                            <a14:backgroundMark x1="29063" y1="68750" x2="28438" y2="69531"/>
                            <a14:backgroundMark x1="31094" y1="73125" x2="31094" y2="73125"/>
                            <a14:backgroundMark x1="34844" y1="68594" x2="34844" y2="68594"/>
                            <a14:backgroundMark x1="41250" y1="69219" x2="41250" y2="69219"/>
                            <a14:backgroundMark x1="16094" y1="77969" x2="16094" y2="77969"/>
                            <a14:backgroundMark x1="13594" y1="70781" x2="13594" y2="70781"/>
                            <a14:backgroundMark x1="16875" y1="72031" x2="16875" y2="72188"/>
                            <a14:backgroundMark x1="15000" y1="70625" x2="15000" y2="70781"/>
                            <a14:backgroundMark x1="29063" y1="57500" x2="27500" y2="59062"/>
                            <a14:backgroundMark x1="24063" y1="71094" x2="26094" y2="66875"/>
                            <a14:backgroundMark x1="18906" y1="75625" x2="19844" y2="72969"/>
                            <a14:backgroundMark x1="22344" y1="69688" x2="22344" y2="68125"/>
                            <a14:backgroundMark x1="20000" y1="69531" x2="20000" y2="68281"/>
                            <a14:backgroundMark x1="30469" y1="76875" x2="30938" y2="76875"/>
                            <a14:backgroundMark x1="62969" y1="40625" x2="70313" y2="59062"/>
                            <a14:backgroundMark x1="41094" y1="45000" x2="57656" y2="35781"/>
                            <a14:backgroundMark x1="62813" y1="47031" x2="53125" y2="54063"/>
                            <a14:backgroundMark x1="47344" y1="59844" x2="47344" y2="59844"/>
                            <a14:backgroundMark x1="72656" y1="76563" x2="72656" y2="76563"/>
                            <a14:backgroundMark x1="71250" y1="76094" x2="71250" y2="76094"/>
                            <a14:backgroundMark x1="72656" y1="75000" x2="72656" y2="75000"/>
                            <a14:backgroundMark x1="33281" y1="22656" x2="33281" y2="226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10401796" y="-88035"/>
                <a:ext cx="1898308" cy="18983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" descr="Hình ảnh Vector Hoa Văn Màu Vàng PNG , Mô Hình Màu Vàng, Hoa, Tải Về Miễn  Phí Các Vector PNG miễn phí tải tập tin PSDComment và Vector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>
                            <a14:foregroundMark x1="84531" y1="55156" x2="84531" y2="55156"/>
                            <a14:foregroundMark x1="77031" y1="72500" x2="77031" y2="72500"/>
                            <a14:foregroundMark x1="76094" y1="75469" x2="76094" y2="75469"/>
                            <a14:foregroundMark x1="71563" y1="78281" x2="71563" y2="78281"/>
                            <a14:foregroundMark x1="75000" y1="77969" x2="73594" y2="78906"/>
                            <a14:foregroundMark x1="73125" y1="74844" x2="70313" y2="74063"/>
                            <a14:foregroundMark x1="25781" y1="29063" x2="25781" y2="29063"/>
                            <a14:foregroundMark x1="55625" y1="42031" x2="55625" y2="42031"/>
                            <a14:foregroundMark x1="73906" y1="71563" x2="75000" y2="72188"/>
                            <a14:foregroundMark x1="56250" y1="31406" x2="56250" y2="31406"/>
                            <a14:foregroundMark x1="35000" y1="21406" x2="35000" y2="21406"/>
                            <a14:foregroundMark x1="42188" y1="78906" x2="42188" y2="78906"/>
                            <a14:backgroundMark x1="14063" y1="44375" x2="24531" y2="49688"/>
                            <a14:backgroundMark x1="37344" y1="33281" x2="51875" y2="34219"/>
                            <a14:backgroundMark x1="31406" y1="32344" x2="30938" y2="37813"/>
                            <a14:backgroundMark x1="30469" y1="27500" x2="32813" y2="26250"/>
                            <a14:backgroundMark x1="49219" y1="41719" x2="42969" y2="55156"/>
                            <a14:backgroundMark x1="32813" y1="46563" x2="32344" y2="57500"/>
                            <a14:backgroundMark x1="31875" y1="63906" x2="31875" y2="63906"/>
                            <a14:backgroundMark x1="38594" y1="63906" x2="38594" y2="63906"/>
                            <a14:backgroundMark x1="38594" y1="63906" x2="43125" y2="63750"/>
                            <a14:backgroundMark x1="52656" y1="57188" x2="57500" y2="62344"/>
                            <a14:backgroundMark x1="50469" y1="64375" x2="52188" y2="62500"/>
                            <a14:backgroundMark x1="45469" y1="67656" x2="48281" y2="67344"/>
                            <a14:backgroundMark x1="52656" y1="68125" x2="54219" y2="68125"/>
                            <a14:backgroundMark x1="57969" y1="70000" x2="61875" y2="70313"/>
                            <a14:backgroundMark x1="69688" y1="73125" x2="74844" y2="72656"/>
                            <a14:backgroundMark x1="40000" y1="73125" x2="54688" y2="80000"/>
                            <a14:backgroundMark x1="29063" y1="68750" x2="28438" y2="69531"/>
                            <a14:backgroundMark x1="31094" y1="73125" x2="31094" y2="73125"/>
                            <a14:backgroundMark x1="34844" y1="68594" x2="34844" y2="68594"/>
                            <a14:backgroundMark x1="41250" y1="69219" x2="41250" y2="69219"/>
                            <a14:backgroundMark x1="16094" y1="77969" x2="16094" y2="77969"/>
                            <a14:backgroundMark x1="13594" y1="70781" x2="13594" y2="70781"/>
                            <a14:backgroundMark x1="16875" y1="72031" x2="16875" y2="72188"/>
                            <a14:backgroundMark x1="15000" y1="70625" x2="15000" y2="70781"/>
                            <a14:backgroundMark x1="29063" y1="57500" x2="27500" y2="59062"/>
                            <a14:backgroundMark x1="24063" y1="71094" x2="26094" y2="66875"/>
                            <a14:backgroundMark x1="18906" y1="75625" x2="19844" y2="72969"/>
                            <a14:backgroundMark x1="22344" y1="69688" x2="22344" y2="68125"/>
                            <a14:backgroundMark x1="20000" y1="69531" x2="20000" y2="68281"/>
                            <a14:backgroundMark x1="30469" y1="76875" x2="30938" y2="76875"/>
                            <a14:backgroundMark x1="62969" y1="40625" x2="70313" y2="59062"/>
                            <a14:backgroundMark x1="41094" y1="45000" x2="57656" y2="35781"/>
                            <a14:backgroundMark x1="62813" y1="47031" x2="53125" y2="54063"/>
                            <a14:backgroundMark x1="47344" y1="59844" x2="47344" y2="59844"/>
                            <a14:backgroundMark x1="72656" y1="76563" x2="72656" y2="76563"/>
                            <a14:backgroundMark x1="71250" y1="76094" x2="71250" y2="76094"/>
                            <a14:backgroundMark x1="72656" y1="75000" x2="72656" y2="75000"/>
                            <a14:backgroundMark x1="33281" y1="22656" x2="33281" y2="226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0293692" y="4959691"/>
                <a:ext cx="1898308" cy="18983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" name="Rectangle 1"/>
          <p:cNvSpPr/>
          <p:nvPr/>
        </p:nvSpPr>
        <p:spPr>
          <a:xfrm>
            <a:off x="915146" y="1073404"/>
            <a:ext cx="428045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000" b="1">
                <a:ln w="0"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Ai không ở lại trong Thầy, thì bị quăng ra ngoài như cành nho và sẽ khô héo. Người ta nhặt lấy, quăng vào lửa cho nó cháy đi. Nếu anh em ở lại trong Thầy và lời Thầy ở lại trong anh em, thì muốn gì, </a:t>
            </a:r>
            <a:endParaRPr lang="en-US" sz="3000" b="1" baseline="30000">
              <a:ln w="0"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368207" y="1344594"/>
            <a:ext cx="397565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200" b="1">
                <a:ln w="0"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anh em cứ xin, anh em sẽ được như ý. Điều làm Chúa Cha được tôn vinh là : Anh em sinh nhiều hoa trái và trở thành môn đệ của Thầy.</a:t>
            </a:r>
          </a:p>
        </p:txBody>
      </p:sp>
    </p:spTree>
    <p:extLst>
      <p:ext uri="{BB962C8B-B14F-4D97-AF65-F5344CB8AC3E}">
        <p14:creationId xmlns:p14="http://schemas.microsoft.com/office/powerpoint/2010/main" val="1980531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98074" y="275231"/>
            <a:ext cx="5923128" cy="6400800"/>
          </a:xfrm>
          <a:prstGeom prst="rect">
            <a:avLst/>
          </a:prstGeom>
          <a:gradFill>
            <a:gsLst>
              <a:gs pos="2000">
                <a:srgbClr val="371412"/>
              </a:gs>
              <a:gs pos="33000">
                <a:srgbClr val="532011"/>
              </a:gs>
              <a:gs pos="66000">
                <a:srgbClr val="7A3A1C"/>
              </a:gs>
              <a:gs pos="100000">
                <a:srgbClr val="330A0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gradFill>
                  <a:gsLst>
                    <a:gs pos="200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a:endParaRPr>
          </a:p>
        </p:txBody>
      </p:sp>
      <p:grpSp>
        <p:nvGrpSpPr>
          <p:cNvPr id="2" name="Group 1"/>
          <p:cNvGrpSpPr/>
          <p:nvPr/>
        </p:nvGrpSpPr>
        <p:grpSpPr>
          <a:xfrm flipH="1">
            <a:off x="5480575" y="426273"/>
            <a:ext cx="1385514" cy="5331492"/>
            <a:chOff x="5582175" y="281130"/>
            <a:chExt cx="1385514" cy="5331492"/>
          </a:xfrm>
        </p:grpSpPr>
        <p:grpSp>
          <p:nvGrpSpPr>
            <p:cNvPr id="40" name="Group 39"/>
            <p:cNvGrpSpPr/>
            <p:nvPr/>
          </p:nvGrpSpPr>
          <p:grpSpPr>
            <a:xfrm>
              <a:off x="5600933" y="281130"/>
              <a:ext cx="1366756" cy="1080705"/>
              <a:chOff x="5600933" y="281130"/>
              <a:chExt cx="1366756" cy="1080705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6494059" y="833529"/>
                <a:ext cx="395785" cy="51861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152400">
                  <a:schemeClr val="tx1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Arc 8"/>
              <p:cNvSpPr/>
              <p:nvPr/>
            </p:nvSpPr>
            <p:spPr>
              <a:xfrm rot="8151827">
                <a:off x="5600933" y="281130"/>
                <a:ext cx="1366756" cy="1080705"/>
              </a:xfrm>
              <a:prstGeom prst="arc">
                <a:avLst>
                  <a:gd name="adj1" fmla="val 16200000"/>
                  <a:gd name="adj2" fmla="val 6977794"/>
                </a:avLst>
              </a:prstGeom>
              <a:ln w="76200" cap="rnd">
                <a:gradFill flip="none" rotWithShape="1">
                  <a:gsLst>
                    <a:gs pos="3000">
                      <a:srgbClr val="722F11"/>
                    </a:gs>
                    <a:gs pos="48000">
                      <a:srgbClr val="F1F1F1"/>
                    </a:gs>
                    <a:gs pos="100000">
                      <a:srgbClr val="722F11"/>
                    </a:gs>
                  </a:gsLst>
                  <a:lin ang="162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5584520" y="1108779"/>
              <a:ext cx="1366756" cy="1080705"/>
              <a:chOff x="5600933" y="281130"/>
              <a:chExt cx="1366756" cy="1080705"/>
            </a:xfrm>
          </p:grpSpPr>
          <p:sp>
            <p:nvSpPr>
              <p:cNvPr id="42" name="Oval 41"/>
              <p:cNvSpPr/>
              <p:nvPr/>
            </p:nvSpPr>
            <p:spPr>
              <a:xfrm>
                <a:off x="6494059" y="833529"/>
                <a:ext cx="395785" cy="51861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152400">
                  <a:schemeClr val="tx1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Arc 42"/>
              <p:cNvSpPr/>
              <p:nvPr/>
            </p:nvSpPr>
            <p:spPr>
              <a:xfrm rot="8151827">
                <a:off x="5600933" y="281130"/>
                <a:ext cx="1366756" cy="1080705"/>
              </a:xfrm>
              <a:prstGeom prst="arc">
                <a:avLst>
                  <a:gd name="adj1" fmla="val 16200000"/>
                  <a:gd name="adj2" fmla="val 6977794"/>
                </a:avLst>
              </a:prstGeom>
              <a:ln w="76200" cap="rnd">
                <a:gradFill flip="none" rotWithShape="1">
                  <a:gsLst>
                    <a:gs pos="3000">
                      <a:srgbClr val="722F11"/>
                    </a:gs>
                    <a:gs pos="48000">
                      <a:srgbClr val="F1F1F1"/>
                    </a:gs>
                    <a:gs pos="100000">
                      <a:srgbClr val="722F11"/>
                    </a:gs>
                  </a:gsLst>
                  <a:lin ang="162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5582175" y="1936428"/>
              <a:ext cx="1366756" cy="1080705"/>
              <a:chOff x="5600933" y="281130"/>
              <a:chExt cx="1366756" cy="1080705"/>
            </a:xfrm>
          </p:grpSpPr>
          <p:sp>
            <p:nvSpPr>
              <p:cNvPr id="45" name="Oval 44"/>
              <p:cNvSpPr/>
              <p:nvPr/>
            </p:nvSpPr>
            <p:spPr>
              <a:xfrm>
                <a:off x="6494059" y="833529"/>
                <a:ext cx="395785" cy="51861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152400">
                  <a:schemeClr val="tx1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Arc 45"/>
              <p:cNvSpPr/>
              <p:nvPr/>
            </p:nvSpPr>
            <p:spPr>
              <a:xfrm rot="8151827">
                <a:off x="5600933" y="281130"/>
                <a:ext cx="1366756" cy="1080705"/>
              </a:xfrm>
              <a:prstGeom prst="arc">
                <a:avLst>
                  <a:gd name="adj1" fmla="val 16200000"/>
                  <a:gd name="adj2" fmla="val 6977794"/>
                </a:avLst>
              </a:prstGeom>
              <a:ln w="76200" cap="rnd">
                <a:gradFill flip="none" rotWithShape="1">
                  <a:gsLst>
                    <a:gs pos="3000">
                      <a:srgbClr val="722F11"/>
                    </a:gs>
                    <a:gs pos="48000">
                      <a:srgbClr val="F1F1F1"/>
                    </a:gs>
                    <a:gs pos="100000">
                      <a:srgbClr val="722F11"/>
                    </a:gs>
                  </a:gsLst>
                  <a:lin ang="162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5593898" y="2764077"/>
              <a:ext cx="1366756" cy="1080705"/>
              <a:chOff x="5600933" y="281130"/>
              <a:chExt cx="1366756" cy="1080705"/>
            </a:xfrm>
          </p:grpSpPr>
          <p:sp>
            <p:nvSpPr>
              <p:cNvPr id="48" name="Oval 47"/>
              <p:cNvSpPr/>
              <p:nvPr/>
            </p:nvSpPr>
            <p:spPr>
              <a:xfrm>
                <a:off x="6494059" y="833529"/>
                <a:ext cx="395785" cy="51861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152400">
                  <a:schemeClr val="tx1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Arc 48"/>
              <p:cNvSpPr/>
              <p:nvPr/>
            </p:nvSpPr>
            <p:spPr>
              <a:xfrm rot="8151827">
                <a:off x="5600933" y="281130"/>
                <a:ext cx="1366756" cy="1080705"/>
              </a:xfrm>
              <a:prstGeom prst="arc">
                <a:avLst>
                  <a:gd name="adj1" fmla="val 16200000"/>
                  <a:gd name="adj2" fmla="val 6977794"/>
                </a:avLst>
              </a:prstGeom>
              <a:ln w="76200" cap="rnd">
                <a:gradFill flip="none" rotWithShape="1">
                  <a:gsLst>
                    <a:gs pos="3000">
                      <a:srgbClr val="722F11"/>
                    </a:gs>
                    <a:gs pos="48000">
                      <a:srgbClr val="F1F1F1"/>
                    </a:gs>
                    <a:gs pos="100000">
                      <a:srgbClr val="722F11"/>
                    </a:gs>
                  </a:gsLst>
                  <a:lin ang="162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5591553" y="3647997"/>
              <a:ext cx="1366756" cy="1080705"/>
              <a:chOff x="5600933" y="281130"/>
              <a:chExt cx="1366756" cy="1080705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6494059" y="833529"/>
                <a:ext cx="395785" cy="51861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152400">
                  <a:schemeClr val="tx1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Arc 54"/>
              <p:cNvSpPr/>
              <p:nvPr/>
            </p:nvSpPr>
            <p:spPr>
              <a:xfrm rot="8151827">
                <a:off x="5600933" y="281130"/>
                <a:ext cx="1366756" cy="1080705"/>
              </a:xfrm>
              <a:prstGeom prst="arc">
                <a:avLst>
                  <a:gd name="adj1" fmla="val 16200000"/>
                  <a:gd name="adj2" fmla="val 6977794"/>
                </a:avLst>
              </a:prstGeom>
              <a:ln w="76200" cap="rnd">
                <a:gradFill flip="none" rotWithShape="1">
                  <a:gsLst>
                    <a:gs pos="3000">
                      <a:srgbClr val="722F11"/>
                    </a:gs>
                    <a:gs pos="48000">
                      <a:srgbClr val="F1F1F1"/>
                    </a:gs>
                    <a:gs pos="100000">
                      <a:srgbClr val="722F11"/>
                    </a:gs>
                  </a:gsLst>
                  <a:lin ang="162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5589208" y="4531917"/>
              <a:ext cx="1366756" cy="1080705"/>
              <a:chOff x="5600933" y="281130"/>
              <a:chExt cx="1366756" cy="1080705"/>
            </a:xfrm>
          </p:grpSpPr>
          <p:sp>
            <p:nvSpPr>
              <p:cNvPr id="57" name="Oval 56"/>
              <p:cNvSpPr/>
              <p:nvPr/>
            </p:nvSpPr>
            <p:spPr>
              <a:xfrm>
                <a:off x="6494059" y="833529"/>
                <a:ext cx="395785" cy="51861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152400">
                  <a:schemeClr val="tx1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Arc 57"/>
              <p:cNvSpPr/>
              <p:nvPr/>
            </p:nvSpPr>
            <p:spPr>
              <a:xfrm rot="8151827">
                <a:off x="5600933" y="281130"/>
                <a:ext cx="1366756" cy="1080705"/>
              </a:xfrm>
              <a:prstGeom prst="arc">
                <a:avLst>
                  <a:gd name="adj1" fmla="val 16200000"/>
                  <a:gd name="adj2" fmla="val 6977794"/>
                </a:avLst>
              </a:prstGeom>
              <a:ln w="76200" cap="rnd">
                <a:gradFill flip="none" rotWithShape="1">
                  <a:gsLst>
                    <a:gs pos="3000">
                      <a:srgbClr val="722F11"/>
                    </a:gs>
                    <a:gs pos="48000">
                      <a:srgbClr val="F1F1F1"/>
                    </a:gs>
                    <a:gs pos="100000">
                      <a:srgbClr val="722F11"/>
                    </a:gs>
                  </a:gsLst>
                  <a:lin ang="162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59" name="Picture 5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7674" y1="45930" x2="17674" y2="45930"/>
                        <a14:foregroundMark x1="23488" y1="46744" x2="23488" y2="46744"/>
                        <a14:foregroundMark x1="21628" y1="50814" x2="21628" y2="50814"/>
                        <a14:foregroundMark x1="20000" y1="49651" x2="20000" y2="49651"/>
                        <a14:foregroundMark x1="15465" y1="51047" x2="15465" y2="51047"/>
                        <a14:foregroundMark x1="14651" y1="56163" x2="14651" y2="56163"/>
                        <a14:foregroundMark x1="16744" y1="58837" x2="16744" y2="58837"/>
                        <a14:foregroundMark x1="21860" y1="55233" x2="21860" y2="55233"/>
                        <a14:foregroundMark x1="19767" y1="57791" x2="19767" y2="57791"/>
                        <a14:foregroundMark x1="27791" y1="48605" x2="27791" y2="48605"/>
                        <a14:foregroundMark x1="34302" y1="49419" x2="34767" y2="53721"/>
                        <a14:foregroundMark x1="46395" y1="52093" x2="47442" y2="56163"/>
                        <a14:foregroundMark x1="27558" y1="59070" x2="30698" y2="62558"/>
                        <a14:foregroundMark x1="54186" y1="61512" x2="62442" y2="64186"/>
                        <a14:foregroundMark x1="45581" y1="67907" x2="47093" y2="69535"/>
                        <a14:foregroundMark x1="49767" y1="73605" x2="51628" y2="75930"/>
                        <a14:foregroundMark x1="40465" y1="67442" x2="41977" y2="69535"/>
                        <a14:foregroundMark x1="52558" y1="70814" x2="54651" y2="68256"/>
                        <a14:foregroundMark x1="60581" y1="53372" x2="62674" y2="52326"/>
                        <a14:foregroundMark x1="65349" y1="52326" x2="69419" y2="50698"/>
                        <a14:foregroundMark x1="72674" y1="46512" x2="73721" y2="48605"/>
                        <a14:foregroundMark x1="76395" y1="46512" x2="78256" y2="45930"/>
                        <a14:foregroundMark x1="75814" y1="50698" x2="76163" y2="48837"/>
                        <a14:foregroundMark x1="76628" y1="53488" x2="79419" y2="58721"/>
                        <a14:foregroundMark x1="72674" y1="53721" x2="74186" y2="53721"/>
                        <a14:foregroundMark x1="17674" y1="55814" x2="17093" y2="598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112" y="2715065"/>
            <a:ext cx="3250808" cy="2067950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 flipH="1">
            <a:off x="153406" y="0"/>
            <a:ext cx="2006412" cy="6946035"/>
            <a:chOff x="10293692" y="-88035"/>
            <a:chExt cx="2006412" cy="6946035"/>
          </a:xfrm>
        </p:grpSpPr>
        <p:pic>
          <p:nvPicPr>
            <p:cNvPr id="1026" name="Picture 2" descr="Hình ảnh Vector Hoa Văn Màu Vàng PNG , Mô Hình Màu Vàng, Hoa, Tải Về Miễn  Phí Các Vector PNG miễn phí tải tập tin PSDComment và Vecto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84531" y1="55156" x2="84531" y2="55156"/>
                          <a14:foregroundMark x1="77031" y1="72500" x2="77031" y2="72500"/>
                          <a14:foregroundMark x1="76094" y1="75469" x2="76094" y2="75469"/>
                          <a14:foregroundMark x1="71563" y1="78281" x2="71563" y2="78281"/>
                          <a14:foregroundMark x1="75000" y1="77969" x2="73594" y2="78906"/>
                          <a14:foregroundMark x1="73125" y1="74844" x2="70313" y2="74063"/>
                          <a14:foregroundMark x1="25781" y1="29063" x2="25781" y2="29063"/>
                          <a14:foregroundMark x1="55625" y1="42031" x2="55625" y2="42031"/>
                          <a14:foregroundMark x1="73906" y1="71563" x2="75000" y2="72188"/>
                          <a14:foregroundMark x1="56250" y1="31406" x2="56250" y2="31406"/>
                          <a14:foregroundMark x1="35000" y1="21406" x2="35000" y2="21406"/>
                          <a14:foregroundMark x1="42188" y1="78906" x2="42188" y2="78906"/>
                          <a14:backgroundMark x1="14063" y1="44375" x2="24531" y2="49688"/>
                          <a14:backgroundMark x1="37344" y1="33281" x2="51875" y2="34219"/>
                          <a14:backgroundMark x1="31406" y1="32344" x2="30938" y2="37813"/>
                          <a14:backgroundMark x1="30469" y1="27500" x2="32813" y2="26250"/>
                          <a14:backgroundMark x1="49219" y1="41719" x2="42969" y2="55156"/>
                          <a14:backgroundMark x1="32813" y1="46563" x2="32344" y2="57500"/>
                          <a14:backgroundMark x1="31875" y1="63906" x2="31875" y2="63906"/>
                          <a14:backgroundMark x1="38594" y1="63906" x2="38594" y2="63906"/>
                          <a14:backgroundMark x1="38594" y1="63906" x2="43125" y2="63750"/>
                          <a14:backgroundMark x1="52656" y1="57188" x2="57500" y2="62344"/>
                          <a14:backgroundMark x1="50469" y1="64375" x2="52188" y2="62500"/>
                          <a14:backgroundMark x1="45469" y1="67656" x2="48281" y2="67344"/>
                          <a14:backgroundMark x1="52656" y1="68125" x2="54219" y2="68125"/>
                          <a14:backgroundMark x1="57969" y1="70000" x2="61875" y2="70313"/>
                          <a14:backgroundMark x1="69688" y1="73125" x2="74844" y2="72656"/>
                          <a14:backgroundMark x1="40000" y1="73125" x2="54688" y2="80000"/>
                          <a14:backgroundMark x1="29063" y1="68750" x2="28438" y2="69531"/>
                          <a14:backgroundMark x1="31094" y1="73125" x2="31094" y2="73125"/>
                          <a14:backgroundMark x1="34844" y1="68594" x2="34844" y2="68594"/>
                          <a14:backgroundMark x1="41250" y1="69219" x2="41250" y2="69219"/>
                          <a14:backgroundMark x1="16094" y1="77969" x2="16094" y2="77969"/>
                          <a14:backgroundMark x1="13594" y1="70781" x2="13594" y2="70781"/>
                          <a14:backgroundMark x1="16875" y1="72031" x2="16875" y2="72188"/>
                          <a14:backgroundMark x1="15000" y1="70625" x2="15000" y2="70781"/>
                          <a14:backgroundMark x1="29063" y1="57500" x2="27500" y2="59062"/>
                          <a14:backgroundMark x1="24063" y1="71094" x2="26094" y2="66875"/>
                          <a14:backgroundMark x1="18906" y1="75625" x2="19844" y2="72969"/>
                          <a14:backgroundMark x1="22344" y1="69688" x2="22344" y2="68125"/>
                          <a14:backgroundMark x1="20000" y1="69531" x2="20000" y2="68281"/>
                          <a14:backgroundMark x1="30469" y1="76875" x2="30938" y2="76875"/>
                          <a14:backgroundMark x1="62969" y1="40625" x2="70313" y2="59062"/>
                          <a14:backgroundMark x1="41094" y1="45000" x2="57656" y2="35781"/>
                          <a14:backgroundMark x1="62813" y1="47031" x2="53125" y2="54063"/>
                          <a14:backgroundMark x1="47344" y1="59844" x2="47344" y2="59844"/>
                          <a14:backgroundMark x1="72656" y1="76563" x2="72656" y2="76563"/>
                          <a14:backgroundMark x1="71250" y1="76094" x2="71250" y2="76094"/>
                          <a14:backgroundMark x1="72656" y1="75000" x2="72656" y2="75000"/>
                          <a14:backgroundMark x1="33281" y1="22656" x2="33281" y2="226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0401796" y="-88035"/>
              <a:ext cx="1898308" cy="18983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2" descr="Hình ảnh Vector Hoa Văn Màu Vàng PNG , Mô Hình Màu Vàng, Hoa, Tải Về Miễn  Phí Các Vector PNG miễn phí tải tập tin PSDComment và Vecto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84531" y1="55156" x2="84531" y2="55156"/>
                          <a14:foregroundMark x1="77031" y1="72500" x2="77031" y2="72500"/>
                          <a14:foregroundMark x1="76094" y1="75469" x2="76094" y2="75469"/>
                          <a14:foregroundMark x1="71563" y1="78281" x2="71563" y2="78281"/>
                          <a14:foregroundMark x1="75000" y1="77969" x2="73594" y2="78906"/>
                          <a14:foregroundMark x1="73125" y1="74844" x2="70313" y2="74063"/>
                          <a14:foregroundMark x1="25781" y1="29063" x2="25781" y2="29063"/>
                          <a14:foregroundMark x1="55625" y1="42031" x2="55625" y2="42031"/>
                          <a14:foregroundMark x1="73906" y1="71563" x2="75000" y2="72188"/>
                          <a14:foregroundMark x1="56250" y1="31406" x2="56250" y2="31406"/>
                          <a14:foregroundMark x1="35000" y1="21406" x2="35000" y2="21406"/>
                          <a14:foregroundMark x1="42188" y1="78906" x2="42188" y2="78906"/>
                          <a14:backgroundMark x1="14063" y1="44375" x2="24531" y2="49688"/>
                          <a14:backgroundMark x1="37344" y1="33281" x2="51875" y2="34219"/>
                          <a14:backgroundMark x1="31406" y1="32344" x2="30938" y2="37813"/>
                          <a14:backgroundMark x1="30469" y1="27500" x2="32813" y2="26250"/>
                          <a14:backgroundMark x1="49219" y1="41719" x2="42969" y2="55156"/>
                          <a14:backgroundMark x1="32813" y1="46563" x2="32344" y2="57500"/>
                          <a14:backgroundMark x1="31875" y1="63906" x2="31875" y2="63906"/>
                          <a14:backgroundMark x1="38594" y1="63906" x2="38594" y2="63906"/>
                          <a14:backgroundMark x1="38594" y1="63906" x2="43125" y2="63750"/>
                          <a14:backgroundMark x1="52656" y1="57188" x2="57500" y2="62344"/>
                          <a14:backgroundMark x1="50469" y1="64375" x2="52188" y2="62500"/>
                          <a14:backgroundMark x1="45469" y1="67656" x2="48281" y2="67344"/>
                          <a14:backgroundMark x1="52656" y1="68125" x2="54219" y2="68125"/>
                          <a14:backgroundMark x1="57969" y1="70000" x2="61875" y2="70313"/>
                          <a14:backgroundMark x1="69688" y1="73125" x2="74844" y2="72656"/>
                          <a14:backgroundMark x1="40000" y1="73125" x2="54688" y2="80000"/>
                          <a14:backgroundMark x1="29063" y1="68750" x2="28438" y2="69531"/>
                          <a14:backgroundMark x1="31094" y1="73125" x2="31094" y2="73125"/>
                          <a14:backgroundMark x1="34844" y1="68594" x2="34844" y2="68594"/>
                          <a14:backgroundMark x1="41250" y1="69219" x2="41250" y2="69219"/>
                          <a14:backgroundMark x1="16094" y1="77969" x2="16094" y2="77969"/>
                          <a14:backgroundMark x1="13594" y1="70781" x2="13594" y2="70781"/>
                          <a14:backgroundMark x1="16875" y1="72031" x2="16875" y2="72188"/>
                          <a14:backgroundMark x1="15000" y1="70625" x2="15000" y2="70781"/>
                          <a14:backgroundMark x1="29063" y1="57500" x2="27500" y2="59062"/>
                          <a14:backgroundMark x1="24063" y1="71094" x2="26094" y2="66875"/>
                          <a14:backgroundMark x1="18906" y1="75625" x2="19844" y2="72969"/>
                          <a14:backgroundMark x1="22344" y1="69688" x2="22344" y2="68125"/>
                          <a14:backgroundMark x1="20000" y1="69531" x2="20000" y2="68281"/>
                          <a14:backgroundMark x1="30469" y1="76875" x2="30938" y2="76875"/>
                          <a14:backgroundMark x1="62969" y1="40625" x2="70313" y2="59062"/>
                          <a14:backgroundMark x1="41094" y1="45000" x2="57656" y2="35781"/>
                          <a14:backgroundMark x1="62813" y1="47031" x2="53125" y2="54063"/>
                          <a14:backgroundMark x1="47344" y1="59844" x2="47344" y2="59844"/>
                          <a14:backgroundMark x1="72656" y1="76563" x2="72656" y2="76563"/>
                          <a14:backgroundMark x1="71250" y1="76094" x2="71250" y2="76094"/>
                          <a14:backgroundMark x1="72656" y1="75000" x2="72656" y2="75000"/>
                          <a14:backgroundMark x1="33281" y1="22656" x2="33281" y2="226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293692" y="4959691"/>
              <a:ext cx="1898308" cy="18983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2" name="TextBox 61"/>
          <p:cNvSpPr txBox="1"/>
          <p:nvPr/>
        </p:nvSpPr>
        <p:spPr>
          <a:xfrm>
            <a:off x="1903532" y="2785403"/>
            <a:ext cx="30779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blipFill>
                  <a:blip r:embed="rId6"/>
                  <a:stretch>
                    <a:fillRect/>
                  </a:stretch>
                </a:blipFill>
                <a:latin typeface="Hot Pizza" panose="02000000000000000000" pitchFamily="2" charset="0"/>
              </a:rPr>
              <a:t>The end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6279" y1="56279" x2="21395" y2="46047"/>
                        <a14:foregroundMark x1="23256" y1="52791" x2="25349" y2="53953"/>
                        <a14:foregroundMark x1="24419" y1="50000" x2="31047" y2="52791"/>
                        <a14:foregroundMark x1="35581" y1="48837" x2="33721" y2="52326"/>
                        <a14:foregroundMark x1="40930" y1="44884" x2="41279" y2="50581"/>
                        <a14:foregroundMark x1="50233" y1="45465" x2="53488" y2="43140"/>
                        <a14:foregroundMark x1="53256" y1="53953" x2="58953" y2="56279"/>
                        <a14:foregroundMark x1="27442" y1="59070" x2="30116" y2="62558"/>
                        <a14:foregroundMark x1="50233" y1="59070" x2="56279" y2="62558"/>
                        <a14:foregroundMark x1="75465" y1="48256" x2="78721" y2="51163"/>
                        <a14:foregroundMark x1="78140" y1="53372" x2="79302" y2="60233"/>
                        <a14:foregroundMark x1="70581" y1="54535" x2="72674" y2="53372"/>
                        <a14:foregroundMark x1="65814" y1="53372" x2="68256" y2="494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554" y="1717097"/>
            <a:ext cx="2664597" cy="140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51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617</TotalTime>
  <Words>481</Words>
  <Application>Microsoft Office PowerPoint</Application>
  <PresentationFormat>Widescreen</PresentationFormat>
  <Paragraphs>96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Arial</vt:lpstr>
      <vt:lpstr>Calibri</vt:lpstr>
      <vt:lpstr>Calibri Light</vt:lpstr>
      <vt:lpstr>HoloLens MDL2 Assets</vt:lpstr>
      <vt:lpstr>Hot Pizza</vt:lpstr>
      <vt:lpstr>SVN-Neutraface 2</vt:lpstr>
      <vt:lpstr>Tahoma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</dc:creator>
  <cp:lastModifiedBy>Administrator</cp:lastModifiedBy>
  <cp:revision>55</cp:revision>
  <dcterms:created xsi:type="dcterms:W3CDTF">2024-04-09T07:04:05Z</dcterms:created>
  <dcterms:modified xsi:type="dcterms:W3CDTF">2024-05-03T10:08:40Z</dcterms:modified>
</cp:coreProperties>
</file>