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5"/>
  </p:notesMasterIdLst>
  <p:sldIdLst>
    <p:sldId id="283" r:id="rId3"/>
    <p:sldId id="284" r:id="rId4"/>
    <p:sldId id="285" r:id="rId5"/>
    <p:sldId id="264" r:id="rId6"/>
    <p:sldId id="276" r:id="rId7"/>
    <p:sldId id="277" r:id="rId8"/>
    <p:sldId id="278" r:id="rId9"/>
    <p:sldId id="269" r:id="rId10"/>
    <p:sldId id="270" r:id="rId11"/>
    <p:sldId id="279" r:id="rId12"/>
    <p:sldId id="280" r:id="rId13"/>
    <p:sldId id="271" r:id="rId14"/>
    <p:sldId id="260" r:id="rId15"/>
    <p:sldId id="281" r:id="rId16"/>
    <p:sldId id="282" r:id="rId17"/>
    <p:sldId id="266" r:id="rId18"/>
    <p:sldId id="268" r:id="rId19"/>
    <p:sldId id="272" r:id="rId20"/>
    <p:sldId id="273" r:id="rId21"/>
    <p:sldId id="274" r:id="rId22"/>
    <p:sldId id="275" r:id="rId23"/>
    <p:sldId id="286"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1" d="100"/>
          <a:sy n="71" d="100"/>
        </p:scale>
        <p:origin x="324"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BC40D-0EFE-4C0B-9E5D-B956F536000C}" type="datetimeFigureOut">
              <a:rPr lang="vi-VN" smtClean="0"/>
              <a:t>07/05/2024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34394-851D-4944-A5B9-3A3BD11C3ACE}" type="slidenum">
              <a:rPr lang="vi-VN" smtClean="0"/>
              <a:t>‹#›</a:t>
            </a:fld>
            <a:endParaRPr lang="vi-VN"/>
          </a:p>
        </p:txBody>
      </p:sp>
    </p:spTree>
    <p:extLst>
      <p:ext uri="{BB962C8B-B14F-4D97-AF65-F5344CB8AC3E}">
        <p14:creationId xmlns:p14="http://schemas.microsoft.com/office/powerpoint/2010/main" val="104400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4</a:t>
            </a:fld>
            <a:endParaRPr lang="vi-VN"/>
          </a:p>
        </p:txBody>
      </p:sp>
    </p:spTree>
    <p:extLst>
      <p:ext uri="{BB962C8B-B14F-4D97-AF65-F5344CB8AC3E}">
        <p14:creationId xmlns:p14="http://schemas.microsoft.com/office/powerpoint/2010/main" val="1064160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39A34394-851D-4944-A5B9-3A3BD11C3ACE}" type="slidenum">
              <a:rPr lang="vi-VN" smtClean="0"/>
              <a:t>14</a:t>
            </a:fld>
            <a:endParaRPr lang="vi-VN"/>
          </a:p>
        </p:txBody>
      </p:sp>
    </p:spTree>
    <p:extLst>
      <p:ext uri="{BB962C8B-B14F-4D97-AF65-F5344CB8AC3E}">
        <p14:creationId xmlns:p14="http://schemas.microsoft.com/office/powerpoint/2010/main" val="4124076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39A34394-851D-4944-A5B9-3A3BD11C3ACE}" type="slidenum">
              <a:rPr lang="vi-VN" smtClean="0"/>
              <a:t>15</a:t>
            </a:fld>
            <a:endParaRPr lang="vi-VN"/>
          </a:p>
        </p:txBody>
      </p:sp>
    </p:spTree>
    <p:extLst>
      <p:ext uri="{BB962C8B-B14F-4D97-AF65-F5344CB8AC3E}">
        <p14:creationId xmlns:p14="http://schemas.microsoft.com/office/powerpoint/2010/main" val="2958323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39A34394-851D-4944-A5B9-3A3BD11C3ACE}" type="slidenum">
              <a:rPr lang="vi-VN" smtClean="0"/>
              <a:t>16</a:t>
            </a:fld>
            <a:endParaRPr lang="vi-VN"/>
          </a:p>
        </p:txBody>
      </p:sp>
    </p:spTree>
    <p:extLst>
      <p:ext uri="{BB962C8B-B14F-4D97-AF65-F5344CB8AC3E}">
        <p14:creationId xmlns:p14="http://schemas.microsoft.com/office/powerpoint/2010/main" val="312931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5</a:t>
            </a:fld>
            <a:endParaRPr lang="vi-VN"/>
          </a:p>
        </p:txBody>
      </p:sp>
    </p:spTree>
    <p:extLst>
      <p:ext uri="{BB962C8B-B14F-4D97-AF65-F5344CB8AC3E}">
        <p14:creationId xmlns:p14="http://schemas.microsoft.com/office/powerpoint/2010/main" val="3653873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6</a:t>
            </a:fld>
            <a:endParaRPr lang="vi-VN"/>
          </a:p>
        </p:txBody>
      </p:sp>
    </p:spTree>
    <p:extLst>
      <p:ext uri="{BB962C8B-B14F-4D97-AF65-F5344CB8AC3E}">
        <p14:creationId xmlns:p14="http://schemas.microsoft.com/office/powerpoint/2010/main" val="376510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7</a:t>
            </a:fld>
            <a:endParaRPr lang="vi-VN"/>
          </a:p>
        </p:txBody>
      </p:sp>
    </p:spTree>
    <p:extLst>
      <p:ext uri="{BB962C8B-B14F-4D97-AF65-F5344CB8AC3E}">
        <p14:creationId xmlns:p14="http://schemas.microsoft.com/office/powerpoint/2010/main" val="279139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8</a:t>
            </a:fld>
            <a:endParaRPr lang="vi-VN"/>
          </a:p>
        </p:txBody>
      </p:sp>
    </p:spTree>
    <p:extLst>
      <p:ext uri="{BB962C8B-B14F-4D97-AF65-F5344CB8AC3E}">
        <p14:creationId xmlns:p14="http://schemas.microsoft.com/office/powerpoint/2010/main" val="2730271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9</a:t>
            </a:fld>
            <a:endParaRPr lang="vi-VN"/>
          </a:p>
        </p:txBody>
      </p:sp>
    </p:spTree>
    <p:extLst>
      <p:ext uri="{BB962C8B-B14F-4D97-AF65-F5344CB8AC3E}">
        <p14:creationId xmlns:p14="http://schemas.microsoft.com/office/powerpoint/2010/main" val="630579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10</a:t>
            </a:fld>
            <a:endParaRPr lang="vi-VN"/>
          </a:p>
        </p:txBody>
      </p:sp>
    </p:spTree>
    <p:extLst>
      <p:ext uri="{BB962C8B-B14F-4D97-AF65-F5344CB8AC3E}">
        <p14:creationId xmlns:p14="http://schemas.microsoft.com/office/powerpoint/2010/main" val="3796747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11</a:t>
            </a:fld>
            <a:endParaRPr lang="vi-VN"/>
          </a:p>
        </p:txBody>
      </p:sp>
    </p:spTree>
    <p:extLst>
      <p:ext uri="{BB962C8B-B14F-4D97-AF65-F5344CB8AC3E}">
        <p14:creationId xmlns:p14="http://schemas.microsoft.com/office/powerpoint/2010/main" val="45485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39A34394-851D-4944-A5B9-3A3BD11C3ACE}" type="slidenum">
              <a:rPr lang="vi-VN" smtClean="0"/>
              <a:t>13</a:t>
            </a:fld>
            <a:endParaRPr lang="vi-VN"/>
          </a:p>
        </p:txBody>
      </p:sp>
    </p:spTree>
    <p:extLst>
      <p:ext uri="{BB962C8B-B14F-4D97-AF65-F5344CB8AC3E}">
        <p14:creationId xmlns:p14="http://schemas.microsoft.com/office/powerpoint/2010/main" val="3431387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7EEFC5-0B13-4664-8C8F-6FBFF43912C8}"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3BD06-38CD-4A6C-98F0-332A366004E3}" type="slidenum">
              <a:rPr lang="en-US" smtClean="0"/>
              <a:t>‹#›</a:t>
            </a:fld>
            <a:endParaRPr lang="en-US"/>
          </a:p>
        </p:txBody>
      </p:sp>
    </p:spTree>
    <p:extLst>
      <p:ext uri="{BB962C8B-B14F-4D97-AF65-F5344CB8AC3E}">
        <p14:creationId xmlns:p14="http://schemas.microsoft.com/office/powerpoint/2010/main" val="218059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7EEFC5-0B13-4664-8C8F-6FBFF43912C8}"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3BD06-38CD-4A6C-98F0-332A366004E3}" type="slidenum">
              <a:rPr lang="en-US" smtClean="0"/>
              <a:t>‹#›</a:t>
            </a:fld>
            <a:endParaRPr lang="en-US"/>
          </a:p>
        </p:txBody>
      </p:sp>
    </p:spTree>
    <p:extLst>
      <p:ext uri="{BB962C8B-B14F-4D97-AF65-F5344CB8AC3E}">
        <p14:creationId xmlns:p14="http://schemas.microsoft.com/office/powerpoint/2010/main" val="526428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7EEFC5-0B13-4664-8C8F-6FBFF43912C8}"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3BD06-38CD-4A6C-98F0-332A366004E3}" type="slidenum">
              <a:rPr lang="en-US" smtClean="0"/>
              <a:t>‹#›</a:t>
            </a:fld>
            <a:endParaRPr lang="en-US"/>
          </a:p>
        </p:txBody>
      </p:sp>
    </p:spTree>
    <p:extLst>
      <p:ext uri="{BB962C8B-B14F-4D97-AF65-F5344CB8AC3E}">
        <p14:creationId xmlns:p14="http://schemas.microsoft.com/office/powerpoint/2010/main" val="3553965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07/05/2024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651301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07/05/2024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491858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07/05/2024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171713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07/05/2024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4108543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07/05/2024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778307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07/05/2024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616149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07/05/2024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456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07/05/2024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23177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7EEFC5-0B13-4664-8C8F-6FBFF43912C8}"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3BD06-38CD-4A6C-98F0-332A366004E3}" type="slidenum">
              <a:rPr lang="en-US" smtClean="0"/>
              <a:t>‹#›</a:t>
            </a:fld>
            <a:endParaRPr lang="en-US"/>
          </a:p>
        </p:txBody>
      </p:sp>
    </p:spTree>
    <p:extLst>
      <p:ext uri="{BB962C8B-B14F-4D97-AF65-F5344CB8AC3E}">
        <p14:creationId xmlns:p14="http://schemas.microsoft.com/office/powerpoint/2010/main" val="2663836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07/05/2024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8384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07/05/2024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318403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07/05/2024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21714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EEFC5-0B13-4664-8C8F-6FBFF43912C8}"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3BD06-38CD-4A6C-98F0-332A366004E3}" type="slidenum">
              <a:rPr lang="en-US" smtClean="0"/>
              <a:t>‹#›</a:t>
            </a:fld>
            <a:endParaRPr lang="en-US"/>
          </a:p>
        </p:txBody>
      </p:sp>
    </p:spTree>
    <p:extLst>
      <p:ext uri="{BB962C8B-B14F-4D97-AF65-F5344CB8AC3E}">
        <p14:creationId xmlns:p14="http://schemas.microsoft.com/office/powerpoint/2010/main" val="2588158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7EEFC5-0B13-4664-8C8F-6FBFF43912C8}"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3BD06-38CD-4A6C-98F0-332A366004E3}" type="slidenum">
              <a:rPr lang="en-US" smtClean="0"/>
              <a:t>‹#›</a:t>
            </a:fld>
            <a:endParaRPr lang="en-US"/>
          </a:p>
        </p:txBody>
      </p:sp>
    </p:spTree>
    <p:extLst>
      <p:ext uri="{BB962C8B-B14F-4D97-AF65-F5344CB8AC3E}">
        <p14:creationId xmlns:p14="http://schemas.microsoft.com/office/powerpoint/2010/main" val="20817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7EEFC5-0B13-4664-8C8F-6FBFF43912C8}"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13BD06-38CD-4A6C-98F0-332A366004E3}" type="slidenum">
              <a:rPr lang="en-US" smtClean="0"/>
              <a:t>‹#›</a:t>
            </a:fld>
            <a:endParaRPr lang="en-US"/>
          </a:p>
        </p:txBody>
      </p:sp>
    </p:spTree>
    <p:extLst>
      <p:ext uri="{BB962C8B-B14F-4D97-AF65-F5344CB8AC3E}">
        <p14:creationId xmlns:p14="http://schemas.microsoft.com/office/powerpoint/2010/main" val="261622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7EEFC5-0B13-4664-8C8F-6FBFF43912C8}"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13BD06-38CD-4A6C-98F0-332A366004E3}" type="slidenum">
              <a:rPr lang="en-US" smtClean="0"/>
              <a:t>‹#›</a:t>
            </a:fld>
            <a:endParaRPr lang="en-US"/>
          </a:p>
        </p:txBody>
      </p:sp>
    </p:spTree>
    <p:extLst>
      <p:ext uri="{BB962C8B-B14F-4D97-AF65-F5344CB8AC3E}">
        <p14:creationId xmlns:p14="http://schemas.microsoft.com/office/powerpoint/2010/main" val="378553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EEFC5-0B13-4664-8C8F-6FBFF43912C8}"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13BD06-38CD-4A6C-98F0-332A366004E3}" type="slidenum">
              <a:rPr lang="en-US" smtClean="0"/>
              <a:t>‹#›</a:t>
            </a:fld>
            <a:endParaRPr lang="en-US"/>
          </a:p>
        </p:txBody>
      </p:sp>
    </p:spTree>
    <p:extLst>
      <p:ext uri="{BB962C8B-B14F-4D97-AF65-F5344CB8AC3E}">
        <p14:creationId xmlns:p14="http://schemas.microsoft.com/office/powerpoint/2010/main" val="187899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7EEFC5-0B13-4664-8C8F-6FBFF43912C8}"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3BD06-38CD-4A6C-98F0-332A366004E3}" type="slidenum">
              <a:rPr lang="en-US" smtClean="0"/>
              <a:t>‹#›</a:t>
            </a:fld>
            <a:endParaRPr lang="en-US"/>
          </a:p>
        </p:txBody>
      </p:sp>
    </p:spTree>
    <p:extLst>
      <p:ext uri="{BB962C8B-B14F-4D97-AF65-F5344CB8AC3E}">
        <p14:creationId xmlns:p14="http://schemas.microsoft.com/office/powerpoint/2010/main" val="100215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7EEFC5-0B13-4664-8C8F-6FBFF43912C8}"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3BD06-38CD-4A6C-98F0-332A366004E3}" type="slidenum">
              <a:rPr lang="en-US" smtClean="0"/>
              <a:t>‹#›</a:t>
            </a:fld>
            <a:endParaRPr lang="en-US"/>
          </a:p>
        </p:txBody>
      </p:sp>
    </p:spTree>
    <p:extLst>
      <p:ext uri="{BB962C8B-B14F-4D97-AF65-F5344CB8AC3E}">
        <p14:creationId xmlns:p14="http://schemas.microsoft.com/office/powerpoint/2010/main" val="2698267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EEFC5-0B13-4664-8C8F-6FBFF43912C8}" type="datetimeFigureOut">
              <a:rPr lang="en-US" smtClean="0"/>
              <a:t>5/7/2024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3BD06-38CD-4A6C-98F0-332A366004E3}" type="slidenum">
              <a:rPr lang="en-US" smtClean="0"/>
              <a:t>‹#›</a:t>
            </a:fld>
            <a:endParaRPr lang="en-US"/>
          </a:p>
        </p:txBody>
      </p:sp>
    </p:spTree>
    <p:extLst>
      <p:ext uri="{BB962C8B-B14F-4D97-AF65-F5344CB8AC3E}">
        <p14:creationId xmlns:p14="http://schemas.microsoft.com/office/powerpoint/2010/main" val="2817760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8ED132D-452A-49E5-B8CD-EA0C46A12A5F}" type="datetimeFigureOut">
              <a:rPr lang="vi-VN" smtClean="0">
                <a:solidFill>
                  <a:prstClr val="black">
                    <a:tint val="75000"/>
                  </a:prstClr>
                </a:solidFill>
              </a:rPr>
              <a:pPr>
                <a:defRPr/>
              </a:pPr>
              <a:t>07/05/2024</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6551006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22.xml"/><Relationship Id="rId7" Type="http://schemas.openxmlformats.org/officeDocument/2006/relationships/slide" Target="slide16.xml"/><Relationship Id="rId12" Type="http://schemas.openxmlformats.org/officeDocument/2006/relationships/slide" Target="slide2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slide" Target="slide20.xml"/><Relationship Id="rId5" Type="http://schemas.openxmlformats.org/officeDocument/2006/relationships/slide" Target="slide14.xml"/><Relationship Id="rId10" Type="http://schemas.openxmlformats.org/officeDocument/2006/relationships/slide" Target="slide19.xml"/><Relationship Id="rId4" Type="http://schemas.openxmlformats.org/officeDocument/2006/relationships/slide" Target="slide13.xml"/><Relationship Id="rId9" Type="http://schemas.openxmlformats.org/officeDocument/2006/relationships/slide" Target="slide18.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png"/><Relationship Id="rId11" Type="http://schemas.microsoft.com/office/2007/relationships/hdphoto" Target="../media/hdphoto3.wdp"/><Relationship Id="rId5" Type="http://schemas.openxmlformats.org/officeDocument/2006/relationships/audio" Target="../media/audio3.wav"/><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audio" Target="../media/audio2.wav"/><Relationship Id="rId9" Type="http://schemas.microsoft.com/office/2007/relationships/hdphoto" Target="../media/hdphoto2.wdp"/><Relationship Id="rId1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png"/><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png"/><Relationship Id="rId11" Type="http://schemas.microsoft.com/office/2007/relationships/hdphoto" Target="../media/hdphoto3.wdp"/><Relationship Id="rId5" Type="http://schemas.openxmlformats.org/officeDocument/2006/relationships/audio" Target="../media/audio3.wav"/><Relationship Id="rId15" Type="http://schemas.openxmlformats.org/officeDocument/2006/relationships/slide" Target="slide12.xml"/><Relationship Id="rId10" Type="http://schemas.openxmlformats.org/officeDocument/2006/relationships/image" Target="../media/image5.png"/><Relationship Id="rId4" Type="http://schemas.openxmlformats.org/officeDocument/2006/relationships/audio" Target="../media/audio2.wav"/><Relationship Id="rId9" Type="http://schemas.microsoft.com/office/2007/relationships/hdphoto" Target="../media/hdphoto2.wdp"/><Relationship Id="rId1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png"/><Relationship Id="rId3" Type="http://schemas.openxmlformats.org/officeDocument/2006/relationships/audio" Target="../media/audio3.wav"/><Relationship Id="rId7" Type="http://schemas.openxmlformats.org/officeDocument/2006/relationships/image" Target="../media/image4.png"/><Relationship Id="rId12"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3.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png"/><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png"/><Relationship Id="rId11" Type="http://schemas.microsoft.com/office/2007/relationships/hdphoto" Target="../media/hdphoto3.wdp"/><Relationship Id="rId5" Type="http://schemas.openxmlformats.org/officeDocument/2006/relationships/audio" Target="../media/audio3.wav"/><Relationship Id="rId15" Type="http://schemas.openxmlformats.org/officeDocument/2006/relationships/slide" Target="slide12.xml"/><Relationship Id="rId10" Type="http://schemas.openxmlformats.org/officeDocument/2006/relationships/image" Target="../media/image5.png"/><Relationship Id="rId4" Type="http://schemas.openxmlformats.org/officeDocument/2006/relationships/audio" Target="../media/audio2.wav"/><Relationship Id="rId9" Type="http://schemas.microsoft.com/office/2007/relationships/hdphoto" Target="../media/hdphoto2.wdp"/><Relationship Id="rId1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3.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5.png"/><Relationship Id="rId14" Type="http://schemas.openxmlformats.org/officeDocument/2006/relationships/slide" Target="slide12.xml"/></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3.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5.png"/><Relationship Id="rId14" Type="http://schemas.openxmlformats.org/officeDocument/2006/relationships/slide" Target="slide12.xml"/></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audio" Target="../media/audio3.wav"/><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3.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5.png"/><Relationship Id="rId14" Type="http://schemas.openxmlformats.org/officeDocument/2006/relationships/slide" Target="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3.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5.png"/><Relationship Id="rId14" Type="http://schemas.openxmlformats.org/officeDocument/2006/relationships/slide" Target="slide12.xml"/></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3.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5.png"/><Relationship Id="rId14" Type="http://schemas.openxmlformats.org/officeDocument/2006/relationships/slide" Target="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gif"/><Relationship Id="rId2" Type="http://schemas.openxmlformats.org/officeDocument/2006/relationships/image" Target="../media/image14.gif"/><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ình Bầu dục 4">
            <a:extLst>
              <a:ext uri="{FF2B5EF4-FFF2-40B4-BE49-F238E27FC236}">
                <a16:creationId xmlns:a16="http://schemas.microsoft.com/office/drawing/2014/main" id="{4E9B3428-BA63-BCDF-48FE-CEBD96720164}"/>
              </a:ext>
            </a:extLst>
          </p:cNvPr>
          <p:cNvSpPr/>
          <p:nvPr/>
        </p:nvSpPr>
        <p:spPr>
          <a:xfrm>
            <a:off x="4205514" y="1513114"/>
            <a:ext cx="3780971" cy="3780971"/>
          </a:xfrm>
          <a:prstGeom prst="ellipse">
            <a:avLst/>
          </a:prstGeom>
          <a:solidFill>
            <a:srgbClr val="FFC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Hình Bầu dục 3">
            <a:extLst>
              <a:ext uri="{FF2B5EF4-FFF2-40B4-BE49-F238E27FC236}">
                <a16:creationId xmlns:a16="http://schemas.microsoft.com/office/drawing/2014/main" id="{1DBA67CD-C649-2FDE-4E12-E15156245409}"/>
              </a:ext>
            </a:extLst>
          </p:cNvPr>
          <p:cNvSpPr/>
          <p:nvPr/>
        </p:nvSpPr>
        <p:spPr>
          <a:xfrm>
            <a:off x="3893457" y="3116943"/>
            <a:ext cx="624114" cy="624114"/>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19095962"/>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1.875E-6 2.22222E-6 C -1.875E-6 -0.15209 0.0694 -0.27593 0.15495 -0.27593 C 0.2405 -0.27593 0.31016 -0.15209 0.31016 2.22222E-6 C 0.31016 0.15208 0.2405 0.27546 0.15495 0.27546 C 0.0694 0.27546 -1.875E-6 0.15208 -1.875E-6 2.22222E-6 Z " pathEditMode="relative" rAng="16200000" ptsTypes="AAAAA">
                                      <p:cBhvr>
                                        <p:cTn id="6" dur="2000" fill="hold"/>
                                        <p:tgtEl>
                                          <p:spTgt spid="4"/>
                                        </p:tgtEl>
                                        <p:attrNameLst>
                                          <p:attrName>ppt_x</p:attrName>
                                          <p:attrName>ppt_y</p:attrName>
                                        </p:attrNameLst>
                                      </p:cBhvr>
                                      <p:rCtr x="15508" y="-23"/>
                                    </p:animMotion>
                                  </p:childTnLst>
                                </p:cTn>
                              </p:par>
                              <p:par>
                                <p:cTn id="7" presetID="42" presetClass="path" presetSubtype="0" accel="50000" decel="50000" fill="hold" grpId="1" nodeType="withEffect">
                                  <p:stCondLst>
                                    <p:cond delay="2000"/>
                                  </p:stCondLst>
                                  <p:childTnLst>
                                    <p:animMotion origin="layout" path="M -1.875E-6 0 L 0.15508 0 " pathEditMode="relative" rAng="0" ptsTypes="AA">
                                      <p:cBhvr>
                                        <p:cTn id="8" dur="750" fill="hold"/>
                                        <p:tgtEl>
                                          <p:spTgt spid="4"/>
                                        </p:tgtEl>
                                        <p:attrNameLst>
                                          <p:attrName>ppt_x</p:attrName>
                                          <p:attrName>ppt_y</p:attrName>
                                        </p:attrNameLst>
                                      </p:cBhvr>
                                      <p:rCtr x="7747" y="0"/>
                                    </p:animMotion>
                                  </p:childTnLst>
                                </p:cTn>
                              </p:par>
                              <p:par>
                                <p:cTn id="9" presetID="31" presetClass="entr" presetSubtype="0" fill="hold" grpId="2" nodeType="withEffect">
                                  <p:stCondLst>
                                    <p:cond delay="275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 calcmode="lin" valueType="num">
                                      <p:cBhvr>
                                        <p:cTn id="13" dur="750" fill="hold"/>
                                        <p:tgtEl>
                                          <p:spTgt spid="4"/>
                                        </p:tgtEl>
                                        <p:attrNameLst>
                                          <p:attrName>style.rotation</p:attrName>
                                        </p:attrNameLst>
                                      </p:cBhvr>
                                      <p:tavLst>
                                        <p:tav tm="0">
                                          <p:val>
                                            <p:fltVal val="90"/>
                                          </p:val>
                                        </p:tav>
                                        <p:tav tm="100000">
                                          <p:val>
                                            <p:fltVal val="0"/>
                                          </p:val>
                                        </p:tav>
                                      </p:tavLst>
                                    </p:anim>
                                    <p:animEffect transition="in" filter="fade">
                                      <p:cBhvr>
                                        <p:cTn id="14" dur="750"/>
                                        <p:tgtEl>
                                          <p:spTgt spid="4"/>
                                        </p:tgtEl>
                                      </p:cBhvr>
                                    </p:animEffect>
                                  </p:childTnLst>
                                </p:cTn>
                              </p:par>
                              <p:par>
                                <p:cTn id="15" presetID="6" presetClass="emph" presetSubtype="0" fill="hold" grpId="3" nodeType="withEffect">
                                  <p:stCondLst>
                                    <p:cond delay="3500"/>
                                  </p:stCondLst>
                                  <p:childTnLst>
                                    <p:animScale>
                                      <p:cBhvr>
                                        <p:cTn id="16" dur="750" fill="hold"/>
                                        <p:tgtEl>
                                          <p:spTgt spid="4"/>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olidFill>
            <a:schemeClr val="accent2">
              <a:lumMod val="40000"/>
              <a:lumOff val="60000"/>
            </a:schemeClr>
          </a:solidFill>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grp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grp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903108" y="1513394"/>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Lạy Cha chí thánh, xin gìn giữ các môn đệ trong danh Cha mà Cha đã ban cho con, để họ nên một như chúng ta. </a:t>
              </a: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81640" y="735139"/>
            <a:ext cx="10073390" cy="5420157"/>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Nhóm 1">
            <a:extLst>
              <a:ext uri="{FF2B5EF4-FFF2-40B4-BE49-F238E27FC236}">
                <a16:creationId xmlns:a16="http://schemas.microsoft.com/office/drawing/2014/main" id="{D158E3F9-CCFB-59C8-8105-C69D45A76C40}"/>
              </a:ext>
            </a:extLst>
          </p:cNvPr>
          <p:cNvGrpSpPr/>
          <p:nvPr/>
        </p:nvGrpSpPr>
        <p:grpSpPr>
          <a:xfrm>
            <a:off x="1689158" y="1527264"/>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57C95B01-0C12-829C-9187-3DDBD481AB5A}"/>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9">
              <a:extLst>
                <a:ext uri="{FF2B5EF4-FFF2-40B4-BE49-F238E27FC236}">
                  <a16:creationId xmlns:a16="http://schemas.microsoft.com/office/drawing/2014/main" id="{3F11288F-0387-E6D5-937C-DB4116919FE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Gio an</a:t>
              </a:r>
            </a:p>
            <a:p>
              <a:pPr algn="ctr"/>
              <a:r>
                <a:rPr lang="en-US" sz="4400" b="1">
                  <a:solidFill>
                    <a:schemeClr val="tx1"/>
                  </a:solidFill>
                  <a:latin typeface="Times New Roman" panose="02020603050405020304" pitchFamily="18" charset="0"/>
                  <a:cs typeface="Times New Roman" panose="02020603050405020304" pitchFamily="18" charset="0"/>
                </a:rPr>
                <a:t>17. 11b - 19</a:t>
              </a:r>
              <a:endParaRPr lang="vi-VN" sz="44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D6B0CA88-2765-C80C-2555-8CD208860C42}"/>
              </a:ext>
            </a:extLst>
          </p:cNvPr>
          <p:cNvGrpSpPr/>
          <p:nvPr/>
        </p:nvGrpSpPr>
        <p:grpSpPr>
          <a:xfrm>
            <a:off x="1657941" y="1467804"/>
            <a:ext cx="8660448" cy="4137286"/>
            <a:chOff x="1677285" y="1360356"/>
            <a:chExt cx="8660448" cy="4137286"/>
          </a:xfrm>
          <a:solidFill>
            <a:schemeClr val="accent2">
              <a:lumMod val="40000"/>
              <a:lumOff val="60000"/>
            </a:schemeClr>
          </a:solidFill>
          <a:scene3d>
            <a:camera prst="perspectiveRelaxedModerately" fov="3300000">
              <a:rot lat="19800000" lon="0" rev="0"/>
            </a:camera>
            <a:lightRig rig="threePt" dir="t"/>
          </a:scene3d>
        </p:grpSpPr>
        <p:sp>
          <p:nvSpPr>
            <p:cNvPr id="20" name="Hình chữ nhật 19">
              <a:extLst>
                <a:ext uri="{FF2B5EF4-FFF2-40B4-BE49-F238E27FC236}">
                  <a16:creationId xmlns:a16="http://schemas.microsoft.com/office/drawing/2014/main" id="{4A45DDC0-1E8F-E861-F7C1-DA3578A8B9E0}"/>
                </a:ext>
              </a:extLst>
            </p:cNvPr>
            <p:cNvSpPr/>
            <p:nvPr/>
          </p:nvSpPr>
          <p:spPr>
            <a:xfrm>
              <a:off x="1677285" y="1360357"/>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gian, để họ được hưởng trọn vẹn niềm vui của con.  Con đã truyền lại cho họ lời của Cha, và thế gian đã ghét họ, </a:t>
              </a:r>
              <a:endParaRPr lang="vi-VN" sz="3600"/>
            </a:p>
          </p:txBody>
        </p:sp>
        <p:sp>
          <p:nvSpPr>
            <p:cNvPr id="21" name="Hình chữ nhật 20">
              <a:extLst>
                <a:ext uri="{FF2B5EF4-FFF2-40B4-BE49-F238E27FC236}">
                  <a16:creationId xmlns:a16="http://schemas.microsoft.com/office/drawing/2014/main" id="{32E30CAA-F31B-F9D0-7C12-B9D782EAC0B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vì họ không thuộc về thế gian, cũng như con đây không thuộc về thế gian. Con không xin Cha cất họ khỏi thế gian, nhưng xin Cha gìn giữ họ khỏi ác thần. </a:t>
              </a:r>
            </a:p>
          </p:txBody>
        </p:sp>
      </p:grpSp>
    </p:spTree>
    <p:extLst>
      <p:ext uri="{BB962C8B-B14F-4D97-AF65-F5344CB8AC3E}">
        <p14:creationId xmlns:p14="http://schemas.microsoft.com/office/powerpoint/2010/main" val="26875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olidFill>
            <a:schemeClr val="accent2">
              <a:lumMod val="40000"/>
              <a:lumOff val="60000"/>
            </a:schemeClr>
          </a:solidFill>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grp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grp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903108" y="1513394"/>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Lạy Cha chí thánh, xin gìn giữ các môn đệ trong danh Cha mà Cha đã ban cho con, để họ nên một như chúng ta. </a:t>
              </a: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81640" y="735139"/>
            <a:ext cx="10073390" cy="5420157"/>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Nhóm 1">
            <a:extLst>
              <a:ext uri="{FF2B5EF4-FFF2-40B4-BE49-F238E27FC236}">
                <a16:creationId xmlns:a16="http://schemas.microsoft.com/office/drawing/2014/main" id="{D158E3F9-CCFB-59C8-8105-C69D45A76C40}"/>
              </a:ext>
            </a:extLst>
          </p:cNvPr>
          <p:cNvGrpSpPr/>
          <p:nvPr/>
        </p:nvGrpSpPr>
        <p:grpSpPr>
          <a:xfrm>
            <a:off x="1689158" y="1527264"/>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57C95B01-0C12-829C-9187-3DDBD481AB5A}"/>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9">
              <a:extLst>
                <a:ext uri="{FF2B5EF4-FFF2-40B4-BE49-F238E27FC236}">
                  <a16:creationId xmlns:a16="http://schemas.microsoft.com/office/drawing/2014/main" id="{3F11288F-0387-E6D5-937C-DB4116919FE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Gio an</a:t>
              </a:r>
            </a:p>
            <a:p>
              <a:pPr algn="ctr"/>
              <a:r>
                <a:rPr lang="en-US" sz="4400" b="1">
                  <a:solidFill>
                    <a:schemeClr val="tx1"/>
                  </a:solidFill>
                  <a:latin typeface="Times New Roman" panose="02020603050405020304" pitchFamily="18" charset="0"/>
                  <a:cs typeface="Times New Roman" panose="02020603050405020304" pitchFamily="18" charset="0"/>
                </a:rPr>
                <a:t>17. 11b - 19</a:t>
              </a:r>
              <a:endParaRPr lang="vi-VN" sz="44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D6B0CA88-2765-C80C-2555-8CD208860C42}"/>
              </a:ext>
            </a:extLst>
          </p:cNvPr>
          <p:cNvGrpSpPr/>
          <p:nvPr/>
        </p:nvGrpSpPr>
        <p:grpSpPr>
          <a:xfrm>
            <a:off x="1657941" y="1467804"/>
            <a:ext cx="8660448" cy="4137286"/>
            <a:chOff x="1677285" y="1360356"/>
            <a:chExt cx="8660448" cy="4137286"/>
          </a:xfrm>
          <a:solidFill>
            <a:schemeClr val="accent2">
              <a:lumMod val="40000"/>
              <a:lumOff val="60000"/>
            </a:schemeClr>
          </a:solidFill>
          <a:scene3d>
            <a:camera prst="perspectiveRelaxedModerately" fov="3300000">
              <a:rot lat="19800000" lon="0" rev="0"/>
            </a:camera>
            <a:lightRig rig="threePt" dir="t"/>
          </a:scene3d>
        </p:grpSpPr>
        <p:sp>
          <p:nvSpPr>
            <p:cNvPr id="20" name="Hình chữ nhật 19">
              <a:extLst>
                <a:ext uri="{FF2B5EF4-FFF2-40B4-BE49-F238E27FC236}">
                  <a16:creationId xmlns:a16="http://schemas.microsoft.com/office/drawing/2014/main" id="{4A45DDC0-1E8F-E861-F7C1-DA3578A8B9E0}"/>
                </a:ext>
              </a:extLst>
            </p:cNvPr>
            <p:cNvSpPr/>
            <p:nvPr/>
          </p:nvSpPr>
          <p:spPr>
            <a:xfrm>
              <a:off x="1677285" y="1360357"/>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Họ không thuộc về thế gian cũng như con đây không thuộc về thế gian.  Xin Cha lấy sự thật mà thánh hiến họ. Lời Cha là sự thật. </a:t>
              </a:r>
              <a:endParaRPr lang="vi-VN" sz="3600"/>
            </a:p>
          </p:txBody>
        </p:sp>
        <p:sp>
          <p:nvSpPr>
            <p:cNvPr id="21" name="Hình chữ nhật 20">
              <a:extLst>
                <a:ext uri="{FF2B5EF4-FFF2-40B4-BE49-F238E27FC236}">
                  <a16:creationId xmlns:a16="http://schemas.microsoft.com/office/drawing/2014/main" id="{32E30CAA-F31B-F9D0-7C12-B9D782EAC0B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 Như Cha đã sai con đến thế gian, thì con cũng sai họ đến thế gian. Vì họ, con xin thánh hiến chính mình con, để nhờ sự thật, họ cũng được thánh hiến.</a:t>
              </a:r>
            </a:p>
          </p:txBody>
        </p:sp>
      </p:grpSp>
    </p:spTree>
    <p:extLst>
      <p:ext uri="{BB962C8B-B14F-4D97-AF65-F5344CB8AC3E}">
        <p14:creationId xmlns:p14="http://schemas.microsoft.com/office/powerpoint/2010/main" val="4161676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Nút Hành động: Tiến hoặc Tiếp theo 2">
            <a:hlinkClick r:id="rId3" action="ppaction://hlinksldjump" highlightClick="1"/>
            <a:extLst>
              <a:ext uri="{FF2B5EF4-FFF2-40B4-BE49-F238E27FC236}">
                <a16:creationId xmlns:a16="http://schemas.microsoft.com/office/drawing/2014/main" id="{0926F91C-B351-6560-87E7-3596D0097736}"/>
              </a:ext>
            </a:extLst>
          </p:cNvPr>
          <p:cNvSpPr/>
          <p:nvPr/>
        </p:nvSpPr>
        <p:spPr>
          <a:xfrm>
            <a:off x="11595765" y="6271142"/>
            <a:ext cx="575750" cy="562586"/>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Hộp Văn bản 1">
            <a:extLst>
              <a:ext uri="{FF2B5EF4-FFF2-40B4-BE49-F238E27FC236}">
                <a16:creationId xmlns:a16="http://schemas.microsoft.com/office/drawing/2014/main" id="{9BA961CE-902C-2440-8B83-0023BBBA9492}"/>
              </a:ext>
            </a:extLst>
          </p:cNvPr>
          <p:cNvSpPr txBox="1"/>
          <p:nvPr/>
        </p:nvSpPr>
        <p:spPr>
          <a:xfrm>
            <a:off x="8754974" y="708828"/>
            <a:ext cx="3313657" cy="4247317"/>
          </a:xfrm>
          <a:prstGeom prst="rect">
            <a:avLst/>
          </a:prstGeom>
          <a:noFill/>
        </p:spPr>
        <p:txBody>
          <a:bodyPr wrap="square" rtlCol="0">
            <a:spAutoFit/>
          </a:bodyPr>
          <a:lstStyle/>
          <a:p>
            <a:r>
              <a:rPr lang="en-US" sz="5400">
                <a:solidFill>
                  <a:schemeClr val="bg1"/>
                </a:solidFill>
                <a:latin typeface="Times New Roman" panose="02020603050405020304" pitchFamily="18" charset="0"/>
                <a:cs typeface="Times New Roman" panose="02020603050405020304" pitchFamily="18" charset="0"/>
              </a:rPr>
              <a:t>Lạy Cha, xin gìn giữ các môn đệ trong danh Cha.</a:t>
            </a:r>
            <a:endParaRPr lang="vi-VN" sz="5400">
              <a:solidFill>
                <a:schemeClr val="bg1"/>
              </a:solidFill>
              <a:latin typeface="Times New Roman" panose="02020603050405020304" pitchFamily="18" charset="0"/>
              <a:cs typeface="Times New Roman" panose="02020603050405020304" pitchFamily="18" charset="0"/>
            </a:endParaRPr>
          </a:p>
        </p:txBody>
      </p:sp>
      <p:sp>
        <p:nvSpPr>
          <p:cNvPr id="7" name="Hình tự do: Hình 6">
            <a:extLst>
              <a:ext uri="{FF2B5EF4-FFF2-40B4-BE49-F238E27FC236}">
                <a16:creationId xmlns:a16="http://schemas.microsoft.com/office/drawing/2014/main" id="{269F19D7-E18D-0F34-D206-318FB6BE64F0}"/>
              </a:ext>
            </a:extLst>
          </p:cNvPr>
          <p:cNvSpPr/>
          <p:nvPr/>
        </p:nvSpPr>
        <p:spPr>
          <a:xfrm>
            <a:off x="7887957" y="4220008"/>
            <a:ext cx="4310062" cy="2612232"/>
          </a:xfrm>
          <a:custGeom>
            <a:avLst/>
            <a:gdLst>
              <a:gd name="connsiteX0" fmla="*/ 2311144 w 4310062"/>
              <a:gd name="connsiteY0" fmla="*/ 0 h 2612232"/>
              <a:gd name="connsiteX1" fmla="*/ 2568319 w 4310062"/>
              <a:gd name="connsiteY1" fmla="*/ 257175 h 2612232"/>
              <a:gd name="connsiteX2" fmla="*/ 2562069 w 4310062"/>
              <a:gd name="connsiteY2" fmla="*/ 288131 h 2612232"/>
              <a:gd name="connsiteX3" fmla="*/ 4310062 w 4310062"/>
              <a:gd name="connsiteY3" fmla="*/ 288131 h 2612232"/>
              <a:gd name="connsiteX4" fmla="*/ 4310062 w 4310062"/>
              <a:gd name="connsiteY4" fmla="*/ 2612232 h 2612232"/>
              <a:gd name="connsiteX5" fmla="*/ 238122 w 4310062"/>
              <a:gd name="connsiteY5" fmla="*/ 2612232 h 2612232"/>
              <a:gd name="connsiteX6" fmla="*/ 238122 w 4310062"/>
              <a:gd name="connsiteY6" fmla="*/ 1662574 h 2612232"/>
              <a:gd name="connsiteX7" fmla="*/ 205345 w 4310062"/>
              <a:gd name="connsiteY7" fmla="*/ 1659269 h 2612232"/>
              <a:gd name="connsiteX8" fmla="*/ 0 w 4310062"/>
              <a:gd name="connsiteY8" fmla="*/ 1407319 h 2612232"/>
              <a:gd name="connsiteX9" fmla="*/ 205345 w 4310062"/>
              <a:gd name="connsiteY9" fmla="*/ 1155369 h 2612232"/>
              <a:gd name="connsiteX10" fmla="*/ 238122 w 4310062"/>
              <a:gd name="connsiteY10" fmla="*/ 1152065 h 2612232"/>
              <a:gd name="connsiteX11" fmla="*/ 238122 w 4310062"/>
              <a:gd name="connsiteY11" fmla="*/ 288131 h 2612232"/>
              <a:gd name="connsiteX12" fmla="*/ 2060219 w 4310062"/>
              <a:gd name="connsiteY12" fmla="*/ 288131 h 2612232"/>
              <a:gd name="connsiteX13" fmla="*/ 2053969 w 4310062"/>
              <a:gd name="connsiteY13" fmla="*/ 257175 h 2612232"/>
              <a:gd name="connsiteX14" fmla="*/ 2311144 w 4310062"/>
              <a:gd name="connsiteY14" fmla="*/ 0 h 26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10062" h="2612232">
                <a:moveTo>
                  <a:pt x="2311144" y="0"/>
                </a:moveTo>
                <a:cubicBezTo>
                  <a:pt x="2453178" y="0"/>
                  <a:pt x="2568319" y="115141"/>
                  <a:pt x="2568319" y="257175"/>
                </a:cubicBezTo>
                <a:lnTo>
                  <a:pt x="2562069" y="288131"/>
                </a:lnTo>
                <a:lnTo>
                  <a:pt x="4310062" y="288131"/>
                </a:lnTo>
                <a:lnTo>
                  <a:pt x="4310062" y="2612232"/>
                </a:lnTo>
                <a:lnTo>
                  <a:pt x="238122" y="2612232"/>
                </a:lnTo>
                <a:lnTo>
                  <a:pt x="238122" y="1662574"/>
                </a:lnTo>
                <a:lnTo>
                  <a:pt x="205345" y="1659269"/>
                </a:lnTo>
                <a:cubicBezTo>
                  <a:pt x="88155" y="1635289"/>
                  <a:pt x="0" y="1531599"/>
                  <a:pt x="0" y="1407319"/>
                </a:cubicBezTo>
                <a:cubicBezTo>
                  <a:pt x="0" y="1283040"/>
                  <a:pt x="88155" y="1179350"/>
                  <a:pt x="205345" y="1155369"/>
                </a:cubicBezTo>
                <a:lnTo>
                  <a:pt x="238122" y="1152065"/>
                </a:lnTo>
                <a:lnTo>
                  <a:pt x="238122" y="288131"/>
                </a:lnTo>
                <a:lnTo>
                  <a:pt x="2060219" y="288131"/>
                </a:lnTo>
                <a:lnTo>
                  <a:pt x="2053969" y="257175"/>
                </a:lnTo>
                <a:cubicBezTo>
                  <a:pt x="2053969" y="115141"/>
                  <a:pt x="2169110" y="0"/>
                  <a:pt x="2311144" y="0"/>
                </a:cubicBezTo>
                <a:close/>
              </a:path>
            </a:pathLst>
          </a:custGeom>
          <a:solidFill>
            <a:srgbClr val="90D26D"/>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3" name="Hình tự do: Hình 62">
            <a:extLst>
              <a:ext uri="{FF2B5EF4-FFF2-40B4-BE49-F238E27FC236}">
                <a16:creationId xmlns:a16="http://schemas.microsoft.com/office/drawing/2014/main" id="{3D6A0A8F-98BF-B8CE-99AF-48E8F5B45308}"/>
              </a:ext>
            </a:extLst>
          </p:cNvPr>
          <p:cNvSpPr/>
          <p:nvPr/>
        </p:nvSpPr>
        <p:spPr>
          <a:xfrm>
            <a:off x="-1145" y="-46665"/>
            <a:ext cx="4339160" cy="2324100"/>
          </a:xfrm>
          <a:custGeom>
            <a:avLst/>
            <a:gdLst>
              <a:gd name="connsiteX0" fmla="*/ 0 w 4339160"/>
              <a:gd name="connsiteY0" fmla="*/ 0 h 2324100"/>
              <a:gd name="connsiteX1" fmla="*/ 4071940 w 4339160"/>
              <a:gd name="connsiteY1" fmla="*/ 0 h 2324100"/>
              <a:gd name="connsiteX2" fmla="*/ 4071940 w 4339160"/>
              <a:gd name="connsiteY2" fmla="*/ 1024951 h 2324100"/>
              <a:gd name="connsiteX3" fmla="*/ 4081985 w 4339160"/>
              <a:gd name="connsiteY3" fmla="*/ 1023938 h 2324100"/>
              <a:gd name="connsiteX4" fmla="*/ 4339160 w 4339160"/>
              <a:gd name="connsiteY4" fmla="*/ 1281113 h 2324100"/>
              <a:gd name="connsiteX5" fmla="*/ 4081985 w 4339160"/>
              <a:gd name="connsiteY5" fmla="*/ 1538288 h 2324100"/>
              <a:gd name="connsiteX6" fmla="*/ 4071940 w 4339160"/>
              <a:gd name="connsiteY6" fmla="*/ 1537275 h 2324100"/>
              <a:gd name="connsiteX7" fmla="*/ 4071940 w 4339160"/>
              <a:gd name="connsiteY7" fmla="*/ 2324100 h 2324100"/>
              <a:gd name="connsiteX8" fmla="*/ 2289299 w 4339160"/>
              <a:gd name="connsiteY8" fmla="*/ 2324100 h 2324100"/>
              <a:gd name="connsiteX9" fmla="*/ 2272935 w 4339160"/>
              <a:gd name="connsiteY9" fmla="*/ 2243046 h 2324100"/>
              <a:gd name="connsiteX10" fmla="*/ 2035970 w 4339160"/>
              <a:gd name="connsiteY10" fmla="*/ 2085975 h 2324100"/>
              <a:gd name="connsiteX11" fmla="*/ 1799005 w 4339160"/>
              <a:gd name="connsiteY11" fmla="*/ 2243046 h 2324100"/>
              <a:gd name="connsiteX12" fmla="*/ 1782641 w 4339160"/>
              <a:gd name="connsiteY12" fmla="*/ 2324100 h 2324100"/>
              <a:gd name="connsiteX13" fmla="*/ 0 w 4339160"/>
              <a:gd name="connsiteY13" fmla="*/ 2324100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39160" h="2324100">
                <a:moveTo>
                  <a:pt x="0" y="0"/>
                </a:moveTo>
                <a:lnTo>
                  <a:pt x="4071940" y="0"/>
                </a:lnTo>
                <a:lnTo>
                  <a:pt x="4071940" y="1024951"/>
                </a:lnTo>
                <a:lnTo>
                  <a:pt x="4081985" y="1023938"/>
                </a:lnTo>
                <a:cubicBezTo>
                  <a:pt x="4224019" y="1023938"/>
                  <a:pt x="4339160" y="1139079"/>
                  <a:pt x="4339160" y="1281113"/>
                </a:cubicBezTo>
                <a:cubicBezTo>
                  <a:pt x="4339160" y="1423147"/>
                  <a:pt x="4224019" y="1538288"/>
                  <a:pt x="4081985" y="1538288"/>
                </a:cubicBezTo>
                <a:lnTo>
                  <a:pt x="4071940" y="1537275"/>
                </a:lnTo>
                <a:lnTo>
                  <a:pt x="4071940" y="2324100"/>
                </a:lnTo>
                <a:lnTo>
                  <a:pt x="2289299" y="2324100"/>
                </a:lnTo>
                <a:lnTo>
                  <a:pt x="2272935" y="2243046"/>
                </a:lnTo>
                <a:cubicBezTo>
                  <a:pt x="2233894" y="2150742"/>
                  <a:pt x="2142496" y="2085975"/>
                  <a:pt x="2035970" y="2085975"/>
                </a:cubicBezTo>
                <a:cubicBezTo>
                  <a:pt x="1929445" y="2085975"/>
                  <a:pt x="1838046" y="2150742"/>
                  <a:pt x="1799005" y="2243046"/>
                </a:cubicBezTo>
                <a:lnTo>
                  <a:pt x="1782641" y="2324100"/>
                </a:lnTo>
                <a:lnTo>
                  <a:pt x="0" y="2324100"/>
                </a:lnTo>
                <a:close/>
              </a:path>
            </a:pathLst>
          </a:custGeom>
          <a:solidFill>
            <a:srgbClr val="FF76CE"/>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9" name="Hình tự do: Hình 68">
            <a:extLst>
              <a:ext uri="{FF2B5EF4-FFF2-40B4-BE49-F238E27FC236}">
                <a16:creationId xmlns:a16="http://schemas.microsoft.com/office/drawing/2014/main" id="{4E348EB1-92BD-CAE7-028B-2DB43A741C43}"/>
              </a:ext>
            </a:extLst>
          </p:cNvPr>
          <p:cNvSpPr/>
          <p:nvPr/>
        </p:nvSpPr>
        <p:spPr>
          <a:xfrm>
            <a:off x="4063234" y="-50659"/>
            <a:ext cx="4349204" cy="2324100"/>
          </a:xfrm>
          <a:custGeom>
            <a:avLst/>
            <a:gdLst>
              <a:gd name="connsiteX0" fmla="*/ 0 w 4349204"/>
              <a:gd name="connsiteY0" fmla="*/ 0 h 2324100"/>
              <a:gd name="connsiteX1" fmla="*/ 4071940 w 4349204"/>
              <a:gd name="connsiteY1" fmla="*/ 0 h 2324100"/>
              <a:gd name="connsiteX2" fmla="*/ 4071940 w 4349204"/>
              <a:gd name="connsiteY2" fmla="*/ 1054539 h 2324100"/>
              <a:gd name="connsiteX3" fmla="*/ 4092029 w 4349204"/>
              <a:gd name="connsiteY3" fmla="*/ 1052514 h 2324100"/>
              <a:gd name="connsiteX4" fmla="*/ 4349204 w 4349204"/>
              <a:gd name="connsiteY4" fmla="*/ 1309689 h 2324100"/>
              <a:gd name="connsiteX5" fmla="*/ 4092029 w 4349204"/>
              <a:gd name="connsiteY5" fmla="*/ 1566864 h 2324100"/>
              <a:gd name="connsiteX6" fmla="*/ 4071940 w 4349204"/>
              <a:gd name="connsiteY6" fmla="*/ 1564839 h 2324100"/>
              <a:gd name="connsiteX7" fmla="*/ 4071940 w 4349204"/>
              <a:gd name="connsiteY7" fmla="*/ 2324100 h 2324100"/>
              <a:gd name="connsiteX8" fmla="*/ 2308343 w 4349204"/>
              <a:gd name="connsiteY8" fmla="*/ 2324100 h 2324100"/>
              <a:gd name="connsiteX9" fmla="*/ 2291979 w 4349204"/>
              <a:gd name="connsiteY9" fmla="*/ 2243046 h 2324100"/>
              <a:gd name="connsiteX10" fmla="*/ 2055014 w 4349204"/>
              <a:gd name="connsiteY10" fmla="*/ 2085975 h 2324100"/>
              <a:gd name="connsiteX11" fmla="*/ 1818049 w 4349204"/>
              <a:gd name="connsiteY11" fmla="*/ 2243046 h 2324100"/>
              <a:gd name="connsiteX12" fmla="*/ 1801685 w 4349204"/>
              <a:gd name="connsiteY12" fmla="*/ 2324100 h 2324100"/>
              <a:gd name="connsiteX13" fmla="*/ 0 w 4349204"/>
              <a:gd name="connsiteY13" fmla="*/ 2324100 h 2324100"/>
              <a:gd name="connsiteX14" fmla="*/ 0 w 4349204"/>
              <a:gd name="connsiteY14" fmla="*/ 1537275 h 2324100"/>
              <a:gd name="connsiteX15" fmla="*/ 10045 w 4349204"/>
              <a:gd name="connsiteY15" fmla="*/ 1538288 h 2324100"/>
              <a:gd name="connsiteX16" fmla="*/ 267220 w 4349204"/>
              <a:gd name="connsiteY16" fmla="*/ 1281113 h 2324100"/>
              <a:gd name="connsiteX17" fmla="*/ 10045 w 4349204"/>
              <a:gd name="connsiteY17" fmla="*/ 1023938 h 2324100"/>
              <a:gd name="connsiteX18" fmla="*/ 0 w 4349204"/>
              <a:gd name="connsiteY18" fmla="*/ 1024951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49204" h="2324100">
                <a:moveTo>
                  <a:pt x="0" y="0"/>
                </a:moveTo>
                <a:lnTo>
                  <a:pt x="4071940" y="0"/>
                </a:lnTo>
                <a:lnTo>
                  <a:pt x="4071940" y="1054539"/>
                </a:lnTo>
                <a:lnTo>
                  <a:pt x="4092029" y="1052514"/>
                </a:lnTo>
                <a:cubicBezTo>
                  <a:pt x="4234063" y="1052514"/>
                  <a:pt x="4349204" y="1167655"/>
                  <a:pt x="4349204" y="1309689"/>
                </a:cubicBezTo>
                <a:cubicBezTo>
                  <a:pt x="4349204" y="1451723"/>
                  <a:pt x="4234063" y="1566864"/>
                  <a:pt x="4092029" y="1566864"/>
                </a:cubicBezTo>
                <a:lnTo>
                  <a:pt x="4071940" y="1564839"/>
                </a:lnTo>
                <a:lnTo>
                  <a:pt x="4071940" y="2324100"/>
                </a:lnTo>
                <a:lnTo>
                  <a:pt x="2308343" y="2324100"/>
                </a:lnTo>
                <a:lnTo>
                  <a:pt x="2291979" y="2243046"/>
                </a:lnTo>
                <a:cubicBezTo>
                  <a:pt x="2252938" y="2150742"/>
                  <a:pt x="2161540" y="2085975"/>
                  <a:pt x="2055014" y="2085975"/>
                </a:cubicBezTo>
                <a:cubicBezTo>
                  <a:pt x="1948489" y="2085975"/>
                  <a:pt x="1857091" y="2150742"/>
                  <a:pt x="1818049" y="2243046"/>
                </a:cubicBezTo>
                <a:lnTo>
                  <a:pt x="1801685" y="2324100"/>
                </a:lnTo>
                <a:lnTo>
                  <a:pt x="0" y="2324100"/>
                </a:lnTo>
                <a:lnTo>
                  <a:pt x="0" y="1537275"/>
                </a:lnTo>
                <a:lnTo>
                  <a:pt x="10045" y="1538288"/>
                </a:lnTo>
                <a:cubicBezTo>
                  <a:pt x="152079" y="1538288"/>
                  <a:pt x="267220" y="1423147"/>
                  <a:pt x="267220" y="1281113"/>
                </a:cubicBezTo>
                <a:cubicBezTo>
                  <a:pt x="267220" y="1139079"/>
                  <a:pt x="152079" y="1023938"/>
                  <a:pt x="10045" y="1023938"/>
                </a:cubicBezTo>
                <a:lnTo>
                  <a:pt x="0" y="1024951"/>
                </a:lnTo>
                <a:close/>
              </a:path>
            </a:pathLst>
          </a:custGeom>
          <a:solidFill>
            <a:srgbClr val="FDFFC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DFFC2"/>
              </a:solidFill>
              <a:effectLst/>
              <a:uLnTx/>
              <a:uFillTx/>
              <a:latin typeface="Arial" panose="020B0604020202020204" pitchFamily="34" charset="0"/>
              <a:ea typeface="+mn-ea"/>
              <a:cs typeface="+mn-cs"/>
            </a:endParaRPr>
          </a:p>
        </p:txBody>
      </p:sp>
      <p:sp>
        <p:nvSpPr>
          <p:cNvPr id="72" name="Hình tự do: Hình 71">
            <a:extLst>
              <a:ext uri="{FF2B5EF4-FFF2-40B4-BE49-F238E27FC236}">
                <a16:creationId xmlns:a16="http://schemas.microsoft.com/office/drawing/2014/main" id="{C9B93A64-E3AE-0C10-BC0E-90596DC55DEC}"/>
              </a:ext>
            </a:extLst>
          </p:cNvPr>
          <p:cNvSpPr/>
          <p:nvPr/>
        </p:nvSpPr>
        <p:spPr>
          <a:xfrm>
            <a:off x="8120519" y="-26670"/>
            <a:ext cx="4071940" cy="2324100"/>
          </a:xfrm>
          <a:custGeom>
            <a:avLst/>
            <a:gdLst>
              <a:gd name="connsiteX0" fmla="*/ 0 w 4071940"/>
              <a:gd name="connsiteY0" fmla="*/ 0 h 2324100"/>
              <a:gd name="connsiteX1" fmla="*/ 4071940 w 4071940"/>
              <a:gd name="connsiteY1" fmla="*/ 0 h 2324100"/>
              <a:gd name="connsiteX2" fmla="*/ 4071940 w 4071940"/>
              <a:gd name="connsiteY2" fmla="*/ 2324100 h 2324100"/>
              <a:gd name="connsiteX3" fmla="*/ 2327387 w 4071940"/>
              <a:gd name="connsiteY3" fmla="*/ 2324100 h 2324100"/>
              <a:gd name="connsiteX4" fmla="*/ 2311023 w 4071940"/>
              <a:gd name="connsiteY4" fmla="*/ 2243046 h 2324100"/>
              <a:gd name="connsiteX5" fmla="*/ 2074058 w 4071940"/>
              <a:gd name="connsiteY5" fmla="*/ 2085975 h 2324100"/>
              <a:gd name="connsiteX6" fmla="*/ 1837093 w 4071940"/>
              <a:gd name="connsiteY6" fmla="*/ 2243046 h 2324100"/>
              <a:gd name="connsiteX7" fmla="*/ 1820729 w 4071940"/>
              <a:gd name="connsiteY7" fmla="*/ 2324100 h 2324100"/>
              <a:gd name="connsiteX8" fmla="*/ 0 w 4071940"/>
              <a:gd name="connsiteY8" fmla="*/ 2324100 h 2324100"/>
              <a:gd name="connsiteX9" fmla="*/ 0 w 4071940"/>
              <a:gd name="connsiteY9" fmla="*/ 1564839 h 2324100"/>
              <a:gd name="connsiteX10" fmla="*/ 20089 w 4071940"/>
              <a:gd name="connsiteY10" fmla="*/ 1566864 h 2324100"/>
              <a:gd name="connsiteX11" fmla="*/ 277264 w 4071940"/>
              <a:gd name="connsiteY11" fmla="*/ 1309689 h 2324100"/>
              <a:gd name="connsiteX12" fmla="*/ 20089 w 4071940"/>
              <a:gd name="connsiteY12" fmla="*/ 1052514 h 2324100"/>
              <a:gd name="connsiteX13" fmla="*/ 0 w 4071940"/>
              <a:gd name="connsiteY13" fmla="*/ 1054539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1940" h="2324100">
                <a:moveTo>
                  <a:pt x="0" y="0"/>
                </a:moveTo>
                <a:lnTo>
                  <a:pt x="4071940" y="0"/>
                </a:lnTo>
                <a:lnTo>
                  <a:pt x="4071940" y="2324100"/>
                </a:lnTo>
                <a:lnTo>
                  <a:pt x="2327387" y="2324100"/>
                </a:lnTo>
                <a:lnTo>
                  <a:pt x="2311023" y="2243046"/>
                </a:lnTo>
                <a:cubicBezTo>
                  <a:pt x="2271982" y="2150742"/>
                  <a:pt x="2180584" y="2085975"/>
                  <a:pt x="2074058" y="2085975"/>
                </a:cubicBezTo>
                <a:cubicBezTo>
                  <a:pt x="1967533" y="2085975"/>
                  <a:pt x="1876134" y="2150742"/>
                  <a:pt x="1837093" y="2243046"/>
                </a:cubicBezTo>
                <a:lnTo>
                  <a:pt x="1820729" y="2324100"/>
                </a:lnTo>
                <a:lnTo>
                  <a:pt x="0" y="2324100"/>
                </a:lnTo>
                <a:lnTo>
                  <a:pt x="0" y="1564839"/>
                </a:lnTo>
                <a:lnTo>
                  <a:pt x="20089" y="1566864"/>
                </a:lnTo>
                <a:cubicBezTo>
                  <a:pt x="162123" y="1566864"/>
                  <a:pt x="277264" y="1451723"/>
                  <a:pt x="277264" y="1309689"/>
                </a:cubicBezTo>
                <a:cubicBezTo>
                  <a:pt x="277264" y="1167655"/>
                  <a:pt x="162123" y="1052514"/>
                  <a:pt x="20089" y="1052514"/>
                </a:cubicBezTo>
                <a:lnTo>
                  <a:pt x="0" y="1054539"/>
                </a:lnTo>
                <a:close/>
              </a:path>
            </a:pathLst>
          </a:custGeom>
          <a:solidFill>
            <a:srgbClr val="94FFD8"/>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3" name="Hình tự do: Hình 82">
            <a:extLst>
              <a:ext uri="{FF2B5EF4-FFF2-40B4-BE49-F238E27FC236}">
                <a16:creationId xmlns:a16="http://schemas.microsoft.com/office/drawing/2014/main" id="{9BEA6EFF-1E63-42E4-0CB4-A583F07846A3}"/>
              </a:ext>
            </a:extLst>
          </p:cNvPr>
          <p:cNvSpPr/>
          <p:nvPr/>
        </p:nvSpPr>
        <p:spPr>
          <a:xfrm>
            <a:off x="414" y="2041921"/>
            <a:ext cx="4337601" cy="2486025"/>
          </a:xfrm>
          <a:custGeom>
            <a:avLst/>
            <a:gdLst>
              <a:gd name="connsiteX0" fmla="*/ 2026448 w 4337601"/>
              <a:gd name="connsiteY0" fmla="*/ 0 h 2486025"/>
              <a:gd name="connsiteX1" fmla="*/ 2263413 w 4337601"/>
              <a:gd name="connsiteY1" fmla="*/ 157071 h 2486025"/>
              <a:gd name="connsiteX2" fmla="*/ 2279777 w 4337601"/>
              <a:gd name="connsiteY2" fmla="*/ 238125 h 2486025"/>
              <a:gd name="connsiteX3" fmla="*/ 4071940 w 4337601"/>
              <a:gd name="connsiteY3" fmla="*/ 238125 h 2486025"/>
              <a:gd name="connsiteX4" fmla="*/ 4071940 w 4337601"/>
              <a:gd name="connsiteY4" fmla="*/ 1124806 h 2486025"/>
              <a:gd name="connsiteX5" fmla="*/ 4080426 w 4337601"/>
              <a:gd name="connsiteY5" fmla="*/ 1123950 h 2486025"/>
              <a:gd name="connsiteX6" fmla="*/ 4337601 w 4337601"/>
              <a:gd name="connsiteY6" fmla="*/ 1381125 h 2486025"/>
              <a:gd name="connsiteX7" fmla="*/ 4080426 w 4337601"/>
              <a:gd name="connsiteY7" fmla="*/ 1638300 h 2486025"/>
              <a:gd name="connsiteX8" fmla="*/ 4071940 w 4337601"/>
              <a:gd name="connsiteY8" fmla="*/ 1637445 h 2486025"/>
              <a:gd name="connsiteX9" fmla="*/ 4071940 w 4337601"/>
              <a:gd name="connsiteY9" fmla="*/ 2486025 h 2486025"/>
              <a:gd name="connsiteX10" fmla="*/ 2277373 w 4337601"/>
              <a:gd name="connsiteY10" fmla="*/ 2486025 h 2486025"/>
              <a:gd name="connsiteX11" fmla="*/ 2283623 w 4337601"/>
              <a:gd name="connsiteY11" fmla="*/ 2455068 h 2486025"/>
              <a:gd name="connsiteX12" fmla="*/ 2026448 w 4337601"/>
              <a:gd name="connsiteY12" fmla="*/ 2197893 h 2486025"/>
              <a:gd name="connsiteX13" fmla="*/ 1769273 w 4337601"/>
              <a:gd name="connsiteY13" fmla="*/ 2455068 h 2486025"/>
              <a:gd name="connsiteX14" fmla="*/ 1775523 w 4337601"/>
              <a:gd name="connsiteY14" fmla="*/ 2486025 h 2486025"/>
              <a:gd name="connsiteX15" fmla="*/ 0 w 4337601"/>
              <a:gd name="connsiteY15" fmla="*/ 2486025 h 2486025"/>
              <a:gd name="connsiteX16" fmla="*/ 0 w 4337601"/>
              <a:gd name="connsiteY16" fmla="*/ 238125 h 2486025"/>
              <a:gd name="connsiteX17" fmla="*/ 1773119 w 4337601"/>
              <a:gd name="connsiteY17" fmla="*/ 238125 h 2486025"/>
              <a:gd name="connsiteX18" fmla="*/ 1789483 w 4337601"/>
              <a:gd name="connsiteY18" fmla="*/ 157071 h 2486025"/>
              <a:gd name="connsiteX19" fmla="*/ 2026448 w 4337601"/>
              <a:gd name="connsiteY19" fmla="*/ 0 h 248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37601" h="2486025">
                <a:moveTo>
                  <a:pt x="2026448" y="0"/>
                </a:moveTo>
                <a:cubicBezTo>
                  <a:pt x="2132974" y="0"/>
                  <a:pt x="2224372" y="64767"/>
                  <a:pt x="2263413" y="157071"/>
                </a:cubicBezTo>
                <a:lnTo>
                  <a:pt x="2279777" y="238125"/>
                </a:lnTo>
                <a:lnTo>
                  <a:pt x="4071940" y="238125"/>
                </a:lnTo>
                <a:lnTo>
                  <a:pt x="4071940" y="1124806"/>
                </a:lnTo>
                <a:lnTo>
                  <a:pt x="4080426" y="1123950"/>
                </a:lnTo>
                <a:cubicBezTo>
                  <a:pt x="4222460" y="1123950"/>
                  <a:pt x="4337601" y="1239091"/>
                  <a:pt x="4337601" y="1381125"/>
                </a:cubicBezTo>
                <a:cubicBezTo>
                  <a:pt x="4337601" y="1523159"/>
                  <a:pt x="4222460" y="1638300"/>
                  <a:pt x="4080426" y="1638300"/>
                </a:cubicBezTo>
                <a:lnTo>
                  <a:pt x="4071940" y="1637445"/>
                </a:lnTo>
                <a:lnTo>
                  <a:pt x="4071940" y="2486025"/>
                </a:lnTo>
                <a:lnTo>
                  <a:pt x="2277373" y="2486025"/>
                </a:lnTo>
                <a:lnTo>
                  <a:pt x="2283623" y="2455068"/>
                </a:lnTo>
                <a:cubicBezTo>
                  <a:pt x="2283623" y="2313034"/>
                  <a:pt x="2168482" y="2197893"/>
                  <a:pt x="2026448" y="2197893"/>
                </a:cubicBezTo>
                <a:cubicBezTo>
                  <a:pt x="1884414" y="2197893"/>
                  <a:pt x="1769273" y="2313034"/>
                  <a:pt x="1769273" y="2455068"/>
                </a:cubicBezTo>
                <a:lnTo>
                  <a:pt x="1775523" y="2486025"/>
                </a:lnTo>
                <a:lnTo>
                  <a:pt x="0" y="2486025"/>
                </a:lnTo>
                <a:lnTo>
                  <a:pt x="0" y="238125"/>
                </a:lnTo>
                <a:lnTo>
                  <a:pt x="1773119" y="238125"/>
                </a:lnTo>
                <a:lnTo>
                  <a:pt x="1789483" y="157071"/>
                </a:lnTo>
                <a:cubicBezTo>
                  <a:pt x="1828524" y="64767"/>
                  <a:pt x="1919923" y="0"/>
                  <a:pt x="2026448" y="0"/>
                </a:cubicBez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8" name="Hình tự do: Hình 87">
            <a:extLst>
              <a:ext uri="{FF2B5EF4-FFF2-40B4-BE49-F238E27FC236}">
                <a16:creationId xmlns:a16="http://schemas.microsoft.com/office/drawing/2014/main" id="{8B17EE9E-EDA7-5E11-2819-E39489B13CFE}"/>
              </a:ext>
            </a:extLst>
          </p:cNvPr>
          <p:cNvSpPr/>
          <p:nvPr/>
        </p:nvSpPr>
        <p:spPr>
          <a:xfrm>
            <a:off x="4075357" y="2045491"/>
            <a:ext cx="4346087" cy="2486026"/>
          </a:xfrm>
          <a:custGeom>
            <a:avLst/>
            <a:gdLst>
              <a:gd name="connsiteX0" fmla="*/ 2045492 w 4346087"/>
              <a:gd name="connsiteY0" fmla="*/ 0 h 2486026"/>
              <a:gd name="connsiteX1" fmla="*/ 2282457 w 4346087"/>
              <a:gd name="connsiteY1" fmla="*/ 157071 h 2486026"/>
              <a:gd name="connsiteX2" fmla="*/ 2298821 w 4346087"/>
              <a:gd name="connsiteY2" fmla="*/ 238126 h 2486026"/>
              <a:gd name="connsiteX3" fmla="*/ 4071940 w 4346087"/>
              <a:gd name="connsiteY3" fmla="*/ 238126 h 2486026"/>
              <a:gd name="connsiteX4" fmla="*/ 4071940 w 4346087"/>
              <a:gd name="connsiteY4" fmla="*/ 1147093 h 2486026"/>
              <a:gd name="connsiteX5" fmla="*/ 4088912 w 4346087"/>
              <a:gd name="connsiteY5" fmla="*/ 1145382 h 2486026"/>
              <a:gd name="connsiteX6" fmla="*/ 4346087 w 4346087"/>
              <a:gd name="connsiteY6" fmla="*/ 1402557 h 2486026"/>
              <a:gd name="connsiteX7" fmla="*/ 4088912 w 4346087"/>
              <a:gd name="connsiteY7" fmla="*/ 1659732 h 2486026"/>
              <a:gd name="connsiteX8" fmla="*/ 4071940 w 4346087"/>
              <a:gd name="connsiteY8" fmla="*/ 1658021 h 2486026"/>
              <a:gd name="connsiteX9" fmla="*/ 4071940 w 4346087"/>
              <a:gd name="connsiteY9" fmla="*/ 2486026 h 2486026"/>
              <a:gd name="connsiteX10" fmla="*/ 2296417 w 4346087"/>
              <a:gd name="connsiteY10" fmla="*/ 2486026 h 2486026"/>
              <a:gd name="connsiteX11" fmla="*/ 2302667 w 4346087"/>
              <a:gd name="connsiteY11" fmla="*/ 2455068 h 2486026"/>
              <a:gd name="connsiteX12" fmla="*/ 2045492 w 4346087"/>
              <a:gd name="connsiteY12" fmla="*/ 2197893 h 2486026"/>
              <a:gd name="connsiteX13" fmla="*/ 1788317 w 4346087"/>
              <a:gd name="connsiteY13" fmla="*/ 2455068 h 2486026"/>
              <a:gd name="connsiteX14" fmla="*/ 1794567 w 4346087"/>
              <a:gd name="connsiteY14" fmla="*/ 2486026 h 2486026"/>
              <a:gd name="connsiteX15" fmla="*/ 0 w 4346087"/>
              <a:gd name="connsiteY15" fmla="*/ 2486026 h 2486026"/>
              <a:gd name="connsiteX16" fmla="*/ 0 w 4346087"/>
              <a:gd name="connsiteY16" fmla="*/ 1637445 h 2486026"/>
              <a:gd name="connsiteX17" fmla="*/ 8486 w 4346087"/>
              <a:gd name="connsiteY17" fmla="*/ 1638300 h 2486026"/>
              <a:gd name="connsiteX18" fmla="*/ 265661 w 4346087"/>
              <a:gd name="connsiteY18" fmla="*/ 1381125 h 2486026"/>
              <a:gd name="connsiteX19" fmla="*/ 8486 w 4346087"/>
              <a:gd name="connsiteY19" fmla="*/ 1123950 h 2486026"/>
              <a:gd name="connsiteX20" fmla="*/ 0 w 4346087"/>
              <a:gd name="connsiteY20" fmla="*/ 1124806 h 2486026"/>
              <a:gd name="connsiteX21" fmla="*/ 0 w 4346087"/>
              <a:gd name="connsiteY21" fmla="*/ 238126 h 2486026"/>
              <a:gd name="connsiteX22" fmla="*/ 1792163 w 4346087"/>
              <a:gd name="connsiteY22" fmla="*/ 238126 h 2486026"/>
              <a:gd name="connsiteX23" fmla="*/ 1808527 w 4346087"/>
              <a:gd name="connsiteY23" fmla="*/ 157071 h 2486026"/>
              <a:gd name="connsiteX24" fmla="*/ 2045492 w 4346087"/>
              <a:gd name="connsiteY24" fmla="*/ 0 h 248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46087" h="2486026">
                <a:moveTo>
                  <a:pt x="2045492" y="0"/>
                </a:moveTo>
                <a:cubicBezTo>
                  <a:pt x="2152018" y="0"/>
                  <a:pt x="2243416" y="64767"/>
                  <a:pt x="2282457" y="157071"/>
                </a:cubicBezTo>
                <a:lnTo>
                  <a:pt x="2298821" y="238126"/>
                </a:lnTo>
                <a:lnTo>
                  <a:pt x="4071940" y="238126"/>
                </a:lnTo>
                <a:lnTo>
                  <a:pt x="4071940" y="1147093"/>
                </a:lnTo>
                <a:lnTo>
                  <a:pt x="4088912" y="1145382"/>
                </a:lnTo>
                <a:cubicBezTo>
                  <a:pt x="4230946" y="1145382"/>
                  <a:pt x="4346087" y="1260523"/>
                  <a:pt x="4346087" y="1402557"/>
                </a:cubicBezTo>
                <a:cubicBezTo>
                  <a:pt x="4346087" y="1544591"/>
                  <a:pt x="4230946" y="1659732"/>
                  <a:pt x="4088912" y="1659732"/>
                </a:cubicBezTo>
                <a:lnTo>
                  <a:pt x="4071940" y="1658021"/>
                </a:lnTo>
                <a:lnTo>
                  <a:pt x="4071940" y="2486026"/>
                </a:lnTo>
                <a:lnTo>
                  <a:pt x="2296417" y="2486026"/>
                </a:lnTo>
                <a:lnTo>
                  <a:pt x="2302667" y="2455068"/>
                </a:lnTo>
                <a:cubicBezTo>
                  <a:pt x="2302667" y="2313034"/>
                  <a:pt x="2187526" y="2197893"/>
                  <a:pt x="2045492" y="2197893"/>
                </a:cubicBezTo>
                <a:cubicBezTo>
                  <a:pt x="1903458" y="2197893"/>
                  <a:pt x="1788317" y="2313034"/>
                  <a:pt x="1788317" y="2455068"/>
                </a:cubicBezTo>
                <a:lnTo>
                  <a:pt x="1794567" y="2486026"/>
                </a:lnTo>
                <a:lnTo>
                  <a:pt x="0" y="2486026"/>
                </a:lnTo>
                <a:lnTo>
                  <a:pt x="0" y="1637445"/>
                </a:lnTo>
                <a:lnTo>
                  <a:pt x="8486" y="1638300"/>
                </a:lnTo>
                <a:cubicBezTo>
                  <a:pt x="150520" y="1638300"/>
                  <a:pt x="265661" y="1523159"/>
                  <a:pt x="265661" y="1381125"/>
                </a:cubicBezTo>
                <a:cubicBezTo>
                  <a:pt x="265661" y="1239091"/>
                  <a:pt x="150520" y="1123950"/>
                  <a:pt x="8486" y="1123950"/>
                </a:cubicBezTo>
                <a:lnTo>
                  <a:pt x="0" y="1124806"/>
                </a:lnTo>
                <a:lnTo>
                  <a:pt x="0" y="238126"/>
                </a:lnTo>
                <a:lnTo>
                  <a:pt x="1792163" y="238126"/>
                </a:lnTo>
                <a:lnTo>
                  <a:pt x="1808527" y="157071"/>
                </a:lnTo>
                <a:cubicBezTo>
                  <a:pt x="1847569" y="64767"/>
                  <a:pt x="1938967" y="0"/>
                  <a:pt x="2045492" y="0"/>
                </a:cubicBezTo>
                <a:close/>
              </a:path>
            </a:pathLst>
          </a:custGeom>
          <a:solidFill>
            <a:srgbClr val="FF98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4" name="Hình tự do: Hình 93">
            <a:extLst>
              <a:ext uri="{FF2B5EF4-FFF2-40B4-BE49-F238E27FC236}">
                <a16:creationId xmlns:a16="http://schemas.microsoft.com/office/drawing/2014/main" id="{A22F21E4-8A72-AB79-77B8-152EB7A62DB3}"/>
              </a:ext>
            </a:extLst>
          </p:cNvPr>
          <p:cNvSpPr/>
          <p:nvPr/>
        </p:nvSpPr>
        <p:spPr>
          <a:xfrm>
            <a:off x="8129369" y="2047564"/>
            <a:ext cx="4071940" cy="2486023"/>
          </a:xfrm>
          <a:custGeom>
            <a:avLst/>
            <a:gdLst>
              <a:gd name="connsiteX0" fmla="*/ 2064536 w 4071940"/>
              <a:gd name="connsiteY0" fmla="*/ 0 h 2486023"/>
              <a:gd name="connsiteX1" fmla="*/ 2301501 w 4071940"/>
              <a:gd name="connsiteY1" fmla="*/ 157071 h 2486023"/>
              <a:gd name="connsiteX2" fmla="*/ 2317865 w 4071940"/>
              <a:gd name="connsiteY2" fmla="*/ 238125 h 2486023"/>
              <a:gd name="connsiteX3" fmla="*/ 4071940 w 4071940"/>
              <a:gd name="connsiteY3" fmla="*/ 238125 h 2486023"/>
              <a:gd name="connsiteX4" fmla="*/ 4071940 w 4071940"/>
              <a:gd name="connsiteY4" fmla="*/ 2486023 h 2486023"/>
              <a:gd name="connsiteX5" fmla="*/ 2315462 w 4071940"/>
              <a:gd name="connsiteY5" fmla="*/ 2486023 h 2486023"/>
              <a:gd name="connsiteX6" fmla="*/ 2321711 w 4071940"/>
              <a:gd name="connsiteY6" fmla="*/ 2455068 h 2486023"/>
              <a:gd name="connsiteX7" fmla="*/ 2064536 w 4071940"/>
              <a:gd name="connsiteY7" fmla="*/ 2197893 h 2486023"/>
              <a:gd name="connsiteX8" fmla="*/ 1807361 w 4071940"/>
              <a:gd name="connsiteY8" fmla="*/ 2455068 h 2486023"/>
              <a:gd name="connsiteX9" fmla="*/ 1813611 w 4071940"/>
              <a:gd name="connsiteY9" fmla="*/ 2486023 h 2486023"/>
              <a:gd name="connsiteX10" fmla="*/ 0 w 4071940"/>
              <a:gd name="connsiteY10" fmla="*/ 2486023 h 2486023"/>
              <a:gd name="connsiteX11" fmla="*/ 0 w 4071940"/>
              <a:gd name="connsiteY11" fmla="*/ 1658021 h 2486023"/>
              <a:gd name="connsiteX12" fmla="*/ 16972 w 4071940"/>
              <a:gd name="connsiteY12" fmla="*/ 1659732 h 2486023"/>
              <a:gd name="connsiteX13" fmla="*/ 274147 w 4071940"/>
              <a:gd name="connsiteY13" fmla="*/ 1402557 h 2486023"/>
              <a:gd name="connsiteX14" fmla="*/ 16972 w 4071940"/>
              <a:gd name="connsiteY14" fmla="*/ 1145382 h 2486023"/>
              <a:gd name="connsiteX15" fmla="*/ 0 w 4071940"/>
              <a:gd name="connsiteY15" fmla="*/ 1147093 h 2486023"/>
              <a:gd name="connsiteX16" fmla="*/ 0 w 4071940"/>
              <a:gd name="connsiteY16" fmla="*/ 238125 h 2486023"/>
              <a:gd name="connsiteX17" fmla="*/ 1811207 w 4071940"/>
              <a:gd name="connsiteY17" fmla="*/ 238125 h 2486023"/>
              <a:gd name="connsiteX18" fmla="*/ 1827571 w 4071940"/>
              <a:gd name="connsiteY18" fmla="*/ 157071 h 2486023"/>
              <a:gd name="connsiteX19" fmla="*/ 2064536 w 4071940"/>
              <a:gd name="connsiteY19" fmla="*/ 0 h 248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1940" h="2486023">
                <a:moveTo>
                  <a:pt x="2064536" y="0"/>
                </a:moveTo>
                <a:cubicBezTo>
                  <a:pt x="2171062" y="0"/>
                  <a:pt x="2262460" y="64767"/>
                  <a:pt x="2301501" y="157071"/>
                </a:cubicBezTo>
                <a:lnTo>
                  <a:pt x="2317865" y="238125"/>
                </a:lnTo>
                <a:lnTo>
                  <a:pt x="4071940" y="238125"/>
                </a:lnTo>
                <a:lnTo>
                  <a:pt x="4071940" y="2486023"/>
                </a:lnTo>
                <a:lnTo>
                  <a:pt x="2315462" y="2486023"/>
                </a:lnTo>
                <a:lnTo>
                  <a:pt x="2321711" y="2455068"/>
                </a:lnTo>
                <a:cubicBezTo>
                  <a:pt x="2321711" y="2313034"/>
                  <a:pt x="2206570" y="2197893"/>
                  <a:pt x="2064536" y="2197893"/>
                </a:cubicBezTo>
                <a:cubicBezTo>
                  <a:pt x="1922502" y="2197893"/>
                  <a:pt x="1807361" y="2313034"/>
                  <a:pt x="1807361" y="2455068"/>
                </a:cubicBezTo>
                <a:lnTo>
                  <a:pt x="1813611" y="2486023"/>
                </a:lnTo>
                <a:lnTo>
                  <a:pt x="0" y="2486023"/>
                </a:lnTo>
                <a:lnTo>
                  <a:pt x="0" y="1658021"/>
                </a:lnTo>
                <a:lnTo>
                  <a:pt x="16972" y="1659732"/>
                </a:lnTo>
                <a:cubicBezTo>
                  <a:pt x="159006" y="1659732"/>
                  <a:pt x="274147" y="1544591"/>
                  <a:pt x="274147" y="1402557"/>
                </a:cubicBezTo>
                <a:cubicBezTo>
                  <a:pt x="274147" y="1260523"/>
                  <a:pt x="159006" y="1145382"/>
                  <a:pt x="16972" y="1145382"/>
                </a:cubicBezTo>
                <a:lnTo>
                  <a:pt x="0" y="1147093"/>
                </a:lnTo>
                <a:lnTo>
                  <a:pt x="0" y="238125"/>
                </a:lnTo>
                <a:lnTo>
                  <a:pt x="1811207" y="238125"/>
                </a:lnTo>
                <a:lnTo>
                  <a:pt x="1827571" y="157071"/>
                </a:lnTo>
                <a:cubicBezTo>
                  <a:pt x="1866612" y="64767"/>
                  <a:pt x="1958011" y="0"/>
                  <a:pt x="2064536" y="0"/>
                </a:cubicBezTo>
                <a:close/>
              </a:path>
            </a:pathLst>
          </a:custGeom>
          <a:solidFill>
            <a:srgbClr val="A3D8FF"/>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7" name="Hình tự do: Hình 96">
            <a:extLst>
              <a:ext uri="{FF2B5EF4-FFF2-40B4-BE49-F238E27FC236}">
                <a16:creationId xmlns:a16="http://schemas.microsoft.com/office/drawing/2014/main" id="{1892B556-4A49-8B95-64B2-1A7AAEE54BBC}"/>
              </a:ext>
            </a:extLst>
          </p:cNvPr>
          <p:cNvSpPr/>
          <p:nvPr/>
        </p:nvSpPr>
        <p:spPr>
          <a:xfrm>
            <a:off x="-5507" y="4245768"/>
            <a:ext cx="4338124" cy="2612232"/>
          </a:xfrm>
          <a:custGeom>
            <a:avLst/>
            <a:gdLst>
              <a:gd name="connsiteX0" fmla="*/ 2034934 w 4338124"/>
              <a:gd name="connsiteY0" fmla="*/ 0 h 2612232"/>
              <a:gd name="connsiteX1" fmla="*/ 2292109 w 4338124"/>
              <a:gd name="connsiteY1" fmla="*/ 257175 h 2612232"/>
              <a:gd name="connsiteX2" fmla="*/ 2285859 w 4338124"/>
              <a:gd name="connsiteY2" fmla="*/ 288132 h 2612232"/>
              <a:gd name="connsiteX3" fmla="*/ 4071940 w 4338124"/>
              <a:gd name="connsiteY3" fmla="*/ 288132 h 2612232"/>
              <a:gd name="connsiteX4" fmla="*/ 4071940 w 4338124"/>
              <a:gd name="connsiteY4" fmla="*/ 1122476 h 2612232"/>
              <a:gd name="connsiteX5" fmla="*/ 4080949 w 4338124"/>
              <a:gd name="connsiteY5" fmla="*/ 1121568 h 2612232"/>
              <a:gd name="connsiteX6" fmla="*/ 4338124 w 4338124"/>
              <a:gd name="connsiteY6" fmla="*/ 1378743 h 2612232"/>
              <a:gd name="connsiteX7" fmla="*/ 4080949 w 4338124"/>
              <a:gd name="connsiteY7" fmla="*/ 1635918 h 2612232"/>
              <a:gd name="connsiteX8" fmla="*/ 4071940 w 4338124"/>
              <a:gd name="connsiteY8" fmla="*/ 1635010 h 2612232"/>
              <a:gd name="connsiteX9" fmla="*/ 4071940 w 4338124"/>
              <a:gd name="connsiteY9" fmla="*/ 2612232 h 2612232"/>
              <a:gd name="connsiteX10" fmla="*/ 0 w 4338124"/>
              <a:gd name="connsiteY10" fmla="*/ 2612232 h 2612232"/>
              <a:gd name="connsiteX11" fmla="*/ 0 w 4338124"/>
              <a:gd name="connsiteY11" fmla="*/ 288132 h 2612232"/>
              <a:gd name="connsiteX12" fmla="*/ 1784009 w 4338124"/>
              <a:gd name="connsiteY12" fmla="*/ 288132 h 2612232"/>
              <a:gd name="connsiteX13" fmla="*/ 1777759 w 4338124"/>
              <a:gd name="connsiteY13" fmla="*/ 257175 h 2612232"/>
              <a:gd name="connsiteX14" fmla="*/ 2034934 w 4338124"/>
              <a:gd name="connsiteY14" fmla="*/ 0 h 26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38124" h="2612232">
                <a:moveTo>
                  <a:pt x="2034934" y="0"/>
                </a:moveTo>
                <a:cubicBezTo>
                  <a:pt x="2176968" y="0"/>
                  <a:pt x="2292109" y="115141"/>
                  <a:pt x="2292109" y="257175"/>
                </a:cubicBezTo>
                <a:lnTo>
                  <a:pt x="2285859" y="288132"/>
                </a:lnTo>
                <a:lnTo>
                  <a:pt x="4071940" y="288132"/>
                </a:lnTo>
                <a:lnTo>
                  <a:pt x="4071940" y="1122476"/>
                </a:lnTo>
                <a:lnTo>
                  <a:pt x="4080949" y="1121568"/>
                </a:lnTo>
                <a:cubicBezTo>
                  <a:pt x="4222983" y="1121568"/>
                  <a:pt x="4338124" y="1236709"/>
                  <a:pt x="4338124" y="1378743"/>
                </a:cubicBezTo>
                <a:cubicBezTo>
                  <a:pt x="4338124" y="1520777"/>
                  <a:pt x="4222983" y="1635918"/>
                  <a:pt x="4080949" y="1635918"/>
                </a:cubicBezTo>
                <a:lnTo>
                  <a:pt x="4071940" y="1635010"/>
                </a:lnTo>
                <a:lnTo>
                  <a:pt x="4071940" y="2612232"/>
                </a:lnTo>
                <a:lnTo>
                  <a:pt x="0" y="2612232"/>
                </a:lnTo>
                <a:lnTo>
                  <a:pt x="0" y="288132"/>
                </a:lnTo>
                <a:lnTo>
                  <a:pt x="1784009" y="288132"/>
                </a:lnTo>
                <a:lnTo>
                  <a:pt x="1777759" y="257175"/>
                </a:lnTo>
                <a:cubicBezTo>
                  <a:pt x="1777759" y="115141"/>
                  <a:pt x="1892900" y="0"/>
                  <a:pt x="2034934" y="0"/>
                </a:cubicBezTo>
                <a:close/>
              </a:path>
            </a:pathLst>
          </a:custGeom>
          <a:solidFill>
            <a:srgbClr val="FFC1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Hình tự do: Hình 4">
            <a:extLst>
              <a:ext uri="{FF2B5EF4-FFF2-40B4-BE49-F238E27FC236}">
                <a16:creationId xmlns:a16="http://schemas.microsoft.com/office/drawing/2014/main" id="{9C2770E0-7824-D4F2-9778-36F9415345F4}"/>
              </a:ext>
            </a:extLst>
          </p:cNvPr>
          <p:cNvSpPr/>
          <p:nvPr/>
        </p:nvSpPr>
        <p:spPr>
          <a:xfrm>
            <a:off x="4067629" y="4245768"/>
            <a:ext cx="4071940" cy="2612232"/>
          </a:xfrm>
          <a:custGeom>
            <a:avLst/>
            <a:gdLst>
              <a:gd name="connsiteX0" fmla="*/ 2053978 w 4071940"/>
              <a:gd name="connsiteY0" fmla="*/ 0 h 2612232"/>
              <a:gd name="connsiteX1" fmla="*/ 2311153 w 4071940"/>
              <a:gd name="connsiteY1" fmla="*/ 257175 h 2612232"/>
              <a:gd name="connsiteX2" fmla="*/ 2304903 w 4071940"/>
              <a:gd name="connsiteY2" fmla="*/ 288132 h 2612232"/>
              <a:gd name="connsiteX3" fmla="*/ 4071940 w 4071940"/>
              <a:gd name="connsiteY3" fmla="*/ 288132 h 2612232"/>
              <a:gd name="connsiteX4" fmla="*/ 4071940 w 4071940"/>
              <a:gd name="connsiteY4" fmla="*/ 1152065 h 2612232"/>
              <a:gd name="connsiteX5" fmla="*/ 4039163 w 4071940"/>
              <a:gd name="connsiteY5" fmla="*/ 1155369 h 2612232"/>
              <a:gd name="connsiteX6" fmla="*/ 3833818 w 4071940"/>
              <a:gd name="connsiteY6" fmla="*/ 1407319 h 2612232"/>
              <a:gd name="connsiteX7" fmla="*/ 4039163 w 4071940"/>
              <a:gd name="connsiteY7" fmla="*/ 1659269 h 2612232"/>
              <a:gd name="connsiteX8" fmla="*/ 4071940 w 4071940"/>
              <a:gd name="connsiteY8" fmla="*/ 1662574 h 2612232"/>
              <a:gd name="connsiteX9" fmla="*/ 4071940 w 4071940"/>
              <a:gd name="connsiteY9" fmla="*/ 2612232 h 2612232"/>
              <a:gd name="connsiteX10" fmla="*/ 0 w 4071940"/>
              <a:gd name="connsiteY10" fmla="*/ 2612232 h 2612232"/>
              <a:gd name="connsiteX11" fmla="*/ 0 w 4071940"/>
              <a:gd name="connsiteY11" fmla="*/ 1635010 h 2612232"/>
              <a:gd name="connsiteX12" fmla="*/ 9009 w 4071940"/>
              <a:gd name="connsiteY12" fmla="*/ 1635918 h 2612232"/>
              <a:gd name="connsiteX13" fmla="*/ 266184 w 4071940"/>
              <a:gd name="connsiteY13" fmla="*/ 1378743 h 2612232"/>
              <a:gd name="connsiteX14" fmla="*/ 9009 w 4071940"/>
              <a:gd name="connsiteY14" fmla="*/ 1121568 h 2612232"/>
              <a:gd name="connsiteX15" fmla="*/ 0 w 4071940"/>
              <a:gd name="connsiteY15" fmla="*/ 1122476 h 2612232"/>
              <a:gd name="connsiteX16" fmla="*/ 0 w 4071940"/>
              <a:gd name="connsiteY16" fmla="*/ 288132 h 2612232"/>
              <a:gd name="connsiteX17" fmla="*/ 1803053 w 4071940"/>
              <a:gd name="connsiteY17" fmla="*/ 288132 h 2612232"/>
              <a:gd name="connsiteX18" fmla="*/ 1796803 w 4071940"/>
              <a:gd name="connsiteY18" fmla="*/ 257175 h 2612232"/>
              <a:gd name="connsiteX19" fmla="*/ 2053978 w 4071940"/>
              <a:gd name="connsiteY19" fmla="*/ 0 h 26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1940" h="2612232">
                <a:moveTo>
                  <a:pt x="2053978" y="0"/>
                </a:moveTo>
                <a:cubicBezTo>
                  <a:pt x="2196012" y="0"/>
                  <a:pt x="2311153" y="115141"/>
                  <a:pt x="2311153" y="257175"/>
                </a:cubicBezTo>
                <a:lnTo>
                  <a:pt x="2304903" y="288132"/>
                </a:lnTo>
                <a:lnTo>
                  <a:pt x="4071940" y="288132"/>
                </a:lnTo>
                <a:lnTo>
                  <a:pt x="4071940" y="1152065"/>
                </a:lnTo>
                <a:lnTo>
                  <a:pt x="4039163" y="1155369"/>
                </a:lnTo>
                <a:cubicBezTo>
                  <a:pt x="3921973" y="1179350"/>
                  <a:pt x="3833818" y="1283040"/>
                  <a:pt x="3833818" y="1407319"/>
                </a:cubicBezTo>
                <a:cubicBezTo>
                  <a:pt x="3833818" y="1531599"/>
                  <a:pt x="3921973" y="1635289"/>
                  <a:pt x="4039163" y="1659269"/>
                </a:cubicBezTo>
                <a:lnTo>
                  <a:pt x="4071940" y="1662574"/>
                </a:lnTo>
                <a:lnTo>
                  <a:pt x="4071940" y="2612232"/>
                </a:lnTo>
                <a:lnTo>
                  <a:pt x="0" y="2612232"/>
                </a:lnTo>
                <a:lnTo>
                  <a:pt x="0" y="1635010"/>
                </a:lnTo>
                <a:lnTo>
                  <a:pt x="9009" y="1635918"/>
                </a:lnTo>
                <a:cubicBezTo>
                  <a:pt x="151043" y="1635918"/>
                  <a:pt x="266184" y="1520777"/>
                  <a:pt x="266184" y="1378743"/>
                </a:cubicBezTo>
                <a:cubicBezTo>
                  <a:pt x="266184" y="1236709"/>
                  <a:pt x="151043" y="1121568"/>
                  <a:pt x="9009" y="1121568"/>
                </a:cubicBezTo>
                <a:lnTo>
                  <a:pt x="0" y="1122476"/>
                </a:lnTo>
                <a:lnTo>
                  <a:pt x="0" y="288132"/>
                </a:lnTo>
                <a:lnTo>
                  <a:pt x="1803053" y="288132"/>
                </a:lnTo>
                <a:lnTo>
                  <a:pt x="1796803" y="257175"/>
                </a:lnTo>
                <a:cubicBezTo>
                  <a:pt x="1796803" y="115141"/>
                  <a:pt x="1911944" y="0"/>
                  <a:pt x="2053978" y="0"/>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Hộp Văn bản 10">
            <a:extLst>
              <a:ext uri="{FF2B5EF4-FFF2-40B4-BE49-F238E27FC236}">
                <a16:creationId xmlns:a16="http://schemas.microsoft.com/office/drawing/2014/main" id="{F8E4C69D-4DE2-283E-C6AF-81CB4D8F245F}"/>
              </a:ext>
            </a:extLst>
          </p:cNvPr>
          <p:cNvSpPr txBox="1"/>
          <p:nvPr/>
        </p:nvSpPr>
        <p:spPr>
          <a:xfrm>
            <a:off x="1566083" y="-99227"/>
            <a:ext cx="9525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800" b="1">
                <a:solidFill>
                  <a:prstClr val="black"/>
                </a:solidFill>
                <a:latin typeface="Times New Roman" panose="02020603050405020304" pitchFamily="18" charset="0"/>
                <a:cs typeface="Times New Roman" panose="02020603050405020304" pitchFamily="18" charset="0"/>
                <a:hlinkClick r:id="rId4" action="ppaction://hlinksldjump"/>
              </a:rPr>
              <a:t>1</a:t>
            </a:r>
            <a:endParaRPr kumimoji="0" lang="vi-VN" sz="13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Hộp Văn bản 11">
            <a:extLst>
              <a:ext uri="{FF2B5EF4-FFF2-40B4-BE49-F238E27FC236}">
                <a16:creationId xmlns:a16="http://schemas.microsoft.com/office/drawing/2014/main" id="{FBC47C41-271E-7EC0-938F-2DF809ADC404}"/>
              </a:ext>
            </a:extLst>
          </p:cNvPr>
          <p:cNvSpPr txBox="1"/>
          <p:nvPr/>
        </p:nvSpPr>
        <p:spPr>
          <a:xfrm>
            <a:off x="5772150" y="-100472"/>
            <a:ext cx="9525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hlinkClick r:id="rId5" action="ppaction://hlinksldjump"/>
              </a:rPr>
              <a:t>2</a:t>
            </a:r>
            <a:endParaRPr kumimoji="0" lang="vi-VN" sz="13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Hộp Văn bản 12">
            <a:extLst>
              <a:ext uri="{FF2B5EF4-FFF2-40B4-BE49-F238E27FC236}">
                <a16:creationId xmlns:a16="http://schemas.microsoft.com/office/drawing/2014/main" id="{B09D0D3D-FD35-226C-F646-F2833E2D35CE}"/>
              </a:ext>
            </a:extLst>
          </p:cNvPr>
          <p:cNvSpPr txBox="1"/>
          <p:nvPr/>
        </p:nvSpPr>
        <p:spPr>
          <a:xfrm>
            <a:off x="9808307" y="-88869"/>
            <a:ext cx="9525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hlinkClick r:id="rId6" action="ppaction://hlinksldjump"/>
              </a:rPr>
              <a:t>3</a:t>
            </a:r>
            <a:endParaRPr kumimoji="0" lang="vi-VN" sz="13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Hộp Văn bản 13">
            <a:extLst>
              <a:ext uri="{FF2B5EF4-FFF2-40B4-BE49-F238E27FC236}">
                <a16:creationId xmlns:a16="http://schemas.microsoft.com/office/drawing/2014/main" id="{EA2E2BAA-1B43-C4AA-B56A-28C06E95F2D7}"/>
              </a:ext>
            </a:extLst>
          </p:cNvPr>
          <p:cNvSpPr txBox="1"/>
          <p:nvPr/>
        </p:nvSpPr>
        <p:spPr>
          <a:xfrm>
            <a:off x="1527817" y="2008419"/>
            <a:ext cx="9525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800" b="1">
                <a:solidFill>
                  <a:prstClr val="black"/>
                </a:solidFill>
                <a:latin typeface="Times New Roman" panose="02020603050405020304" pitchFamily="18" charset="0"/>
                <a:cs typeface="Times New Roman" panose="02020603050405020304" pitchFamily="18" charset="0"/>
                <a:hlinkClick r:id="rId7" action="ppaction://hlinksldjump"/>
              </a:rPr>
              <a:t>4</a:t>
            </a:r>
            <a:endParaRPr kumimoji="0" lang="vi-VN" sz="13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Hộp Văn bản 14">
            <a:extLst>
              <a:ext uri="{FF2B5EF4-FFF2-40B4-BE49-F238E27FC236}">
                <a16:creationId xmlns:a16="http://schemas.microsoft.com/office/drawing/2014/main" id="{2D47BA27-843A-3F71-1EA2-51A9CE1D7789}"/>
              </a:ext>
            </a:extLst>
          </p:cNvPr>
          <p:cNvSpPr txBox="1"/>
          <p:nvPr/>
        </p:nvSpPr>
        <p:spPr>
          <a:xfrm>
            <a:off x="5733884" y="1993106"/>
            <a:ext cx="9525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800" b="1">
                <a:solidFill>
                  <a:prstClr val="black"/>
                </a:solidFill>
                <a:latin typeface="Times New Roman" panose="02020603050405020304" pitchFamily="18" charset="0"/>
                <a:cs typeface="Times New Roman" panose="02020603050405020304" pitchFamily="18" charset="0"/>
                <a:hlinkClick r:id="rId8" action="ppaction://hlinksldjump"/>
              </a:rPr>
              <a:t>5</a:t>
            </a:r>
            <a:endParaRPr kumimoji="0" lang="vi-VN" sz="13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Hộp Văn bản 15">
            <a:extLst>
              <a:ext uri="{FF2B5EF4-FFF2-40B4-BE49-F238E27FC236}">
                <a16:creationId xmlns:a16="http://schemas.microsoft.com/office/drawing/2014/main" id="{05493199-DB8C-992C-ADC2-B8C86F8B599E}"/>
              </a:ext>
            </a:extLst>
          </p:cNvPr>
          <p:cNvSpPr txBox="1"/>
          <p:nvPr/>
        </p:nvSpPr>
        <p:spPr>
          <a:xfrm>
            <a:off x="9692035" y="2129513"/>
            <a:ext cx="9525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800" b="1">
                <a:solidFill>
                  <a:prstClr val="black"/>
                </a:solidFill>
                <a:latin typeface="Times New Roman" panose="02020603050405020304" pitchFamily="18" charset="0"/>
                <a:cs typeface="Times New Roman" panose="02020603050405020304" pitchFamily="18" charset="0"/>
                <a:hlinkClick r:id="rId9" action="ppaction://hlinksldjump"/>
              </a:rPr>
              <a:t>6</a:t>
            </a:r>
            <a:endParaRPr kumimoji="0" lang="vi-VN" sz="13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Hộp Văn bản 16">
            <a:extLst>
              <a:ext uri="{FF2B5EF4-FFF2-40B4-BE49-F238E27FC236}">
                <a16:creationId xmlns:a16="http://schemas.microsoft.com/office/drawing/2014/main" id="{1282C728-2417-0233-4B0A-BC3C8115C384}"/>
              </a:ext>
            </a:extLst>
          </p:cNvPr>
          <p:cNvSpPr txBox="1"/>
          <p:nvPr/>
        </p:nvSpPr>
        <p:spPr>
          <a:xfrm>
            <a:off x="1570761" y="4447223"/>
            <a:ext cx="9525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800" b="1">
                <a:solidFill>
                  <a:prstClr val="black"/>
                </a:solidFill>
                <a:latin typeface="Times New Roman" panose="02020603050405020304" pitchFamily="18" charset="0"/>
                <a:cs typeface="Times New Roman" panose="02020603050405020304" pitchFamily="18" charset="0"/>
                <a:hlinkClick r:id="rId10" action="ppaction://hlinksldjump"/>
              </a:rPr>
              <a:t>7</a:t>
            </a:r>
            <a:endParaRPr kumimoji="0" lang="vi-VN" sz="13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Hộp Văn bản 17">
            <a:extLst>
              <a:ext uri="{FF2B5EF4-FFF2-40B4-BE49-F238E27FC236}">
                <a16:creationId xmlns:a16="http://schemas.microsoft.com/office/drawing/2014/main" id="{E9AC5087-CCBF-CB7D-54D7-8B39B66EBE46}"/>
              </a:ext>
            </a:extLst>
          </p:cNvPr>
          <p:cNvSpPr txBox="1"/>
          <p:nvPr/>
        </p:nvSpPr>
        <p:spPr>
          <a:xfrm>
            <a:off x="5716624" y="4355377"/>
            <a:ext cx="9525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800" b="1">
                <a:solidFill>
                  <a:prstClr val="black"/>
                </a:solidFill>
                <a:latin typeface="Times New Roman" panose="02020603050405020304" pitchFamily="18" charset="0"/>
                <a:cs typeface="Times New Roman" panose="02020603050405020304" pitchFamily="18" charset="0"/>
                <a:hlinkClick r:id="rId11" action="ppaction://hlinksldjump"/>
              </a:rPr>
              <a:t>8</a:t>
            </a:r>
            <a:endParaRPr kumimoji="0" lang="vi-VN" sz="13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Hộp Văn bản 18">
            <a:extLst>
              <a:ext uri="{FF2B5EF4-FFF2-40B4-BE49-F238E27FC236}">
                <a16:creationId xmlns:a16="http://schemas.microsoft.com/office/drawing/2014/main" id="{86A88556-E0F5-8385-BE1B-DFCEB84FA113}"/>
              </a:ext>
            </a:extLst>
          </p:cNvPr>
          <p:cNvSpPr txBox="1"/>
          <p:nvPr/>
        </p:nvSpPr>
        <p:spPr>
          <a:xfrm>
            <a:off x="9739022" y="4355378"/>
            <a:ext cx="9525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800" b="1">
                <a:solidFill>
                  <a:prstClr val="black"/>
                </a:solidFill>
                <a:latin typeface="Times New Roman" panose="02020603050405020304" pitchFamily="18" charset="0"/>
                <a:cs typeface="Times New Roman" panose="02020603050405020304" pitchFamily="18" charset="0"/>
                <a:hlinkClick r:id="rId12" action="ppaction://hlinksldjump"/>
              </a:rPr>
              <a:t>9</a:t>
            </a:r>
            <a:endParaRPr kumimoji="0" lang="vi-VN" sz="13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902715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3"/>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withEffect">
                                  <p:stCondLst>
                                    <p:cond delay="0"/>
                                  </p:stCondLst>
                                  <p:childTnLst>
                                    <p:animEffect transition="out" filter="fade">
                                      <p:cBhvr>
                                        <p:cTn id="6" dur="1000"/>
                                        <p:tgtEl>
                                          <p:spTgt spid="11"/>
                                        </p:tgtEl>
                                      </p:cBhvr>
                                    </p:animEffect>
                                    <p:anim calcmode="lin" valueType="num">
                                      <p:cBhvr>
                                        <p:cTn id="7" dur="1000"/>
                                        <p:tgtEl>
                                          <p:spTgt spid="11"/>
                                        </p:tgtEl>
                                        <p:attrNameLst>
                                          <p:attrName>ppt_x</p:attrName>
                                        </p:attrNameLst>
                                      </p:cBhvr>
                                      <p:tavLst>
                                        <p:tav tm="0">
                                          <p:val>
                                            <p:strVal val="ppt_x"/>
                                          </p:val>
                                        </p:tav>
                                        <p:tav tm="100000">
                                          <p:val>
                                            <p:strVal val="ppt_x"/>
                                          </p:val>
                                        </p:tav>
                                      </p:tavLst>
                                    </p:anim>
                                    <p:anim calcmode="lin" valueType="num">
                                      <p:cBhvr>
                                        <p:cTn id="8" dur="1000"/>
                                        <p:tgtEl>
                                          <p:spTgt spid="11"/>
                                        </p:tgtEl>
                                        <p:attrNameLst>
                                          <p:attrName>ppt_y</p:attrName>
                                        </p:attrNameLst>
                                      </p:cBhvr>
                                      <p:tavLst>
                                        <p:tav tm="0">
                                          <p:val>
                                            <p:strVal val="ppt_y"/>
                                          </p:val>
                                        </p:tav>
                                        <p:tav tm="100000">
                                          <p:val>
                                            <p:strVal val="ppt_y+.1"/>
                                          </p:val>
                                        </p:tav>
                                      </p:tavLst>
                                    </p:anim>
                                    <p:set>
                                      <p:cBhvr>
                                        <p:cTn id="9" dur="1" fill="hold">
                                          <p:stCondLst>
                                            <p:cond delay="999"/>
                                          </p:stCondLst>
                                        </p:cTn>
                                        <p:tgtEl>
                                          <p:spTgt spid="11"/>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63"/>
                                        </p:tgtEl>
                                      </p:cBhvr>
                                    </p:animEffect>
                                    <p:anim calcmode="lin" valueType="num">
                                      <p:cBhvr>
                                        <p:cTn id="12" dur="1000"/>
                                        <p:tgtEl>
                                          <p:spTgt spid="63"/>
                                        </p:tgtEl>
                                        <p:attrNameLst>
                                          <p:attrName>ppt_x</p:attrName>
                                        </p:attrNameLst>
                                      </p:cBhvr>
                                      <p:tavLst>
                                        <p:tav tm="0">
                                          <p:val>
                                            <p:strVal val="ppt_x"/>
                                          </p:val>
                                        </p:tav>
                                        <p:tav tm="100000">
                                          <p:val>
                                            <p:strVal val="ppt_x"/>
                                          </p:val>
                                        </p:tav>
                                      </p:tavLst>
                                    </p:anim>
                                    <p:anim calcmode="lin" valueType="num">
                                      <p:cBhvr>
                                        <p:cTn id="13" dur="1000"/>
                                        <p:tgtEl>
                                          <p:spTgt spid="63"/>
                                        </p:tgtEl>
                                        <p:attrNameLst>
                                          <p:attrName>ppt_y</p:attrName>
                                        </p:attrNameLst>
                                      </p:cBhvr>
                                      <p:tavLst>
                                        <p:tav tm="0">
                                          <p:val>
                                            <p:strVal val="ppt_y"/>
                                          </p:val>
                                        </p:tav>
                                        <p:tav tm="100000">
                                          <p:val>
                                            <p:strVal val="ppt_y+.1"/>
                                          </p:val>
                                        </p:tav>
                                      </p:tavLst>
                                    </p:anim>
                                    <p:set>
                                      <p:cBhvr>
                                        <p:cTn id="14" dur="1" fill="hold">
                                          <p:stCondLst>
                                            <p:cond delay="9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42" presetClass="exit" presetSubtype="0" fill="hold" grpId="0" nodeType="withEffect">
                                  <p:stCondLst>
                                    <p:cond delay="0"/>
                                  </p:stCondLst>
                                  <p:childTnLst>
                                    <p:animEffect transition="out" filter="fade">
                                      <p:cBhvr>
                                        <p:cTn id="19" dur="1000"/>
                                        <p:tgtEl>
                                          <p:spTgt spid="72"/>
                                        </p:tgtEl>
                                      </p:cBhvr>
                                    </p:animEffect>
                                    <p:anim calcmode="lin" valueType="num">
                                      <p:cBhvr>
                                        <p:cTn id="20" dur="1000"/>
                                        <p:tgtEl>
                                          <p:spTgt spid="72"/>
                                        </p:tgtEl>
                                        <p:attrNameLst>
                                          <p:attrName>ppt_x</p:attrName>
                                        </p:attrNameLst>
                                      </p:cBhvr>
                                      <p:tavLst>
                                        <p:tav tm="0">
                                          <p:val>
                                            <p:strVal val="ppt_x"/>
                                          </p:val>
                                        </p:tav>
                                        <p:tav tm="100000">
                                          <p:val>
                                            <p:strVal val="ppt_x"/>
                                          </p:val>
                                        </p:tav>
                                      </p:tavLst>
                                    </p:anim>
                                    <p:anim calcmode="lin" valueType="num">
                                      <p:cBhvr>
                                        <p:cTn id="21" dur="1000"/>
                                        <p:tgtEl>
                                          <p:spTgt spid="72"/>
                                        </p:tgtEl>
                                        <p:attrNameLst>
                                          <p:attrName>ppt_y</p:attrName>
                                        </p:attrNameLst>
                                      </p:cBhvr>
                                      <p:tavLst>
                                        <p:tav tm="0">
                                          <p:val>
                                            <p:strVal val="ppt_y"/>
                                          </p:val>
                                        </p:tav>
                                        <p:tav tm="100000">
                                          <p:val>
                                            <p:strVal val="ppt_y+.1"/>
                                          </p:val>
                                        </p:tav>
                                      </p:tavLst>
                                    </p:anim>
                                    <p:set>
                                      <p:cBhvr>
                                        <p:cTn id="22" dur="1" fill="hold">
                                          <p:stCondLst>
                                            <p:cond delay="999"/>
                                          </p:stCondLst>
                                        </p:cTn>
                                        <p:tgtEl>
                                          <p:spTgt spid="72"/>
                                        </p:tgtEl>
                                        <p:attrNameLst>
                                          <p:attrName>style.visibility</p:attrName>
                                        </p:attrNameLst>
                                      </p:cBhvr>
                                      <p:to>
                                        <p:strVal val="hidden"/>
                                      </p:to>
                                    </p:set>
                                  </p:childTnLst>
                                </p:cTn>
                              </p:par>
                              <p:par>
                                <p:cTn id="23" presetID="42" presetClass="exit" presetSubtype="0" fill="hold" grpId="0" nodeType="withEffect">
                                  <p:stCondLst>
                                    <p:cond delay="0"/>
                                  </p:stCondLst>
                                  <p:childTnLst>
                                    <p:animEffect transition="out" filter="fade">
                                      <p:cBhvr>
                                        <p:cTn id="24" dur="1000"/>
                                        <p:tgtEl>
                                          <p:spTgt spid="13"/>
                                        </p:tgtEl>
                                      </p:cBhvr>
                                    </p:animEffect>
                                    <p:anim calcmode="lin" valueType="num">
                                      <p:cBhvr>
                                        <p:cTn id="25" dur="1000"/>
                                        <p:tgtEl>
                                          <p:spTgt spid="13"/>
                                        </p:tgtEl>
                                        <p:attrNameLst>
                                          <p:attrName>ppt_x</p:attrName>
                                        </p:attrNameLst>
                                      </p:cBhvr>
                                      <p:tavLst>
                                        <p:tav tm="0">
                                          <p:val>
                                            <p:strVal val="ppt_x"/>
                                          </p:val>
                                        </p:tav>
                                        <p:tav tm="100000">
                                          <p:val>
                                            <p:strVal val="ppt_x"/>
                                          </p:val>
                                        </p:tav>
                                      </p:tavLst>
                                    </p:anim>
                                    <p:anim calcmode="lin" valueType="num">
                                      <p:cBhvr>
                                        <p:cTn id="26" dur="1000"/>
                                        <p:tgtEl>
                                          <p:spTgt spid="13"/>
                                        </p:tgtEl>
                                        <p:attrNameLst>
                                          <p:attrName>ppt_y</p:attrName>
                                        </p:attrNameLst>
                                      </p:cBhvr>
                                      <p:tavLst>
                                        <p:tav tm="0">
                                          <p:val>
                                            <p:strVal val="ppt_y"/>
                                          </p:val>
                                        </p:tav>
                                        <p:tav tm="100000">
                                          <p:val>
                                            <p:strVal val="ppt_y+.1"/>
                                          </p:val>
                                        </p:tav>
                                      </p:tavLst>
                                    </p:anim>
                                    <p:set>
                                      <p:cBhvr>
                                        <p:cTn id="27"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8" restart="whenNotActive" fill="hold" evtFilter="cancelBubble" nodeType="interactiveSeq">
                <p:stCondLst>
                  <p:cond evt="onClick" delay="0">
                    <p:tgtEl>
                      <p:spTgt spid="83"/>
                    </p:tgtEl>
                  </p:cond>
                </p:stCondLst>
                <p:endSync evt="end" delay="0">
                  <p:rtn val="all"/>
                </p:endSync>
                <p:childTnLst>
                  <p:par>
                    <p:cTn id="29" fill="hold">
                      <p:stCondLst>
                        <p:cond delay="0"/>
                      </p:stCondLst>
                      <p:childTnLst>
                        <p:par>
                          <p:cTn id="30" fill="hold">
                            <p:stCondLst>
                              <p:cond delay="0"/>
                            </p:stCondLst>
                            <p:childTnLst>
                              <p:par>
                                <p:cTn id="31" presetID="42" presetClass="exit" presetSubtype="0" fill="hold" grpId="0" nodeType="withEffect">
                                  <p:stCondLst>
                                    <p:cond delay="0"/>
                                  </p:stCondLst>
                                  <p:childTnLst>
                                    <p:animEffect transition="out" filter="fade">
                                      <p:cBhvr>
                                        <p:cTn id="32" dur="1000"/>
                                        <p:tgtEl>
                                          <p:spTgt spid="83"/>
                                        </p:tgtEl>
                                      </p:cBhvr>
                                    </p:animEffect>
                                    <p:anim calcmode="lin" valueType="num">
                                      <p:cBhvr>
                                        <p:cTn id="33" dur="1000"/>
                                        <p:tgtEl>
                                          <p:spTgt spid="83"/>
                                        </p:tgtEl>
                                        <p:attrNameLst>
                                          <p:attrName>ppt_x</p:attrName>
                                        </p:attrNameLst>
                                      </p:cBhvr>
                                      <p:tavLst>
                                        <p:tav tm="0">
                                          <p:val>
                                            <p:strVal val="ppt_x"/>
                                          </p:val>
                                        </p:tav>
                                        <p:tav tm="100000">
                                          <p:val>
                                            <p:strVal val="ppt_x"/>
                                          </p:val>
                                        </p:tav>
                                      </p:tavLst>
                                    </p:anim>
                                    <p:anim calcmode="lin" valueType="num">
                                      <p:cBhvr>
                                        <p:cTn id="34" dur="1000"/>
                                        <p:tgtEl>
                                          <p:spTgt spid="83"/>
                                        </p:tgtEl>
                                        <p:attrNameLst>
                                          <p:attrName>ppt_y</p:attrName>
                                        </p:attrNameLst>
                                      </p:cBhvr>
                                      <p:tavLst>
                                        <p:tav tm="0">
                                          <p:val>
                                            <p:strVal val="ppt_y"/>
                                          </p:val>
                                        </p:tav>
                                        <p:tav tm="100000">
                                          <p:val>
                                            <p:strVal val="ppt_y+.1"/>
                                          </p:val>
                                        </p:tav>
                                      </p:tavLst>
                                    </p:anim>
                                    <p:set>
                                      <p:cBhvr>
                                        <p:cTn id="35" dur="1" fill="hold">
                                          <p:stCondLst>
                                            <p:cond delay="999"/>
                                          </p:stCondLst>
                                        </p:cTn>
                                        <p:tgtEl>
                                          <p:spTgt spid="83"/>
                                        </p:tgtEl>
                                        <p:attrNameLst>
                                          <p:attrName>style.visibility</p:attrName>
                                        </p:attrNameLst>
                                      </p:cBhvr>
                                      <p:to>
                                        <p:strVal val="hidden"/>
                                      </p:to>
                                    </p:set>
                                  </p:childTnLst>
                                </p:cTn>
                              </p:par>
                              <p:par>
                                <p:cTn id="36" presetID="42" presetClass="exit" presetSubtype="0" fill="hold" grpId="0" nodeType="withEffect">
                                  <p:stCondLst>
                                    <p:cond delay="0"/>
                                  </p:stCondLst>
                                  <p:childTnLst>
                                    <p:animEffect transition="out" filter="fade">
                                      <p:cBhvr>
                                        <p:cTn id="37" dur="1000"/>
                                        <p:tgtEl>
                                          <p:spTgt spid="14"/>
                                        </p:tgtEl>
                                      </p:cBhvr>
                                    </p:animEffect>
                                    <p:anim calcmode="lin" valueType="num">
                                      <p:cBhvr>
                                        <p:cTn id="38" dur="1000"/>
                                        <p:tgtEl>
                                          <p:spTgt spid="14"/>
                                        </p:tgtEl>
                                        <p:attrNameLst>
                                          <p:attrName>ppt_x</p:attrName>
                                        </p:attrNameLst>
                                      </p:cBhvr>
                                      <p:tavLst>
                                        <p:tav tm="0">
                                          <p:val>
                                            <p:strVal val="ppt_x"/>
                                          </p:val>
                                        </p:tav>
                                        <p:tav tm="100000">
                                          <p:val>
                                            <p:strVal val="ppt_x"/>
                                          </p:val>
                                        </p:tav>
                                      </p:tavLst>
                                    </p:anim>
                                    <p:anim calcmode="lin" valueType="num">
                                      <p:cBhvr>
                                        <p:cTn id="39" dur="1000"/>
                                        <p:tgtEl>
                                          <p:spTgt spid="14"/>
                                        </p:tgtEl>
                                        <p:attrNameLst>
                                          <p:attrName>ppt_y</p:attrName>
                                        </p:attrNameLst>
                                      </p:cBhvr>
                                      <p:tavLst>
                                        <p:tav tm="0">
                                          <p:val>
                                            <p:strVal val="ppt_y"/>
                                          </p:val>
                                        </p:tav>
                                        <p:tav tm="100000">
                                          <p:val>
                                            <p:strVal val="ppt_y+.1"/>
                                          </p:val>
                                        </p:tav>
                                      </p:tavLst>
                                    </p:anim>
                                    <p:set>
                                      <p:cBhvr>
                                        <p:cTn id="40"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42" presetClass="exit" presetSubtype="0" fill="hold" grpId="0" nodeType="withEffect">
                                  <p:stCondLst>
                                    <p:cond delay="0"/>
                                  </p:stCondLst>
                                  <p:childTnLst>
                                    <p:animEffect transition="out" filter="fade">
                                      <p:cBhvr>
                                        <p:cTn id="45" dur="1000"/>
                                        <p:tgtEl>
                                          <p:spTgt spid="88"/>
                                        </p:tgtEl>
                                      </p:cBhvr>
                                    </p:animEffect>
                                    <p:anim calcmode="lin" valueType="num">
                                      <p:cBhvr>
                                        <p:cTn id="46" dur="1000"/>
                                        <p:tgtEl>
                                          <p:spTgt spid="88"/>
                                        </p:tgtEl>
                                        <p:attrNameLst>
                                          <p:attrName>ppt_x</p:attrName>
                                        </p:attrNameLst>
                                      </p:cBhvr>
                                      <p:tavLst>
                                        <p:tav tm="0">
                                          <p:val>
                                            <p:strVal val="ppt_x"/>
                                          </p:val>
                                        </p:tav>
                                        <p:tav tm="100000">
                                          <p:val>
                                            <p:strVal val="ppt_x"/>
                                          </p:val>
                                        </p:tav>
                                      </p:tavLst>
                                    </p:anim>
                                    <p:anim calcmode="lin" valueType="num">
                                      <p:cBhvr>
                                        <p:cTn id="47" dur="1000"/>
                                        <p:tgtEl>
                                          <p:spTgt spid="88"/>
                                        </p:tgtEl>
                                        <p:attrNameLst>
                                          <p:attrName>ppt_y</p:attrName>
                                        </p:attrNameLst>
                                      </p:cBhvr>
                                      <p:tavLst>
                                        <p:tav tm="0">
                                          <p:val>
                                            <p:strVal val="ppt_y"/>
                                          </p:val>
                                        </p:tav>
                                        <p:tav tm="100000">
                                          <p:val>
                                            <p:strVal val="ppt_y+.1"/>
                                          </p:val>
                                        </p:tav>
                                      </p:tavLst>
                                    </p:anim>
                                    <p:set>
                                      <p:cBhvr>
                                        <p:cTn id="48" dur="1" fill="hold">
                                          <p:stCondLst>
                                            <p:cond delay="999"/>
                                          </p:stCondLst>
                                        </p:cTn>
                                        <p:tgtEl>
                                          <p:spTgt spid="88"/>
                                        </p:tgtEl>
                                        <p:attrNameLst>
                                          <p:attrName>style.visibility</p:attrName>
                                        </p:attrNameLst>
                                      </p:cBhvr>
                                      <p:to>
                                        <p:strVal val="hidden"/>
                                      </p:to>
                                    </p:set>
                                  </p:childTnLst>
                                </p:cTn>
                              </p:par>
                              <p:par>
                                <p:cTn id="49" presetID="42" presetClass="exit" presetSubtype="0" fill="hold" grpId="0" nodeType="withEffect">
                                  <p:stCondLst>
                                    <p:cond delay="0"/>
                                  </p:stCondLst>
                                  <p:childTnLst>
                                    <p:animEffect transition="out" filter="fade">
                                      <p:cBhvr>
                                        <p:cTn id="50" dur="1000"/>
                                        <p:tgtEl>
                                          <p:spTgt spid="15"/>
                                        </p:tgtEl>
                                      </p:cBhvr>
                                    </p:animEffect>
                                    <p:anim calcmode="lin" valueType="num">
                                      <p:cBhvr>
                                        <p:cTn id="51" dur="1000"/>
                                        <p:tgtEl>
                                          <p:spTgt spid="15"/>
                                        </p:tgtEl>
                                        <p:attrNameLst>
                                          <p:attrName>ppt_x</p:attrName>
                                        </p:attrNameLst>
                                      </p:cBhvr>
                                      <p:tavLst>
                                        <p:tav tm="0">
                                          <p:val>
                                            <p:strVal val="ppt_x"/>
                                          </p:val>
                                        </p:tav>
                                        <p:tav tm="100000">
                                          <p:val>
                                            <p:strVal val="ppt_x"/>
                                          </p:val>
                                        </p:tav>
                                      </p:tavLst>
                                    </p:anim>
                                    <p:anim calcmode="lin" valueType="num">
                                      <p:cBhvr>
                                        <p:cTn id="52" dur="1000"/>
                                        <p:tgtEl>
                                          <p:spTgt spid="15"/>
                                        </p:tgtEl>
                                        <p:attrNameLst>
                                          <p:attrName>ppt_y</p:attrName>
                                        </p:attrNameLst>
                                      </p:cBhvr>
                                      <p:tavLst>
                                        <p:tav tm="0">
                                          <p:val>
                                            <p:strVal val="ppt_y"/>
                                          </p:val>
                                        </p:tav>
                                        <p:tav tm="100000">
                                          <p:val>
                                            <p:strVal val="ppt_y+.1"/>
                                          </p:val>
                                        </p:tav>
                                      </p:tavLst>
                                    </p:anim>
                                    <p:set>
                                      <p:cBhvr>
                                        <p:cTn id="53"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4" restart="whenNotActive" fill="hold" evtFilter="cancelBubble" nodeType="interactiveSeq">
                <p:stCondLst>
                  <p:cond evt="onClick" delay="0">
                    <p:tgtEl>
                      <p:spTgt spid="94"/>
                    </p:tgtEl>
                  </p:cond>
                </p:stCondLst>
                <p:endSync evt="end" delay="0">
                  <p:rtn val="all"/>
                </p:endSync>
                <p:childTnLst>
                  <p:par>
                    <p:cTn id="55" fill="hold">
                      <p:stCondLst>
                        <p:cond delay="0"/>
                      </p:stCondLst>
                      <p:childTnLst>
                        <p:par>
                          <p:cTn id="56" fill="hold">
                            <p:stCondLst>
                              <p:cond delay="0"/>
                            </p:stCondLst>
                            <p:childTnLst>
                              <p:par>
                                <p:cTn id="57" presetID="42" presetClass="exit" presetSubtype="0" fill="hold" grpId="0" nodeType="withEffect">
                                  <p:stCondLst>
                                    <p:cond delay="0"/>
                                  </p:stCondLst>
                                  <p:childTnLst>
                                    <p:animEffect transition="out" filter="fade">
                                      <p:cBhvr>
                                        <p:cTn id="58" dur="1000"/>
                                        <p:tgtEl>
                                          <p:spTgt spid="94"/>
                                        </p:tgtEl>
                                      </p:cBhvr>
                                    </p:animEffect>
                                    <p:anim calcmode="lin" valueType="num">
                                      <p:cBhvr>
                                        <p:cTn id="59" dur="1000"/>
                                        <p:tgtEl>
                                          <p:spTgt spid="94"/>
                                        </p:tgtEl>
                                        <p:attrNameLst>
                                          <p:attrName>ppt_x</p:attrName>
                                        </p:attrNameLst>
                                      </p:cBhvr>
                                      <p:tavLst>
                                        <p:tav tm="0">
                                          <p:val>
                                            <p:strVal val="ppt_x"/>
                                          </p:val>
                                        </p:tav>
                                        <p:tav tm="100000">
                                          <p:val>
                                            <p:strVal val="ppt_x"/>
                                          </p:val>
                                        </p:tav>
                                      </p:tavLst>
                                    </p:anim>
                                    <p:anim calcmode="lin" valueType="num">
                                      <p:cBhvr>
                                        <p:cTn id="60" dur="1000"/>
                                        <p:tgtEl>
                                          <p:spTgt spid="94"/>
                                        </p:tgtEl>
                                        <p:attrNameLst>
                                          <p:attrName>ppt_y</p:attrName>
                                        </p:attrNameLst>
                                      </p:cBhvr>
                                      <p:tavLst>
                                        <p:tav tm="0">
                                          <p:val>
                                            <p:strVal val="ppt_y"/>
                                          </p:val>
                                        </p:tav>
                                        <p:tav tm="100000">
                                          <p:val>
                                            <p:strVal val="ppt_y+.1"/>
                                          </p:val>
                                        </p:tav>
                                      </p:tavLst>
                                    </p:anim>
                                    <p:set>
                                      <p:cBhvr>
                                        <p:cTn id="61" dur="1" fill="hold">
                                          <p:stCondLst>
                                            <p:cond delay="999"/>
                                          </p:stCondLst>
                                        </p:cTn>
                                        <p:tgtEl>
                                          <p:spTgt spid="94"/>
                                        </p:tgtEl>
                                        <p:attrNameLst>
                                          <p:attrName>style.visibility</p:attrName>
                                        </p:attrNameLst>
                                      </p:cBhvr>
                                      <p:to>
                                        <p:strVal val="hidden"/>
                                      </p:to>
                                    </p:set>
                                  </p:childTnLst>
                                </p:cTn>
                              </p:par>
                              <p:par>
                                <p:cTn id="62" presetID="42" presetClass="exit" presetSubtype="0" fill="hold" grpId="0" nodeType="withEffect">
                                  <p:stCondLst>
                                    <p:cond delay="0"/>
                                  </p:stCondLst>
                                  <p:childTnLst>
                                    <p:animEffect transition="out" filter="fade">
                                      <p:cBhvr>
                                        <p:cTn id="63" dur="1000"/>
                                        <p:tgtEl>
                                          <p:spTgt spid="16"/>
                                        </p:tgtEl>
                                      </p:cBhvr>
                                    </p:animEffect>
                                    <p:anim calcmode="lin" valueType="num">
                                      <p:cBhvr>
                                        <p:cTn id="64" dur="1000"/>
                                        <p:tgtEl>
                                          <p:spTgt spid="16"/>
                                        </p:tgtEl>
                                        <p:attrNameLst>
                                          <p:attrName>ppt_x</p:attrName>
                                        </p:attrNameLst>
                                      </p:cBhvr>
                                      <p:tavLst>
                                        <p:tav tm="0">
                                          <p:val>
                                            <p:strVal val="ppt_x"/>
                                          </p:val>
                                        </p:tav>
                                        <p:tav tm="100000">
                                          <p:val>
                                            <p:strVal val="ppt_x"/>
                                          </p:val>
                                        </p:tav>
                                      </p:tavLst>
                                    </p:anim>
                                    <p:anim calcmode="lin" valueType="num">
                                      <p:cBhvr>
                                        <p:cTn id="65" dur="1000"/>
                                        <p:tgtEl>
                                          <p:spTgt spid="16"/>
                                        </p:tgtEl>
                                        <p:attrNameLst>
                                          <p:attrName>ppt_y</p:attrName>
                                        </p:attrNameLst>
                                      </p:cBhvr>
                                      <p:tavLst>
                                        <p:tav tm="0">
                                          <p:val>
                                            <p:strVal val="ppt_y"/>
                                          </p:val>
                                        </p:tav>
                                        <p:tav tm="100000">
                                          <p:val>
                                            <p:strVal val="ppt_y+.1"/>
                                          </p:val>
                                        </p:tav>
                                      </p:tavLst>
                                    </p:anim>
                                    <p:set>
                                      <p:cBhvr>
                                        <p:cTn id="66"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67" restart="whenNotActive" fill="hold" evtFilter="cancelBubble" nodeType="interactiveSeq">
                <p:stCondLst>
                  <p:cond evt="onClick" delay="0">
                    <p:tgtEl>
                      <p:spTgt spid="17"/>
                    </p:tgtEl>
                  </p:cond>
                </p:stCondLst>
                <p:endSync evt="end" delay="0">
                  <p:rtn val="all"/>
                </p:endSync>
                <p:childTnLst>
                  <p:par>
                    <p:cTn id="68" fill="hold">
                      <p:stCondLst>
                        <p:cond delay="0"/>
                      </p:stCondLst>
                      <p:childTnLst>
                        <p:par>
                          <p:cTn id="69" fill="hold">
                            <p:stCondLst>
                              <p:cond delay="0"/>
                            </p:stCondLst>
                            <p:childTnLst>
                              <p:par>
                                <p:cTn id="70" presetID="42" presetClass="exit" presetSubtype="0" fill="hold" grpId="0" nodeType="withEffect">
                                  <p:stCondLst>
                                    <p:cond delay="0"/>
                                  </p:stCondLst>
                                  <p:childTnLst>
                                    <p:animEffect transition="out" filter="fade">
                                      <p:cBhvr>
                                        <p:cTn id="71" dur="1000"/>
                                        <p:tgtEl>
                                          <p:spTgt spid="17"/>
                                        </p:tgtEl>
                                      </p:cBhvr>
                                    </p:animEffect>
                                    <p:anim calcmode="lin" valueType="num">
                                      <p:cBhvr>
                                        <p:cTn id="72" dur="1000"/>
                                        <p:tgtEl>
                                          <p:spTgt spid="17"/>
                                        </p:tgtEl>
                                        <p:attrNameLst>
                                          <p:attrName>ppt_x</p:attrName>
                                        </p:attrNameLst>
                                      </p:cBhvr>
                                      <p:tavLst>
                                        <p:tav tm="0">
                                          <p:val>
                                            <p:strVal val="ppt_x"/>
                                          </p:val>
                                        </p:tav>
                                        <p:tav tm="100000">
                                          <p:val>
                                            <p:strVal val="ppt_x"/>
                                          </p:val>
                                        </p:tav>
                                      </p:tavLst>
                                    </p:anim>
                                    <p:anim calcmode="lin" valueType="num">
                                      <p:cBhvr>
                                        <p:cTn id="73" dur="1000"/>
                                        <p:tgtEl>
                                          <p:spTgt spid="17"/>
                                        </p:tgtEl>
                                        <p:attrNameLst>
                                          <p:attrName>ppt_y</p:attrName>
                                        </p:attrNameLst>
                                      </p:cBhvr>
                                      <p:tavLst>
                                        <p:tav tm="0">
                                          <p:val>
                                            <p:strVal val="ppt_y"/>
                                          </p:val>
                                        </p:tav>
                                        <p:tav tm="100000">
                                          <p:val>
                                            <p:strVal val="ppt_y+.1"/>
                                          </p:val>
                                        </p:tav>
                                      </p:tavLst>
                                    </p:anim>
                                    <p:set>
                                      <p:cBhvr>
                                        <p:cTn id="74" dur="1" fill="hold">
                                          <p:stCondLst>
                                            <p:cond delay="999"/>
                                          </p:stCondLst>
                                        </p:cTn>
                                        <p:tgtEl>
                                          <p:spTgt spid="17"/>
                                        </p:tgtEl>
                                        <p:attrNameLst>
                                          <p:attrName>style.visibility</p:attrName>
                                        </p:attrNameLst>
                                      </p:cBhvr>
                                      <p:to>
                                        <p:strVal val="hidden"/>
                                      </p:to>
                                    </p:set>
                                  </p:childTnLst>
                                </p:cTn>
                              </p:par>
                              <p:par>
                                <p:cTn id="75" presetID="42" presetClass="exit" presetSubtype="0" fill="hold" grpId="0" nodeType="withEffect">
                                  <p:stCondLst>
                                    <p:cond delay="0"/>
                                  </p:stCondLst>
                                  <p:childTnLst>
                                    <p:animEffect transition="out" filter="fade">
                                      <p:cBhvr>
                                        <p:cTn id="76" dur="1000"/>
                                        <p:tgtEl>
                                          <p:spTgt spid="97"/>
                                        </p:tgtEl>
                                      </p:cBhvr>
                                    </p:animEffect>
                                    <p:anim calcmode="lin" valueType="num">
                                      <p:cBhvr>
                                        <p:cTn id="77" dur="1000"/>
                                        <p:tgtEl>
                                          <p:spTgt spid="97"/>
                                        </p:tgtEl>
                                        <p:attrNameLst>
                                          <p:attrName>ppt_x</p:attrName>
                                        </p:attrNameLst>
                                      </p:cBhvr>
                                      <p:tavLst>
                                        <p:tav tm="0">
                                          <p:val>
                                            <p:strVal val="ppt_x"/>
                                          </p:val>
                                        </p:tav>
                                        <p:tav tm="100000">
                                          <p:val>
                                            <p:strVal val="ppt_x"/>
                                          </p:val>
                                        </p:tav>
                                      </p:tavLst>
                                    </p:anim>
                                    <p:anim calcmode="lin" valueType="num">
                                      <p:cBhvr>
                                        <p:cTn id="78" dur="1000"/>
                                        <p:tgtEl>
                                          <p:spTgt spid="97"/>
                                        </p:tgtEl>
                                        <p:attrNameLst>
                                          <p:attrName>ppt_y</p:attrName>
                                        </p:attrNameLst>
                                      </p:cBhvr>
                                      <p:tavLst>
                                        <p:tav tm="0">
                                          <p:val>
                                            <p:strVal val="ppt_y"/>
                                          </p:val>
                                        </p:tav>
                                        <p:tav tm="100000">
                                          <p:val>
                                            <p:strVal val="ppt_y+.1"/>
                                          </p:val>
                                        </p:tav>
                                      </p:tavLst>
                                    </p:anim>
                                    <p:set>
                                      <p:cBhvr>
                                        <p:cTn id="79" dur="1" fill="hold">
                                          <p:stCondLst>
                                            <p:cond delay="9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0" restart="whenNotActive" fill="hold" evtFilter="cancelBubble" nodeType="interactiveSeq">
                <p:stCondLst>
                  <p:cond evt="onClick" delay="0">
                    <p:tgtEl>
                      <p:spTgt spid="69"/>
                    </p:tgtEl>
                  </p:cond>
                </p:stCondLst>
                <p:endSync evt="end" delay="0">
                  <p:rtn val="all"/>
                </p:endSync>
                <p:childTnLst>
                  <p:par>
                    <p:cTn id="81" fill="hold">
                      <p:stCondLst>
                        <p:cond delay="0"/>
                      </p:stCondLst>
                      <p:childTnLst>
                        <p:par>
                          <p:cTn id="82" fill="hold">
                            <p:stCondLst>
                              <p:cond delay="0"/>
                            </p:stCondLst>
                            <p:childTnLst>
                              <p:par>
                                <p:cTn id="83" presetID="42" presetClass="exit" presetSubtype="0" fill="hold" grpId="0" nodeType="withEffect">
                                  <p:stCondLst>
                                    <p:cond delay="0"/>
                                  </p:stCondLst>
                                  <p:childTnLst>
                                    <p:animEffect transition="out" filter="fade">
                                      <p:cBhvr>
                                        <p:cTn id="84" dur="1000"/>
                                        <p:tgtEl>
                                          <p:spTgt spid="12"/>
                                        </p:tgtEl>
                                      </p:cBhvr>
                                    </p:animEffect>
                                    <p:anim calcmode="lin" valueType="num">
                                      <p:cBhvr>
                                        <p:cTn id="85" dur="1000"/>
                                        <p:tgtEl>
                                          <p:spTgt spid="12"/>
                                        </p:tgtEl>
                                        <p:attrNameLst>
                                          <p:attrName>ppt_x</p:attrName>
                                        </p:attrNameLst>
                                      </p:cBhvr>
                                      <p:tavLst>
                                        <p:tav tm="0">
                                          <p:val>
                                            <p:strVal val="ppt_x"/>
                                          </p:val>
                                        </p:tav>
                                        <p:tav tm="100000">
                                          <p:val>
                                            <p:strVal val="ppt_x"/>
                                          </p:val>
                                        </p:tav>
                                      </p:tavLst>
                                    </p:anim>
                                    <p:anim calcmode="lin" valueType="num">
                                      <p:cBhvr>
                                        <p:cTn id="86" dur="1000"/>
                                        <p:tgtEl>
                                          <p:spTgt spid="12"/>
                                        </p:tgtEl>
                                        <p:attrNameLst>
                                          <p:attrName>ppt_y</p:attrName>
                                        </p:attrNameLst>
                                      </p:cBhvr>
                                      <p:tavLst>
                                        <p:tav tm="0">
                                          <p:val>
                                            <p:strVal val="ppt_y"/>
                                          </p:val>
                                        </p:tav>
                                        <p:tav tm="100000">
                                          <p:val>
                                            <p:strVal val="ppt_y+.1"/>
                                          </p:val>
                                        </p:tav>
                                      </p:tavLst>
                                    </p:anim>
                                    <p:set>
                                      <p:cBhvr>
                                        <p:cTn id="87" dur="1" fill="hold">
                                          <p:stCondLst>
                                            <p:cond delay="999"/>
                                          </p:stCondLst>
                                        </p:cTn>
                                        <p:tgtEl>
                                          <p:spTgt spid="12"/>
                                        </p:tgtEl>
                                        <p:attrNameLst>
                                          <p:attrName>style.visibility</p:attrName>
                                        </p:attrNameLst>
                                      </p:cBhvr>
                                      <p:to>
                                        <p:strVal val="hidden"/>
                                      </p:to>
                                    </p:set>
                                  </p:childTnLst>
                                </p:cTn>
                              </p:par>
                              <p:par>
                                <p:cTn id="88" presetID="42" presetClass="exit" presetSubtype="0" fill="hold" grpId="0" nodeType="withEffect">
                                  <p:stCondLst>
                                    <p:cond delay="0"/>
                                  </p:stCondLst>
                                  <p:childTnLst>
                                    <p:animEffect transition="out" filter="fade">
                                      <p:cBhvr>
                                        <p:cTn id="89" dur="1000"/>
                                        <p:tgtEl>
                                          <p:spTgt spid="69"/>
                                        </p:tgtEl>
                                      </p:cBhvr>
                                    </p:animEffect>
                                    <p:anim calcmode="lin" valueType="num">
                                      <p:cBhvr>
                                        <p:cTn id="90" dur="1000"/>
                                        <p:tgtEl>
                                          <p:spTgt spid="69"/>
                                        </p:tgtEl>
                                        <p:attrNameLst>
                                          <p:attrName>ppt_x</p:attrName>
                                        </p:attrNameLst>
                                      </p:cBhvr>
                                      <p:tavLst>
                                        <p:tav tm="0">
                                          <p:val>
                                            <p:strVal val="ppt_x"/>
                                          </p:val>
                                        </p:tav>
                                        <p:tav tm="100000">
                                          <p:val>
                                            <p:strVal val="ppt_x"/>
                                          </p:val>
                                        </p:tav>
                                      </p:tavLst>
                                    </p:anim>
                                    <p:anim calcmode="lin" valueType="num">
                                      <p:cBhvr>
                                        <p:cTn id="91" dur="1000"/>
                                        <p:tgtEl>
                                          <p:spTgt spid="69"/>
                                        </p:tgtEl>
                                        <p:attrNameLst>
                                          <p:attrName>ppt_y</p:attrName>
                                        </p:attrNameLst>
                                      </p:cBhvr>
                                      <p:tavLst>
                                        <p:tav tm="0">
                                          <p:val>
                                            <p:strVal val="ppt_y"/>
                                          </p:val>
                                        </p:tav>
                                        <p:tav tm="100000">
                                          <p:val>
                                            <p:strVal val="ppt_y+.1"/>
                                          </p:val>
                                        </p:tav>
                                      </p:tavLst>
                                    </p:anim>
                                    <p:set>
                                      <p:cBhvr>
                                        <p:cTn id="92"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93" restart="whenNotActive" fill="hold" evtFilter="cancelBubble" nodeType="interactiveSeq">
                <p:stCondLst>
                  <p:cond evt="onClick" delay="0">
                    <p:tgtEl>
                      <p:spTgt spid="18"/>
                    </p:tgtEl>
                  </p:cond>
                </p:stCondLst>
                <p:endSync evt="end" delay="0">
                  <p:rtn val="all"/>
                </p:endSync>
                <p:childTnLst>
                  <p:par>
                    <p:cTn id="94" fill="hold">
                      <p:stCondLst>
                        <p:cond delay="0"/>
                      </p:stCondLst>
                      <p:childTnLst>
                        <p:par>
                          <p:cTn id="95" fill="hold">
                            <p:stCondLst>
                              <p:cond delay="0"/>
                            </p:stCondLst>
                            <p:childTnLst>
                              <p:par>
                                <p:cTn id="96" presetID="42" presetClass="exit" presetSubtype="0" fill="hold" grpId="0" nodeType="withEffect">
                                  <p:stCondLst>
                                    <p:cond delay="0"/>
                                  </p:stCondLst>
                                  <p:childTnLst>
                                    <p:animEffect transition="out" filter="fade">
                                      <p:cBhvr>
                                        <p:cTn id="97" dur="1000"/>
                                        <p:tgtEl>
                                          <p:spTgt spid="18"/>
                                        </p:tgtEl>
                                      </p:cBhvr>
                                    </p:animEffect>
                                    <p:anim calcmode="lin" valueType="num">
                                      <p:cBhvr>
                                        <p:cTn id="98" dur="1000"/>
                                        <p:tgtEl>
                                          <p:spTgt spid="18"/>
                                        </p:tgtEl>
                                        <p:attrNameLst>
                                          <p:attrName>ppt_x</p:attrName>
                                        </p:attrNameLst>
                                      </p:cBhvr>
                                      <p:tavLst>
                                        <p:tav tm="0">
                                          <p:val>
                                            <p:strVal val="ppt_x"/>
                                          </p:val>
                                        </p:tav>
                                        <p:tav tm="100000">
                                          <p:val>
                                            <p:strVal val="ppt_x"/>
                                          </p:val>
                                        </p:tav>
                                      </p:tavLst>
                                    </p:anim>
                                    <p:anim calcmode="lin" valueType="num">
                                      <p:cBhvr>
                                        <p:cTn id="99" dur="1000"/>
                                        <p:tgtEl>
                                          <p:spTgt spid="18"/>
                                        </p:tgtEl>
                                        <p:attrNameLst>
                                          <p:attrName>ppt_y</p:attrName>
                                        </p:attrNameLst>
                                      </p:cBhvr>
                                      <p:tavLst>
                                        <p:tav tm="0">
                                          <p:val>
                                            <p:strVal val="ppt_y"/>
                                          </p:val>
                                        </p:tav>
                                        <p:tav tm="100000">
                                          <p:val>
                                            <p:strVal val="ppt_y+.1"/>
                                          </p:val>
                                        </p:tav>
                                      </p:tavLst>
                                    </p:anim>
                                    <p:set>
                                      <p:cBhvr>
                                        <p:cTn id="100" dur="1" fill="hold">
                                          <p:stCondLst>
                                            <p:cond delay="999"/>
                                          </p:stCondLst>
                                        </p:cTn>
                                        <p:tgtEl>
                                          <p:spTgt spid="18"/>
                                        </p:tgtEl>
                                        <p:attrNameLst>
                                          <p:attrName>style.visibility</p:attrName>
                                        </p:attrNameLst>
                                      </p:cBhvr>
                                      <p:to>
                                        <p:strVal val="hidden"/>
                                      </p:to>
                                    </p:set>
                                  </p:childTnLst>
                                </p:cTn>
                              </p:par>
                              <p:par>
                                <p:cTn id="101" presetID="42" presetClass="exit" presetSubtype="0" fill="hold" grpId="0" nodeType="withEffect">
                                  <p:stCondLst>
                                    <p:cond delay="0"/>
                                  </p:stCondLst>
                                  <p:childTnLst>
                                    <p:animEffect transition="out" filter="fade">
                                      <p:cBhvr>
                                        <p:cTn id="102" dur="1000"/>
                                        <p:tgtEl>
                                          <p:spTgt spid="5"/>
                                        </p:tgtEl>
                                      </p:cBhvr>
                                    </p:animEffect>
                                    <p:anim calcmode="lin" valueType="num">
                                      <p:cBhvr>
                                        <p:cTn id="103" dur="1000"/>
                                        <p:tgtEl>
                                          <p:spTgt spid="5"/>
                                        </p:tgtEl>
                                        <p:attrNameLst>
                                          <p:attrName>ppt_x</p:attrName>
                                        </p:attrNameLst>
                                      </p:cBhvr>
                                      <p:tavLst>
                                        <p:tav tm="0">
                                          <p:val>
                                            <p:strVal val="ppt_x"/>
                                          </p:val>
                                        </p:tav>
                                        <p:tav tm="100000">
                                          <p:val>
                                            <p:strVal val="ppt_x"/>
                                          </p:val>
                                        </p:tav>
                                      </p:tavLst>
                                    </p:anim>
                                    <p:anim calcmode="lin" valueType="num">
                                      <p:cBhvr>
                                        <p:cTn id="104" dur="1000"/>
                                        <p:tgtEl>
                                          <p:spTgt spid="5"/>
                                        </p:tgtEl>
                                        <p:attrNameLst>
                                          <p:attrName>ppt_y</p:attrName>
                                        </p:attrNameLst>
                                      </p:cBhvr>
                                      <p:tavLst>
                                        <p:tav tm="0">
                                          <p:val>
                                            <p:strVal val="ppt_y"/>
                                          </p:val>
                                        </p:tav>
                                        <p:tav tm="100000">
                                          <p:val>
                                            <p:strVal val="ppt_y+.1"/>
                                          </p:val>
                                        </p:tav>
                                      </p:tavLst>
                                    </p:anim>
                                    <p:set>
                                      <p:cBhvr>
                                        <p:cTn id="10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06" restart="whenNotActive" fill="hold" evtFilter="cancelBubble" nodeType="interactiveSeq">
                <p:stCondLst>
                  <p:cond evt="onClick" delay="0">
                    <p:tgtEl>
                      <p:spTgt spid="7"/>
                    </p:tgtEl>
                  </p:cond>
                </p:stCondLst>
                <p:endSync evt="end" delay="0">
                  <p:rtn val="all"/>
                </p:endSync>
                <p:childTnLst>
                  <p:par>
                    <p:cTn id="107" fill="hold">
                      <p:stCondLst>
                        <p:cond delay="0"/>
                      </p:stCondLst>
                      <p:childTnLst>
                        <p:par>
                          <p:cTn id="108" fill="hold">
                            <p:stCondLst>
                              <p:cond delay="0"/>
                            </p:stCondLst>
                            <p:childTnLst>
                              <p:par>
                                <p:cTn id="109" presetID="42" presetClass="exit" presetSubtype="0" fill="hold" grpId="0" nodeType="withEffect">
                                  <p:stCondLst>
                                    <p:cond delay="0"/>
                                  </p:stCondLst>
                                  <p:childTnLst>
                                    <p:animEffect transition="out" filter="fade">
                                      <p:cBhvr>
                                        <p:cTn id="110" dur="1000"/>
                                        <p:tgtEl>
                                          <p:spTgt spid="7"/>
                                        </p:tgtEl>
                                      </p:cBhvr>
                                    </p:animEffect>
                                    <p:anim calcmode="lin" valueType="num">
                                      <p:cBhvr>
                                        <p:cTn id="111" dur="1000"/>
                                        <p:tgtEl>
                                          <p:spTgt spid="7"/>
                                        </p:tgtEl>
                                        <p:attrNameLst>
                                          <p:attrName>ppt_x</p:attrName>
                                        </p:attrNameLst>
                                      </p:cBhvr>
                                      <p:tavLst>
                                        <p:tav tm="0">
                                          <p:val>
                                            <p:strVal val="ppt_x"/>
                                          </p:val>
                                        </p:tav>
                                        <p:tav tm="100000">
                                          <p:val>
                                            <p:strVal val="ppt_x"/>
                                          </p:val>
                                        </p:tav>
                                      </p:tavLst>
                                    </p:anim>
                                    <p:anim calcmode="lin" valueType="num">
                                      <p:cBhvr>
                                        <p:cTn id="112" dur="1000"/>
                                        <p:tgtEl>
                                          <p:spTgt spid="7"/>
                                        </p:tgtEl>
                                        <p:attrNameLst>
                                          <p:attrName>ppt_y</p:attrName>
                                        </p:attrNameLst>
                                      </p:cBhvr>
                                      <p:tavLst>
                                        <p:tav tm="0">
                                          <p:val>
                                            <p:strVal val="ppt_y"/>
                                          </p:val>
                                        </p:tav>
                                        <p:tav tm="100000">
                                          <p:val>
                                            <p:strVal val="ppt_y+.1"/>
                                          </p:val>
                                        </p:tav>
                                      </p:tavLst>
                                    </p:anim>
                                    <p:set>
                                      <p:cBhvr>
                                        <p:cTn id="113" dur="1" fill="hold">
                                          <p:stCondLst>
                                            <p:cond delay="999"/>
                                          </p:stCondLst>
                                        </p:cTn>
                                        <p:tgtEl>
                                          <p:spTgt spid="7"/>
                                        </p:tgtEl>
                                        <p:attrNameLst>
                                          <p:attrName>style.visibility</p:attrName>
                                        </p:attrNameLst>
                                      </p:cBhvr>
                                      <p:to>
                                        <p:strVal val="hidden"/>
                                      </p:to>
                                    </p:set>
                                  </p:childTnLst>
                                </p:cTn>
                              </p:par>
                              <p:par>
                                <p:cTn id="114" presetID="42" presetClass="exit" presetSubtype="0" fill="hold" grpId="0" nodeType="withEffect">
                                  <p:stCondLst>
                                    <p:cond delay="0"/>
                                  </p:stCondLst>
                                  <p:childTnLst>
                                    <p:animEffect transition="out" filter="fade">
                                      <p:cBhvr>
                                        <p:cTn id="115" dur="1000"/>
                                        <p:tgtEl>
                                          <p:spTgt spid="19"/>
                                        </p:tgtEl>
                                      </p:cBhvr>
                                    </p:animEffect>
                                    <p:anim calcmode="lin" valueType="num">
                                      <p:cBhvr>
                                        <p:cTn id="116" dur="1000"/>
                                        <p:tgtEl>
                                          <p:spTgt spid="19"/>
                                        </p:tgtEl>
                                        <p:attrNameLst>
                                          <p:attrName>ppt_x</p:attrName>
                                        </p:attrNameLst>
                                      </p:cBhvr>
                                      <p:tavLst>
                                        <p:tav tm="0">
                                          <p:val>
                                            <p:strVal val="ppt_x"/>
                                          </p:val>
                                        </p:tav>
                                        <p:tav tm="100000">
                                          <p:val>
                                            <p:strVal val="ppt_x"/>
                                          </p:val>
                                        </p:tav>
                                      </p:tavLst>
                                    </p:anim>
                                    <p:anim calcmode="lin" valueType="num">
                                      <p:cBhvr>
                                        <p:cTn id="117" dur="1000"/>
                                        <p:tgtEl>
                                          <p:spTgt spid="19"/>
                                        </p:tgtEl>
                                        <p:attrNameLst>
                                          <p:attrName>ppt_y</p:attrName>
                                        </p:attrNameLst>
                                      </p:cBhvr>
                                      <p:tavLst>
                                        <p:tav tm="0">
                                          <p:val>
                                            <p:strVal val="ppt_y"/>
                                          </p:val>
                                        </p:tav>
                                        <p:tav tm="100000">
                                          <p:val>
                                            <p:strVal val="ppt_y+.1"/>
                                          </p:val>
                                        </p:tav>
                                      </p:tavLst>
                                    </p:anim>
                                    <p:set>
                                      <p:cBhvr>
                                        <p:cTn id="118"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P spid="63" grpId="0" animBg="1"/>
      <p:bldP spid="69" grpId="0" animBg="1"/>
      <p:bldP spid="72" grpId="0" animBg="1"/>
      <p:bldP spid="83" grpId="0" animBg="1"/>
      <p:bldP spid="88" grpId="0" animBg="1"/>
      <p:bldP spid="94" grpId="0" animBg="1"/>
      <p:bldP spid="97" grpId="0" animBg="1"/>
      <p:bldP spid="5" grpId="0" animBg="1"/>
      <p:bldP spid="11" grpId="0"/>
      <p:bldP spid="12" grpId="0"/>
      <p:bldP spid="13"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46454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53921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6006689"/>
            <a:ext cx="520391" cy="566575"/>
          </a:xfrm>
          <a:prstGeom prst="rect">
            <a:avLst/>
          </a:prstGeom>
        </p:spPr>
      </p:pic>
      <p:sp>
        <p:nvSpPr>
          <p:cNvPr id="40" name="Cloud 39"/>
          <p:cNvSpPr/>
          <p:nvPr/>
        </p:nvSpPr>
        <p:spPr>
          <a:xfrm>
            <a:off x="-678959" y="5657479"/>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55787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Cloud 56">
            <a:hlinkClick r:id="rId12" action="ppaction://hlinksldjump"/>
          </p:cNvPr>
          <p:cNvSpPr/>
          <p:nvPr/>
        </p:nvSpPr>
        <p:spPr>
          <a:xfrm>
            <a:off x="-4985" y="5828357"/>
            <a:ext cx="1797385" cy="95932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QUAY </a:t>
            </a: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10" name="Rectangle 25">
            <a:extLst>
              <a:ext uri="{FF2B5EF4-FFF2-40B4-BE49-F238E27FC236}">
                <a16:creationId xmlns:a16="http://schemas.microsoft.com/office/drawing/2014/main" id="{0F2C0B6A-47DE-14E5-BA2E-87AA139F0791}"/>
              </a:ext>
            </a:extLst>
          </p:cNvPr>
          <p:cNvSpPr/>
          <p:nvPr/>
        </p:nvSpPr>
        <p:spPr>
          <a:xfrm>
            <a:off x="2715064" y="2703786"/>
            <a:ext cx="6119446" cy="92260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a:t>
            </a:r>
            <a:r>
              <a:rPr kumimoji="0" 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Chúa Cha</a:t>
            </a:r>
            <a:endPar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41">
            <a:extLst>
              <a:ext uri="{FF2B5EF4-FFF2-40B4-BE49-F238E27FC236}">
                <a16:creationId xmlns:a16="http://schemas.microsoft.com/office/drawing/2014/main" id="{3DD36623-678C-F469-9B3B-D30661C2A52A}"/>
              </a:ext>
            </a:extLst>
          </p:cNvPr>
          <p:cNvSpPr/>
          <p:nvPr/>
        </p:nvSpPr>
        <p:spPr>
          <a:xfrm>
            <a:off x="2743201" y="3782428"/>
            <a:ext cx="6119446" cy="74054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B</a:t>
            </a:r>
            <a:r>
              <a:rPr kumimoji="0" 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Chúa Thánh Thần</a:t>
            </a:r>
            <a:endPar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42">
            <a:extLst>
              <a:ext uri="{FF2B5EF4-FFF2-40B4-BE49-F238E27FC236}">
                <a16:creationId xmlns:a16="http://schemas.microsoft.com/office/drawing/2014/main" id="{D0C985A6-39A8-2AA3-BCD1-F603AB0F6D8C}"/>
              </a:ext>
            </a:extLst>
          </p:cNvPr>
          <p:cNvSpPr/>
          <p:nvPr/>
        </p:nvSpPr>
        <p:spPr>
          <a:xfrm>
            <a:off x="2772000" y="4712693"/>
            <a:ext cx="6076577" cy="70338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C</a:t>
            </a:r>
            <a:r>
              <a:rPr kumimoji="0" 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 Đức Mẹ</a:t>
            </a:r>
            <a:endPar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4" name="Rectangle 43">
            <a:extLst>
              <a:ext uri="{FF2B5EF4-FFF2-40B4-BE49-F238E27FC236}">
                <a16:creationId xmlns:a16="http://schemas.microsoft.com/office/drawing/2014/main" id="{3B765E86-0617-8674-0077-4B8C0376EA2C}"/>
              </a:ext>
            </a:extLst>
          </p:cNvPr>
          <p:cNvSpPr/>
          <p:nvPr/>
        </p:nvSpPr>
        <p:spPr>
          <a:xfrm>
            <a:off x="2783237" y="5578050"/>
            <a:ext cx="6135679" cy="717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D</a:t>
            </a:r>
            <a:r>
              <a:rPr kumimoji="0" 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Thánh Giuse</a:t>
            </a:r>
            <a:endPar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5" name="Picture 46">
            <a:extLst>
              <a:ext uri="{FF2B5EF4-FFF2-40B4-BE49-F238E27FC236}">
                <a16:creationId xmlns:a16="http://schemas.microsoft.com/office/drawing/2014/main" id="{C2224D6D-F807-0FC2-DEC4-1631F0637DB8}"/>
              </a:ext>
            </a:extLst>
          </p:cNvPr>
          <p:cNvPicPr>
            <a:picLocks noChangeAspect="1"/>
          </p:cNvPicPr>
          <p:nvPr/>
        </p:nvPicPr>
        <p:blipFill rotWithShape="1">
          <a:blip r:embed="rId13"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7962782" y="2709725"/>
            <a:ext cx="827913" cy="662283"/>
          </a:xfrm>
          <a:prstGeom prst="rect">
            <a:avLst/>
          </a:prstGeom>
        </p:spPr>
      </p:pic>
      <p:pic>
        <p:nvPicPr>
          <p:cNvPr id="16" name="Picture 50">
            <a:extLst>
              <a:ext uri="{FF2B5EF4-FFF2-40B4-BE49-F238E27FC236}">
                <a16:creationId xmlns:a16="http://schemas.microsoft.com/office/drawing/2014/main" id="{3C513CB4-D2A5-EBF2-EC3D-B78B6961BA38}"/>
              </a:ext>
            </a:extLst>
          </p:cNvPr>
          <p:cNvPicPr>
            <a:picLocks noChangeAspect="1"/>
          </p:cNvPicPr>
          <p:nvPr/>
        </p:nvPicPr>
        <p:blipFill rotWithShape="1">
          <a:blip r:embed="rId14"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982080" y="4724490"/>
            <a:ext cx="797038" cy="697526"/>
          </a:xfrm>
          <a:prstGeom prst="rect">
            <a:avLst/>
          </a:prstGeom>
        </p:spPr>
      </p:pic>
      <p:pic>
        <p:nvPicPr>
          <p:cNvPr id="17" name="Picture 48">
            <a:extLst>
              <a:ext uri="{FF2B5EF4-FFF2-40B4-BE49-F238E27FC236}">
                <a16:creationId xmlns:a16="http://schemas.microsoft.com/office/drawing/2014/main" id="{7ADB0573-DAD1-9A59-659E-BE6DF9771C4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60659" y="5597100"/>
            <a:ext cx="773851" cy="680051"/>
          </a:xfrm>
          <a:prstGeom prst="rect">
            <a:avLst/>
          </a:prstGeom>
        </p:spPr>
      </p:pic>
      <p:pic>
        <p:nvPicPr>
          <p:cNvPr id="18" name="Picture 52">
            <a:extLst>
              <a:ext uri="{FF2B5EF4-FFF2-40B4-BE49-F238E27FC236}">
                <a16:creationId xmlns:a16="http://schemas.microsoft.com/office/drawing/2014/main" id="{E9DFB081-6DA2-168D-B486-4D045BC2818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62783" y="3851478"/>
            <a:ext cx="738684" cy="649147"/>
          </a:xfrm>
          <a:prstGeom prst="rect">
            <a:avLst/>
          </a:prstGeom>
        </p:spPr>
      </p:pic>
      <p:sp>
        <p:nvSpPr>
          <p:cNvPr id="19" name="Snip Diagonal Corner Rectangle 3">
            <a:extLst>
              <a:ext uri="{FF2B5EF4-FFF2-40B4-BE49-F238E27FC236}">
                <a16:creationId xmlns:a16="http://schemas.microsoft.com/office/drawing/2014/main" id="{7269CD9A-616D-0E00-05A2-26ACAFBB03EF}"/>
              </a:ext>
            </a:extLst>
          </p:cNvPr>
          <p:cNvSpPr/>
          <p:nvPr/>
        </p:nvSpPr>
        <p:spPr>
          <a:xfrm>
            <a:off x="1573832" y="360301"/>
            <a:ext cx="9202020" cy="1848327"/>
          </a:xfrm>
          <a:prstGeom prst="snip2DiagRect">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Chúa Giê su cầu nguyện với ai?</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06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250" fill="hold"/>
                                        <p:tgtEl>
                                          <p:spTgt spid="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5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11"/>
                                        </p:tgtEl>
                                        <p:attrNameLst>
                                          <p:attrName>r</p:attrName>
                                        </p:attrNameLst>
                                      </p:cBhvr>
                                    </p:animRot>
                                  </p:childTnLst>
                                </p:cTn>
                              </p:par>
                              <p:par>
                                <p:cTn id="11" presetID="2" presetClass="entr" presetSubtype="2" repeatCount="indefinite" fill="hold" grpId="0" nodeType="withEffect">
                                  <p:stCondLst>
                                    <p:cond delay="5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20000" fill="hold"/>
                                        <p:tgtEl>
                                          <p:spTgt spid="40"/>
                                        </p:tgtEl>
                                        <p:attrNameLst>
                                          <p:attrName>ppt_x</p:attrName>
                                        </p:attrNameLst>
                                      </p:cBhvr>
                                      <p:tavLst>
                                        <p:tav tm="0">
                                          <p:val>
                                            <p:strVal val="1+#ppt_w/2"/>
                                          </p:val>
                                        </p:tav>
                                        <p:tav tm="100000">
                                          <p:val>
                                            <p:strVal val="#ppt_x"/>
                                          </p:val>
                                        </p:tav>
                                      </p:tavLst>
                                    </p:anim>
                                    <p:anim calcmode="lin" valueType="num">
                                      <p:cBhvr additive="base">
                                        <p:cTn id="14" dur="20000" fill="hold"/>
                                        <p:tgtEl>
                                          <p:spTgt spid="40"/>
                                        </p:tgtEl>
                                        <p:attrNameLst>
                                          <p:attrName>ppt_y</p:attrName>
                                        </p:attrNameLst>
                                      </p:cBhvr>
                                      <p:tavLst>
                                        <p:tav tm="0">
                                          <p:val>
                                            <p:strVal val="#ppt_y"/>
                                          </p:val>
                                        </p:tav>
                                        <p:tav tm="100000">
                                          <p:val>
                                            <p:strVal val="#ppt_y"/>
                                          </p:val>
                                        </p:tav>
                                      </p:tavLst>
                                    </p:anim>
                                  </p:childTnLst>
                                </p:cTn>
                              </p:par>
                              <p:par>
                                <p:cTn id="15" presetID="2" presetClass="entr" presetSubtype="8" repeatCount="indefinite" fill="hold" grpId="0" nodeType="withEffect">
                                  <p:stCondLst>
                                    <p:cond delay="5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20000" fill="hold"/>
                                        <p:tgtEl>
                                          <p:spTgt spid="41"/>
                                        </p:tgtEl>
                                        <p:attrNameLst>
                                          <p:attrName>ppt_x</p:attrName>
                                        </p:attrNameLst>
                                      </p:cBhvr>
                                      <p:tavLst>
                                        <p:tav tm="0">
                                          <p:val>
                                            <p:strVal val="0-#ppt_w/2"/>
                                          </p:val>
                                        </p:tav>
                                        <p:tav tm="100000">
                                          <p:val>
                                            <p:strVal val="#ppt_x"/>
                                          </p:val>
                                        </p:tav>
                                      </p:tavLst>
                                    </p:anim>
                                    <p:anim calcmode="lin" valueType="num">
                                      <p:cBhvr additive="base">
                                        <p:cTn id="1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2"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anim calcmode="lin" valueType="num">
                                      <p:cBhvr>
                                        <p:cTn id="42" dur="500" fill="hold"/>
                                        <p:tgtEl>
                                          <p:spTgt spid="13"/>
                                        </p:tgtEl>
                                        <p:attrNameLst>
                                          <p:attrName>ppt_x</p:attrName>
                                        </p:attrNameLst>
                                      </p:cBhvr>
                                      <p:tavLst>
                                        <p:tav tm="0">
                                          <p:val>
                                            <p:strVal val="#ppt_x"/>
                                          </p:val>
                                        </p:tav>
                                        <p:tav tm="100000">
                                          <p:val>
                                            <p:strVal val="#ppt_x"/>
                                          </p:val>
                                        </p:tav>
                                      </p:tavLst>
                                    </p:anim>
                                    <p:anim calcmode="lin" valueType="num">
                                      <p:cBhvr>
                                        <p:cTn id="43" dur="5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anim calcmode="lin" valueType="num">
                                      <p:cBhvr>
                                        <p:cTn id="48" dur="500" fill="hold"/>
                                        <p:tgtEl>
                                          <p:spTgt spid="14"/>
                                        </p:tgtEl>
                                        <p:attrNameLst>
                                          <p:attrName>ppt_x</p:attrName>
                                        </p:attrNameLst>
                                      </p:cBhvr>
                                      <p:tavLst>
                                        <p:tav tm="0">
                                          <p:val>
                                            <p:strVal val="#ppt_x"/>
                                          </p:val>
                                        </p:tav>
                                        <p:tav tm="100000">
                                          <p:val>
                                            <p:strVal val="#ppt_x"/>
                                          </p:val>
                                        </p:tav>
                                      </p:tavLst>
                                    </p:anim>
                                    <p:anim calcmode="lin" valueType="num">
                                      <p:cBhvr>
                                        <p:cTn id="4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afterEffect">
                                  <p:stCondLst>
                                    <p:cond delay="0"/>
                                  </p:stCondLst>
                                  <p:childTnLst>
                                    <p:animClr clrSpc="rgb" dir="cw">
                                      <p:cBhvr>
                                        <p:cTn id="54" dur="250" fill="hold"/>
                                        <p:tgtEl>
                                          <p:spTgt spid="10"/>
                                        </p:tgtEl>
                                        <p:attrNameLst>
                                          <p:attrName>fillcolor</p:attrName>
                                        </p:attrNameLst>
                                      </p:cBhvr>
                                      <p:to>
                                        <a:srgbClr val="FFF2CC"/>
                                      </p:to>
                                    </p:animClr>
                                    <p:set>
                                      <p:cBhvr>
                                        <p:cTn id="55" dur="250" fill="hold"/>
                                        <p:tgtEl>
                                          <p:spTgt spid="10"/>
                                        </p:tgtEl>
                                        <p:attrNameLst>
                                          <p:attrName>fill.type</p:attrName>
                                        </p:attrNameLst>
                                      </p:cBhvr>
                                      <p:to>
                                        <p:strVal val="solid"/>
                                      </p:to>
                                    </p:set>
                                    <p:set>
                                      <p:cBhvr>
                                        <p:cTn id="56" dur="250" fill="hold"/>
                                        <p:tgtEl>
                                          <p:spTgt spid="10"/>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par>
                                <p:cTn id="57" presetID="23" presetClass="entr" presetSubtype="32"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250" fill="hold"/>
                                        <p:tgtEl>
                                          <p:spTgt spid="15"/>
                                        </p:tgtEl>
                                        <p:attrNameLst>
                                          <p:attrName>ppt_w</p:attrName>
                                        </p:attrNameLst>
                                      </p:cBhvr>
                                      <p:tavLst>
                                        <p:tav tm="0">
                                          <p:val>
                                            <p:strVal val="4*#ppt_w"/>
                                          </p:val>
                                        </p:tav>
                                        <p:tav tm="100000">
                                          <p:val>
                                            <p:strVal val="#ppt_w"/>
                                          </p:val>
                                        </p:tav>
                                      </p:tavLst>
                                    </p:anim>
                                    <p:anim calcmode="lin" valueType="num">
                                      <p:cBhvr>
                                        <p:cTn id="60"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4" name="Check mark.wav"/>
                                        </p:tgtEl>
                                      </p:cMediaNode>
                                    </p:audio>
                                  </p:subTnLst>
                                </p:cTn>
                              </p:par>
                            </p:childTnLst>
                          </p:cTn>
                        </p:par>
                        <p:par>
                          <p:cTn id="61" fill="hold">
                            <p:stCondLst>
                              <p:cond delay="250"/>
                            </p:stCondLst>
                            <p:childTnLst>
                              <p:par>
                                <p:cTn id="62" presetID="1" presetClass="emph" presetSubtype="2" fill="hold" nodeType="afterEffect">
                                  <p:stCondLst>
                                    <p:cond delay="0"/>
                                  </p:stCondLst>
                                  <p:childTnLst>
                                    <p:animClr clrSpc="rgb" dir="cw">
                                      <p:cBhvr>
                                        <p:cTn id="63" dur="250" fill="hold"/>
                                        <p:tgtEl>
                                          <p:spTgt spid="10"/>
                                        </p:tgtEl>
                                        <p:attrNameLst>
                                          <p:attrName>fillcolor</p:attrName>
                                        </p:attrNameLst>
                                      </p:cBhvr>
                                      <p:to>
                                        <a:srgbClr val="00B050"/>
                                      </p:to>
                                    </p:animClr>
                                    <p:set>
                                      <p:cBhvr>
                                        <p:cTn id="64" dur="250" fill="hold"/>
                                        <p:tgtEl>
                                          <p:spTgt spid="10"/>
                                        </p:tgtEl>
                                        <p:attrNameLst>
                                          <p:attrName>fill.type</p:attrName>
                                        </p:attrNameLst>
                                      </p:cBhvr>
                                      <p:to>
                                        <p:strVal val="solid"/>
                                      </p:to>
                                    </p:set>
                                    <p:set>
                                      <p:cBhvr>
                                        <p:cTn id="6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afterEffect">
                                  <p:stCondLst>
                                    <p:cond delay="0"/>
                                  </p:stCondLst>
                                  <p:childTnLst>
                                    <p:animClr clrSpc="rgb" dir="cw">
                                      <p:cBhvr>
                                        <p:cTn id="70" dur="250" fill="hold"/>
                                        <p:tgtEl>
                                          <p:spTgt spid="12"/>
                                        </p:tgtEl>
                                        <p:attrNameLst>
                                          <p:attrName>fillcolor</p:attrName>
                                        </p:attrNameLst>
                                      </p:cBhvr>
                                      <p:to>
                                        <a:srgbClr val="FFF2CC"/>
                                      </p:to>
                                    </p:animClr>
                                    <p:set>
                                      <p:cBhvr>
                                        <p:cTn id="71" dur="250" fill="hold"/>
                                        <p:tgtEl>
                                          <p:spTgt spid="12"/>
                                        </p:tgtEl>
                                        <p:attrNameLst>
                                          <p:attrName>fill.type</p:attrName>
                                        </p:attrNameLst>
                                      </p:cBhvr>
                                      <p:to>
                                        <p:strVal val="solid"/>
                                      </p:to>
                                    </p:set>
                                    <p:set>
                                      <p:cBhvr>
                                        <p:cTn id="72" dur="250" fill="hold"/>
                                        <p:tgtEl>
                                          <p:spTgt spid="12"/>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3" name="click.wav"/>
                                        </p:tgtEl>
                                      </p:cMediaNode>
                                    </p:audio>
                                  </p:subTnLst>
                                </p:cTn>
                              </p:par>
                              <p:par>
                                <p:cTn id="73" presetID="23" presetClass="entr" presetSubtype="32"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250" fill="hold"/>
                                        <p:tgtEl>
                                          <p:spTgt spid="18"/>
                                        </p:tgtEl>
                                        <p:attrNameLst>
                                          <p:attrName>ppt_w</p:attrName>
                                        </p:attrNameLst>
                                      </p:cBhvr>
                                      <p:tavLst>
                                        <p:tav tm="0">
                                          <p:val>
                                            <p:strVal val="4*#ppt_w"/>
                                          </p:val>
                                        </p:tav>
                                        <p:tav tm="100000">
                                          <p:val>
                                            <p:strVal val="#ppt_w"/>
                                          </p:val>
                                        </p:tav>
                                      </p:tavLst>
                                    </p:anim>
                                    <p:anim calcmode="lin" valueType="num">
                                      <p:cBhvr>
                                        <p:cTn id="76"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5" name="Wrong Buzzer.wav"/>
                                        </p:tgtEl>
                                      </p:cMediaNode>
                                    </p:audio>
                                  </p:subTnLst>
                                </p:cTn>
                              </p:par>
                            </p:childTnLst>
                          </p:cTn>
                        </p:par>
                        <p:par>
                          <p:cTn id="77" fill="hold">
                            <p:stCondLst>
                              <p:cond delay="250"/>
                            </p:stCondLst>
                            <p:childTnLst>
                              <p:par>
                                <p:cTn id="78" presetID="1" presetClass="emph" presetSubtype="2" fill="hold" nodeType="afterEffect">
                                  <p:stCondLst>
                                    <p:cond delay="0"/>
                                  </p:stCondLst>
                                  <p:childTnLst>
                                    <p:animClr clrSpc="rgb" dir="cw">
                                      <p:cBhvr>
                                        <p:cTn id="79" dur="250" fill="hold"/>
                                        <p:tgtEl>
                                          <p:spTgt spid="12"/>
                                        </p:tgtEl>
                                        <p:attrNameLst>
                                          <p:attrName>fillcolor</p:attrName>
                                        </p:attrNameLst>
                                      </p:cBhvr>
                                      <p:to>
                                        <a:srgbClr val="FFFF00"/>
                                      </p:to>
                                    </p:animClr>
                                    <p:set>
                                      <p:cBhvr>
                                        <p:cTn id="80" dur="250" fill="hold"/>
                                        <p:tgtEl>
                                          <p:spTgt spid="12"/>
                                        </p:tgtEl>
                                        <p:attrNameLst>
                                          <p:attrName>fill.type</p:attrName>
                                        </p:attrNameLst>
                                      </p:cBhvr>
                                      <p:to>
                                        <p:strVal val="solid"/>
                                      </p:to>
                                    </p:set>
                                    <p:set>
                                      <p:cBhvr>
                                        <p:cTn id="81"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82" restart="whenNotActive" fill="hold" evtFilter="cancelBubble" nodeType="interactiveSeq">
                <p:stCondLst>
                  <p:cond evt="onClick" delay="0">
                    <p:tgtEl>
                      <p:spTgt spid="13"/>
                    </p:tgtEl>
                  </p:cond>
                </p:stCondLst>
                <p:endSync evt="end" delay="0">
                  <p:rtn val="all"/>
                </p:endSync>
                <p:childTnLst>
                  <p:par>
                    <p:cTn id="83" fill="hold">
                      <p:stCondLst>
                        <p:cond delay="0"/>
                      </p:stCondLst>
                      <p:childTnLst>
                        <p:par>
                          <p:cTn id="84" fill="hold">
                            <p:stCondLst>
                              <p:cond delay="0"/>
                            </p:stCondLst>
                            <p:childTnLst>
                              <p:par>
                                <p:cTn id="85" presetID="1" presetClass="emph" presetSubtype="2" fill="hold" nodeType="afterEffect">
                                  <p:stCondLst>
                                    <p:cond delay="0"/>
                                  </p:stCondLst>
                                  <p:childTnLst>
                                    <p:animClr clrSpc="rgb" dir="cw">
                                      <p:cBhvr>
                                        <p:cTn id="86" dur="250" fill="hold"/>
                                        <p:tgtEl>
                                          <p:spTgt spid="13"/>
                                        </p:tgtEl>
                                        <p:attrNameLst>
                                          <p:attrName>fillcolor</p:attrName>
                                        </p:attrNameLst>
                                      </p:cBhvr>
                                      <p:to>
                                        <a:srgbClr val="FFF2CC"/>
                                      </p:to>
                                    </p:animClr>
                                    <p:set>
                                      <p:cBhvr>
                                        <p:cTn id="87" dur="250" fill="hold"/>
                                        <p:tgtEl>
                                          <p:spTgt spid="13"/>
                                        </p:tgtEl>
                                        <p:attrNameLst>
                                          <p:attrName>fill.type</p:attrName>
                                        </p:attrNameLst>
                                      </p:cBhvr>
                                      <p:to>
                                        <p:strVal val="solid"/>
                                      </p:to>
                                    </p:set>
                                    <p:set>
                                      <p:cBhvr>
                                        <p:cTn id="88" dur="250" fill="hold"/>
                                        <p:tgtEl>
                                          <p:spTgt spid="13"/>
                                        </p:tgtEl>
                                        <p:attrNameLst>
                                          <p:attrName>fill.on</p:attrName>
                                        </p:attrNameLst>
                                      </p:cBhvr>
                                      <p:to>
                                        <p:strVal val="true"/>
                                      </p:to>
                                    </p:se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par>
                                <p:cTn id="89" presetID="23" presetClass="entr" presetSubtype="32" fill="hold"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250" fill="hold"/>
                                        <p:tgtEl>
                                          <p:spTgt spid="16"/>
                                        </p:tgtEl>
                                        <p:attrNameLst>
                                          <p:attrName>ppt_w</p:attrName>
                                        </p:attrNameLst>
                                      </p:cBhvr>
                                      <p:tavLst>
                                        <p:tav tm="0">
                                          <p:val>
                                            <p:strVal val="4*#ppt_w"/>
                                          </p:val>
                                        </p:tav>
                                        <p:tav tm="100000">
                                          <p:val>
                                            <p:strVal val="#ppt_w"/>
                                          </p:val>
                                        </p:tav>
                                      </p:tavLst>
                                    </p:anim>
                                    <p:anim calcmode="lin" valueType="num">
                                      <p:cBhvr>
                                        <p:cTn id="92"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9"/>
                                            </p:cond>
                                          </p:stCondLst>
                                          <p:endCondLst>
                                            <p:cond evt="onStopAudio" delay="0">
                                              <p:tgtEl>
                                                <p:sldTgt/>
                                              </p:tgtEl>
                                            </p:cond>
                                          </p:endCondLst>
                                        </p:cTn>
                                        <p:tgtEl>
                                          <p:sndTgt r:embed="rId5" name="Wrong Buzzer.wav"/>
                                        </p:tgtEl>
                                      </p:cMediaNode>
                                    </p:audio>
                                  </p:subTnLst>
                                </p:cTn>
                              </p:par>
                            </p:childTnLst>
                          </p:cTn>
                        </p:par>
                        <p:par>
                          <p:cTn id="93" fill="hold">
                            <p:stCondLst>
                              <p:cond delay="250"/>
                            </p:stCondLst>
                            <p:childTnLst>
                              <p:par>
                                <p:cTn id="94" presetID="1" presetClass="emph" presetSubtype="2" fill="hold" nodeType="afterEffect">
                                  <p:stCondLst>
                                    <p:cond delay="0"/>
                                  </p:stCondLst>
                                  <p:childTnLst>
                                    <p:animClr clrSpc="rgb" dir="cw">
                                      <p:cBhvr>
                                        <p:cTn id="95" dur="250" fill="hold"/>
                                        <p:tgtEl>
                                          <p:spTgt spid="13"/>
                                        </p:tgtEl>
                                        <p:attrNameLst>
                                          <p:attrName>fillcolor</p:attrName>
                                        </p:attrNameLst>
                                      </p:cBhvr>
                                      <p:to>
                                        <a:srgbClr val="FFFF00"/>
                                      </p:to>
                                    </p:animClr>
                                    <p:set>
                                      <p:cBhvr>
                                        <p:cTn id="96" dur="250" fill="hold"/>
                                        <p:tgtEl>
                                          <p:spTgt spid="13"/>
                                        </p:tgtEl>
                                        <p:attrNameLst>
                                          <p:attrName>fill.type</p:attrName>
                                        </p:attrNameLst>
                                      </p:cBhvr>
                                      <p:to>
                                        <p:strVal val="solid"/>
                                      </p:to>
                                    </p:set>
                                    <p:set>
                                      <p:cBhvr>
                                        <p:cTn id="97"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8" restart="whenNotActive" fill="hold" evtFilter="cancelBubble" nodeType="interactiveSeq">
                <p:stCondLst>
                  <p:cond evt="onClick" delay="0">
                    <p:tgtEl>
                      <p:spTgt spid="14"/>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afterEffect">
                                  <p:stCondLst>
                                    <p:cond delay="0"/>
                                  </p:stCondLst>
                                  <p:childTnLst>
                                    <p:animClr clrSpc="rgb" dir="cw">
                                      <p:cBhvr>
                                        <p:cTn id="102" dur="250" fill="hold"/>
                                        <p:tgtEl>
                                          <p:spTgt spid="14"/>
                                        </p:tgtEl>
                                        <p:attrNameLst>
                                          <p:attrName>fillcolor</p:attrName>
                                        </p:attrNameLst>
                                      </p:cBhvr>
                                      <p:to>
                                        <a:srgbClr val="FFF2CC"/>
                                      </p:to>
                                    </p:animClr>
                                    <p:set>
                                      <p:cBhvr>
                                        <p:cTn id="103" dur="250" fill="hold"/>
                                        <p:tgtEl>
                                          <p:spTgt spid="14"/>
                                        </p:tgtEl>
                                        <p:attrNameLst>
                                          <p:attrName>fill.type</p:attrName>
                                        </p:attrNameLst>
                                      </p:cBhvr>
                                      <p:to>
                                        <p:strVal val="solid"/>
                                      </p:to>
                                    </p:set>
                                    <p:set>
                                      <p:cBhvr>
                                        <p:cTn id="104" dur="250" fill="hold"/>
                                        <p:tgtEl>
                                          <p:spTgt spid="14"/>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par>
                                <p:cTn id="105" presetID="23" presetClass="entr" presetSubtype="32" fill="hold" nodeType="with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250" fill="hold"/>
                                        <p:tgtEl>
                                          <p:spTgt spid="17"/>
                                        </p:tgtEl>
                                        <p:attrNameLst>
                                          <p:attrName>ppt_w</p:attrName>
                                        </p:attrNameLst>
                                      </p:cBhvr>
                                      <p:tavLst>
                                        <p:tav tm="0">
                                          <p:val>
                                            <p:strVal val="4*#ppt_w"/>
                                          </p:val>
                                        </p:tav>
                                        <p:tav tm="100000">
                                          <p:val>
                                            <p:strVal val="#ppt_w"/>
                                          </p:val>
                                        </p:tav>
                                      </p:tavLst>
                                    </p:anim>
                                    <p:anim calcmode="lin" valueType="num">
                                      <p:cBhvr>
                                        <p:cTn id="108"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5"/>
                                            </p:cond>
                                          </p:stCondLst>
                                          <p:endCondLst>
                                            <p:cond evt="onStopAudio" delay="0">
                                              <p:tgtEl>
                                                <p:sldTgt/>
                                              </p:tgtEl>
                                            </p:cond>
                                          </p:endCondLst>
                                        </p:cTn>
                                        <p:tgtEl>
                                          <p:sndTgt r:embed="rId5" name="Wrong Buzzer.wav"/>
                                        </p:tgtEl>
                                      </p:cMediaNode>
                                    </p:audio>
                                  </p:subTnLst>
                                </p:cTn>
                              </p:par>
                            </p:childTnLst>
                          </p:cTn>
                        </p:par>
                        <p:par>
                          <p:cTn id="109" fill="hold">
                            <p:stCondLst>
                              <p:cond delay="250"/>
                            </p:stCondLst>
                            <p:childTnLst>
                              <p:par>
                                <p:cTn id="110" presetID="1" presetClass="emph" presetSubtype="2" fill="hold" nodeType="afterEffect">
                                  <p:stCondLst>
                                    <p:cond delay="0"/>
                                  </p:stCondLst>
                                  <p:childTnLst>
                                    <p:animClr clrSpc="rgb" dir="cw">
                                      <p:cBhvr>
                                        <p:cTn id="111" dur="250" fill="hold"/>
                                        <p:tgtEl>
                                          <p:spTgt spid="14"/>
                                        </p:tgtEl>
                                        <p:attrNameLst>
                                          <p:attrName>fillcolor</p:attrName>
                                        </p:attrNameLst>
                                      </p:cBhvr>
                                      <p:to>
                                        <a:srgbClr val="FFFF00"/>
                                      </p:to>
                                    </p:animClr>
                                    <p:set>
                                      <p:cBhvr>
                                        <p:cTn id="112" dur="250" fill="hold"/>
                                        <p:tgtEl>
                                          <p:spTgt spid="14"/>
                                        </p:tgtEl>
                                        <p:attrNameLst>
                                          <p:attrName>fill.type</p:attrName>
                                        </p:attrNameLst>
                                      </p:cBhvr>
                                      <p:to>
                                        <p:strVal val="solid"/>
                                      </p:to>
                                    </p:set>
                                    <p:set>
                                      <p:cBhvr>
                                        <p:cTn id="113"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0" grpId="0" animBg="1"/>
      <p:bldP spid="41" grpId="0" animBg="1"/>
      <p:bldP spid="10" grpId="0" animBg="1"/>
      <p:bldP spid="12" grpId="0" animBg="1"/>
      <p:bldP spid="13" grpId="0" animBg="1"/>
      <p:bldP spid="14"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53284" y="5261789"/>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621498" y="5972968"/>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34387" y="6263322"/>
            <a:ext cx="520391" cy="566575"/>
          </a:xfrm>
          <a:prstGeom prst="rect">
            <a:avLst/>
          </a:prstGeom>
        </p:spPr>
      </p:pic>
      <p:sp>
        <p:nvSpPr>
          <p:cNvPr id="4" name="Snip Diagonal Corner Rectangle 3"/>
          <p:cNvSpPr/>
          <p:nvPr/>
        </p:nvSpPr>
        <p:spPr>
          <a:xfrm>
            <a:off x="759191" y="957661"/>
            <a:ext cx="10526728" cy="1604597"/>
          </a:xfrm>
          <a:prstGeom prst="snip2Diag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 Chúa Giê su cầu nguyện cho ai?</a:t>
            </a:r>
            <a:endParaRPr kumimoji="0" lang="vi-VN" sz="4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6052462" y="4226044"/>
            <a:ext cx="4906798" cy="7708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a:ea typeface="+mn-ea"/>
                <a:cs typeface="+mn-cs"/>
              </a:rPr>
              <a:t>D</a:t>
            </a:r>
            <a:r>
              <a:rPr kumimoji="0" lang="vi-VN" sz="3200" b="1"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r>
              <a:rPr kumimoji="0" lang="en-US" sz="3200" b="1" i="0" u="none" strike="noStrike" kern="1200" cap="none" spc="0" normalizeH="0" baseline="0" noProof="0">
                <a:ln>
                  <a:noFill/>
                </a:ln>
                <a:solidFill>
                  <a:prstClr val="black"/>
                </a:solidFill>
                <a:effectLst/>
                <a:uLnTx/>
                <a:uFillTx/>
                <a:latin typeface="Calibri"/>
                <a:ea typeface="+mn-ea"/>
                <a:cs typeface="+mn-cs"/>
              </a:rPr>
              <a:t> Các môn đệ</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78959" y="5657479"/>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55787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1056659" y="3343968"/>
            <a:ext cx="4906798" cy="7708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a:t>
            </a:r>
            <a:r>
              <a:rPr kumimoji="0" lang="vi-VN" sz="32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sz="3200" b="1" i="0" u="none" strike="noStrike" kern="1200" cap="none" spc="0" normalizeH="0" baseline="0" noProof="0">
                <a:ln>
                  <a:noFill/>
                </a:ln>
                <a:solidFill>
                  <a:prstClr val="black"/>
                </a:solidFill>
                <a:effectLst/>
                <a:uLnTx/>
                <a:uFillTx/>
                <a:latin typeface="Calibri"/>
                <a:ea typeface="+mn-ea"/>
                <a:cs typeface="+mn-cs"/>
              </a:rPr>
              <a:t>Người Do Thái</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017356" y="4228952"/>
            <a:ext cx="4933805" cy="74469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a:ea typeface="+mn-ea"/>
                <a:cs typeface="+mn-cs"/>
              </a:rPr>
              <a:t>C</a:t>
            </a:r>
            <a:r>
              <a:rPr kumimoji="0" lang="vi-VN" sz="3200" b="1"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r>
              <a:rPr kumimoji="0" lang="en-US" sz="3200" b="1" i="0" u="none" strike="noStrike" kern="1200" cap="none" spc="0" normalizeH="0" baseline="0" noProof="0">
                <a:ln>
                  <a:noFill/>
                </a:ln>
                <a:solidFill>
                  <a:prstClr val="black"/>
                </a:solidFill>
                <a:effectLst/>
                <a:uLnTx/>
                <a:uFillTx/>
                <a:latin typeface="Calibri"/>
                <a:ea typeface="+mn-ea"/>
                <a:cs typeface="+mn-cs"/>
              </a:rPr>
              <a:t> Nhóm </a:t>
            </a:r>
            <a:r>
              <a:rPr kumimoji="0" lang="en-US" sz="3200" b="1" i="0" u="none" strike="noStrike" kern="1200" cap="none" spc="0" normalizeH="0" baseline="0" noProof="0" smtClean="0">
                <a:ln>
                  <a:noFill/>
                </a:ln>
                <a:solidFill>
                  <a:prstClr val="black"/>
                </a:solidFill>
                <a:effectLst/>
                <a:uLnTx/>
                <a:uFillTx/>
                <a:latin typeface="Calibri"/>
                <a:ea typeface="+mn-ea"/>
                <a:cs typeface="+mn-cs"/>
              </a:rPr>
              <a:t>Pharisêu</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022555" y="3360943"/>
            <a:ext cx="4906798" cy="7708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B</a:t>
            </a:r>
            <a:r>
              <a:rPr kumimoji="0" lang="vi-VN" sz="32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sz="3200" b="1" i="0" u="none" strike="noStrike" kern="1200" cap="none" spc="0" normalizeH="0" baseline="0" noProof="0">
                <a:ln>
                  <a:noFill/>
                </a:ln>
                <a:solidFill>
                  <a:prstClr val="black"/>
                </a:solidFill>
                <a:effectLst/>
                <a:uLnTx/>
                <a:uFillTx/>
                <a:latin typeface="Calibri"/>
                <a:ea typeface="+mn-ea"/>
                <a:cs typeface="+mn-cs"/>
              </a:rPr>
              <a:t>Người tội lỗi</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0060055" y="4265586"/>
            <a:ext cx="885137"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02896" y="4262317"/>
            <a:ext cx="804536" cy="704088"/>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82206" y="3414107"/>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09478" y="3385145"/>
            <a:ext cx="804742" cy="707197"/>
          </a:xfrm>
          <a:prstGeom prst="rect">
            <a:avLst/>
          </a:prstGeom>
        </p:spPr>
      </p:pic>
      <p:sp>
        <p:nvSpPr>
          <p:cNvPr id="2" name="Cloud 56">
            <a:hlinkClick r:id="rId15" action="ppaction://hlinksldjump"/>
            <a:extLst>
              <a:ext uri="{FF2B5EF4-FFF2-40B4-BE49-F238E27FC236}">
                <a16:creationId xmlns:a16="http://schemas.microsoft.com/office/drawing/2014/main" id="{126927EF-FC74-3D27-B3FE-14585ACA6FBA}"/>
              </a:ext>
            </a:extLst>
          </p:cNvPr>
          <p:cNvSpPr/>
          <p:nvPr/>
        </p:nvSpPr>
        <p:spPr>
          <a:xfrm>
            <a:off x="-4985" y="5828357"/>
            <a:ext cx="1797385" cy="95932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QUAY </a:t>
            </a: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360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anim calcmode="lin" valueType="num">
                                      <p:cBhvr>
                                        <p:cTn id="19" dur="500" fill="hold"/>
                                        <p:tgtEl>
                                          <p:spTgt spid="44"/>
                                        </p:tgtEl>
                                        <p:attrNameLst>
                                          <p:attrName>ppt_x</p:attrName>
                                        </p:attrNameLst>
                                      </p:cBhvr>
                                      <p:tavLst>
                                        <p:tav tm="0">
                                          <p:val>
                                            <p:strVal val="#ppt_x"/>
                                          </p:val>
                                        </p:tav>
                                        <p:tav tm="100000">
                                          <p:val>
                                            <p:strVal val="#ppt_x"/>
                                          </p:val>
                                        </p:tav>
                                      </p:tavLst>
                                    </p:anim>
                                    <p:anim calcmode="lin" valueType="num">
                                      <p:cBhvr>
                                        <p:cTn id="20" dur="500" fill="hold"/>
                                        <p:tgtEl>
                                          <p:spTgt spid="4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anim calcmode="lin" valueType="num">
                                      <p:cBhvr>
                                        <p:cTn id="24" dur="500" fill="hold"/>
                                        <p:tgtEl>
                                          <p:spTgt spid="43"/>
                                        </p:tgtEl>
                                        <p:attrNameLst>
                                          <p:attrName>ppt_x</p:attrName>
                                        </p:attrNameLst>
                                      </p:cBhvr>
                                      <p:tavLst>
                                        <p:tav tm="0">
                                          <p:val>
                                            <p:strVal val="#ppt_x"/>
                                          </p:val>
                                        </p:tav>
                                        <p:tav tm="100000">
                                          <p:val>
                                            <p:strVal val="#ppt_x"/>
                                          </p:val>
                                        </p:tav>
                                      </p:tavLst>
                                    </p:anim>
                                    <p:anim calcmode="lin" valueType="num">
                                      <p:cBhvr>
                                        <p:cTn id="25" dur="500" fill="hold"/>
                                        <p:tgtEl>
                                          <p:spTgt spid="4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anim calcmode="lin" valueType="num">
                                      <p:cBhvr>
                                        <p:cTn id="29" dur="500" fill="hold"/>
                                        <p:tgtEl>
                                          <p:spTgt spid="26"/>
                                        </p:tgtEl>
                                        <p:attrNameLst>
                                          <p:attrName>ppt_x</p:attrName>
                                        </p:attrNameLst>
                                      </p:cBhvr>
                                      <p:tavLst>
                                        <p:tav tm="0">
                                          <p:val>
                                            <p:strVal val="#ppt_x"/>
                                          </p:val>
                                        </p:tav>
                                        <p:tav tm="100000">
                                          <p:val>
                                            <p:strVal val="#ppt_x"/>
                                          </p:val>
                                        </p:tav>
                                      </p:tavLst>
                                    </p:anim>
                                    <p:anim calcmode="lin" valueType="num">
                                      <p:cBhvr>
                                        <p:cTn id="30" dur="500" fill="hold"/>
                                        <p:tgtEl>
                                          <p:spTgt spid="26"/>
                                        </p:tgtEl>
                                        <p:attrNameLst>
                                          <p:attrName>ppt_y</p:attrName>
                                        </p:attrNameLst>
                                      </p:cBhvr>
                                      <p:tavLst>
                                        <p:tav tm="0">
                                          <p:val>
                                            <p:strVal val="#ppt_y+.1"/>
                                          </p:val>
                                        </p:tav>
                                        <p:tav tm="100000">
                                          <p:val>
                                            <p:strVal val="#ppt_y"/>
                                          </p:val>
                                        </p:tav>
                                      </p:tavLst>
                                    </p:anim>
                                  </p:childTnLst>
                                </p:cTn>
                              </p:par>
                              <p:par>
                                <p:cTn id="31" presetID="8" presetClass="emph" presetSubtype="0" repeatCount="indefinite" fill="hold" nodeType="withEffect">
                                  <p:stCondLst>
                                    <p:cond delay="0"/>
                                  </p:stCondLst>
                                  <p:childTnLst>
                                    <p:animRot by="21600000">
                                      <p:cBhvr>
                                        <p:cTn id="32" dur="2250" fill="hold"/>
                                        <p:tgtEl>
                                          <p:spTgt spid="7"/>
                                        </p:tgtEl>
                                        <p:attrNameLst>
                                          <p:attrName>r</p:attrName>
                                        </p:attrNameLst>
                                      </p:cBhvr>
                                    </p:animRot>
                                  </p:childTnLst>
                                </p:cTn>
                              </p:par>
                              <p:par>
                                <p:cTn id="33" presetID="8" presetClass="emph" presetSubtype="0" repeatCount="indefinite" fill="hold" nodeType="withEffect">
                                  <p:stCondLst>
                                    <p:cond delay="0"/>
                                  </p:stCondLst>
                                  <p:childTnLst>
                                    <p:animRot by="21600000">
                                      <p:cBhvr>
                                        <p:cTn id="34" dur="2500" fill="hold"/>
                                        <p:tgtEl>
                                          <p:spTgt spid="9"/>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000" fill="hold"/>
                                        <p:tgtEl>
                                          <p:spTgt spid="11"/>
                                        </p:tgtEl>
                                        <p:attrNameLst>
                                          <p:attrName>r</p:attrName>
                                        </p:attrNameLst>
                                      </p:cBhvr>
                                    </p:animRot>
                                  </p:childTnLst>
                                </p:cTn>
                              </p:par>
                              <p:par>
                                <p:cTn id="37" presetID="2" presetClass="entr" presetSubtype="2" repeatCount="indefinite" fill="hold" grpId="0" nodeType="withEffect">
                                  <p:stCondLst>
                                    <p:cond delay="50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20000" fill="hold"/>
                                        <p:tgtEl>
                                          <p:spTgt spid="40"/>
                                        </p:tgtEl>
                                        <p:attrNameLst>
                                          <p:attrName>ppt_x</p:attrName>
                                        </p:attrNameLst>
                                      </p:cBhvr>
                                      <p:tavLst>
                                        <p:tav tm="0">
                                          <p:val>
                                            <p:strVal val="1+#ppt_w/2"/>
                                          </p:val>
                                        </p:tav>
                                        <p:tav tm="100000">
                                          <p:val>
                                            <p:strVal val="#ppt_x"/>
                                          </p:val>
                                        </p:tav>
                                      </p:tavLst>
                                    </p:anim>
                                    <p:anim calcmode="lin" valueType="num">
                                      <p:cBhvr additive="base">
                                        <p:cTn id="40" dur="20000" fill="hold"/>
                                        <p:tgtEl>
                                          <p:spTgt spid="40"/>
                                        </p:tgtEl>
                                        <p:attrNameLst>
                                          <p:attrName>ppt_y</p:attrName>
                                        </p:attrNameLst>
                                      </p:cBhvr>
                                      <p:tavLst>
                                        <p:tav tm="0">
                                          <p:val>
                                            <p:strVal val="#ppt_y"/>
                                          </p:val>
                                        </p:tav>
                                        <p:tav tm="100000">
                                          <p:val>
                                            <p:strVal val="#ppt_y"/>
                                          </p:val>
                                        </p:tav>
                                      </p:tavLst>
                                    </p:anim>
                                  </p:childTnLst>
                                </p:cTn>
                              </p:par>
                              <p:par>
                                <p:cTn id="41" presetID="2" presetClass="entr" presetSubtype="8" repeatCount="indefinite" fill="hold" grpId="0" nodeType="withEffect">
                                  <p:stCondLst>
                                    <p:cond delay="5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20000" fill="hold"/>
                                        <p:tgtEl>
                                          <p:spTgt spid="41"/>
                                        </p:tgtEl>
                                        <p:attrNameLst>
                                          <p:attrName>ppt_x</p:attrName>
                                        </p:attrNameLst>
                                      </p:cBhvr>
                                      <p:tavLst>
                                        <p:tav tm="0">
                                          <p:val>
                                            <p:strVal val="0-#ppt_w/2"/>
                                          </p:val>
                                        </p:tav>
                                        <p:tav tm="100000">
                                          <p:val>
                                            <p:strVal val="#ppt_x"/>
                                          </p:val>
                                        </p:tav>
                                      </p:tavLst>
                                    </p:anim>
                                    <p:anim calcmode="lin" valueType="num">
                                      <p:cBhvr additive="base">
                                        <p:cTn id="44"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26"/>
                                        </p:tgtEl>
                                        <p:attrNameLst>
                                          <p:attrName>fillcolor</p:attrName>
                                        </p:attrNameLst>
                                      </p:cBhvr>
                                      <p:to>
                                        <a:srgbClr val="FFF2CC"/>
                                      </p:to>
                                    </p:animClr>
                                    <p:set>
                                      <p:cBhvr>
                                        <p:cTn id="50" dur="250" fill="hold"/>
                                        <p:tgtEl>
                                          <p:spTgt spid="26"/>
                                        </p:tgtEl>
                                        <p:attrNameLst>
                                          <p:attrName>fill.type</p:attrName>
                                        </p:attrNameLst>
                                      </p:cBhvr>
                                      <p:to>
                                        <p:strVal val="solid"/>
                                      </p:to>
                                    </p:set>
                                    <p:set>
                                      <p:cBhvr>
                                        <p:cTn id="51" dur="250" fill="hold"/>
                                        <p:tgtEl>
                                          <p:spTgt spid="26"/>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p:cTn id="54" dur="250" fill="hold"/>
                                        <p:tgtEl>
                                          <p:spTgt spid="47"/>
                                        </p:tgtEl>
                                        <p:attrNameLst>
                                          <p:attrName>ppt_w</p:attrName>
                                        </p:attrNameLst>
                                      </p:cBhvr>
                                      <p:tavLst>
                                        <p:tav tm="0">
                                          <p:val>
                                            <p:strVal val="4*#ppt_w"/>
                                          </p:val>
                                        </p:tav>
                                        <p:tav tm="100000">
                                          <p:val>
                                            <p:strVal val="#ppt_w"/>
                                          </p:val>
                                        </p:tav>
                                      </p:tavLst>
                                    </p:anim>
                                    <p:anim calcmode="lin" valueType="num">
                                      <p:cBhvr>
                                        <p:cTn id="55"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26"/>
                                        </p:tgtEl>
                                        <p:attrNameLst>
                                          <p:attrName>fillcolor</p:attrName>
                                        </p:attrNameLst>
                                      </p:cBhvr>
                                      <p:to>
                                        <a:srgbClr val="00B050"/>
                                      </p:to>
                                    </p:animClr>
                                    <p:set>
                                      <p:cBhvr>
                                        <p:cTn id="58" dur="250" fill="hold"/>
                                        <p:tgtEl>
                                          <p:spTgt spid="26"/>
                                        </p:tgtEl>
                                        <p:attrNameLst>
                                          <p:attrName>fill.type</p:attrName>
                                        </p:attrNameLst>
                                      </p:cBhvr>
                                      <p:to>
                                        <p:strVal val="solid"/>
                                      </p:to>
                                    </p:set>
                                    <p:set>
                                      <p:cBhvr>
                                        <p:cTn id="59"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60" restart="whenNotActive" fill="hold" evtFilter="cancelBubble" nodeType="interactiveSeq">
                <p:stCondLst>
                  <p:cond evt="onClick" delay="0">
                    <p:tgtEl>
                      <p:spTgt spid="42"/>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2"/>
                                        </p:tgtEl>
                                        <p:attrNameLst>
                                          <p:attrName>fillcolor</p:attrName>
                                        </p:attrNameLst>
                                      </p:cBhvr>
                                      <p:to>
                                        <a:srgbClr val="FFF2CC"/>
                                      </p:to>
                                    </p:animClr>
                                    <p:set>
                                      <p:cBhvr>
                                        <p:cTn id="65" dur="250" fill="hold"/>
                                        <p:tgtEl>
                                          <p:spTgt spid="42"/>
                                        </p:tgtEl>
                                        <p:attrNameLst>
                                          <p:attrName>fill.type</p:attrName>
                                        </p:attrNameLst>
                                      </p:cBhvr>
                                      <p:to>
                                        <p:strVal val="solid"/>
                                      </p:to>
                                    </p:set>
                                    <p:set>
                                      <p:cBhvr>
                                        <p:cTn id="66" dur="250" fill="hold"/>
                                        <p:tgtEl>
                                          <p:spTgt spid="42"/>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p:cTn id="69" dur="250" fill="hold"/>
                                        <p:tgtEl>
                                          <p:spTgt spid="53"/>
                                        </p:tgtEl>
                                        <p:attrNameLst>
                                          <p:attrName>ppt_w</p:attrName>
                                        </p:attrNameLst>
                                      </p:cBhvr>
                                      <p:tavLst>
                                        <p:tav tm="0">
                                          <p:val>
                                            <p:strVal val="4*#ppt_w"/>
                                          </p:val>
                                        </p:tav>
                                        <p:tav tm="100000">
                                          <p:val>
                                            <p:strVal val="#ppt_w"/>
                                          </p:val>
                                        </p:tav>
                                      </p:tavLst>
                                    </p:anim>
                                    <p:anim calcmode="lin" valueType="num">
                                      <p:cBhvr>
                                        <p:cTn id="70"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par>
                                <p:cTn id="71" presetID="1" presetClass="emph" presetSubtype="2" fill="hold" nodeType="withEffect">
                                  <p:stCondLst>
                                    <p:cond delay="1000"/>
                                  </p:stCondLst>
                                  <p:childTnLst>
                                    <p:animClr clrSpc="rgb" dir="cw">
                                      <p:cBhvr>
                                        <p:cTn id="72" dur="250" fill="hold"/>
                                        <p:tgtEl>
                                          <p:spTgt spid="42"/>
                                        </p:tgtEl>
                                        <p:attrNameLst>
                                          <p:attrName>fillcolor</p:attrName>
                                        </p:attrNameLst>
                                      </p:cBhvr>
                                      <p:to>
                                        <a:srgbClr val="FFFF00"/>
                                      </p:to>
                                    </p:animClr>
                                    <p:set>
                                      <p:cBhvr>
                                        <p:cTn id="73" dur="250" fill="hold"/>
                                        <p:tgtEl>
                                          <p:spTgt spid="42"/>
                                        </p:tgtEl>
                                        <p:attrNameLst>
                                          <p:attrName>fill.type</p:attrName>
                                        </p:attrNameLst>
                                      </p:cBhvr>
                                      <p:to>
                                        <p:strVal val="solid"/>
                                      </p:to>
                                    </p:set>
                                    <p:set>
                                      <p:cBhvr>
                                        <p:cTn id="74"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5" restart="whenNotActive" fill="hold" evtFilter="cancelBubble" nodeType="interactiveSeq">
                <p:stCondLst>
                  <p:cond evt="onClick" delay="0">
                    <p:tgtEl>
                      <p:spTgt spid="43"/>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3"/>
                                        </p:tgtEl>
                                        <p:attrNameLst>
                                          <p:attrName>fillcolor</p:attrName>
                                        </p:attrNameLst>
                                      </p:cBhvr>
                                      <p:to>
                                        <a:srgbClr val="FFF2CC"/>
                                      </p:to>
                                    </p:animClr>
                                    <p:set>
                                      <p:cBhvr>
                                        <p:cTn id="80" dur="250" fill="hold"/>
                                        <p:tgtEl>
                                          <p:spTgt spid="43"/>
                                        </p:tgtEl>
                                        <p:attrNameLst>
                                          <p:attrName>fill.type</p:attrName>
                                        </p:attrNameLst>
                                      </p:cBhvr>
                                      <p:to>
                                        <p:strVal val="solid"/>
                                      </p:to>
                                    </p:set>
                                    <p:set>
                                      <p:cBhvr>
                                        <p:cTn id="81" dur="250" fill="hold"/>
                                        <p:tgtEl>
                                          <p:spTgt spid="43"/>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51"/>
                                        </p:tgtEl>
                                        <p:attrNameLst>
                                          <p:attrName>style.visibility</p:attrName>
                                        </p:attrNameLst>
                                      </p:cBhvr>
                                      <p:to>
                                        <p:strVal val="visible"/>
                                      </p:to>
                                    </p:set>
                                    <p:anim calcmode="lin" valueType="num">
                                      <p:cBhvr>
                                        <p:cTn id="84" dur="250" fill="hold"/>
                                        <p:tgtEl>
                                          <p:spTgt spid="51"/>
                                        </p:tgtEl>
                                        <p:attrNameLst>
                                          <p:attrName>ppt_w</p:attrName>
                                        </p:attrNameLst>
                                      </p:cBhvr>
                                      <p:tavLst>
                                        <p:tav tm="0">
                                          <p:val>
                                            <p:strVal val="4*#ppt_w"/>
                                          </p:val>
                                        </p:tav>
                                        <p:tav tm="100000">
                                          <p:val>
                                            <p:strVal val="#ppt_w"/>
                                          </p:val>
                                        </p:tav>
                                      </p:tavLst>
                                    </p:anim>
                                    <p:anim calcmode="lin" valueType="num">
                                      <p:cBhvr>
                                        <p:cTn id="85"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Wrong Buzzer.wav"/>
                                        </p:tgtEl>
                                      </p:cMediaNode>
                                    </p:audio>
                                  </p:subTnLst>
                                </p:cTn>
                              </p:par>
                              <p:par>
                                <p:cTn id="86" presetID="1" presetClass="emph" presetSubtype="2" fill="hold" nodeType="withEffect">
                                  <p:stCondLst>
                                    <p:cond delay="1000"/>
                                  </p:stCondLst>
                                  <p:childTnLst>
                                    <p:animClr clrSpc="rgb" dir="cw">
                                      <p:cBhvr>
                                        <p:cTn id="87" dur="250" fill="hold"/>
                                        <p:tgtEl>
                                          <p:spTgt spid="43"/>
                                        </p:tgtEl>
                                        <p:attrNameLst>
                                          <p:attrName>fillcolor</p:attrName>
                                        </p:attrNameLst>
                                      </p:cBhvr>
                                      <p:to>
                                        <a:srgbClr val="FFFF00"/>
                                      </p:to>
                                    </p:animClr>
                                    <p:set>
                                      <p:cBhvr>
                                        <p:cTn id="88" dur="250" fill="hold"/>
                                        <p:tgtEl>
                                          <p:spTgt spid="43"/>
                                        </p:tgtEl>
                                        <p:attrNameLst>
                                          <p:attrName>fill.type</p:attrName>
                                        </p:attrNameLst>
                                      </p:cBhvr>
                                      <p:to>
                                        <p:strVal val="solid"/>
                                      </p:to>
                                    </p:set>
                                    <p:set>
                                      <p:cBhvr>
                                        <p:cTn id="89"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90" restart="whenNotActive" fill="hold" evtFilter="cancelBubble" nodeType="interactiveSeq">
                <p:stCondLst>
                  <p:cond evt="onClick" delay="0">
                    <p:tgtEl>
                      <p:spTgt spid="44"/>
                    </p:tgtEl>
                  </p:cond>
                </p:stCondLst>
                <p:endSync evt="end" delay="0">
                  <p:rtn val="all"/>
                </p:endSync>
                <p:childTnLst>
                  <p:par>
                    <p:cTn id="91" fill="hold">
                      <p:stCondLst>
                        <p:cond delay="0"/>
                      </p:stCondLst>
                      <p:childTnLst>
                        <p:par>
                          <p:cTn id="92" fill="hold">
                            <p:stCondLst>
                              <p:cond delay="0"/>
                            </p:stCondLst>
                            <p:childTnLst>
                              <p:par>
                                <p:cTn id="93" presetID="1" presetClass="emph" presetSubtype="2" fill="hold" nodeType="clickEffect">
                                  <p:stCondLst>
                                    <p:cond delay="0"/>
                                  </p:stCondLst>
                                  <p:childTnLst>
                                    <p:animClr clrSpc="rgb" dir="cw">
                                      <p:cBhvr>
                                        <p:cTn id="94" dur="250" fill="hold"/>
                                        <p:tgtEl>
                                          <p:spTgt spid="44"/>
                                        </p:tgtEl>
                                        <p:attrNameLst>
                                          <p:attrName>fillcolor</p:attrName>
                                        </p:attrNameLst>
                                      </p:cBhvr>
                                      <p:to>
                                        <a:srgbClr val="FFF2CC"/>
                                      </p:to>
                                    </p:animClr>
                                    <p:set>
                                      <p:cBhvr>
                                        <p:cTn id="95" dur="250" fill="hold"/>
                                        <p:tgtEl>
                                          <p:spTgt spid="44"/>
                                        </p:tgtEl>
                                        <p:attrNameLst>
                                          <p:attrName>fill.type</p:attrName>
                                        </p:attrNameLst>
                                      </p:cBhvr>
                                      <p:to>
                                        <p:strVal val="solid"/>
                                      </p:to>
                                    </p:set>
                                    <p:set>
                                      <p:cBhvr>
                                        <p:cTn id="96" dur="250" fill="hold"/>
                                        <p:tgtEl>
                                          <p:spTgt spid="44"/>
                                        </p:tgtEl>
                                        <p:attrNameLst>
                                          <p:attrName>fill.on</p:attrName>
                                        </p:attrNameLst>
                                      </p:cBhvr>
                                      <p:to>
                                        <p:strVal val="true"/>
                                      </p:to>
                                    </p:set>
                                  </p:childTnLst>
                                  <p:subTnLst>
                                    <p:audio>
                                      <p:cMediaNode>
                                        <p:cTn display="0" masterRel="sameClick">
                                          <p:stCondLst>
                                            <p:cond evt="begin" delay="0">
                                              <p:tn val="93"/>
                                            </p:cond>
                                          </p:stCondLst>
                                          <p:endCondLst>
                                            <p:cond evt="onStopAudio" delay="0">
                                              <p:tgtEl>
                                                <p:sldTgt/>
                                              </p:tgtEl>
                                            </p:cond>
                                          </p:endCondLst>
                                        </p:cTn>
                                        <p:tgtEl>
                                          <p:sndTgt r:embed="rId3" name="click.wav"/>
                                        </p:tgtEl>
                                      </p:cMediaNode>
                                    </p:audio>
                                  </p:subTnLst>
                                </p:cTn>
                              </p:par>
                              <p:par>
                                <p:cTn id="97" presetID="23" presetClass="entr" presetSubtype="32" fill="hold" nodeType="withEffect">
                                  <p:stCondLst>
                                    <p:cond delay="0"/>
                                  </p:stCondLst>
                                  <p:childTnLst>
                                    <p:set>
                                      <p:cBhvr>
                                        <p:cTn id="98" dur="1" fill="hold">
                                          <p:stCondLst>
                                            <p:cond delay="0"/>
                                          </p:stCondLst>
                                        </p:cTn>
                                        <p:tgtEl>
                                          <p:spTgt spid="49"/>
                                        </p:tgtEl>
                                        <p:attrNameLst>
                                          <p:attrName>style.visibility</p:attrName>
                                        </p:attrNameLst>
                                      </p:cBhvr>
                                      <p:to>
                                        <p:strVal val="visible"/>
                                      </p:to>
                                    </p:set>
                                    <p:anim calcmode="lin" valueType="num">
                                      <p:cBhvr>
                                        <p:cTn id="99" dur="250" fill="hold"/>
                                        <p:tgtEl>
                                          <p:spTgt spid="49"/>
                                        </p:tgtEl>
                                        <p:attrNameLst>
                                          <p:attrName>ppt_w</p:attrName>
                                        </p:attrNameLst>
                                      </p:cBhvr>
                                      <p:tavLst>
                                        <p:tav tm="0">
                                          <p:val>
                                            <p:strVal val="4*#ppt_w"/>
                                          </p:val>
                                        </p:tav>
                                        <p:tav tm="100000">
                                          <p:val>
                                            <p:strVal val="#ppt_w"/>
                                          </p:val>
                                        </p:tav>
                                      </p:tavLst>
                                    </p:anim>
                                    <p:anim calcmode="lin" valueType="num">
                                      <p:cBhvr>
                                        <p:cTn id="100"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7"/>
                                            </p:cond>
                                          </p:stCondLst>
                                          <p:endCondLst>
                                            <p:cond evt="onStopAudio" delay="0">
                                              <p:tgtEl>
                                                <p:sldTgt/>
                                              </p:tgtEl>
                                            </p:cond>
                                          </p:endCondLst>
                                        </p:cTn>
                                        <p:tgtEl>
                                          <p:sndTgt r:embed="rId5" name="Wrong Buzzer.wav"/>
                                        </p:tgtEl>
                                      </p:cMediaNode>
                                    </p:audio>
                                  </p:subTnLst>
                                </p:cTn>
                              </p:par>
                              <p:par>
                                <p:cTn id="101" presetID="1" presetClass="emph" presetSubtype="2" fill="hold" nodeType="withEffect">
                                  <p:stCondLst>
                                    <p:cond delay="1000"/>
                                  </p:stCondLst>
                                  <p:childTnLst>
                                    <p:animClr clrSpc="rgb" dir="cw">
                                      <p:cBhvr>
                                        <p:cTn id="102" dur="250" fill="hold"/>
                                        <p:tgtEl>
                                          <p:spTgt spid="44"/>
                                        </p:tgtEl>
                                        <p:attrNameLst>
                                          <p:attrName>fillcolor</p:attrName>
                                        </p:attrNameLst>
                                      </p:cBhvr>
                                      <p:to>
                                        <a:srgbClr val="FFFF00"/>
                                      </p:to>
                                    </p:animClr>
                                    <p:set>
                                      <p:cBhvr>
                                        <p:cTn id="103" dur="250" fill="hold"/>
                                        <p:tgtEl>
                                          <p:spTgt spid="44"/>
                                        </p:tgtEl>
                                        <p:attrNameLst>
                                          <p:attrName>fill.type</p:attrName>
                                        </p:attrNameLst>
                                      </p:cBhvr>
                                      <p:to>
                                        <p:strVal val="solid"/>
                                      </p:to>
                                    </p:set>
                                    <p:set>
                                      <p:cBhvr>
                                        <p:cTn id="104"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94546" y="5123452"/>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594643" y="5865501"/>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43916" y="6127706"/>
            <a:ext cx="520391" cy="566575"/>
          </a:xfrm>
          <a:prstGeom prst="rect">
            <a:avLst/>
          </a:prstGeom>
        </p:spPr>
      </p:pic>
      <p:sp>
        <p:nvSpPr>
          <p:cNvPr id="40" name="Cloud 39"/>
          <p:cNvSpPr/>
          <p:nvPr/>
        </p:nvSpPr>
        <p:spPr>
          <a:xfrm>
            <a:off x="-678959" y="5657479"/>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55787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Snip Diagonal Corner Rectangle 3">
            <a:extLst>
              <a:ext uri="{FF2B5EF4-FFF2-40B4-BE49-F238E27FC236}">
                <a16:creationId xmlns:a16="http://schemas.microsoft.com/office/drawing/2014/main" id="{EF2E0252-4605-8CD2-871D-C8DC1139D211}"/>
              </a:ext>
            </a:extLst>
          </p:cNvPr>
          <p:cNvSpPr/>
          <p:nvPr/>
        </p:nvSpPr>
        <p:spPr>
          <a:xfrm>
            <a:off x="2090414" y="846912"/>
            <a:ext cx="8093137" cy="1545417"/>
          </a:xfrm>
          <a:prstGeom prst="snip2DiagRect">
            <a:avLst>
              <a:gd name="adj1" fmla="val 2555"/>
              <a:gd name="adj2" fmla="val 16667"/>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 Chúa Giê su đã làm gì với các môn đệ?</a:t>
            </a:r>
            <a:endPar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5">
            <a:extLst>
              <a:ext uri="{FF2B5EF4-FFF2-40B4-BE49-F238E27FC236}">
                <a16:creationId xmlns:a16="http://schemas.microsoft.com/office/drawing/2014/main" id="{10093FF6-3BE7-FCE0-B0C1-B8CD167375D8}"/>
              </a:ext>
            </a:extLst>
          </p:cNvPr>
          <p:cNvSpPr/>
          <p:nvPr/>
        </p:nvSpPr>
        <p:spPr>
          <a:xfrm>
            <a:off x="6161356" y="3146989"/>
            <a:ext cx="5022549" cy="72349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vi-VN"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Canh giữ  </a:t>
            </a:r>
            <a:endPar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1">
            <a:extLst>
              <a:ext uri="{FF2B5EF4-FFF2-40B4-BE49-F238E27FC236}">
                <a16:creationId xmlns:a16="http://schemas.microsoft.com/office/drawing/2014/main" id="{409EA2CD-E662-A7B9-6E52-3CF0572D80F0}"/>
              </a:ext>
            </a:extLst>
          </p:cNvPr>
          <p:cNvSpPr/>
          <p:nvPr/>
        </p:nvSpPr>
        <p:spPr>
          <a:xfrm>
            <a:off x="1259276" y="3159572"/>
            <a:ext cx="4640681" cy="69443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Dạy bảo</a:t>
            </a:r>
            <a:endPar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42">
            <a:extLst>
              <a:ext uri="{FF2B5EF4-FFF2-40B4-BE49-F238E27FC236}">
                <a16:creationId xmlns:a16="http://schemas.microsoft.com/office/drawing/2014/main" id="{CF7A9A48-4A2F-D331-10D3-CF4F4BA2CA03}"/>
              </a:ext>
            </a:extLst>
          </p:cNvPr>
          <p:cNvSpPr/>
          <p:nvPr/>
        </p:nvSpPr>
        <p:spPr>
          <a:xfrm>
            <a:off x="1259276" y="4142946"/>
            <a:ext cx="4640681" cy="68445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Trách các ông</a:t>
            </a:r>
            <a:endPar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43">
            <a:extLst>
              <a:ext uri="{FF2B5EF4-FFF2-40B4-BE49-F238E27FC236}">
                <a16:creationId xmlns:a16="http://schemas.microsoft.com/office/drawing/2014/main" id="{34403416-DA6C-AE4F-4A96-7ED782EF256D}"/>
              </a:ext>
            </a:extLst>
          </p:cNvPr>
          <p:cNvSpPr/>
          <p:nvPr/>
        </p:nvSpPr>
        <p:spPr>
          <a:xfrm>
            <a:off x="6161356" y="4139211"/>
            <a:ext cx="5022549" cy="68786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Đi cùng</a:t>
            </a:r>
            <a:endPar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46">
            <a:extLst>
              <a:ext uri="{FF2B5EF4-FFF2-40B4-BE49-F238E27FC236}">
                <a16:creationId xmlns:a16="http://schemas.microsoft.com/office/drawing/2014/main" id="{27ABDFD6-71DE-1B78-57B2-975E40906B02}"/>
              </a:ext>
            </a:extLst>
          </p:cNvPr>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0300054" y="3245170"/>
            <a:ext cx="862414" cy="587251"/>
          </a:xfrm>
          <a:prstGeom prst="rect">
            <a:avLst/>
          </a:prstGeom>
        </p:spPr>
      </p:pic>
      <p:sp>
        <p:nvSpPr>
          <p:cNvPr id="15" name="Cloud 56">
            <a:hlinkClick r:id="rId12" action="ppaction://hlinksldjump"/>
            <a:extLst>
              <a:ext uri="{FF2B5EF4-FFF2-40B4-BE49-F238E27FC236}">
                <a16:creationId xmlns:a16="http://schemas.microsoft.com/office/drawing/2014/main" id="{F496FCBC-9EEF-2ADF-A88B-DAD6B450D336}"/>
              </a:ext>
            </a:extLst>
          </p:cNvPr>
          <p:cNvSpPr/>
          <p:nvPr/>
        </p:nvSpPr>
        <p:spPr>
          <a:xfrm>
            <a:off x="-4985" y="5828357"/>
            <a:ext cx="1797385" cy="95932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QUAY </a:t>
            </a: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pic>
        <p:nvPicPr>
          <p:cNvPr id="16" name="Picture 52">
            <a:extLst>
              <a:ext uri="{FF2B5EF4-FFF2-40B4-BE49-F238E27FC236}">
                <a16:creationId xmlns:a16="http://schemas.microsoft.com/office/drawing/2014/main" id="{902E0320-00F8-5BB7-8DFC-E34D232D18D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59651" y="3170503"/>
            <a:ext cx="738684" cy="592603"/>
          </a:xfrm>
          <a:prstGeom prst="rect">
            <a:avLst/>
          </a:prstGeom>
        </p:spPr>
      </p:pic>
      <p:pic>
        <p:nvPicPr>
          <p:cNvPr id="18" name="Picture 52">
            <a:extLst>
              <a:ext uri="{FF2B5EF4-FFF2-40B4-BE49-F238E27FC236}">
                <a16:creationId xmlns:a16="http://schemas.microsoft.com/office/drawing/2014/main" id="{B628DEAE-6B0F-9A0F-E8D6-9C9C6DD01A0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46937" y="4142946"/>
            <a:ext cx="738684" cy="592603"/>
          </a:xfrm>
          <a:prstGeom prst="rect">
            <a:avLst/>
          </a:prstGeom>
        </p:spPr>
      </p:pic>
      <p:pic>
        <p:nvPicPr>
          <p:cNvPr id="19" name="Picture 52">
            <a:extLst>
              <a:ext uri="{FF2B5EF4-FFF2-40B4-BE49-F238E27FC236}">
                <a16:creationId xmlns:a16="http://schemas.microsoft.com/office/drawing/2014/main" id="{FB87C1D5-C997-2DCB-94A9-35419C44269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13747" y="4142946"/>
            <a:ext cx="738684" cy="592603"/>
          </a:xfrm>
          <a:prstGeom prst="rect">
            <a:avLst/>
          </a:prstGeom>
        </p:spPr>
      </p:pic>
    </p:spTree>
    <p:extLst>
      <p:ext uri="{BB962C8B-B14F-4D97-AF65-F5344CB8AC3E}">
        <p14:creationId xmlns:p14="http://schemas.microsoft.com/office/powerpoint/2010/main" val="259029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8" presetClass="emph" presetSubtype="0" repeatCount="indefinite" fill="hold" nodeType="afterEffect">
                                  <p:stCondLst>
                                    <p:cond delay="0"/>
                                  </p:stCondLst>
                                  <p:childTnLst>
                                    <p:animRot by="21600000">
                                      <p:cBhvr>
                                        <p:cTn id="36" dur="2250" fill="hold"/>
                                        <p:tgtEl>
                                          <p:spTgt spid="7"/>
                                        </p:tgtEl>
                                        <p:attrNameLst>
                                          <p:attrName>r</p:attrName>
                                        </p:attrNameLst>
                                      </p:cBhvr>
                                    </p:animRot>
                                  </p:childTnLst>
                                </p:cTn>
                              </p:par>
                            </p:childTnLst>
                          </p:cTn>
                        </p:par>
                        <p:par>
                          <p:cTn id="37" fill="hold">
                            <p:stCondLst>
                              <p:cond delay="4750"/>
                            </p:stCondLst>
                            <p:childTnLst>
                              <p:par>
                                <p:cTn id="38" presetID="8" presetClass="emph" presetSubtype="0" repeatCount="indefinite" fill="hold" nodeType="afterEffect">
                                  <p:stCondLst>
                                    <p:cond delay="0"/>
                                  </p:stCondLst>
                                  <p:childTnLst>
                                    <p:animRot by="21600000">
                                      <p:cBhvr>
                                        <p:cTn id="39" dur="2500" fill="hold"/>
                                        <p:tgtEl>
                                          <p:spTgt spid="9"/>
                                        </p:tgtEl>
                                        <p:attrNameLst>
                                          <p:attrName>r</p:attrName>
                                        </p:attrNameLst>
                                      </p:cBhvr>
                                    </p:animRot>
                                  </p:childTnLst>
                                </p:cTn>
                              </p:par>
                            </p:childTnLst>
                          </p:cTn>
                        </p:par>
                        <p:par>
                          <p:cTn id="40" fill="hold">
                            <p:stCondLst>
                              <p:cond delay="7250"/>
                            </p:stCondLst>
                            <p:childTnLst>
                              <p:par>
                                <p:cTn id="41" presetID="8" presetClass="emph" presetSubtype="0" repeatCount="indefinite" fill="hold" nodeType="afterEffect">
                                  <p:stCondLst>
                                    <p:cond delay="0"/>
                                  </p:stCondLst>
                                  <p:childTnLst>
                                    <p:animRot by="21600000">
                                      <p:cBhvr>
                                        <p:cTn id="42" dur="2000" fill="hold"/>
                                        <p:tgtEl>
                                          <p:spTgt spid="11"/>
                                        </p:tgtEl>
                                        <p:attrNameLst>
                                          <p:attrName>r</p:attrName>
                                        </p:attrNameLst>
                                      </p:cBhvr>
                                    </p:animRot>
                                  </p:childTnLst>
                                </p:cTn>
                              </p:par>
                            </p:childTnLst>
                          </p:cTn>
                        </p:par>
                        <p:par>
                          <p:cTn id="43" fill="hold">
                            <p:stCondLst>
                              <p:cond delay="9250"/>
                            </p:stCondLst>
                            <p:childTnLst>
                              <p:par>
                                <p:cTn id="44" presetID="2" presetClass="entr" presetSubtype="2" repeatCount="indefinite"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20000" fill="hold"/>
                                        <p:tgtEl>
                                          <p:spTgt spid="40"/>
                                        </p:tgtEl>
                                        <p:attrNameLst>
                                          <p:attrName>ppt_x</p:attrName>
                                        </p:attrNameLst>
                                      </p:cBhvr>
                                      <p:tavLst>
                                        <p:tav tm="0">
                                          <p:val>
                                            <p:strVal val="1+#ppt_w/2"/>
                                          </p:val>
                                        </p:tav>
                                        <p:tav tm="100000">
                                          <p:val>
                                            <p:strVal val="#ppt_x"/>
                                          </p:val>
                                        </p:tav>
                                      </p:tavLst>
                                    </p:anim>
                                    <p:anim calcmode="lin" valueType="num">
                                      <p:cBhvr additive="base">
                                        <p:cTn id="47" dur="20000" fill="hold"/>
                                        <p:tgtEl>
                                          <p:spTgt spid="40"/>
                                        </p:tgtEl>
                                        <p:attrNameLst>
                                          <p:attrName>ppt_y</p:attrName>
                                        </p:attrNameLst>
                                      </p:cBhvr>
                                      <p:tavLst>
                                        <p:tav tm="0">
                                          <p:val>
                                            <p:strVal val="#ppt_y"/>
                                          </p:val>
                                        </p:tav>
                                        <p:tav tm="100000">
                                          <p:val>
                                            <p:strVal val="#ppt_y"/>
                                          </p:val>
                                        </p:tav>
                                      </p:tavLst>
                                    </p:anim>
                                  </p:childTnLst>
                                </p:cTn>
                              </p:par>
                            </p:childTnLst>
                          </p:cTn>
                        </p:par>
                        <p:par>
                          <p:cTn id="48" fill="hold">
                            <p:stCondLst>
                              <p:cond delay="29250"/>
                            </p:stCondLst>
                            <p:childTnLst>
                              <p:par>
                                <p:cTn id="49" presetID="2" presetClass="entr" presetSubtype="8" repeatCount="indefinite"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20000" fill="hold"/>
                                        <p:tgtEl>
                                          <p:spTgt spid="41"/>
                                        </p:tgtEl>
                                        <p:attrNameLst>
                                          <p:attrName>ppt_x</p:attrName>
                                        </p:attrNameLst>
                                      </p:cBhvr>
                                      <p:tavLst>
                                        <p:tav tm="0">
                                          <p:val>
                                            <p:strVal val="0-#ppt_w/2"/>
                                          </p:val>
                                        </p:tav>
                                        <p:tav tm="100000">
                                          <p:val>
                                            <p:strVal val="#ppt_x"/>
                                          </p:val>
                                        </p:tav>
                                      </p:tavLst>
                                    </p:anim>
                                    <p:anim calcmode="lin" valueType="num">
                                      <p:cBhvr additive="base">
                                        <p:cTn id="52"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5"/>
                    </p:tgtEl>
                  </p:cond>
                </p:stCondLst>
                <p:endSync evt="end" delay="0">
                  <p:rtn val="all"/>
                </p:endSync>
                <p:childTnLst>
                  <p:par>
                    <p:cTn id="54" fill="hold">
                      <p:stCondLst>
                        <p:cond delay="0"/>
                      </p:stCondLst>
                      <p:childTnLst>
                        <p:par>
                          <p:cTn id="55" fill="hold">
                            <p:stCondLst>
                              <p:cond delay="0"/>
                            </p:stCondLst>
                            <p:childTnLst>
                              <p:par>
                                <p:cTn id="56" presetID="21" presetClass="emph" presetSubtype="0" fill="hold" grpId="1" nodeType="withEffect">
                                  <p:stCondLst>
                                    <p:cond delay="0"/>
                                  </p:stCondLst>
                                  <p:childTnLst>
                                    <p:animClr clrSpc="hsl" dir="cw">
                                      <p:cBhvr override="childStyle">
                                        <p:cTn id="57" dur="500" fill="hold"/>
                                        <p:tgtEl>
                                          <p:spTgt spid="5"/>
                                        </p:tgtEl>
                                        <p:attrNameLst>
                                          <p:attrName>style.color</p:attrName>
                                        </p:attrNameLst>
                                      </p:cBhvr>
                                      <p:by>
                                        <p:hsl h="7200000" s="0" l="0"/>
                                      </p:by>
                                    </p:animClr>
                                    <p:animClr clrSpc="hsl" dir="cw">
                                      <p:cBhvr>
                                        <p:cTn id="58" dur="500" fill="hold"/>
                                        <p:tgtEl>
                                          <p:spTgt spid="5"/>
                                        </p:tgtEl>
                                        <p:attrNameLst>
                                          <p:attrName>fillcolor</p:attrName>
                                        </p:attrNameLst>
                                      </p:cBhvr>
                                      <p:by>
                                        <p:hsl h="7200000" s="0" l="0"/>
                                      </p:by>
                                    </p:animClr>
                                    <p:animClr clrSpc="hsl" dir="cw">
                                      <p:cBhvr>
                                        <p:cTn id="59" dur="500" fill="hold"/>
                                        <p:tgtEl>
                                          <p:spTgt spid="5"/>
                                        </p:tgtEl>
                                        <p:attrNameLst>
                                          <p:attrName>stroke.color</p:attrName>
                                        </p:attrNameLst>
                                      </p:cBhvr>
                                      <p:by>
                                        <p:hsl h="7200000" s="0" l="0"/>
                                      </p:by>
                                    </p:animClr>
                                    <p:set>
                                      <p:cBhvr>
                                        <p:cTn id="60" dur="500" fill="hold"/>
                                        <p:tgtEl>
                                          <p:spTgt spid="5"/>
                                        </p:tgtEl>
                                        <p:attrNameLst>
                                          <p:attrName>fill.type</p:attrName>
                                        </p:attrNameLst>
                                      </p:cBhvr>
                                      <p:to>
                                        <p:strVal val="solid"/>
                                      </p:to>
                                    </p:set>
                                  </p:childTnLst>
                                </p:cTn>
                              </p:par>
                              <p:par>
                                <p:cTn id="61" presetID="23" presetClass="entr" presetSubtype="32"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250" fill="hold"/>
                                        <p:tgtEl>
                                          <p:spTgt spid="16"/>
                                        </p:tgtEl>
                                        <p:attrNameLst>
                                          <p:attrName>ppt_w</p:attrName>
                                        </p:attrNameLst>
                                      </p:cBhvr>
                                      <p:tavLst>
                                        <p:tav tm="0">
                                          <p:val>
                                            <p:strVal val="4*#ppt_w"/>
                                          </p:val>
                                        </p:tav>
                                        <p:tav tm="100000">
                                          <p:val>
                                            <p:strVal val="#ppt_w"/>
                                          </p:val>
                                        </p:tav>
                                      </p:tavLst>
                                    </p:anim>
                                    <p:anim calcmode="lin" valueType="num">
                                      <p:cBhvr>
                                        <p:cTn id="6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seq concurrent="1" nextAc="seek">
              <p:cTn id="65" restart="whenNotActive" fill="hold" evtFilter="cancelBubble" nodeType="interactiveSeq">
                <p:stCondLst>
                  <p:cond evt="onClick" delay="0">
                    <p:tgtEl>
                      <p:spTgt spid="3"/>
                    </p:tgtEl>
                  </p:cond>
                </p:stCondLst>
                <p:endSync evt="end" delay="0">
                  <p:rtn val="all"/>
                </p:endSync>
                <p:childTnLst>
                  <p:par>
                    <p:cTn id="66" fill="hold">
                      <p:stCondLst>
                        <p:cond delay="0"/>
                      </p:stCondLst>
                      <p:childTnLst>
                        <p:par>
                          <p:cTn id="67" fill="hold">
                            <p:stCondLst>
                              <p:cond delay="0"/>
                            </p:stCondLst>
                            <p:childTnLst>
                              <p:par>
                                <p:cTn id="68" presetID="21" presetClass="emph" presetSubtype="0" fill="hold" grpId="1" nodeType="withEffect">
                                  <p:stCondLst>
                                    <p:cond delay="0"/>
                                  </p:stCondLst>
                                  <p:childTnLst>
                                    <p:animClr clrSpc="hsl" dir="cw">
                                      <p:cBhvr override="childStyle">
                                        <p:cTn id="69" dur="500" fill="hold"/>
                                        <p:tgtEl>
                                          <p:spTgt spid="3"/>
                                        </p:tgtEl>
                                        <p:attrNameLst>
                                          <p:attrName>style.color</p:attrName>
                                        </p:attrNameLst>
                                      </p:cBhvr>
                                      <p:by>
                                        <p:hsl h="7200000" s="0" l="0"/>
                                      </p:by>
                                    </p:animClr>
                                    <p:animClr clrSpc="hsl" dir="cw">
                                      <p:cBhvr>
                                        <p:cTn id="70" dur="500" fill="hold"/>
                                        <p:tgtEl>
                                          <p:spTgt spid="3"/>
                                        </p:tgtEl>
                                        <p:attrNameLst>
                                          <p:attrName>fillcolor</p:attrName>
                                        </p:attrNameLst>
                                      </p:cBhvr>
                                      <p:by>
                                        <p:hsl h="7200000" s="0" l="0"/>
                                      </p:by>
                                    </p:animClr>
                                    <p:animClr clrSpc="hsl" dir="cw">
                                      <p:cBhvr>
                                        <p:cTn id="71" dur="500" fill="hold"/>
                                        <p:tgtEl>
                                          <p:spTgt spid="3"/>
                                        </p:tgtEl>
                                        <p:attrNameLst>
                                          <p:attrName>stroke.color</p:attrName>
                                        </p:attrNameLst>
                                      </p:cBhvr>
                                      <p:by>
                                        <p:hsl h="7200000" s="0" l="0"/>
                                      </p:by>
                                    </p:animClr>
                                    <p:set>
                                      <p:cBhvr>
                                        <p:cTn id="72" dur="500" fill="hold"/>
                                        <p:tgtEl>
                                          <p:spTgt spid="3"/>
                                        </p:tgtEl>
                                        <p:attrNameLst>
                                          <p:attrName>fill.type</p:attrName>
                                        </p:attrNameLst>
                                      </p:cBhvr>
                                      <p:to>
                                        <p:strVal val="solid"/>
                                      </p:to>
                                    </p:set>
                                  </p:childTnLst>
                                </p:cTn>
                              </p:par>
                              <p:par>
                                <p:cTn id="73" presetID="37" presetClass="entr" presetSubtype="0"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900" decel="100000" fill="hold"/>
                                        <p:tgtEl>
                                          <p:spTgt spid="10"/>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3"/>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21" presetClass="emph" presetSubtype="0" fill="hold" grpId="1" nodeType="withEffect">
                                  <p:stCondLst>
                                    <p:cond delay="0"/>
                                  </p:stCondLst>
                                  <p:childTnLst>
                                    <p:animClr clrSpc="hsl" dir="cw">
                                      <p:cBhvr override="childStyle">
                                        <p:cTn id="83" dur="500" fill="hold"/>
                                        <p:tgtEl>
                                          <p:spTgt spid="6"/>
                                        </p:tgtEl>
                                        <p:attrNameLst>
                                          <p:attrName>style.color</p:attrName>
                                        </p:attrNameLst>
                                      </p:cBhvr>
                                      <p:by>
                                        <p:hsl h="7200000" s="0" l="0"/>
                                      </p:by>
                                    </p:animClr>
                                    <p:animClr clrSpc="hsl" dir="cw">
                                      <p:cBhvr>
                                        <p:cTn id="84" dur="500" fill="hold"/>
                                        <p:tgtEl>
                                          <p:spTgt spid="6"/>
                                        </p:tgtEl>
                                        <p:attrNameLst>
                                          <p:attrName>fillcolor</p:attrName>
                                        </p:attrNameLst>
                                      </p:cBhvr>
                                      <p:by>
                                        <p:hsl h="7200000" s="0" l="0"/>
                                      </p:by>
                                    </p:animClr>
                                    <p:animClr clrSpc="hsl" dir="cw">
                                      <p:cBhvr>
                                        <p:cTn id="85" dur="500" fill="hold"/>
                                        <p:tgtEl>
                                          <p:spTgt spid="6"/>
                                        </p:tgtEl>
                                        <p:attrNameLst>
                                          <p:attrName>stroke.color</p:attrName>
                                        </p:attrNameLst>
                                      </p:cBhvr>
                                      <p:by>
                                        <p:hsl h="7200000" s="0" l="0"/>
                                      </p:by>
                                    </p:animClr>
                                    <p:set>
                                      <p:cBhvr>
                                        <p:cTn id="86" dur="500" fill="hold"/>
                                        <p:tgtEl>
                                          <p:spTgt spid="6"/>
                                        </p:tgtEl>
                                        <p:attrNameLst>
                                          <p:attrName>fill.type</p:attrName>
                                        </p:attrNameLst>
                                      </p:cBhvr>
                                      <p:to>
                                        <p:strVal val="solid"/>
                                      </p:to>
                                    </p:set>
                                  </p:childTnLst>
                                </p:cTn>
                              </p:par>
                              <p:par>
                                <p:cTn id="87" presetID="23" presetClass="entr" presetSubtype="32" fill="hold"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250" fill="hold"/>
                                        <p:tgtEl>
                                          <p:spTgt spid="18"/>
                                        </p:tgtEl>
                                        <p:attrNameLst>
                                          <p:attrName>ppt_w</p:attrName>
                                        </p:attrNameLst>
                                      </p:cBhvr>
                                      <p:tavLst>
                                        <p:tav tm="0">
                                          <p:val>
                                            <p:strVal val="4*#ppt_w"/>
                                          </p:val>
                                        </p:tav>
                                        <p:tav tm="100000">
                                          <p:val>
                                            <p:strVal val="#ppt_w"/>
                                          </p:val>
                                        </p:tav>
                                      </p:tavLst>
                                    </p:anim>
                                    <p:anim calcmode="lin" valueType="num">
                                      <p:cBhvr>
                                        <p:cTn id="9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6"/>
                  </p:tgtEl>
                </p:cond>
              </p:nextCondLst>
            </p:seq>
            <p:seq concurrent="1" nextAc="seek">
              <p:cTn id="91" restart="whenNotActive" fill="hold" evtFilter="cancelBubble" nodeType="interactiveSeq">
                <p:stCondLst>
                  <p:cond evt="onClick" delay="0">
                    <p:tgtEl>
                      <p:spTgt spid="8"/>
                    </p:tgtEl>
                  </p:cond>
                </p:stCondLst>
                <p:endSync evt="end" delay="0">
                  <p:rtn val="all"/>
                </p:endSync>
                <p:childTnLst>
                  <p:par>
                    <p:cTn id="92" fill="hold">
                      <p:stCondLst>
                        <p:cond delay="0"/>
                      </p:stCondLst>
                      <p:childTnLst>
                        <p:par>
                          <p:cTn id="93" fill="hold">
                            <p:stCondLst>
                              <p:cond delay="0"/>
                            </p:stCondLst>
                            <p:childTnLst>
                              <p:par>
                                <p:cTn id="94" presetID="3" presetClass="emph" presetSubtype="2" fill="hold" grpId="1" nodeType="withEffect">
                                  <p:stCondLst>
                                    <p:cond delay="0"/>
                                  </p:stCondLst>
                                  <p:childTnLst>
                                    <p:animClr clrSpc="rgb" dir="cw">
                                      <p:cBhvr override="childStyle">
                                        <p:cTn id="95" dur="2000" fill="hold"/>
                                        <p:tgtEl>
                                          <p:spTgt spid="8"/>
                                        </p:tgtEl>
                                        <p:attrNameLst>
                                          <p:attrName>style.color</p:attrName>
                                        </p:attrNameLst>
                                      </p:cBhvr>
                                      <p:to>
                                        <a:schemeClr val="accent2"/>
                                      </p:to>
                                    </p:animClr>
                                  </p:childTnLst>
                                </p:cTn>
                              </p:par>
                              <p:par>
                                <p:cTn id="96" presetID="23" presetClass="entr" presetSubtype="32" fill="hold"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250" fill="hold"/>
                                        <p:tgtEl>
                                          <p:spTgt spid="19"/>
                                        </p:tgtEl>
                                        <p:attrNameLst>
                                          <p:attrName>ppt_w</p:attrName>
                                        </p:attrNameLst>
                                      </p:cBhvr>
                                      <p:tavLst>
                                        <p:tav tm="0">
                                          <p:val>
                                            <p:strVal val="4*#ppt_w"/>
                                          </p:val>
                                        </p:tav>
                                        <p:tav tm="100000">
                                          <p:val>
                                            <p:strVal val="#ppt_w"/>
                                          </p:val>
                                        </p:tav>
                                      </p:tavLst>
                                    </p:anim>
                                    <p:anim calcmode="lin" valueType="num">
                                      <p:cBhvr>
                                        <p:cTn id="99"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childTnLst>
        </p:cTn>
      </p:par>
    </p:tnLst>
    <p:bldLst>
      <p:bldP spid="40" grpId="0" animBg="1"/>
      <p:bldP spid="41" grpId="0" animBg="1"/>
      <p:bldP spid="2" grpId="0" animBg="1"/>
      <p:bldP spid="3" grpId="0" animBg="1"/>
      <p:bldP spid="3" grpId="1" animBg="1"/>
      <p:bldP spid="5" grpId="0" animBg="1"/>
      <p:bldP spid="5" grpId="1" animBg="1"/>
      <p:bldP spid="6" grpId="0" animBg="1"/>
      <p:bldP spid="6" grpId="1"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912586" y="5479093"/>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671514" y="5919156"/>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6168867"/>
            <a:ext cx="520391" cy="566575"/>
          </a:xfrm>
          <a:prstGeom prst="rect">
            <a:avLst/>
          </a:prstGeom>
        </p:spPr>
      </p:pic>
      <p:sp>
        <p:nvSpPr>
          <p:cNvPr id="4" name="Snip Diagonal Corner Rectangle 3"/>
          <p:cNvSpPr/>
          <p:nvPr/>
        </p:nvSpPr>
        <p:spPr>
          <a:xfrm>
            <a:off x="817385" y="647539"/>
            <a:ext cx="10526728" cy="2335413"/>
          </a:xfrm>
          <a:prstGeom prst="snip2DiagRect">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4. Người không để mất một ai, trừ đứa con hư hỏng để lời Kinh Thánh được nên như thế nào?</a:t>
            </a:r>
            <a:endParaRPr kumimoji="0" lang="vi-VN"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1127784" y="4555791"/>
            <a:ext cx="4910750" cy="8742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a:ea typeface="+mn-ea"/>
                <a:cs typeface="+mn-cs"/>
              </a:rPr>
              <a:t>C</a:t>
            </a: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r>
              <a:rPr kumimoji="0" lang="en-US" sz="4000" b="1" i="0" u="none" strike="noStrike" kern="1200" cap="none" spc="0" normalizeH="0" baseline="0" noProof="0">
                <a:ln>
                  <a:noFill/>
                </a:ln>
                <a:solidFill>
                  <a:prstClr val="black"/>
                </a:solidFill>
                <a:effectLst/>
                <a:uLnTx/>
                <a:uFillTx/>
                <a:latin typeface="Calibri"/>
                <a:ea typeface="+mn-ea"/>
                <a:cs typeface="+mn-cs"/>
              </a:rPr>
              <a:t> Ứng nghiệm</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 name="Rectangle 41"/>
          <p:cNvSpPr/>
          <p:nvPr/>
        </p:nvSpPr>
        <p:spPr>
          <a:xfrm>
            <a:off x="1111942" y="3645592"/>
            <a:ext cx="4906798" cy="7708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l" defTabSz="914400" rtl="0" eaLnBrk="1" fontAlgn="auto" latinLnBrk="0" hangingPunct="1">
              <a:lnSpc>
                <a:spcPct val="100000"/>
              </a:lnSpc>
              <a:spcBef>
                <a:spcPts val="0"/>
              </a:spcBef>
              <a:spcAft>
                <a:spcPts val="0"/>
              </a:spcAft>
              <a:buClrTx/>
              <a:buSzTx/>
              <a:buFontTx/>
              <a:buAutoNum type="alphaUcPeriod"/>
              <a:tabLst/>
              <a:defRPr/>
            </a:pPr>
            <a:r>
              <a:rPr kumimoji="0" lang="en-US" sz="4000" b="1" i="0" u="none" strike="noStrike" kern="1200" cap="none" spc="0" normalizeH="0" baseline="0" noProof="0">
                <a:ln>
                  <a:noFill/>
                </a:ln>
                <a:solidFill>
                  <a:prstClr val="black"/>
                </a:solidFill>
                <a:effectLst/>
                <a:uLnTx/>
                <a:uFillTx/>
                <a:latin typeface="Calibri"/>
                <a:ea typeface="+mn-ea"/>
                <a:cs typeface="+mn-cs"/>
              </a:rPr>
              <a:t>Hoàn hảo</a:t>
            </a:r>
          </a:p>
        </p:txBody>
      </p:sp>
      <p:sp>
        <p:nvSpPr>
          <p:cNvPr id="43" name="Rectangle 42"/>
          <p:cNvSpPr/>
          <p:nvPr/>
        </p:nvSpPr>
        <p:spPr>
          <a:xfrm>
            <a:off x="6151087" y="4544645"/>
            <a:ext cx="4933805" cy="87601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a:ea typeface="+mn-ea"/>
                <a:cs typeface="+mn-cs"/>
              </a:rPr>
              <a:t>D</a:t>
            </a: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r>
              <a:rPr kumimoji="0" lang="en-US" sz="4000" b="1" i="0" u="none" strike="noStrike" kern="1200" cap="none" spc="0" normalizeH="0" baseline="0" noProof="0">
                <a:ln>
                  <a:noFill/>
                </a:ln>
                <a:solidFill>
                  <a:prstClr val="black"/>
                </a:solidFill>
                <a:effectLst/>
                <a:uLnTx/>
                <a:uFillTx/>
                <a:latin typeface="Calibri"/>
                <a:ea typeface="+mn-ea"/>
                <a:cs typeface="+mn-cs"/>
              </a:rPr>
              <a:t> Bình an</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4109" y="3606297"/>
            <a:ext cx="4906798" cy="7708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a:t>
            </a: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sz="4000" b="1" i="0" u="none" strike="noStrike" kern="1200" cap="none" spc="0" normalizeH="0" baseline="0" noProof="0">
                <a:ln>
                  <a:noFill/>
                </a:ln>
                <a:solidFill>
                  <a:prstClr val="black"/>
                </a:solidFill>
                <a:effectLst/>
                <a:uLnTx/>
                <a:uFillTx/>
                <a:latin typeface="Calibri"/>
                <a:ea typeface="+mn-ea"/>
                <a:cs typeface="+mn-cs"/>
              </a:rPr>
              <a:t>Trọn vẹn</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279955" y="4628623"/>
            <a:ext cx="678075"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0210018" y="4662417"/>
            <a:ext cx="804536" cy="704088"/>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16242" y="3675602"/>
            <a:ext cx="740259" cy="650530"/>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07013" y="3738749"/>
            <a:ext cx="697659" cy="613094"/>
          </a:xfrm>
          <a:prstGeom prst="rect">
            <a:avLst/>
          </a:prstGeom>
        </p:spPr>
      </p:pic>
      <p:sp>
        <p:nvSpPr>
          <p:cNvPr id="41" name="Cloud 40"/>
          <p:cNvSpPr/>
          <p:nvPr/>
        </p:nvSpPr>
        <p:spPr>
          <a:xfrm>
            <a:off x="13632601" y="4702499"/>
            <a:ext cx="891420" cy="548907"/>
          </a:xfrm>
          <a:prstGeom prst="cloud">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0" name="Cloud 39"/>
          <p:cNvSpPr/>
          <p:nvPr/>
        </p:nvSpPr>
        <p:spPr>
          <a:xfrm>
            <a:off x="-683345" y="5721346"/>
            <a:ext cx="567114" cy="349210"/>
          </a:xfrm>
          <a:prstGeom prst="cloud">
            <a:avLst/>
          </a:prstGeom>
          <a:solidFill>
            <a:srgbClr val="FF76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Cloud 56">
            <a:hlinkClick r:id="rId15" action="ppaction://hlinksldjump"/>
            <a:extLst>
              <a:ext uri="{FF2B5EF4-FFF2-40B4-BE49-F238E27FC236}">
                <a16:creationId xmlns:a16="http://schemas.microsoft.com/office/drawing/2014/main" id="{4B8D0253-C1B2-6B5C-76F2-88F620FF288D}"/>
              </a:ext>
            </a:extLst>
          </p:cNvPr>
          <p:cNvSpPr/>
          <p:nvPr/>
        </p:nvSpPr>
        <p:spPr>
          <a:xfrm>
            <a:off x="-4985" y="5828357"/>
            <a:ext cx="1797385" cy="95932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QUAY </a:t>
            </a: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971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anim calcmode="lin" valueType="num">
                                      <p:cBhvr>
                                        <p:cTn id="14" dur="500" fill="hold"/>
                                        <p:tgtEl>
                                          <p:spTgt spid="42"/>
                                        </p:tgtEl>
                                        <p:attrNameLst>
                                          <p:attrName>ppt_x</p:attrName>
                                        </p:attrNameLst>
                                      </p:cBhvr>
                                      <p:tavLst>
                                        <p:tav tm="0">
                                          <p:val>
                                            <p:strVal val="#ppt_x"/>
                                          </p:val>
                                        </p:tav>
                                        <p:tav tm="100000">
                                          <p:val>
                                            <p:strVal val="#ppt_x"/>
                                          </p:val>
                                        </p:tav>
                                      </p:tavLst>
                                    </p:anim>
                                    <p:anim calcmode="lin" valueType="num">
                                      <p:cBhvr>
                                        <p:cTn id="15" dur="50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strVal val="#ppt_x"/>
                                          </p:val>
                                        </p:tav>
                                        <p:tav tm="100000">
                                          <p:val>
                                            <p:strVal val="#ppt_x"/>
                                          </p:val>
                                        </p:tav>
                                      </p:tavLst>
                                    </p:anim>
                                    <p:anim calcmode="lin" valueType="num">
                                      <p:cBhvr>
                                        <p:cTn id="21" dur="500" fill="hold"/>
                                        <p:tgtEl>
                                          <p:spTgt spid="4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strVal val="#ppt_x"/>
                                          </p:val>
                                        </p:tav>
                                        <p:tav tm="100000">
                                          <p:val>
                                            <p:strVal val="#ppt_x"/>
                                          </p:val>
                                        </p:tav>
                                      </p:tavLst>
                                    </p:anim>
                                    <p:anim calcmode="lin" valueType="num">
                                      <p:cBhvr>
                                        <p:cTn id="27" dur="5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anim calcmode="lin" valueType="num">
                                      <p:cBhvr>
                                        <p:cTn id="32" dur="500" fill="hold"/>
                                        <p:tgtEl>
                                          <p:spTgt spid="43"/>
                                        </p:tgtEl>
                                        <p:attrNameLst>
                                          <p:attrName>ppt_x</p:attrName>
                                        </p:attrNameLst>
                                      </p:cBhvr>
                                      <p:tavLst>
                                        <p:tav tm="0">
                                          <p:val>
                                            <p:strVal val="#ppt_x"/>
                                          </p:val>
                                        </p:tav>
                                        <p:tav tm="100000">
                                          <p:val>
                                            <p:strVal val="#ppt_x"/>
                                          </p:val>
                                        </p:tav>
                                      </p:tavLst>
                                    </p:anim>
                                    <p:anim calcmode="lin" valueType="num">
                                      <p:cBhvr>
                                        <p:cTn id="33" dur="500" fill="hold"/>
                                        <p:tgtEl>
                                          <p:spTgt spid="43"/>
                                        </p:tgtEl>
                                        <p:attrNameLst>
                                          <p:attrName>ppt_y</p:attrName>
                                        </p:attrNameLst>
                                      </p:cBhvr>
                                      <p:tavLst>
                                        <p:tav tm="0">
                                          <p:val>
                                            <p:strVal val="#ppt_y+.1"/>
                                          </p:val>
                                        </p:tav>
                                        <p:tav tm="100000">
                                          <p:val>
                                            <p:strVal val="#ppt_y"/>
                                          </p:val>
                                        </p:tav>
                                      </p:tavLst>
                                    </p:anim>
                                  </p:childTnLst>
                                </p:cTn>
                              </p:par>
                              <p:par>
                                <p:cTn id="34" presetID="8" presetClass="emph" presetSubtype="0" repeatCount="indefinite" fill="hold" nodeType="withEffect">
                                  <p:stCondLst>
                                    <p:cond delay="0"/>
                                  </p:stCondLst>
                                  <p:childTnLst>
                                    <p:animRot by="21600000">
                                      <p:cBhvr>
                                        <p:cTn id="35" dur="2250" fill="hold"/>
                                        <p:tgtEl>
                                          <p:spTgt spid="7"/>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500" fill="hold"/>
                                        <p:tgtEl>
                                          <p:spTgt spid="9"/>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11"/>
                                        </p:tgtEl>
                                        <p:attrNameLst>
                                          <p:attrName>r</p:attrName>
                                        </p:attrNameLst>
                                      </p:cBhvr>
                                    </p:animRot>
                                  </p:childTnLst>
                                </p:cTn>
                              </p:par>
                              <p:par>
                                <p:cTn id="40" presetID="2" presetClass="entr" presetSubtype="2" repeatCount="indefinite" fill="hold" grpId="0" nodeType="withEffect">
                                  <p:stCondLst>
                                    <p:cond delay="50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20000" fill="hold"/>
                                        <p:tgtEl>
                                          <p:spTgt spid="40"/>
                                        </p:tgtEl>
                                        <p:attrNameLst>
                                          <p:attrName>ppt_x</p:attrName>
                                        </p:attrNameLst>
                                      </p:cBhvr>
                                      <p:tavLst>
                                        <p:tav tm="0">
                                          <p:val>
                                            <p:strVal val="1+#ppt_w/2"/>
                                          </p:val>
                                        </p:tav>
                                        <p:tav tm="100000">
                                          <p:val>
                                            <p:strVal val="#ppt_x"/>
                                          </p:val>
                                        </p:tav>
                                      </p:tavLst>
                                    </p:anim>
                                    <p:anim calcmode="lin" valueType="num">
                                      <p:cBhvr additive="base">
                                        <p:cTn id="43" dur="20000" fill="hold"/>
                                        <p:tgtEl>
                                          <p:spTgt spid="40"/>
                                        </p:tgtEl>
                                        <p:attrNameLst>
                                          <p:attrName>ppt_y</p:attrName>
                                        </p:attrNameLst>
                                      </p:cBhvr>
                                      <p:tavLst>
                                        <p:tav tm="0">
                                          <p:val>
                                            <p:strVal val="#ppt_y"/>
                                          </p:val>
                                        </p:tav>
                                        <p:tav tm="100000">
                                          <p:val>
                                            <p:strVal val="#ppt_y"/>
                                          </p:val>
                                        </p:tav>
                                      </p:tavLst>
                                    </p:anim>
                                  </p:childTnLst>
                                </p:cTn>
                              </p:par>
                              <p:par>
                                <p:cTn id="44" presetID="2" presetClass="entr" presetSubtype="8" repeatCount="indefinite" fill="hold" grpId="0" nodeType="withEffect">
                                  <p:stCondLst>
                                    <p:cond delay="50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20000" fill="hold"/>
                                        <p:tgtEl>
                                          <p:spTgt spid="41"/>
                                        </p:tgtEl>
                                        <p:attrNameLst>
                                          <p:attrName>ppt_x</p:attrName>
                                        </p:attrNameLst>
                                      </p:cBhvr>
                                      <p:tavLst>
                                        <p:tav tm="0">
                                          <p:val>
                                            <p:strVal val="0-#ppt_w/2"/>
                                          </p:val>
                                        </p:tav>
                                        <p:tav tm="100000">
                                          <p:val>
                                            <p:strVal val="#ppt_x"/>
                                          </p:val>
                                        </p:tav>
                                      </p:tavLst>
                                    </p:anim>
                                    <p:anim calcmode="lin" valueType="num">
                                      <p:cBhvr additive="base">
                                        <p:cTn id="47"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afterEffect">
                                  <p:stCondLst>
                                    <p:cond delay="0"/>
                                  </p:stCondLst>
                                  <p:childTnLst>
                                    <p:animClr clrSpc="rgb" dir="cw">
                                      <p:cBhvr>
                                        <p:cTn id="52" dur="250" fill="hold"/>
                                        <p:tgtEl>
                                          <p:spTgt spid="26"/>
                                        </p:tgtEl>
                                        <p:attrNameLst>
                                          <p:attrName>fillcolor</p:attrName>
                                        </p:attrNameLst>
                                      </p:cBhvr>
                                      <p:to>
                                        <a:srgbClr val="FFF2CC"/>
                                      </p:to>
                                    </p:animClr>
                                    <p:set>
                                      <p:cBhvr>
                                        <p:cTn id="53" dur="250" fill="hold"/>
                                        <p:tgtEl>
                                          <p:spTgt spid="26"/>
                                        </p:tgtEl>
                                        <p:attrNameLst>
                                          <p:attrName>fill.type</p:attrName>
                                        </p:attrNameLst>
                                      </p:cBhvr>
                                      <p:to>
                                        <p:strVal val="solid"/>
                                      </p:to>
                                    </p:set>
                                    <p:set>
                                      <p:cBhvr>
                                        <p:cTn id="54" dur="250" fill="hold"/>
                                        <p:tgtEl>
                                          <p:spTgt spid="26"/>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par>
                                <p:cTn id="55" presetID="23" presetClass="entr" presetSubtype="32" fill="hold" nodeType="withEffect">
                                  <p:stCondLst>
                                    <p:cond delay="1000"/>
                                  </p:stCondLst>
                                  <p:childTnLst>
                                    <p:set>
                                      <p:cBhvr>
                                        <p:cTn id="56" dur="1" fill="hold">
                                          <p:stCondLst>
                                            <p:cond delay="0"/>
                                          </p:stCondLst>
                                        </p:cTn>
                                        <p:tgtEl>
                                          <p:spTgt spid="47"/>
                                        </p:tgtEl>
                                        <p:attrNameLst>
                                          <p:attrName>style.visibility</p:attrName>
                                        </p:attrNameLst>
                                      </p:cBhvr>
                                      <p:to>
                                        <p:strVal val="visible"/>
                                      </p:to>
                                    </p:set>
                                    <p:anim calcmode="lin" valueType="num">
                                      <p:cBhvr>
                                        <p:cTn id="57" dur="250" fill="hold"/>
                                        <p:tgtEl>
                                          <p:spTgt spid="47"/>
                                        </p:tgtEl>
                                        <p:attrNameLst>
                                          <p:attrName>ppt_w</p:attrName>
                                        </p:attrNameLst>
                                      </p:cBhvr>
                                      <p:tavLst>
                                        <p:tav tm="0">
                                          <p:val>
                                            <p:strVal val="4*#ppt_w"/>
                                          </p:val>
                                        </p:tav>
                                        <p:tav tm="100000">
                                          <p:val>
                                            <p:strVal val="#ppt_w"/>
                                          </p:val>
                                        </p:tav>
                                      </p:tavLst>
                                    </p:anim>
                                    <p:anim calcmode="lin" valueType="num">
                                      <p:cBhvr>
                                        <p:cTn id="58"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4" name="Check mark.wav"/>
                                        </p:tgtEl>
                                      </p:cMediaNode>
                                    </p:audio>
                                  </p:subTnLst>
                                </p:cTn>
                              </p:par>
                            </p:childTnLst>
                          </p:cTn>
                        </p:par>
                        <p:par>
                          <p:cTn id="59" fill="hold">
                            <p:stCondLst>
                              <p:cond delay="1250"/>
                            </p:stCondLst>
                            <p:childTnLst>
                              <p:par>
                                <p:cTn id="60" presetID="1" presetClass="emph" presetSubtype="2" fill="hold" nodeType="afterEffect">
                                  <p:stCondLst>
                                    <p:cond delay="0"/>
                                  </p:stCondLst>
                                  <p:childTnLst>
                                    <p:animClr clrSpc="rgb" dir="cw">
                                      <p:cBhvr>
                                        <p:cTn id="61" dur="250" fill="hold"/>
                                        <p:tgtEl>
                                          <p:spTgt spid="26"/>
                                        </p:tgtEl>
                                        <p:attrNameLst>
                                          <p:attrName>fillcolor</p:attrName>
                                        </p:attrNameLst>
                                      </p:cBhvr>
                                      <p:to>
                                        <a:srgbClr val="00B050"/>
                                      </p:to>
                                    </p:animClr>
                                    <p:set>
                                      <p:cBhvr>
                                        <p:cTn id="62" dur="250" fill="hold"/>
                                        <p:tgtEl>
                                          <p:spTgt spid="26"/>
                                        </p:tgtEl>
                                        <p:attrNameLst>
                                          <p:attrName>fill.type</p:attrName>
                                        </p:attrNameLst>
                                      </p:cBhvr>
                                      <p:to>
                                        <p:strVal val="solid"/>
                                      </p:to>
                                    </p:set>
                                    <p:set>
                                      <p:cBhvr>
                                        <p:cTn id="6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64" restart="whenNotActive" fill="hold" evtFilter="cancelBubble" nodeType="interactiveSeq">
                <p:stCondLst>
                  <p:cond evt="onClick" delay="0">
                    <p:tgtEl>
                      <p:spTgt spid="42"/>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42"/>
                                        </p:tgtEl>
                                        <p:attrNameLst>
                                          <p:attrName>fillcolor</p:attrName>
                                        </p:attrNameLst>
                                      </p:cBhvr>
                                      <p:to>
                                        <a:srgbClr val="FFF2CC"/>
                                      </p:to>
                                    </p:animClr>
                                    <p:set>
                                      <p:cBhvr>
                                        <p:cTn id="69" dur="250" fill="hold"/>
                                        <p:tgtEl>
                                          <p:spTgt spid="42"/>
                                        </p:tgtEl>
                                        <p:attrNameLst>
                                          <p:attrName>fill.type</p:attrName>
                                        </p:attrNameLst>
                                      </p:cBhvr>
                                      <p:to>
                                        <p:strVal val="solid"/>
                                      </p:to>
                                    </p:set>
                                    <p:set>
                                      <p:cBhvr>
                                        <p:cTn id="70" dur="250" fill="hold"/>
                                        <p:tgtEl>
                                          <p:spTgt spid="42"/>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53"/>
                                        </p:tgtEl>
                                        <p:attrNameLst>
                                          <p:attrName>style.visibility</p:attrName>
                                        </p:attrNameLst>
                                      </p:cBhvr>
                                      <p:to>
                                        <p:strVal val="visible"/>
                                      </p:to>
                                    </p:set>
                                    <p:anim calcmode="lin" valueType="num">
                                      <p:cBhvr>
                                        <p:cTn id="73" dur="250" fill="hold"/>
                                        <p:tgtEl>
                                          <p:spTgt spid="53"/>
                                        </p:tgtEl>
                                        <p:attrNameLst>
                                          <p:attrName>ppt_w</p:attrName>
                                        </p:attrNameLst>
                                      </p:cBhvr>
                                      <p:tavLst>
                                        <p:tav tm="0">
                                          <p:val>
                                            <p:strVal val="4*#ppt_w"/>
                                          </p:val>
                                        </p:tav>
                                        <p:tav tm="100000">
                                          <p:val>
                                            <p:strVal val="#ppt_w"/>
                                          </p:val>
                                        </p:tav>
                                      </p:tavLst>
                                    </p:anim>
                                    <p:anim calcmode="lin" valueType="num">
                                      <p:cBhvr>
                                        <p:cTn id="7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5" name="Wrong Buzzer.wav"/>
                                        </p:tgtEl>
                                      </p:cMediaNode>
                                    </p:audio>
                                  </p:subTnLst>
                                </p:cTn>
                              </p:par>
                              <p:par>
                                <p:cTn id="75" presetID="1" presetClass="emph" presetSubtype="2" fill="hold" nodeType="withEffect">
                                  <p:stCondLst>
                                    <p:cond delay="1000"/>
                                  </p:stCondLst>
                                  <p:childTnLst>
                                    <p:animClr clrSpc="rgb" dir="cw">
                                      <p:cBhvr>
                                        <p:cTn id="76" dur="250" fill="hold"/>
                                        <p:tgtEl>
                                          <p:spTgt spid="42"/>
                                        </p:tgtEl>
                                        <p:attrNameLst>
                                          <p:attrName>fillcolor</p:attrName>
                                        </p:attrNameLst>
                                      </p:cBhvr>
                                      <p:to>
                                        <a:srgbClr val="FFFF00"/>
                                      </p:to>
                                    </p:animClr>
                                    <p:set>
                                      <p:cBhvr>
                                        <p:cTn id="77" dur="250" fill="hold"/>
                                        <p:tgtEl>
                                          <p:spTgt spid="42"/>
                                        </p:tgtEl>
                                        <p:attrNameLst>
                                          <p:attrName>fill.type</p:attrName>
                                        </p:attrNameLst>
                                      </p:cBhvr>
                                      <p:to>
                                        <p:strVal val="solid"/>
                                      </p:to>
                                    </p:set>
                                    <p:set>
                                      <p:cBhvr>
                                        <p:cTn id="7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9" restart="whenNotActive" fill="hold" evtFilter="cancelBubble" nodeType="interactiveSeq">
                <p:stCondLst>
                  <p:cond evt="onClick" delay="0">
                    <p:tgtEl>
                      <p:spTgt spid="43"/>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3"/>
                                        </p:tgtEl>
                                        <p:attrNameLst>
                                          <p:attrName>fillcolor</p:attrName>
                                        </p:attrNameLst>
                                      </p:cBhvr>
                                      <p:to>
                                        <a:srgbClr val="FFF2CC"/>
                                      </p:to>
                                    </p:animClr>
                                    <p:set>
                                      <p:cBhvr>
                                        <p:cTn id="84" dur="250" fill="hold"/>
                                        <p:tgtEl>
                                          <p:spTgt spid="43"/>
                                        </p:tgtEl>
                                        <p:attrNameLst>
                                          <p:attrName>fill.type</p:attrName>
                                        </p:attrNameLst>
                                      </p:cBhvr>
                                      <p:to>
                                        <p:strVal val="solid"/>
                                      </p:to>
                                    </p:set>
                                    <p:set>
                                      <p:cBhvr>
                                        <p:cTn id="85" dur="250" fill="hold"/>
                                        <p:tgtEl>
                                          <p:spTgt spid="43"/>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3"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51"/>
                                        </p:tgtEl>
                                        <p:attrNameLst>
                                          <p:attrName>style.visibility</p:attrName>
                                        </p:attrNameLst>
                                      </p:cBhvr>
                                      <p:to>
                                        <p:strVal val="visible"/>
                                      </p:to>
                                    </p:set>
                                    <p:anim calcmode="lin" valueType="num">
                                      <p:cBhvr>
                                        <p:cTn id="88" dur="250" fill="hold"/>
                                        <p:tgtEl>
                                          <p:spTgt spid="51"/>
                                        </p:tgtEl>
                                        <p:attrNameLst>
                                          <p:attrName>ppt_w</p:attrName>
                                        </p:attrNameLst>
                                      </p:cBhvr>
                                      <p:tavLst>
                                        <p:tav tm="0">
                                          <p:val>
                                            <p:strVal val="4*#ppt_w"/>
                                          </p:val>
                                        </p:tav>
                                        <p:tav tm="100000">
                                          <p:val>
                                            <p:strVal val="#ppt_w"/>
                                          </p:val>
                                        </p:tav>
                                      </p:tavLst>
                                    </p:anim>
                                    <p:anim calcmode="lin" valueType="num">
                                      <p:cBhvr>
                                        <p:cTn id="8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5" name="Wrong Buzzer.wav"/>
                                        </p:tgtEl>
                                      </p:cMediaNode>
                                    </p:audio>
                                  </p:subTnLst>
                                </p:cTn>
                              </p:par>
                              <p:par>
                                <p:cTn id="90" presetID="1" presetClass="emph" presetSubtype="2" fill="hold" nodeType="withEffect">
                                  <p:stCondLst>
                                    <p:cond delay="1000"/>
                                  </p:stCondLst>
                                  <p:childTnLst>
                                    <p:animClr clrSpc="rgb" dir="cw">
                                      <p:cBhvr>
                                        <p:cTn id="91" dur="250" fill="hold"/>
                                        <p:tgtEl>
                                          <p:spTgt spid="43"/>
                                        </p:tgtEl>
                                        <p:attrNameLst>
                                          <p:attrName>fillcolor</p:attrName>
                                        </p:attrNameLst>
                                      </p:cBhvr>
                                      <p:to>
                                        <a:srgbClr val="FFFF00"/>
                                      </p:to>
                                    </p:animClr>
                                    <p:set>
                                      <p:cBhvr>
                                        <p:cTn id="92" dur="250" fill="hold"/>
                                        <p:tgtEl>
                                          <p:spTgt spid="43"/>
                                        </p:tgtEl>
                                        <p:attrNameLst>
                                          <p:attrName>fill.type</p:attrName>
                                        </p:attrNameLst>
                                      </p:cBhvr>
                                      <p:to>
                                        <p:strVal val="solid"/>
                                      </p:to>
                                    </p:set>
                                    <p:set>
                                      <p:cBhvr>
                                        <p:cTn id="9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94" restart="whenNotActive" fill="hold" evtFilter="cancelBubble" nodeType="interactiveSeq">
                <p:stCondLst>
                  <p:cond evt="onClick" delay="0">
                    <p:tgtEl>
                      <p:spTgt spid="44"/>
                    </p:tgtEl>
                  </p:cond>
                </p:stCondLst>
                <p:endSync evt="end" delay="0">
                  <p:rtn val="all"/>
                </p:endSync>
                <p:childTnLst>
                  <p:par>
                    <p:cTn id="95" fill="hold">
                      <p:stCondLst>
                        <p:cond delay="0"/>
                      </p:stCondLst>
                      <p:childTnLst>
                        <p:par>
                          <p:cTn id="96" fill="hold">
                            <p:stCondLst>
                              <p:cond delay="0"/>
                            </p:stCondLst>
                            <p:childTnLst>
                              <p:par>
                                <p:cTn id="97" presetID="1" presetClass="emph" presetSubtype="2" fill="hold" nodeType="clickEffect">
                                  <p:stCondLst>
                                    <p:cond delay="0"/>
                                  </p:stCondLst>
                                  <p:childTnLst>
                                    <p:animClr clrSpc="rgb" dir="cw">
                                      <p:cBhvr>
                                        <p:cTn id="98" dur="250" fill="hold"/>
                                        <p:tgtEl>
                                          <p:spTgt spid="44"/>
                                        </p:tgtEl>
                                        <p:attrNameLst>
                                          <p:attrName>fillcolor</p:attrName>
                                        </p:attrNameLst>
                                      </p:cBhvr>
                                      <p:to>
                                        <a:srgbClr val="FFF2CC"/>
                                      </p:to>
                                    </p:animClr>
                                    <p:set>
                                      <p:cBhvr>
                                        <p:cTn id="99" dur="250" fill="hold"/>
                                        <p:tgtEl>
                                          <p:spTgt spid="44"/>
                                        </p:tgtEl>
                                        <p:attrNameLst>
                                          <p:attrName>fill.type</p:attrName>
                                        </p:attrNameLst>
                                      </p:cBhvr>
                                      <p:to>
                                        <p:strVal val="solid"/>
                                      </p:to>
                                    </p:set>
                                    <p:set>
                                      <p:cBhvr>
                                        <p:cTn id="100" dur="250" fill="hold"/>
                                        <p:tgtEl>
                                          <p:spTgt spid="44"/>
                                        </p:tgtEl>
                                        <p:attrNameLst>
                                          <p:attrName>fill.on</p:attrName>
                                        </p:attrNameLst>
                                      </p:cBhvr>
                                      <p:to>
                                        <p:strVal val="true"/>
                                      </p:to>
                                    </p:set>
                                  </p:childTnLst>
                                  <p:subTnLst>
                                    <p:audio>
                                      <p:cMediaNode>
                                        <p:cTn display="0" masterRel="sameClick">
                                          <p:stCondLst>
                                            <p:cond evt="begin" delay="0">
                                              <p:tn val="97"/>
                                            </p:cond>
                                          </p:stCondLst>
                                          <p:endCondLst>
                                            <p:cond evt="onStopAudio" delay="0">
                                              <p:tgtEl>
                                                <p:sldTgt/>
                                              </p:tgtEl>
                                            </p:cond>
                                          </p:endCondLst>
                                        </p:cTn>
                                        <p:tgtEl>
                                          <p:sndTgt r:embed="rId3" name="click.wav"/>
                                        </p:tgtEl>
                                      </p:cMediaNode>
                                    </p:audio>
                                  </p:subTnLst>
                                </p:cTn>
                              </p:par>
                              <p:par>
                                <p:cTn id="101" presetID="23" presetClass="entr" presetSubtype="32" fill="hold" nodeType="withEffect">
                                  <p:stCondLst>
                                    <p:cond delay="1000"/>
                                  </p:stCondLst>
                                  <p:childTnLst>
                                    <p:set>
                                      <p:cBhvr>
                                        <p:cTn id="102" dur="1" fill="hold">
                                          <p:stCondLst>
                                            <p:cond delay="0"/>
                                          </p:stCondLst>
                                        </p:cTn>
                                        <p:tgtEl>
                                          <p:spTgt spid="49"/>
                                        </p:tgtEl>
                                        <p:attrNameLst>
                                          <p:attrName>style.visibility</p:attrName>
                                        </p:attrNameLst>
                                      </p:cBhvr>
                                      <p:to>
                                        <p:strVal val="visible"/>
                                      </p:to>
                                    </p:set>
                                    <p:anim calcmode="lin" valueType="num">
                                      <p:cBhvr>
                                        <p:cTn id="103" dur="250" fill="hold"/>
                                        <p:tgtEl>
                                          <p:spTgt spid="49"/>
                                        </p:tgtEl>
                                        <p:attrNameLst>
                                          <p:attrName>ppt_w</p:attrName>
                                        </p:attrNameLst>
                                      </p:cBhvr>
                                      <p:tavLst>
                                        <p:tav tm="0">
                                          <p:val>
                                            <p:strVal val="4*#ppt_w"/>
                                          </p:val>
                                        </p:tav>
                                        <p:tav tm="100000">
                                          <p:val>
                                            <p:strVal val="#ppt_w"/>
                                          </p:val>
                                        </p:tav>
                                      </p:tavLst>
                                    </p:anim>
                                    <p:anim calcmode="lin" valueType="num">
                                      <p:cBhvr>
                                        <p:cTn id="10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1"/>
                                            </p:cond>
                                          </p:stCondLst>
                                          <p:endCondLst>
                                            <p:cond evt="onStopAudio" delay="0">
                                              <p:tgtEl>
                                                <p:sldTgt/>
                                              </p:tgtEl>
                                            </p:cond>
                                          </p:endCondLst>
                                        </p:cTn>
                                        <p:tgtEl>
                                          <p:sndTgt r:embed="rId5" name="Wrong Buzzer.wav"/>
                                        </p:tgtEl>
                                      </p:cMediaNode>
                                    </p:audio>
                                  </p:subTnLst>
                                </p:cTn>
                              </p:par>
                              <p:par>
                                <p:cTn id="105" presetID="1" presetClass="emph" presetSubtype="2" fill="hold" nodeType="withEffect">
                                  <p:stCondLst>
                                    <p:cond delay="1000"/>
                                  </p:stCondLst>
                                  <p:childTnLst>
                                    <p:animClr clrSpc="rgb" dir="cw">
                                      <p:cBhvr>
                                        <p:cTn id="106" dur="250" fill="hold"/>
                                        <p:tgtEl>
                                          <p:spTgt spid="44"/>
                                        </p:tgtEl>
                                        <p:attrNameLst>
                                          <p:attrName>fillcolor</p:attrName>
                                        </p:attrNameLst>
                                      </p:cBhvr>
                                      <p:to>
                                        <a:srgbClr val="FFFF00"/>
                                      </p:to>
                                    </p:animClr>
                                    <p:set>
                                      <p:cBhvr>
                                        <p:cTn id="107" dur="250" fill="hold"/>
                                        <p:tgtEl>
                                          <p:spTgt spid="44"/>
                                        </p:tgtEl>
                                        <p:attrNameLst>
                                          <p:attrName>fill.type</p:attrName>
                                        </p:attrNameLst>
                                      </p:cBhvr>
                                      <p:to>
                                        <p:strVal val="solid"/>
                                      </p:to>
                                    </p:set>
                                    <p:set>
                                      <p:cBhvr>
                                        <p:cTn id="10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41"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31942" y="1009260"/>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582879" y="6184640"/>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186247" y="6024729"/>
            <a:ext cx="520391" cy="566575"/>
          </a:xfrm>
          <a:prstGeom prst="rect">
            <a:avLst/>
          </a:prstGeom>
        </p:spPr>
      </p:pic>
      <p:sp>
        <p:nvSpPr>
          <p:cNvPr id="4" name="Snip Diagonal Corner Rectangle 3"/>
          <p:cNvSpPr/>
          <p:nvPr/>
        </p:nvSpPr>
        <p:spPr>
          <a:xfrm>
            <a:off x="1639375" y="1166584"/>
            <a:ext cx="8883450" cy="1603510"/>
          </a:xfrm>
          <a:prstGeom prst="snip2DiagRect">
            <a:avLst>
              <a:gd name="adj1" fmla="val 0"/>
              <a:gd name="adj2" fmla="val 34234"/>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5. Ai đã ghét các môn đệ?</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1214078" y="3719477"/>
            <a:ext cx="4867022" cy="770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Thế gian</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Cloud 39"/>
          <p:cNvSpPr/>
          <p:nvPr/>
        </p:nvSpPr>
        <p:spPr>
          <a:xfrm>
            <a:off x="-588095" y="579754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6197033" y="3723061"/>
            <a:ext cx="4864165" cy="770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Người Do Thái</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214078" y="4669022"/>
            <a:ext cx="4876463" cy="74067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Nhóm </a:t>
            </a:r>
            <a:r>
              <a:rPr kumimoji="0" lang="en-US" sz="32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Pharisêu</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97033" y="4669022"/>
            <a:ext cx="4876463" cy="74067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Caipha</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43736" y="3759116"/>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84037" y="4695394"/>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6247" y="470249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40523" y="3769834"/>
            <a:ext cx="804742" cy="707197"/>
          </a:xfrm>
          <a:prstGeom prst="rect">
            <a:avLst/>
          </a:prstGeom>
        </p:spPr>
      </p:pic>
      <p:sp>
        <p:nvSpPr>
          <p:cNvPr id="3" name="Cloud 56">
            <a:hlinkClick r:id="rId14" action="ppaction://hlinksldjump"/>
            <a:extLst>
              <a:ext uri="{FF2B5EF4-FFF2-40B4-BE49-F238E27FC236}">
                <a16:creationId xmlns:a16="http://schemas.microsoft.com/office/drawing/2014/main" id="{2385D39D-25F9-249B-124D-84C3915F1A7B}"/>
              </a:ext>
            </a:extLst>
          </p:cNvPr>
          <p:cNvSpPr/>
          <p:nvPr/>
        </p:nvSpPr>
        <p:spPr>
          <a:xfrm>
            <a:off x="-4985" y="5828357"/>
            <a:ext cx="1797385" cy="95932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QUAY </a:t>
            </a: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927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899799" y="5381505"/>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568272" y="5972968"/>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3756" y="6176784"/>
            <a:ext cx="520391" cy="566575"/>
          </a:xfrm>
          <a:prstGeom prst="rect">
            <a:avLst/>
          </a:prstGeom>
        </p:spPr>
      </p:pic>
      <p:sp>
        <p:nvSpPr>
          <p:cNvPr id="4" name="Snip Diagonal Corner Rectangle 3"/>
          <p:cNvSpPr/>
          <p:nvPr/>
        </p:nvSpPr>
        <p:spPr>
          <a:xfrm>
            <a:off x="818213" y="744706"/>
            <a:ext cx="10526728" cy="2335413"/>
          </a:xfrm>
          <a:prstGeom prst="snip2DiagRect">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6.	Đức Giê su xin Chúa Cha gìn giữ các môn đệ khỏi điều gì?</a:t>
            </a:r>
          </a:p>
        </p:txBody>
      </p:sp>
      <p:sp>
        <p:nvSpPr>
          <p:cNvPr id="26" name="Rectangle 25"/>
          <p:cNvSpPr/>
          <p:nvPr/>
        </p:nvSpPr>
        <p:spPr>
          <a:xfrm>
            <a:off x="1075252" y="4621076"/>
            <a:ext cx="4910750" cy="75065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Ác Thần</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1059410" y="3710877"/>
            <a:ext cx="4906798" cy="7708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l" defTabSz="914400" rtl="0" eaLnBrk="1" fontAlgn="auto" latinLnBrk="0" hangingPunct="1">
              <a:lnSpc>
                <a:spcPct val="100000"/>
              </a:lnSpc>
              <a:spcBef>
                <a:spcPts val="0"/>
              </a:spcBef>
              <a:spcAft>
                <a:spcPts val="0"/>
              </a:spcAft>
              <a:buClrTx/>
              <a:buSzTx/>
              <a:buFontTx/>
              <a:buAutoNum type="alphaUcPeriod"/>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Tội lỗi</a:t>
            </a:r>
          </a:p>
        </p:txBody>
      </p:sp>
      <p:sp>
        <p:nvSpPr>
          <p:cNvPr id="43" name="Rectangle 42"/>
          <p:cNvSpPr/>
          <p:nvPr/>
        </p:nvSpPr>
        <p:spPr>
          <a:xfrm>
            <a:off x="6098555" y="4609930"/>
            <a:ext cx="4933805" cy="76179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Phường gian ác</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081577" y="3671582"/>
            <a:ext cx="4906798" cy="7708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Người thu thuế</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227423" y="4649232"/>
            <a:ext cx="678075"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0144443" y="4682864"/>
            <a:ext cx="798312" cy="698641"/>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63710" y="3740887"/>
            <a:ext cx="740259" cy="650530"/>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54481" y="3804034"/>
            <a:ext cx="697659" cy="613094"/>
          </a:xfrm>
          <a:prstGeom prst="rect">
            <a:avLst/>
          </a:prstGeom>
        </p:spPr>
      </p:pic>
      <p:sp>
        <p:nvSpPr>
          <p:cNvPr id="41" name="Cloud 40"/>
          <p:cNvSpPr/>
          <p:nvPr/>
        </p:nvSpPr>
        <p:spPr>
          <a:xfrm>
            <a:off x="13632601" y="4702499"/>
            <a:ext cx="891420" cy="548907"/>
          </a:xfrm>
          <a:prstGeom prst="cloud">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p:txBody>
      </p:sp>
      <p:sp>
        <p:nvSpPr>
          <p:cNvPr id="40" name="Cloud 39"/>
          <p:cNvSpPr/>
          <p:nvPr/>
        </p:nvSpPr>
        <p:spPr>
          <a:xfrm>
            <a:off x="-683345" y="5721346"/>
            <a:ext cx="567114" cy="349210"/>
          </a:xfrm>
          <a:prstGeom prst="cloud">
            <a:avLst/>
          </a:prstGeom>
          <a:solidFill>
            <a:srgbClr val="FF76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p:txBody>
      </p:sp>
      <p:sp>
        <p:nvSpPr>
          <p:cNvPr id="2" name="Cloud 56">
            <a:hlinkClick r:id="rId14" action="ppaction://hlinksldjump"/>
            <a:extLst>
              <a:ext uri="{FF2B5EF4-FFF2-40B4-BE49-F238E27FC236}">
                <a16:creationId xmlns:a16="http://schemas.microsoft.com/office/drawing/2014/main" id="{8CF64C58-2EEF-93E3-44F5-803C15BD6800}"/>
              </a:ext>
            </a:extLst>
          </p:cNvPr>
          <p:cNvSpPr/>
          <p:nvPr/>
        </p:nvSpPr>
        <p:spPr>
          <a:xfrm>
            <a:off x="-4985" y="5828357"/>
            <a:ext cx="1797385" cy="95932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QUAY </a:t>
            </a: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978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anim calcmode="lin" valueType="num">
                                      <p:cBhvr>
                                        <p:cTn id="14" dur="500" fill="hold"/>
                                        <p:tgtEl>
                                          <p:spTgt spid="42"/>
                                        </p:tgtEl>
                                        <p:attrNameLst>
                                          <p:attrName>ppt_x</p:attrName>
                                        </p:attrNameLst>
                                      </p:cBhvr>
                                      <p:tavLst>
                                        <p:tav tm="0">
                                          <p:val>
                                            <p:strVal val="#ppt_x"/>
                                          </p:val>
                                        </p:tav>
                                        <p:tav tm="100000">
                                          <p:val>
                                            <p:strVal val="#ppt_x"/>
                                          </p:val>
                                        </p:tav>
                                      </p:tavLst>
                                    </p:anim>
                                    <p:anim calcmode="lin" valueType="num">
                                      <p:cBhvr>
                                        <p:cTn id="15" dur="50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strVal val="#ppt_x"/>
                                          </p:val>
                                        </p:tav>
                                        <p:tav tm="100000">
                                          <p:val>
                                            <p:strVal val="#ppt_x"/>
                                          </p:val>
                                        </p:tav>
                                      </p:tavLst>
                                    </p:anim>
                                    <p:anim calcmode="lin" valueType="num">
                                      <p:cBhvr>
                                        <p:cTn id="21" dur="500" fill="hold"/>
                                        <p:tgtEl>
                                          <p:spTgt spid="4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strVal val="#ppt_x"/>
                                          </p:val>
                                        </p:tav>
                                        <p:tav tm="100000">
                                          <p:val>
                                            <p:strVal val="#ppt_x"/>
                                          </p:val>
                                        </p:tav>
                                      </p:tavLst>
                                    </p:anim>
                                    <p:anim calcmode="lin" valueType="num">
                                      <p:cBhvr>
                                        <p:cTn id="27" dur="5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anim calcmode="lin" valueType="num">
                                      <p:cBhvr>
                                        <p:cTn id="32" dur="500" fill="hold"/>
                                        <p:tgtEl>
                                          <p:spTgt spid="43"/>
                                        </p:tgtEl>
                                        <p:attrNameLst>
                                          <p:attrName>ppt_x</p:attrName>
                                        </p:attrNameLst>
                                      </p:cBhvr>
                                      <p:tavLst>
                                        <p:tav tm="0">
                                          <p:val>
                                            <p:strVal val="#ppt_x"/>
                                          </p:val>
                                        </p:tav>
                                        <p:tav tm="100000">
                                          <p:val>
                                            <p:strVal val="#ppt_x"/>
                                          </p:val>
                                        </p:tav>
                                      </p:tavLst>
                                    </p:anim>
                                    <p:anim calcmode="lin" valueType="num">
                                      <p:cBhvr>
                                        <p:cTn id="33" dur="500" fill="hold"/>
                                        <p:tgtEl>
                                          <p:spTgt spid="43"/>
                                        </p:tgtEl>
                                        <p:attrNameLst>
                                          <p:attrName>ppt_y</p:attrName>
                                        </p:attrNameLst>
                                      </p:cBhvr>
                                      <p:tavLst>
                                        <p:tav tm="0">
                                          <p:val>
                                            <p:strVal val="#ppt_y+.1"/>
                                          </p:val>
                                        </p:tav>
                                        <p:tav tm="100000">
                                          <p:val>
                                            <p:strVal val="#ppt_y"/>
                                          </p:val>
                                        </p:tav>
                                      </p:tavLst>
                                    </p:anim>
                                  </p:childTnLst>
                                </p:cTn>
                              </p:par>
                              <p:par>
                                <p:cTn id="34" presetID="8" presetClass="emph" presetSubtype="0" repeatCount="indefinite" fill="hold" nodeType="withEffect">
                                  <p:stCondLst>
                                    <p:cond delay="0"/>
                                  </p:stCondLst>
                                  <p:childTnLst>
                                    <p:animRot by="21600000">
                                      <p:cBhvr>
                                        <p:cTn id="35" dur="2250" fill="hold"/>
                                        <p:tgtEl>
                                          <p:spTgt spid="7"/>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500" fill="hold"/>
                                        <p:tgtEl>
                                          <p:spTgt spid="9"/>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11"/>
                                        </p:tgtEl>
                                        <p:attrNameLst>
                                          <p:attrName>r</p:attrName>
                                        </p:attrNameLst>
                                      </p:cBhvr>
                                    </p:animRot>
                                  </p:childTnLst>
                                </p:cTn>
                              </p:par>
                              <p:par>
                                <p:cTn id="40" presetID="2" presetClass="entr" presetSubtype="2" repeatCount="indefinite" fill="hold" grpId="0" nodeType="withEffect">
                                  <p:stCondLst>
                                    <p:cond delay="50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20000" fill="hold"/>
                                        <p:tgtEl>
                                          <p:spTgt spid="40"/>
                                        </p:tgtEl>
                                        <p:attrNameLst>
                                          <p:attrName>ppt_x</p:attrName>
                                        </p:attrNameLst>
                                      </p:cBhvr>
                                      <p:tavLst>
                                        <p:tav tm="0">
                                          <p:val>
                                            <p:strVal val="1+#ppt_w/2"/>
                                          </p:val>
                                        </p:tav>
                                        <p:tav tm="100000">
                                          <p:val>
                                            <p:strVal val="#ppt_x"/>
                                          </p:val>
                                        </p:tav>
                                      </p:tavLst>
                                    </p:anim>
                                    <p:anim calcmode="lin" valueType="num">
                                      <p:cBhvr additive="base">
                                        <p:cTn id="43" dur="20000" fill="hold"/>
                                        <p:tgtEl>
                                          <p:spTgt spid="40"/>
                                        </p:tgtEl>
                                        <p:attrNameLst>
                                          <p:attrName>ppt_y</p:attrName>
                                        </p:attrNameLst>
                                      </p:cBhvr>
                                      <p:tavLst>
                                        <p:tav tm="0">
                                          <p:val>
                                            <p:strVal val="#ppt_y"/>
                                          </p:val>
                                        </p:tav>
                                        <p:tav tm="100000">
                                          <p:val>
                                            <p:strVal val="#ppt_y"/>
                                          </p:val>
                                        </p:tav>
                                      </p:tavLst>
                                    </p:anim>
                                  </p:childTnLst>
                                </p:cTn>
                              </p:par>
                              <p:par>
                                <p:cTn id="44" presetID="2" presetClass="entr" presetSubtype="8" repeatCount="indefinite" fill="hold" grpId="0" nodeType="withEffect">
                                  <p:stCondLst>
                                    <p:cond delay="50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20000" fill="hold"/>
                                        <p:tgtEl>
                                          <p:spTgt spid="41"/>
                                        </p:tgtEl>
                                        <p:attrNameLst>
                                          <p:attrName>ppt_x</p:attrName>
                                        </p:attrNameLst>
                                      </p:cBhvr>
                                      <p:tavLst>
                                        <p:tav tm="0">
                                          <p:val>
                                            <p:strVal val="0-#ppt_w/2"/>
                                          </p:val>
                                        </p:tav>
                                        <p:tav tm="100000">
                                          <p:val>
                                            <p:strVal val="#ppt_x"/>
                                          </p:val>
                                        </p:tav>
                                      </p:tavLst>
                                    </p:anim>
                                    <p:anim calcmode="lin" valueType="num">
                                      <p:cBhvr additive="base">
                                        <p:cTn id="47"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afterEffect">
                                  <p:stCondLst>
                                    <p:cond delay="0"/>
                                  </p:stCondLst>
                                  <p:childTnLst>
                                    <p:animClr clrSpc="rgb" dir="cw">
                                      <p:cBhvr>
                                        <p:cTn id="52" dur="250" fill="hold"/>
                                        <p:tgtEl>
                                          <p:spTgt spid="26"/>
                                        </p:tgtEl>
                                        <p:attrNameLst>
                                          <p:attrName>fillcolor</p:attrName>
                                        </p:attrNameLst>
                                      </p:cBhvr>
                                      <p:to>
                                        <a:srgbClr val="FFF2CC"/>
                                      </p:to>
                                    </p:animClr>
                                    <p:set>
                                      <p:cBhvr>
                                        <p:cTn id="53" dur="250" fill="hold"/>
                                        <p:tgtEl>
                                          <p:spTgt spid="26"/>
                                        </p:tgtEl>
                                        <p:attrNameLst>
                                          <p:attrName>fill.type</p:attrName>
                                        </p:attrNameLst>
                                      </p:cBhvr>
                                      <p:to>
                                        <p:strVal val="solid"/>
                                      </p:to>
                                    </p:set>
                                    <p:set>
                                      <p:cBhvr>
                                        <p:cTn id="54" dur="250" fill="hold"/>
                                        <p:tgtEl>
                                          <p:spTgt spid="26"/>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5" presetID="23" presetClass="entr" presetSubtype="32" fill="hold" nodeType="withEffect">
                                  <p:stCondLst>
                                    <p:cond delay="1000"/>
                                  </p:stCondLst>
                                  <p:childTnLst>
                                    <p:set>
                                      <p:cBhvr>
                                        <p:cTn id="56" dur="1" fill="hold">
                                          <p:stCondLst>
                                            <p:cond delay="0"/>
                                          </p:stCondLst>
                                        </p:cTn>
                                        <p:tgtEl>
                                          <p:spTgt spid="47"/>
                                        </p:tgtEl>
                                        <p:attrNameLst>
                                          <p:attrName>style.visibility</p:attrName>
                                        </p:attrNameLst>
                                      </p:cBhvr>
                                      <p:to>
                                        <p:strVal val="visible"/>
                                      </p:to>
                                    </p:set>
                                    <p:anim calcmode="lin" valueType="num">
                                      <p:cBhvr>
                                        <p:cTn id="57" dur="250" fill="hold"/>
                                        <p:tgtEl>
                                          <p:spTgt spid="47"/>
                                        </p:tgtEl>
                                        <p:attrNameLst>
                                          <p:attrName>ppt_w</p:attrName>
                                        </p:attrNameLst>
                                      </p:cBhvr>
                                      <p:tavLst>
                                        <p:tav tm="0">
                                          <p:val>
                                            <p:strVal val="4*#ppt_w"/>
                                          </p:val>
                                        </p:tav>
                                        <p:tav tm="100000">
                                          <p:val>
                                            <p:strVal val="#ppt_w"/>
                                          </p:val>
                                        </p:tav>
                                      </p:tavLst>
                                    </p:anim>
                                    <p:anim calcmode="lin" valueType="num">
                                      <p:cBhvr>
                                        <p:cTn id="58"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3" name="Check mark.wav"/>
                                        </p:tgtEl>
                                      </p:cMediaNode>
                                    </p:audio>
                                  </p:subTnLst>
                                </p:cTn>
                              </p:par>
                            </p:childTnLst>
                          </p:cTn>
                        </p:par>
                        <p:par>
                          <p:cTn id="59" fill="hold">
                            <p:stCondLst>
                              <p:cond delay="1250"/>
                            </p:stCondLst>
                            <p:childTnLst>
                              <p:par>
                                <p:cTn id="60" presetID="1" presetClass="emph" presetSubtype="2" fill="hold" nodeType="afterEffect">
                                  <p:stCondLst>
                                    <p:cond delay="0"/>
                                  </p:stCondLst>
                                  <p:childTnLst>
                                    <p:animClr clrSpc="rgb" dir="cw">
                                      <p:cBhvr>
                                        <p:cTn id="61" dur="250" fill="hold"/>
                                        <p:tgtEl>
                                          <p:spTgt spid="26"/>
                                        </p:tgtEl>
                                        <p:attrNameLst>
                                          <p:attrName>fillcolor</p:attrName>
                                        </p:attrNameLst>
                                      </p:cBhvr>
                                      <p:to>
                                        <a:srgbClr val="00B050"/>
                                      </p:to>
                                    </p:animClr>
                                    <p:set>
                                      <p:cBhvr>
                                        <p:cTn id="62" dur="250" fill="hold"/>
                                        <p:tgtEl>
                                          <p:spTgt spid="26"/>
                                        </p:tgtEl>
                                        <p:attrNameLst>
                                          <p:attrName>fill.type</p:attrName>
                                        </p:attrNameLst>
                                      </p:cBhvr>
                                      <p:to>
                                        <p:strVal val="solid"/>
                                      </p:to>
                                    </p:set>
                                    <p:set>
                                      <p:cBhvr>
                                        <p:cTn id="6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64" restart="whenNotActive" fill="hold" evtFilter="cancelBubble" nodeType="interactiveSeq">
                <p:stCondLst>
                  <p:cond evt="onClick" delay="0">
                    <p:tgtEl>
                      <p:spTgt spid="42"/>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42"/>
                                        </p:tgtEl>
                                        <p:attrNameLst>
                                          <p:attrName>fillcolor</p:attrName>
                                        </p:attrNameLst>
                                      </p:cBhvr>
                                      <p:to>
                                        <a:srgbClr val="FFF2CC"/>
                                      </p:to>
                                    </p:animClr>
                                    <p:set>
                                      <p:cBhvr>
                                        <p:cTn id="69" dur="250" fill="hold"/>
                                        <p:tgtEl>
                                          <p:spTgt spid="42"/>
                                        </p:tgtEl>
                                        <p:attrNameLst>
                                          <p:attrName>fill.type</p:attrName>
                                        </p:attrNameLst>
                                      </p:cBhvr>
                                      <p:to>
                                        <p:strVal val="solid"/>
                                      </p:to>
                                    </p:set>
                                    <p:set>
                                      <p:cBhvr>
                                        <p:cTn id="70" dur="250" fill="hold"/>
                                        <p:tgtEl>
                                          <p:spTgt spid="42"/>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53"/>
                                        </p:tgtEl>
                                        <p:attrNameLst>
                                          <p:attrName>style.visibility</p:attrName>
                                        </p:attrNameLst>
                                      </p:cBhvr>
                                      <p:to>
                                        <p:strVal val="visible"/>
                                      </p:to>
                                    </p:set>
                                    <p:anim calcmode="lin" valueType="num">
                                      <p:cBhvr>
                                        <p:cTn id="73" dur="250" fill="hold"/>
                                        <p:tgtEl>
                                          <p:spTgt spid="53"/>
                                        </p:tgtEl>
                                        <p:attrNameLst>
                                          <p:attrName>ppt_w</p:attrName>
                                        </p:attrNameLst>
                                      </p:cBhvr>
                                      <p:tavLst>
                                        <p:tav tm="0">
                                          <p:val>
                                            <p:strVal val="4*#ppt_w"/>
                                          </p:val>
                                        </p:tav>
                                        <p:tav tm="100000">
                                          <p:val>
                                            <p:strVal val="#ppt_w"/>
                                          </p:val>
                                        </p:tav>
                                      </p:tavLst>
                                    </p:anim>
                                    <p:anim calcmode="lin" valueType="num">
                                      <p:cBhvr>
                                        <p:cTn id="7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par>
                                <p:cTn id="75" presetID="1" presetClass="emph" presetSubtype="2" fill="hold" nodeType="withEffect">
                                  <p:stCondLst>
                                    <p:cond delay="1000"/>
                                  </p:stCondLst>
                                  <p:childTnLst>
                                    <p:animClr clrSpc="rgb" dir="cw">
                                      <p:cBhvr>
                                        <p:cTn id="76" dur="250" fill="hold"/>
                                        <p:tgtEl>
                                          <p:spTgt spid="42"/>
                                        </p:tgtEl>
                                        <p:attrNameLst>
                                          <p:attrName>fillcolor</p:attrName>
                                        </p:attrNameLst>
                                      </p:cBhvr>
                                      <p:to>
                                        <a:srgbClr val="FFFF00"/>
                                      </p:to>
                                    </p:animClr>
                                    <p:set>
                                      <p:cBhvr>
                                        <p:cTn id="77" dur="250" fill="hold"/>
                                        <p:tgtEl>
                                          <p:spTgt spid="42"/>
                                        </p:tgtEl>
                                        <p:attrNameLst>
                                          <p:attrName>fill.type</p:attrName>
                                        </p:attrNameLst>
                                      </p:cBhvr>
                                      <p:to>
                                        <p:strVal val="solid"/>
                                      </p:to>
                                    </p:set>
                                    <p:set>
                                      <p:cBhvr>
                                        <p:cTn id="7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9" restart="whenNotActive" fill="hold" evtFilter="cancelBubble" nodeType="interactiveSeq">
                <p:stCondLst>
                  <p:cond evt="onClick" delay="0">
                    <p:tgtEl>
                      <p:spTgt spid="43"/>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3"/>
                                        </p:tgtEl>
                                        <p:attrNameLst>
                                          <p:attrName>fillcolor</p:attrName>
                                        </p:attrNameLst>
                                      </p:cBhvr>
                                      <p:to>
                                        <a:srgbClr val="FFF2CC"/>
                                      </p:to>
                                    </p:animClr>
                                    <p:set>
                                      <p:cBhvr>
                                        <p:cTn id="84" dur="250" fill="hold"/>
                                        <p:tgtEl>
                                          <p:spTgt spid="43"/>
                                        </p:tgtEl>
                                        <p:attrNameLst>
                                          <p:attrName>fill.type</p:attrName>
                                        </p:attrNameLst>
                                      </p:cBhvr>
                                      <p:to>
                                        <p:strVal val="solid"/>
                                      </p:to>
                                    </p:set>
                                    <p:set>
                                      <p:cBhvr>
                                        <p:cTn id="85" dur="250" fill="hold"/>
                                        <p:tgtEl>
                                          <p:spTgt spid="43"/>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51"/>
                                        </p:tgtEl>
                                        <p:attrNameLst>
                                          <p:attrName>style.visibility</p:attrName>
                                        </p:attrNameLst>
                                      </p:cBhvr>
                                      <p:to>
                                        <p:strVal val="visible"/>
                                      </p:to>
                                    </p:set>
                                    <p:anim calcmode="lin" valueType="num">
                                      <p:cBhvr>
                                        <p:cTn id="88" dur="250" fill="hold"/>
                                        <p:tgtEl>
                                          <p:spTgt spid="51"/>
                                        </p:tgtEl>
                                        <p:attrNameLst>
                                          <p:attrName>ppt_w</p:attrName>
                                        </p:attrNameLst>
                                      </p:cBhvr>
                                      <p:tavLst>
                                        <p:tav tm="0">
                                          <p:val>
                                            <p:strVal val="4*#ppt_w"/>
                                          </p:val>
                                        </p:tav>
                                        <p:tav tm="100000">
                                          <p:val>
                                            <p:strVal val="#ppt_w"/>
                                          </p:val>
                                        </p:tav>
                                      </p:tavLst>
                                    </p:anim>
                                    <p:anim calcmode="lin" valueType="num">
                                      <p:cBhvr>
                                        <p:cTn id="8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par>
                                <p:cTn id="90" presetID="1" presetClass="emph" presetSubtype="2" fill="hold" nodeType="withEffect">
                                  <p:stCondLst>
                                    <p:cond delay="1000"/>
                                  </p:stCondLst>
                                  <p:childTnLst>
                                    <p:animClr clrSpc="rgb" dir="cw">
                                      <p:cBhvr>
                                        <p:cTn id="91" dur="250" fill="hold"/>
                                        <p:tgtEl>
                                          <p:spTgt spid="43"/>
                                        </p:tgtEl>
                                        <p:attrNameLst>
                                          <p:attrName>fillcolor</p:attrName>
                                        </p:attrNameLst>
                                      </p:cBhvr>
                                      <p:to>
                                        <a:srgbClr val="FFFF00"/>
                                      </p:to>
                                    </p:animClr>
                                    <p:set>
                                      <p:cBhvr>
                                        <p:cTn id="92" dur="250" fill="hold"/>
                                        <p:tgtEl>
                                          <p:spTgt spid="43"/>
                                        </p:tgtEl>
                                        <p:attrNameLst>
                                          <p:attrName>fill.type</p:attrName>
                                        </p:attrNameLst>
                                      </p:cBhvr>
                                      <p:to>
                                        <p:strVal val="solid"/>
                                      </p:to>
                                    </p:set>
                                    <p:set>
                                      <p:cBhvr>
                                        <p:cTn id="9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94" restart="whenNotActive" fill="hold" evtFilter="cancelBubble" nodeType="interactiveSeq">
                <p:stCondLst>
                  <p:cond evt="onClick" delay="0">
                    <p:tgtEl>
                      <p:spTgt spid="44"/>
                    </p:tgtEl>
                  </p:cond>
                </p:stCondLst>
                <p:endSync evt="end" delay="0">
                  <p:rtn val="all"/>
                </p:endSync>
                <p:childTnLst>
                  <p:par>
                    <p:cTn id="95" fill="hold">
                      <p:stCondLst>
                        <p:cond delay="0"/>
                      </p:stCondLst>
                      <p:childTnLst>
                        <p:par>
                          <p:cTn id="96" fill="hold">
                            <p:stCondLst>
                              <p:cond delay="0"/>
                            </p:stCondLst>
                            <p:childTnLst>
                              <p:par>
                                <p:cTn id="97" presetID="1" presetClass="emph" presetSubtype="2" fill="hold" nodeType="clickEffect">
                                  <p:stCondLst>
                                    <p:cond delay="0"/>
                                  </p:stCondLst>
                                  <p:childTnLst>
                                    <p:animClr clrSpc="rgb" dir="cw">
                                      <p:cBhvr>
                                        <p:cTn id="98" dur="250" fill="hold"/>
                                        <p:tgtEl>
                                          <p:spTgt spid="44"/>
                                        </p:tgtEl>
                                        <p:attrNameLst>
                                          <p:attrName>fillcolor</p:attrName>
                                        </p:attrNameLst>
                                      </p:cBhvr>
                                      <p:to>
                                        <a:srgbClr val="FFF2CC"/>
                                      </p:to>
                                    </p:animClr>
                                    <p:set>
                                      <p:cBhvr>
                                        <p:cTn id="99" dur="250" fill="hold"/>
                                        <p:tgtEl>
                                          <p:spTgt spid="44"/>
                                        </p:tgtEl>
                                        <p:attrNameLst>
                                          <p:attrName>fill.type</p:attrName>
                                        </p:attrNameLst>
                                      </p:cBhvr>
                                      <p:to>
                                        <p:strVal val="solid"/>
                                      </p:to>
                                    </p:set>
                                    <p:set>
                                      <p:cBhvr>
                                        <p:cTn id="100" dur="250" fill="hold"/>
                                        <p:tgtEl>
                                          <p:spTgt spid="44"/>
                                        </p:tgtEl>
                                        <p:attrNameLst>
                                          <p:attrName>fill.on</p:attrName>
                                        </p:attrNameLst>
                                      </p:cBhvr>
                                      <p:to>
                                        <p:strVal val="true"/>
                                      </p:to>
                                    </p:se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par>
                                <p:cTn id="101" presetID="23" presetClass="entr" presetSubtype="32" fill="hold" nodeType="withEffect">
                                  <p:stCondLst>
                                    <p:cond delay="1000"/>
                                  </p:stCondLst>
                                  <p:childTnLst>
                                    <p:set>
                                      <p:cBhvr>
                                        <p:cTn id="102" dur="1" fill="hold">
                                          <p:stCondLst>
                                            <p:cond delay="0"/>
                                          </p:stCondLst>
                                        </p:cTn>
                                        <p:tgtEl>
                                          <p:spTgt spid="49"/>
                                        </p:tgtEl>
                                        <p:attrNameLst>
                                          <p:attrName>style.visibility</p:attrName>
                                        </p:attrNameLst>
                                      </p:cBhvr>
                                      <p:to>
                                        <p:strVal val="visible"/>
                                      </p:to>
                                    </p:set>
                                    <p:anim calcmode="lin" valueType="num">
                                      <p:cBhvr>
                                        <p:cTn id="103" dur="250" fill="hold"/>
                                        <p:tgtEl>
                                          <p:spTgt spid="49"/>
                                        </p:tgtEl>
                                        <p:attrNameLst>
                                          <p:attrName>ppt_w</p:attrName>
                                        </p:attrNameLst>
                                      </p:cBhvr>
                                      <p:tavLst>
                                        <p:tav tm="0">
                                          <p:val>
                                            <p:strVal val="4*#ppt_w"/>
                                          </p:val>
                                        </p:tav>
                                        <p:tav tm="100000">
                                          <p:val>
                                            <p:strVal val="#ppt_w"/>
                                          </p:val>
                                        </p:tav>
                                      </p:tavLst>
                                    </p:anim>
                                    <p:anim calcmode="lin" valueType="num">
                                      <p:cBhvr>
                                        <p:cTn id="10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1"/>
                                            </p:cond>
                                          </p:stCondLst>
                                          <p:endCondLst>
                                            <p:cond evt="onStopAudio" delay="0">
                                              <p:tgtEl>
                                                <p:sldTgt/>
                                              </p:tgtEl>
                                            </p:cond>
                                          </p:endCondLst>
                                        </p:cTn>
                                        <p:tgtEl>
                                          <p:sndTgt r:embed="rId4" name="Wrong Buzzer.wav"/>
                                        </p:tgtEl>
                                      </p:cMediaNode>
                                    </p:audio>
                                  </p:subTnLst>
                                </p:cTn>
                              </p:par>
                              <p:par>
                                <p:cTn id="105" presetID="1" presetClass="emph" presetSubtype="2" fill="hold" nodeType="withEffect">
                                  <p:stCondLst>
                                    <p:cond delay="1000"/>
                                  </p:stCondLst>
                                  <p:childTnLst>
                                    <p:animClr clrSpc="rgb" dir="cw">
                                      <p:cBhvr>
                                        <p:cTn id="106" dur="250" fill="hold"/>
                                        <p:tgtEl>
                                          <p:spTgt spid="44"/>
                                        </p:tgtEl>
                                        <p:attrNameLst>
                                          <p:attrName>fillcolor</p:attrName>
                                        </p:attrNameLst>
                                      </p:cBhvr>
                                      <p:to>
                                        <a:srgbClr val="FFFF00"/>
                                      </p:to>
                                    </p:animClr>
                                    <p:set>
                                      <p:cBhvr>
                                        <p:cTn id="107" dur="250" fill="hold"/>
                                        <p:tgtEl>
                                          <p:spTgt spid="44"/>
                                        </p:tgtEl>
                                        <p:attrNameLst>
                                          <p:attrName>fill.type</p:attrName>
                                        </p:attrNameLst>
                                      </p:cBhvr>
                                      <p:to>
                                        <p:strVal val="solid"/>
                                      </p:to>
                                    </p:set>
                                    <p:set>
                                      <p:cBhvr>
                                        <p:cTn id="10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41"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968846" y="5607550"/>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607582" y="5828357"/>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20471" y="5999112"/>
            <a:ext cx="520391" cy="566575"/>
          </a:xfrm>
          <a:prstGeom prst="rect">
            <a:avLst/>
          </a:prstGeom>
        </p:spPr>
      </p:pic>
      <p:sp>
        <p:nvSpPr>
          <p:cNvPr id="4" name="Snip Diagonal Corner Rectangle 3"/>
          <p:cNvSpPr/>
          <p:nvPr/>
        </p:nvSpPr>
        <p:spPr>
          <a:xfrm>
            <a:off x="684719" y="1048872"/>
            <a:ext cx="10526728" cy="1854856"/>
          </a:xfrm>
          <a:prstGeom prst="snip2Diag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7.	Đức Giêsu xin Chúa Cha lấy điều gì để thánh hiến họ?</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6169624" y="4513879"/>
            <a:ext cx="4906798" cy="7708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Sự thật</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1173821" y="3631803"/>
            <a:ext cx="4906798" cy="7708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Phép lạ</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173821" y="4516787"/>
            <a:ext cx="4894502" cy="77687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5 chiếc bánh</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39717" y="3618144"/>
            <a:ext cx="4883509" cy="801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Lời quyền năng</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0177217" y="45534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320058" y="455015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75879" y="3661415"/>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63599" y="3675144"/>
            <a:ext cx="804742" cy="707197"/>
          </a:xfrm>
          <a:prstGeom prst="rect">
            <a:avLst/>
          </a:prstGeom>
        </p:spPr>
      </p:pic>
      <p:sp>
        <p:nvSpPr>
          <p:cNvPr id="2" name="Cloud 56">
            <a:hlinkClick r:id="rId14" action="ppaction://hlinksldjump"/>
            <a:extLst>
              <a:ext uri="{FF2B5EF4-FFF2-40B4-BE49-F238E27FC236}">
                <a16:creationId xmlns:a16="http://schemas.microsoft.com/office/drawing/2014/main" id="{F7D0779C-D590-DC61-12B9-B62D5B91F1EB}"/>
              </a:ext>
            </a:extLst>
          </p:cNvPr>
          <p:cNvSpPr/>
          <p:nvPr/>
        </p:nvSpPr>
        <p:spPr>
          <a:xfrm>
            <a:off x="-4985" y="5828357"/>
            <a:ext cx="1797385" cy="95932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QUAY </a:t>
            </a: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310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5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anim calcmode="lin" valueType="num">
                                      <p:cBhvr>
                                        <p:cTn id="19" dur="500" fill="hold"/>
                                        <p:tgtEl>
                                          <p:spTgt spid="43"/>
                                        </p:tgtEl>
                                        <p:attrNameLst>
                                          <p:attrName>ppt_x</p:attrName>
                                        </p:attrNameLst>
                                      </p:cBhvr>
                                      <p:tavLst>
                                        <p:tav tm="0">
                                          <p:val>
                                            <p:strVal val="#ppt_x"/>
                                          </p:val>
                                        </p:tav>
                                        <p:tav tm="100000">
                                          <p:val>
                                            <p:strVal val="#ppt_x"/>
                                          </p:val>
                                        </p:tav>
                                      </p:tavLst>
                                    </p:anim>
                                    <p:anim calcmode="lin" valueType="num">
                                      <p:cBhvr>
                                        <p:cTn id="20" dur="500" fill="hold"/>
                                        <p:tgtEl>
                                          <p:spTgt spid="4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00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anim calcmode="lin" valueType="num">
                                      <p:cBhvr>
                                        <p:cTn id="24" dur="500" fill="hold"/>
                                        <p:tgtEl>
                                          <p:spTgt spid="26"/>
                                        </p:tgtEl>
                                        <p:attrNameLst>
                                          <p:attrName>ppt_x</p:attrName>
                                        </p:attrNameLst>
                                      </p:cBhvr>
                                      <p:tavLst>
                                        <p:tav tm="0">
                                          <p:val>
                                            <p:strVal val="#ppt_x"/>
                                          </p:val>
                                        </p:tav>
                                        <p:tav tm="100000">
                                          <p:val>
                                            <p:strVal val="#ppt_x"/>
                                          </p:val>
                                        </p:tav>
                                      </p:tavLst>
                                    </p:anim>
                                    <p:anim calcmode="lin" valueType="num">
                                      <p:cBhvr>
                                        <p:cTn id="25" dur="500" fill="hold"/>
                                        <p:tgtEl>
                                          <p:spTgt spid="26"/>
                                        </p:tgtEl>
                                        <p:attrNameLst>
                                          <p:attrName>ppt_y</p:attrName>
                                        </p:attrNameLst>
                                      </p:cBhvr>
                                      <p:tavLst>
                                        <p:tav tm="0">
                                          <p:val>
                                            <p:strVal val="#ppt_y+.1"/>
                                          </p:val>
                                        </p:tav>
                                        <p:tav tm="100000">
                                          <p:val>
                                            <p:strVal val="#ppt_y"/>
                                          </p:val>
                                        </p:tav>
                                      </p:tavLst>
                                    </p:anim>
                                  </p:childTnLst>
                                </p:cTn>
                              </p:par>
                              <p:par>
                                <p:cTn id="26" presetID="8" presetClass="emph" presetSubtype="0" repeatCount="indefinite" fill="hold" nodeType="withEffect">
                                  <p:stCondLst>
                                    <p:cond delay="0"/>
                                  </p:stCondLst>
                                  <p:childTnLst>
                                    <p:animRot by="21600000">
                                      <p:cBhvr>
                                        <p:cTn id="27" dur="2250" fill="hold"/>
                                        <p:tgtEl>
                                          <p:spTgt spid="7"/>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500" fill="hold"/>
                                        <p:tgtEl>
                                          <p:spTgt spid="9"/>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11"/>
                                        </p:tgtEl>
                                        <p:attrNameLst>
                                          <p:attrName>r</p:attrName>
                                        </p:attrNameLst>
                                      </p:cBhvr>
                                    </p:animRot>
                                  </p:childTnLst>
                                </p:cTn>
                              </p:par>
                              <p:par>
                                <p:cTn id="32" presetID="2" presetClass="entr" presetSubtype="2" repeatCount="indefinite" fill="hold" grpId="0" nodeType="withEffect">
                                  <p:stCondLst>
                                    <p:cond delay="50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20000" fill="hold"/>
                                        <p:tgtEl>
                                          <p:spTgt spid="40"/>
                                        </p:tgtEl>
                                        <p:attrNameLst>
                                          <p:attrName>ppt_x</p:attrName>
                                        </p:attrNameLst>
                                      </p:cBhvr>
                                      <p:tavLst>
                                        <p:tav tm="0">
                                          <p:val>
                                            <p:strVal val="1+#ppt_w/2"/>
                                          </p:val>
                                        </p:tav>
                                        <p:tav tm="100000">
                                          <p:val>
                                            <p:strVal val="#ppt_x"/>
                                          </p:val>
                                        </p:tav>
                                      </p:tavLst>
                                    </p:anim>
                                    <p:anim calcmode="lin" valueType="num">
                                      <p:cBhvr additive="base">
                                        <p:cTn id="35" dur="20000" fill="hold"/>
                                        <p:tgtEl>
                                          <p:spTgt spid="40"/>
                                        </p:tgtEl>
                                        <p:attrNameLst>
                                          <p:attrName>ppt_y</p:attrName>
                                        </p:attrNameLst>
                                      </p:cBhvr>
                                      <p:tavLst>
                                        <p:tav tm="0">
                                          <p:val>
                                            <p:strVal val="#ppt_y"/>
                                          </p:val>
                                        </p:tav>
                                        <p:tav tm="100000">
                                          <p:val>
                                            <p:strVal val="#ppt_y"/>
                                          </p:val>
                                        </p:tav>
                                      </p:tavLst>
                                    </p:anim>
                                  </p:childTnLst>
                                </p:cTn>
                              </p:par>
                              <p:par>
                                <p:cTn id="36" presetID="2" presetClass="entr" presetSubtype="8" repeatCount="indefinite" fill="hold" grpId="0" nodeType="withEffect">
                                  <p:stCondLst>
                                    <p:cond delay="50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20000" fill="hold"/>
                                        <p:tgtEl>
                                          <p:spTgt spid="41"/>
                                        </p:tgtEl>
                                        <p:attrNameLst>
                                          <p:attrName>ppt_x</p:attrName>
                                        </p:attrNameLst>
                                      </p:cBhvr>
                                      <p:tavLst>
                                        <p:tav tm="0">
                                          <p:val>
                                            <p:strVal val="0-#ppt_w/2"/>
                                          </p:val>
                                        </p:tav>
                                        <p:tav tm="100000">
                                          <p:val>
                                            <p:strVal val="#ppt_x"/>
                                          </p:val>
                                        </p:tav>
                                      </p:tavLst>
                                    </p:anim>
                                    <p:anim calcmode="lin" valueType="num">
                                      <p:cBhvr additive="base">
                                        <p:cTn id="39" dur="20000" fill="hold"/>
                                        <p:tgtEl>
                                          <p:spTgt spid="41"/>
                                        </p:tgtEl>
                                        <p:attrNameLst>
                                          <p:attrName>ppt_y</p:attrName>
                                        </p:attrNameLst>
                                      </p:cBhvr>
                                      <p:tavLst>
                                        <p:tav tm="0">
                                          <p:val>
                                            <p:strVal val="#ppt_y"/>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anim calcmode="lin" valueType="num">
                                      <p:cBhvr>
                                        <p:cTn id="43" dur="500" fill="hold"/>
                                        <p:tgtEl>
                                          <p:spTgt spid="42"/>
                                        </p:tgtEl>
                                        <p:attrNameLst>
                                          <p:attrName>ppt_x</p:attrName>
                                        </p:attrNameLst>
                                      </p:cBhvr>
                                      <p:tavLst>
                                        <p:tav tm="0">
                                          <p:val>
                                            <p:strVal val="#ppt_x"/>
                                          </p:val>
                                        </p:tav>
                                        <p:tav tm="100000">
                                          <p:val>
                                            <p:strVal val="#ppt_x"/>
                                          </p:val>
                                        </p:tav>
                                      </p:tavLst>
                                    </p:anim>
                                    <p:anim calcmode="lin" valueType="num">
                                      <p:cBhvr>
                                        <p:cTn id="44"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indefinite"/>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p:cTn id="54" dur="250" fill="hold"/>
                                        <p:tgtEl>
                                          <p:spTgt spid="49"/>
                                        </p:tgtEl>
                                        <p:attrNameLst>
                                          <p:attrName>ppt_w</p:attrName>
                                        </p:attrNameLst>
                                      </p:cBhvr>
                                      <p:tavLst>
                                        <p:tav tm="0">
                                          <p:val>
                                            <p:strVal val="4*#ppt_w"/>
                                          </p:val>
                                        </p:tav>
                                        <p:tav tm="100000">
                                          <p:val>
                                            <p:strVal val="#ppt_w"/>
                                          </p:val>
                                        </p:tav>
                                      </p:tavLst>
                                    </p:anim>
                                    <p:anim calcmode="lin" valueType="num">
                                      <p:cBhvr>
                                        <p:cTn id="5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2"/>
                  </p:tgtEl>
                </p:cond>
              </p:nextCondLst>
            </p:seq>
            <p:seq concurrent="1" nextAc="seek">
              <p:cTn id="56" restart="whenNotActive" fill="hold" evtFilter="cancelBubble" nodeType="interactiveSeq">
                <p:stCondLst>
                  <p:cond evt="onClick" delay="0">
                    <p:tgtEl>
                      <p:spTgt spid="44"/>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50" fill="hold"/>
                                        <p:tgtEl>
                                          <p:spTgt spid="44"/>
                                        </p:tgtEl>
                                        <p:attrNameLst>
                                          <p:attrName>fillcolor</p:attrName>
                                        </p:attrNameLst>
                                      </p:cBhvr>
                                      <p:to>
                                        <a:srgbClr val="FFF2CC"/>
                                      </p:to>
                                    </p:animClr>
                                    <p:set>
                                      <p:cBhvr>
                                        <p:cTn id="61" dur="250" fill="hold"/>
                                        <p:tgtEl>
                                          <p:spTgt spid="44"/>
                                        </p:tgtEl>
                                        <p:attrNameLst>
                                          <p:attrName>fill.type</p:attrName>
                                        </p:attrNameLst>
                                      </p:cBhvr>
                                      <p:to>
                                        <p:strVal val="solid"/>
                                      </p:to>
                                    </p:set>
                                    <p:set>
                                      <p:cBhvr>
                                        <p:cTn id="62" dur="250" fill="hold"/>
                                        <p:tgtEl>
                                          <p:spTgt spid="44"/>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par>
                                <p:cTn id="63" presetID="23" presetClass="entr" presetSubtype="32"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250" fill="hold"/>
                                        <p:tgtEl>
                                          <p:spTgt spid="53"/>
                                        </p:tgtEl>
                                        <p:attrNameLst>
                                          <p:attrName>ppt_w</p:attrName>
                                        </p:attrNameLst>
                                      </p:cBhvr>
                                      <p:tavLst>
                                        <p:tav tm="0">
                                          <p:val>
                                            <p:strVal val="4*#ppt_w"/>
                                          </p:val>
                                        </p:tav>
                                        <p:tav tm="100000">
                                          <p:val>
                                            <p:strVal val="#ppt_w"/>
                                          </p:val>
                                        </p:tav>
                                      </p:tavLst>
                                    </p:anim>
                                    <p:anim calcmode="lin" valueType="num">
                                      <p:cBhvr>
                                        <p:cTn id="66"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67" restart="whenNotActive" fill="hold" evtFilter="cancelBubble" nodeType="interactiveSeq">
                <p:stCondLst>
                  <p:cond evt="onClick" delay="0">
                    <p:tgtEl>
                      <p:spTgt spid="43"/>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250" fill="hold"/>
                                        <p:tgtEl>
                                          <p:spTgt spid="43"/>
                                        </p:tgtEl>
                                        <p:attrNameLst>
                                          <p:attrName>fillcolor</p:attrName>
                                        </p:attrNameLst>
                                      </p:cBhvr>
                                      <p:to>
                                        <a:srgbClr val="FFF2CC"/>
                                      </p:to>
                                    </p:animClr>
                                    <p:set>
                                      <p:cBhvr>
                                        <p:cTn id="72" dur="250" fill="hold"/>
                                        <p:tgtEl>
                                          <p:spTgt spid="43"/>
                                        </p:tgtEl>
                                        <p:attrNameLst>
                                          <p:attrName>fill.type</p:attrName>
                                        </p:attrNameLst>
                                      </p:cBhvr>
                                      <p:to>
                                        <p:strVal val="solid"/>
                                      </p:to>
                                    </p:set>
                                    <p:set>
                                      <p:cBhvr>
                                        <p:cTn id="73" dur="250" fill="hold"/>
                                        <p:tgtEl>
                                          <p:spTgt spid="43"/>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par>
                                <p:cTn id="74" presetID="23" presetClass="entr" presetSubtype="32" fill="hold" nodeType="with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250" fill="hold"/>
                                        <p:tgtEl>
                                          <p:spTgt spid="51"/>
                                        </p:tgtEl>
                                        <p:attrNameLst>
                                          <p:attrName>ppt_w</p:attrName>
                                        </p:attrNameLst>
                                      </p:cBhvr>
                                      <p:tavLst>
                                        <p:tav tm="0">
                                          <p:val>
                                            <p:strVal val="4*#ppt_w"/>
                                          </p:val>
                                        </p:tav>
                                        <p:tav tm="100000">
                                          <p:val>
                                            <p:strVal val="#ppt_w"/>
                                          </p:val>
                                        </p:tav>
                                      </p:tavLst>
                                    </p:anim>
                                    <p:anim calcmode="lin" valueType="num">
                                      <p:cBhvr>
                                        <p:cTn id="77"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3"/>
                  </p:tgtEl>
                </p:cond>
              </p:nextCondLst>
            </p:seq>
            <p:seq concurrent="1" nextAc="seek">
              <p:cTn id="78" restart="whenNotActive" fill="hold" evtFilter="cancelBubble" nodeType="interactiveSeq">
                <p:stCondLst>
                  <p:cond evt="onClick" delay="0">
                    <p:tgtEl>
                      <p:spTgt spid="26"/>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clickEffect">
                                  <p:stCondLst>
                                    <p:cond delay="0"/>
                                  </p:stCondLst>
                                  <p:childTnLst>
                                    <p:animClr clrSpc="rgb" dir="cw">
                                      <p:cBhvr>
                                        <p:cTn id="82" dur="250" fill="hold"/>
                                        <p:tgtEl>
                                          <p:spTgt spid="26"/>
                                        </p:tgtEl>
                                        <p:attrNameLst>
                                          <p:attrName>fillcolor</p:attrName>
                                        </p:attrNameLst>
                                      </p:cBhvr>
                                      <p:to>
                                        <a:srgbClr val="FFF2CC"/>
                                      </p:to>
                                    </p:animClr>
                                    <p:set>
                                      <p:cBhvr>
                                        <p:cTn id="83" dur="250" fill="hold"/>
                                        <p:tgtEl>
                                          <p:spTgt spid="26"/>
                                        </p:tgtEl>
                                        <p:attrNameLst>
                                          <p:attrName>fill.type</p:attrName>
                                        </p:attrNameLst>
                                      </p:cBhvr>
                                      <p:to>
                                        <p:strVal val="solid"/>
                                      </p:to>
                                    </p:set>
                                    <p:set>
                                      <p:cBhvr>
                                        <p:cTn id="84" dur="250" fill="hold"/>
                                        <p:tgtEl>
                                          <p:spTgt spid="26"/>
                                        </p:tgtEl>
                                        <p:attrNameLst>
                                          <p:attrName>fill.on</p:attrName>
                                        </p:attrNameLst>
                                      </p:cBhvr>
                                      <p:to>
                                        <p:strVal val="true"/>
                                      </p:to>
                                    </p:se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par>
                                <p:cTn id="85" presetID="23" presetClass="entr" presetSubtype="32" fill="hold" nodeType="with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p:cTn id="87" dur="250" fill="hold"/>
                                        <p:tgtEl>
                                          <p:spTgt spid="47"/>
                                        </p:tgtEl>
                                        <p:attrNameLst>
                                          <p:attrName>ppt_w</p:attrName>
                                        </p:attrNameLst>
                                      </p:cBhvr>
                                      <p:tavLst>
                                        <p:tav tm="0">
                                          <p:val>
                                            <p:strVal val="4*#ppt_w"/>
                                          </p:val>
                                        </p:tav>
                                        <p:tav tm="100000">
                                          <p:val>
                                            <p:strVal val="#ppt_w"/>
                                          </p:val>
                                        </p:tav>
                                      </p:tavLst>
                                    </p:anim>
                                    <p:anim calcmode="lin" valueType="num">
                                      <p:cBhvr>
                                        <p:cTn id="88"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5"/>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6"/>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DBC1D5AE-B5BB-D79E-D895-2A8D04B5ED21}"/>
              </a:ext>
            </a:extLst>
          </p:cNvPr>
          <p:cNvSpPr/>
          <p:nvPr/>
        </p:nvSpPr>
        <p:spPr>
          <a:xfrm rot="2700000">
            <a:off x="4318000" y="1651000"/>
            <a:ext cx="3556000" cy="3556000"/>
          </a:xfrm>
          <a:prstGeom prst="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ình chữ nhật 2">
            <a:extLst>
              <a:ext uri="{FF2B5EF4-FFF2-40B4-BE49-F238E27FC236}">
                <a16:creationId xmlns:a16="http://schemas.microsoft.com/office/drawing/2014/main" id="{0F1E8CF8-7A01-DE69-4748-6D783CBF30CD}"/>
              </a:ext>
            </a:extLst>
          </p:cNvPr>
          <p:cNvSpPr/>
          <p:nvPr/>
        </p:nvSpPr>
        <p:spPr>
          <a:xfrm rot="2700000">
            <a:off x="5550134" y="2883133"/>
            <a:ext cx="1091731" cy="1091734"/>
          </a:xfrm>
          <a:prstGeom prst="rect">
            <a:avLst/>
          </a:prstGeom>
          <a:solidFill>
            <a:srgbClr val="FFC0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 name="Đường nối Thẳng 6">
            <a:extLst>
              <a:ext uri="{FF2B5EF4-FFF2-40B4-BE49-F238E27FC236}">
                <a16:creationId xmlns:a16="http://schemas.microsoft.com/office/drawing/2014/main" id="{A6AF03A0-F09C-B36C-5732-7172C79E755B}"/>
              </a:ext>
            </a:extLst>
          </p:cNvPr>
          <p:cNvCxnSpPr/>
          <p:nvPr/>
        </p:nvCxnSpPr>
        <p:spPr>
          <a:xfrm flipV="1">
            <a:off x="4557486" y="1915886"/>
            <a:ext cx="1538514" cy="1513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6E76997A-7B1B-5861-C536-980D36054F9E}"/>
              </a:ext>
            </a:extLst>
          </p:cNvPr>
          <p:cNvCxnSpPr>
            <a:cxnSpLocks/>
          </p:cNvCxnSpPr>
          <p:nvPr/>
        </p:nvCxnSpPr>
        <p:spPr>
          <a:xfrm rot="16200000" flipV="1">
            <a:off x="6075585" y="1915886"/>
            <a:ext cx="1538514" cy="1513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723D0FC9-13B2-2BA8-7DD5-F07ECDB3B5FB}"/>
              </a:ext>
            </a:extLst>
          </p:cNvPr>
          <p:cNvCxnSpPr>
            <a:cxnSpLocks/>
          </p:cNvCxnSpPr>
          <p:nvPr/>
        </p:nvCxnSpPr>
        <p:spPr>
          <a:xfrm rot="16200000" flipV="1">
            <a:off x="4544786" y="3413585"/>
            <a:ext cx="1538514" cy="1513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2CF4383B-825B-47C8-2C20-7DBB43F23671}"/>
              </a:ext>
            </a:extLst>
          </p:cNvPr>
          <p:cNvCxnSpPr>
            <a:cxnSpLocks/>
          </p:cNvCxnSpPr>
          <p:nvPr/>
        </p:nvCxnSpPr>
        <p:spPr>
          <a:xfrm rot="5400000">
            <a:off x="6057900" y="3413585"/>
            <a:ext cx="1538514" cy="151311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87590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3"/>
                                        </p:tgtEl>
                                        <p:attrNameLst>
                                          <p:attrName>r</p:attrName>
                                        </p:attrNameLst>
                                      </p:cBhvr>
                                    </p:animRot>
                                  </p:childTnLst>
                                </p:cTn>
                              </p:par>
                              <p:par>
                                <p:cTn id="9" presetID="22" presetClass="entr" presetSubtype="4" fill="hold" nodeType="with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1" fill="hold" nodeType="withEffect">
                                  <p:stCondLst>
                                    <p:cond delay="250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par>
                                <p:cTn id="15" presetID="22" presetClass="entr" presetSubtype="1" fill="hold" nodeType="withEffect">
                                  <p:stCondLst>
                                    <p:cond delay="300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4" fill="hold" nodeType="withEffect">
                                  <p:stCondLst>
                                    <p:cond delay="350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10" presetClass="entr" presetSubtype="0" repeatCount="20000" fill="hold" grpId="1"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50"/>
                                        <p:tgtEl>
                                          <p:spTgt spid="2"/>
                                        </p:tgtEl>
                                      </p:cBhvr>
                                    </p:animEffect>
                                  </p:childTnLst>
                                </p:cTn>
                              </p:par>
                              <p:par>
                                <p:cTn id="24" presetID="10" presetClass="entr" presetSubtype="0" repeatCount="20000" fill="hold" grpId="1"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50"/>
                                        <p:tgtEl>
                                          <p:spTgt spid="3"/>
                                        </p:tgtEl>
                                      </p:cBhvr>
                                    </p:animEffect>
                                  </p:childTnLst>
                                </p:cTn>
                              </p:par>
                              <p:par>
                                <p:cTn id="27" presetID="22" presetClass="exit" presetSubtype="8" fill="hold" nodeType="withEffect">
                                  <p:stCondLst>
                                    <p:cond delay="3750"/>
                                  </p:stCondLst>
                                  <p:childTnLst>
                                    <p:animEffect transition="out" filter="wipe(left)">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22" presetClass="exit" presetSubtype="4" fill="hold" nodeType="withEffect">
                                  <p:stCondLst>
                                    <p:cond delay="4250"/>
                                  </p:stCondLst>
                                  <p:childTnLst>
                                    <p:animEffect transition="out" filter="wipe(down)">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22" presetClass="exit" presetSubtype="4" fill="hold" nodeType="withEffect">
                                  <p:stCondLst>
                                    <p:cond delay="4750"/>
                                  </p:stCondLst>
                                  <p:childTnLst>
                                    <p:animEffect transition="out" filter="wipe(down)">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22" presetClass="exit" presetSubtype="2" fill="hold" nodeType="withEffect">
                                  <p:stCondLst>
                                    <p:cond delay="5250"/>
                                  </p:stCondLst>
                                  <p:childTnLst>
                                    <p:animEffect transition="out" filter="wipe(right)">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1127417" y="652908"/>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89207" y="5972151"/>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691893" y="6146756"/>
            <a:ext cx="520391" cy="566575"/>
          </a:xfrm>
          <a:prstGeom prst="rect">
            <a:avLst/>
          </a:prstGeom>
        </p:spPr>
      </p:pic>
      <p:sp>
        <p:nvSpPr>
          <p:cNvPr id="4" name="Snip Diagonal Corner Rectangle 3"/>
          <p:cNvSpPr/>
          <p:nvPr/>
        </p:nvSpPr>
        <p:spPr>
          <a:xfrm>
            <a:off x="1205468" y="1140799"/>
            <a:ext cx="9519681" cy="1531784"/>
          </a:xfrm>
          <a:prstGeom prst="snip2DiagRect">
            <a:avLst>
              <a:gd name="adj1" fmla="val 0"/>
              <a:gd name="adj2" fmla="val 34234"/>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8.	Nhờ sự thật, các môn đệ…?</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922774" y="3361473"/>
            <a:ext cx="4816843" cy="74883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Được thánh hiến </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Cloud 39"/>
          <p:cNvSpPr/>
          <p:nvPr/>
        </p:nvSpPr>
        <p:spPr>
          <a:xfrm>
            <a:off x="-588095" y="579754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922774" y="4281301"/>
            <a:ext cx="4816843" cy="66721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Trở nên bạn hữu</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6068018" y="3349733"/>
            <a:ext cx="5139244" cy="770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Anh em của Chúa</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096000" y="4281301"/>
            <a:ext cx="5173226" cy="66721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sz="32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thân </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cận</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4946294" y="3452572"/>
            <a:ext cx="793323" cy="634613"/>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0322881" y="3383097"/>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21103" y="4344920"/>
            <a:ext cx="706519" cy="620880"/>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02306" y="4343407"/>
            <a:ext cx="678229" cy="596019"/>
          </a:xfrm>
          <a:prstGeom prst="rect">
            <a:avLst/>
          </a:prstGeom>
        </p:spPr>
      </p:pic>
      <p:sp>
        <p:nvSpPr>
          <p:cNvPr id="2" name="Cloud 1">
            <a:hlinkClick r:id="rId14" action="ppaction://hlinksldjump"/>
          </p:cNvPr>
          <p:cNvSpPr/>
          <p:nvPr/>
        </p:nvSpPr>
        <p:spPr>
          <a:xfrm>
            <a:off x="9664506" y="5676314"/>
            <a:ext cx="2672862" cy="1181686"/>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Quay về</a:t>
            </a:r>
          </a:p>
        </p:txBody>
      </p:sp>
    </p:spTree>
    <p:extLst>
      <p:ext uri="{BB962C8B-B14F-4D97-AF65-F5344CB8AC3E}">
        <p14:creationId xmlns:p14="http://schemas.microsoft.com/office/powerpoint/2010/main" val="269644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31942" y="1009260"/>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582879" y="6184640"/>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1599088" y="820271"/>
            <a:ext cx="8883450" cy="1837173"/>
          </a:xfrm>
          <a:prstGeom prst="snip2DiagRect">
            <a:avLst>
              <a:gd name="adj1" fmla="val 0"/>
              <a:gd name="adj2" fmla="val 34234"/>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9.</a:t>
            </a:r>
            <a:r>
              <a:rPr kumimoji="0" lang="vi-VN"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Đức Giê su nói: 	Vì họ con xin </a:t>
            </a:r>
            <a:endParaRPr kumimoji="0" lang="en-US" sz="36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thánh </a:t>
            </a:r>
            <a:r>
              <a:rPr kumimoji="0" lang="vi-VN"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hiến …?</a:t>
            </a:r>
          </a:p>
        </p:txBody>
      </p:sp>
      <p:sp>
        <p:nvSpPr>
          <p:cNvPr id="26" name="Rectangle 25"/>
          <p:cNvSpPr/>
          <p:nvPr/>
        </p:nvSpPr>
        <p:spPr>
          <a:xfrm>
            <a:off x="1218442" y="3352479"/>
            <a:ext cx="4822371" cy="770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Chính mình con</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Cloud 39"/>
          <p:cNvSpPr/>
          <p:nvPr/>
        </p:nvSpPr>
        <p:spPr>
          <a:xfrm>
            <a:off x="-588095" y="579754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6188424" y="3352479"/>
            <a:ext cx="4864165" cy="78076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200" b="1">
                <a:solidFill>
                  <a:prstClr val="black"/>
                </a:solidFill>
                <a:latin typeface="Times New Roman" panose="02020603050405020304" pitchFamily="18" charset="0"/>
                <a:cs typeface="Times New Roman" panose="02020603050405020304" pitchFamily="18" charset="0"/>
              </a:rPr>
              <a:t>T</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hế</a:t>
            </a:r>
            <a:r>
              <a:rPr kumimoji="0" lang="en-US" sz="32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gian này</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218442" y="4347233"/>
            <a:ext cx="4876463" cy="74067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Lễ</a:t>
            </a:r>
            <a:r>
              <a:rPr kumimoji="0" lang="en-US" sz="32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vật này</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201397" y="4317091"/>
            <a:ext cx="4876463" cy="770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Của</a:t>
            </a:r>
            <a:r>
              <a:rPr kumimoji="0" lang="en-US" sz="32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lễ này</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066699" y="3357680"/>
            <a:ext cx="93559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50637" y="4363971"/>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775" y="4363971"/>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775" y="3397894"/>
            <a:ext cx="804742" cy="707197"/>
          </a:xfrm>
          <a:prstGeom prst="rect">
            <a:avLst/>
          </a:prstGeom>
        </p:spPr>
      </p:pic>
      <p:sp>
        <p:nvSpPr>
          <p:cNvPr id="3" name="Cloud 56">
            <a:hlinkClick r:id="rId14" action="ppaction://hlinksldjump"/>
            <a:extLst>
              <a:ext uri="{FF2B5EF4-FFF2-40B4-BE49-F238E27FC236}">
                <a16:creationId xmlns:a16="http://schemas.microsoft.com/office/drawing/2014/main" id="{63489E2E-015B-1C89-4396-A8CB90E351BC}"/>
              </a:ext>
            </a:extLst>
          </p:cNvPr>
          <p:cNvSpPr/>
          <p:nvPr/>
        </p:nvSpPr>
        <p:spPr>
          <a:xfrm>
            <a:off x="-4985" y="5828357"/>
            <a:ext cx="1797385" cy="95932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QUAY </a:t>
            </a: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336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991428" y="-159658"/>
            <a:ext cx="6017305" cy="6017305"/>
          </a:xfrm>
          <a:prstGeom prst="rect">
            <a:avLst/>
          </a:prstGeom>
        </p:spPr>
      </p:pic>
      <p:grpSp>
        <p:nvGrpSpPr>
          <p:cNvPr id="8" name="Group 7"/>
          <p:cNvGrpSpPr/>
          <p:nvPr/>
        </p:nvGrpSpPr>
        <p:grpSpPr>
          <a:xfrm>
            <a:off x="4005943" y="-166914"/>
            <a:ext cx="6037943" cy="6017305"/>
            <a:chOff x="4005943" y="-166914"/>
            <a:chExt cx="6037943" cy="6017305"/>
          </a:xfrm>
        </p:grpSpPr>
        <p:pic>
          <p:nvPicPr>
            <p:cNvPr id="5" name="Picture 4"/>
            <p:cNvPicPr>
              <a:picLocks noChangeAspect="1"/>
            </p:cNvPicPr>
            <p:nvPr/>
          </p:nvPicPr>
          <p:blipFill>
            <a:blip r:embed="rId5"/>
            <a:stretch>
              <a:fillRect/>
            </a:stretch>
          </p:blipFill>
          <p:spPr>
            <a:xfrm>
              <a:off x="5440544" y="1062880"/>
              <a:ext cx="2193327" cy="4684777"/>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4">
                      <a14:imgEffect>
                        <a14:backgroundRemoval t="10000" b="90000" l="10000" r="90000">
                          <a14:backgroundMark x1="45333" y1="28000" x2="36444" y2="59111"/>
                          <a14:backgroundMark x1="48889" y1="19556" x2="49333" y2="69778"/>
                        </a14:backgroundRemoval>
                      </a14:imgEffect>
                    </a14:imgLayer>
                  </a14:imgProps>
                </a:ext>
              </a:extLst>
            </a:blip>
            <a:stretch>
              <a:fillRect/>
            </a:stretch>
          </p:blipFill>
          <p:spPr>
            <a:xfrm>
              <a:off x="4005943" y="-166914"/>
              <a:ext cx="6037943" cy="6017305"/>
            </a:xfrm>
            <a:prstGeom prst="rect">
              <a:avLst/>
            </a:prstGeom>
          </p:spPr>
        </p:pic>
      </p:gr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8493" y="2438399"/>
            <a:ext cx="1532308" cy="1291771"/>
          </a:xfrm>
          <a:prstGeom prst="ellipse">
            <a:avLst/>
          </a:prstGeom>
          <a:ln>
            <a:noFill/>
          </a:ln>
          <a:effectLst>
            <a:softEdge rad="112500"/>
          </a:effectLst>
        </p:spPr>
      </p:pic>
    </p:spTree>
    <p:extLst>
      <p:ext uri="{BB962C8B-B14F-4D97-AF65-F5344CB8AC3E}">
        <p14:creationId xmlns:p14="http://schemas.microsoft.com/office/powerpoint/2010/main" val="1952173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B2A980D-5A8E-E08F-D295-BD6335938921}"/>
              </a:ext>
            </a:extLst>
          </p:cNvPr>
          <p:cNvSpPr txBox="1"/>
          <p:nvPr/>
        </p:nvSpPr>
        <p:spPr>
          <a:xfrm>
            <a:off x="881986" y="2875002"/>
            <a:ext cx="10764951" cy="1107996"/>
          </a:xfrm>
          <a:prstGeom prst="rect">
            <a:avLst/>
          </a:prstGeom>
          <a:noFill/>
        </p:spPr>
        <p:txBody>
          <a:bodyPr wrap="square" rtlCol="0">
            <a:spAutoFit/>
          </a:bodyPr>
          <a:lstStyle/>
          <a:p>
            <a:r>
              <a:rPr lang="en-US" sz="6600">
                <a:solidFill>
                  <a:srgbClr val="FFC000"/>
                </a:solidFill>
                <a:latin typeface="SVN-Neutraface 2" panose="02000600040000020004" pitchFamily="2" charset="0"/>
              </a:rPr>
              <a:t>     Vui học    kinh thánh</a:t>
            </a:r>
            <a:endParaRPr lang="vi-VN" sz="6600">
              <a:solidFill>
                <a:srgbClr val="FFC000"/>
              </a:solidFill>
            </a:endParaRPr>
          </a:p>
        </p:txBody>
      </p:sp>
      <p:sp>
        <p:nvSpPr>
          <p:cNvPr id="3" name="Hình chữ nhật 2">
            <a:extLst>
              <a:ext uri="{FF2B5EF4-FFF2-40B4-BE49-F238E27FC236}">
                <a16:creationId xmlns:a16="http://schemas.microsoft.com/office/drawing/2014/main" id="{0F1E8CF8-7A01-DE69-4748-6D783CBF30CD}"/>
              </a:ext>
            </a:extLst>
          </p:cNvPr>
          <p:cNvSpPr/>
          <p:nvPr/>
        </p:nvSpPr>
        <p:spPr>
          <a:xfrm rot="2700000">
            <a:off x="5476677" y="3091037"/>
            <a:ext cx="675924" cy="675926"/>
          </a:xfrm>
          <a:prstGeom prst="rect">
            <a:avLst/>
          </a:prstGeom>
          <a:solidFill>
            <a:srgbClr val="FFC0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A29BE2CA-0C76-02A5-1FBF-B50A1A5FDE12}"/>
              </a:ext>
            </a:extLst>
          </p:cNvPr>
          <p:cNvSpPr txBox="1"/>
          <p:nvPr/>
        </p:nvSpPr>
        <p:spPr>
          <a:xfrm>
            <a:off x="4157322" y="3893739"/>
            <a:ext cx="4686231" cy="769441"/>
          </a:xfrm>
          <a:prstGeom prst="rect">
            <a:avLst/>
          </a:prstGeom>
          <a:noFill/>
        </p:spPr>
        <p:txBody>
          <a:bodyPr wrap="square" rtlCol="0">
            <a:spAutoFit/>
          </a:bodyPr>
          <a:lstStyle/>
          <a:p>
            <a:r>
              <a:rPr lang="en-US" sz="4400">
                <a:solidFill>
                  <a:srgbClr val="00B050"/>
                </a:solidFill>
                <a:latin typeface="SVN-Neutraface 2" panose="02000600040000020004" pitchFamily="2" charset="0"/>
              </a:rPr>
              <a:t>Gioan 17, 11-19</a:t>
            </a:r>
            <a:endParaRPr lang="vi-VN" sz="4400">
              <a:solidFill>
                <a:srgbClr val="00B050"/>
              </a:solidFill>
            </a:endParaRPr>
          </a:p>
        </p:txBody>
      </p:sp>
    </p:spTree>
    <p:extLst>
      <p:ext uri="{BB962C8B-B14F-4D97-AF65-F5344CB8AC3E}">
        <p14:creationId xmlns:p14="http://schemas.microsoft.com/office/powerpoint/2010/main" val="1318506233"/>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125E-6 0 L -0.39284 0 " pathEditMode="relative" rAng="0" ptsTypes="AA">
                                      <p:cBhvr>
                                        <p:cTn id="6" dur="1250" fill="hold"/>
                                        <p:tgtEl>
                                          <p:spTgt spid="3"/>
                                        </p:tgtEl>
                                        <p:attrNameLst>
                                          <p:attrName>ppt_x</p:attrName>
                                          <p:attrName>ppt_y</p:attrName>
                                        </p:attrNameLst>
                                      </p:cBhvr>
                                      <p:rCtr x="-19648" y="0"/>
                                    </p:animMotion>
                                  </p:childTnLst>
                                </p:cTn>
                              </p:par>
                              <p:par>
                                <p:cTn id="7" presetID="42" presetClass="path" presetSubtype="0" accel="50000" decel="50000" fill="hold" grpId="1" nodeType="withEffect">
                                  <p:stCondLst>
                                    <p:cond delay="1250"/>
                                  </p:stCondLst>
                                  <p:childTnLst>
                                    <p:animMotion origin="layout" path="M -0.39284 0 L 0.48763 0 " pathEditMode="relative" rAng="0" ptsTypes="AA">
                                      <p:cBhvr>
                                        <p:cTn id="8" dur="750" fill="hold"/>
                                        <p:tgtEl>
                                          <p:spTgt spid="3"/>
                                        </p:tgtEl>
                                        <p:attrNameLst>
                                          <p:attrName>ppt_x</p:attrName>
                                          <p:attrName>ppt_y</p:attrName>
                                        </p:attrNameLst>
                                      </p:cBhvr>
                                      <p:rCtr x="44023" y="0"/>
                                    </p:animMotion>
                                  </p:childTnLst>
                                </p:cTn>
                              </p:par>
                              <p:par>
                                <p:cTn id="9" presetID="22" presetClass="entr" presetSubtype="8" fill="hold" grpId="0" nodeType="with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grpId="0" nodeType="withEffect">
                                  <p:stCondLst>
                                    <p:cond delay="175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3" grpId="1"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olidFill>
            <a:schemeClr val="accent2">
              <a:lumMod val="40000"/>
              <a:lumOff val="60000"/>
            </a:schemeClr>
          </a:solidFill>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grp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881707" y="1535869"/>
            <a:ext cx="8424472" cy="4137286"/>
            <a:chOff x="1883764" y="1360356"/>
            <a:chExt cx="8424472"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096000"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Times New Roman" panose="02020603050405020304" pitchFamily="18" charset="0"/>
                  <a:cs typeface="Times New Roman" panose="02020603050405020304" pitchFamily="18" charset="0"/>
                </a:rPr>
                <a:t>Tin mừng theo thánh Gio an</a:t>
              </a:r>
              <a:endParaRPr lang="vi-VN" sz="4400">
                <a:solidFill>
                  <a:schemeClr val="tx1"/>
                </a:solidFill>
                <a:latin typeface="Times New Roman" panose="02020603050405020304" pitchFamily="18" charset="0"/>
                <a:cs typeface="Times New Roman" panose="02020603050405020304" pitchFamily="18" charset="0"/>
              </a:endParaRP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52143" y="735139"/>
            <a:ext cx="10073390" cy="5154684"/>
            <a:chOff x="1059305" y="910652"/>
            <a:chExt cx="10073390" cy="5154684"/>
          </a:xfrm>
          <a:scene3d>
            <a:camera prst="perspectiveRelaxedModerately" fov="3300000">
              <a:rot lat="19800000" lon="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028641"/>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13617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881707" y="1565366"/>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Gio an</a:t>
              </a:r>
            </a:p>
            <a:p>
              <a:pPr algn="ctr"/>
              <a:r>
                <a:rPr lang="en-US" sz="4400" b="1">
                  <a:solidFill>
                    <a:schemeClr val="tx1"/>
                  </a:solidFill>
                  <a:latin typeface="Times New Roman" panose="02020603050405020304" pitchFamily="18" charset="0"/>
                  <a:cs typeface="Times New Roman" panose="02020603050405020304" pitchFamily="18" charset="0"/>
                </a:rPr>
                <a:t>17. 11b - 19</a:t>
              </a:r>
              <a:endParaRPr lang="vi-VN" sz="4400" b="1">
                <a:solidFill>
                  <a:schemeClr val="tx1"/>
                </a:solidFill>
                <a:latin typeface="Times New Roman" panose="02020603050405020304" pitchFamily="18" charset="0"/>
                <a:cs typeface="Times New Roman" panose="02020603050405020304" pitchFamily="18" charset="0"/>
              </a:endParaRP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52143" y="735139"/>
            <a:ext cx="10073390" cy="5420157"/>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77053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952143"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olidFill>
            <a:schemeClr val="accent2">
              <a:lumMod val="40000"/>
              <a:lumOff val="60000"/>
            </a:schemeClr>
          </a:solidFill>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grp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grp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805576" y="1648862"/>
            <a:ext cx="8453969" cy="4137286"/>
            <a:chOff x="1883764" y="1360356"/>
            <a:chExt cx="8453969" cy="4137286"/>
          </a:xfrm>
          <a:solidFill>
            <a:schemeClr val="accent2">
              <a:lumMod val="40000"/>
              <a:lumOff val="6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3600" b="1">
                <a:solidFill>
                  <a:schemeClr val="tx1"/>
                </a:solidFill>
                <a:latin typeface="Times New Roman" panose="02020603050405020304" pitchFamily="18" charset="0"/>
                <a:cs typeface="Times New Roman" panose="02020603050405020304" pitchFamily="18" charset="0"/>
              </a:endParaRPr>
            </a:p>
            <a:p>
              <a:pPr algn="ctr"/>
              <a:r>
                <a:rPr lang="vi-VN" sz="3600" b="1">
                  <a:solidFill>
                    <a:schemeClr val="tx1"/>
                  </a:solidFill>
                  <a:latin typeface="Times New Roman" panose="02020603050405020304" pitchFamily="18" charset="0"/>
                  <a:cs typeface="Times New Roman" panose="02020603050405020304" pitchFamily="18" charset="0"/>
                </a:rPr>
                <a:t>Khi còn ở với họ, con đã gìn giữ họ trong danh Cha mà Cha đã ban cho con. Con đã canh giữ, và không một ai trong họ phải hư mất,</a:t>
              </a:r>
            </a:p>
            <a:p>
              <a:pPr algn="ctr"/>
              <a:endParaRPr lang="vi-VN" sz="3600"/>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trừ đứa con hư hỏng, để ứng nghiệm lời Kinh Thánh. Bây giờ, con đến cùng Cha, </a:t>
              </a: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52143" y="735139"/>
            <a:ext cx="10073390" cy="5420157"/>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Nhóm 1">
            <a:extLst>
              <a:ext uri="{FF2B5EF4-FFF2-40B4-BE49-F238E27FC236}">
                <a16:creationId xmlns:a16="http://schemas.microsoft.com/office/drawing/2014/main" id="{D158E3F9-CCFB-59C8-8105-C69D45A76C40}"/>
              </a:ext>
            </a:extLst>
          </p:cNvPr>
          <p:cNvGrpSpPr/>
          <p:nvPr/>
        </p:nvGrpSpPr>
        <p:grpSpPr>
          <a:xfrm>
            <a:off x="1689158" y="1527264"/>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57C95B01-0C12-829C-9187-3DDBD481AB5A}"/>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9">
              <a:extLst>
                <a:ext uri="{FF2B5EF4-FFF2-40B4-BE49-F238E27FC236}">
                  <a16:creationId xmlns:a16="http://schemas.microsoft.com/office/drawing/2014/main" id="{3F11288F-0387-E6D5-937C-DB4116919FE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Gio an</a:t>
              </a:r>
            </a:p>
            <a:p>
              <a:pPr algn="ctr"/>
              <a:r>
                <a:rPr lang="en-US" sz="4400" b="1">
                  <a:solidFill>
                    <a:schemeClr val="tx1"/>
                  </a:solidFill>
                  <a:latin typeface="Times New Roman" panose="02020603050405020304" pitchFamily="18" charset="0"/>
                  <a:cs typeface="Times New Roman" panose="02020603050405020304" pitchFamily="18" charset="0"/>
                </a:rPr>
                <a:t>17. 11b - 19</a:t>
              </a:r>
              <a:endParaRPr lang="vi-VN" sz="44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32B98CBD-84B9-3167-EFF1-EF6A9B6A6EF4}"/>
              </a:ext>
            </a:extLst>
          </p:cNvPr>
          <p:cNvGrpSpPr/>
          <p:nvPr/>
        </p:nvGrpSpPr>
        <p:grpSpPr>
          <a:xfrm>
            <a:off x="1932455" y="1557551"/>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20" name="Hình chữ nhật 19">
              <a:extLst>
                <a:ext uri="{FF2B5EF4-FFF2-40B4-BE49-F238E27FC236}">
                  <a16:creationId xmlns:a16="http://schemas.microsoft.com/office/drawing/2014/main" id="{8E31B37C-C536-C552-180D-39336FDE1375}"/>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chữ nhật 20">
              <a:extLst>
                <a:ext uri="{FF2B5EF4-FFF2-40B4-BE49-F238E27FC236}">
                  <a16:creationId xmlns:a16="http://schemas.microsoft.com/office/drawing/2014/main" id="{ADCC2A83-48BF-0432-E8BD-88432CE44F15}"/>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Lạy Cha chí thánh, xin gìn giữ các môn đệ trong danh Cha mà Cha đã ban cho con, để họ nên một như chúng ta. </a:t>
              </a:r>
            </a:p>
          </p:txBody>
        </p:sp>
      </p:grpSp>
    </p:spTree>
    <p:extLst>
      <p:ext uri="{BB962C8B-B14F-4D97-AF65-F5344CB8AC3E}">
        <p14:creationId xmlns:p14="http://schemas.microsoft.com/office/powerpoint/2010/main" val="6715942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olidFill>
            <a:schemeClr val="accent2">
              <a:lumMod val="40000"/>
              <a:lumOff val="60000"/>
            </a:schemeClr>
          </a:solidFill>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grp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grp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903108" y="1513394"/>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Lạy Cha chí thánh, xin gìn giữ các môn đệ trong danh Cha mà Cha đã ban cho con, để họ nên một như chúng ta. </a:t>
              </a: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81640" y="735139"/>
            <a:ext cx="10073390" cy="5420157"/>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Nhóm 1">
            <a:extLst>
              <a:ext uri="{FF2B5EF4-FFF2-40B4-BE49-F238E27FC236}">
                <a16:creationId xmlns:a16="http://schemas.microsoft.com/office/drawing/2014/main" id="{D158E3F9-CCFB-59C8-8105-C69D45A76C40}"/>
              </a:ext>
            </a:extLst>
          </p:cNvPr>
          <p:cNvGrpSpPr/>
          <p:nvPr/>
        </p:nvGrpSpPr>
        <p:grpSpPr>
          <a:xfrm>
            <a:off x="1689158" y="1527264"/>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57C95B01-0C12-829C-9187-3DDBD481AB5A}"/>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9">
              <a:extLst>
                <a:ext uri="{FF2B5EF4-FFF2-40B4-BE49-F238E27FC236}">
                  <a16:creationId xmlns:a16="http://schemas.microsoft.com/office/drawing/2014/main" id="{3F11288F-0387-E6D5-937C-DB4116919FE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Gio an</a:t>
              </a:r>
            </a:p>
            <a:p>
              <a:pPr algn="ctr"/>
              <a:r>
                <a:rPr lang="en-US" sz="4400" b="1">
                  <a:solidFill>
                    <a:schemeClr val="tx1"/>
                  </a:solidFill>
                  <a:latin typeface="Times New Roman" panose="02020603050405020304" pitchFamily="18" charset="0"/>
                  <a:cs typeface="Times New Roman" panose="02020603050405020304" pitchFamily="18" charset="0"/>
                </a:rPr>
                <a:t>17. 11b - 19</a:t>
              </a:r>
              <a:endParaRPr lang="vi-VN" sz="44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D6B0CA88-2765-C80C-2555-8CD208860C42}"/>
              </a:ext>
            </a:extLst>
          </p:cNvPr>
          <p:cNvGrpSpPr/>
          <p:nvPr/>
        </p:nvGrpSpPr>
        <p:grpSpPr>
          <a:xfrm>
            <a:off x="1657941" y="1467804"/>
            <a:ext cx="8660448" cy="4137286"/>
            <a:chOff x="1677285" y="1360356"/>
            <a:chExt cx="8660448" cy="4137286"/>
          </a:xfrm>
          <a:solidFill>
            <a:schemeClr val="accent2">
              <a:lumMod val="40000"/>
              <a:lumOff val="60000"/>
            </a:schemeClr>
          </a:solidFill>
          <a:scene3d>
            <a:camera prst="perspectiveRelaxedModerately" fov="3300000">
              <a:rot lat="19800000" lon="0" rev="0"/>
            </a:camera>
            <a:lightRig rig="threePt" dir="t"/>
          </a:scene3d>
        </p:grpSpPr>
        <p:sp>
          <p:nvSpPr>
            <p:cNvPr id="20" name="Hình chữ nhật 19">
              <a:extLst>
                <a:ext uri="{FF2B5EF4-FFF2-40B4-BE49-F238E27FC236}">
                  <a16:creationId xmlns:a16="http://schemas.microsoft.com/office/drawing/2014/main" id="{4A45DDC0-1E8F-E861-F7C1-DA3578A8B9E0}"/>
                </a:ext>
              </a:extLst>
            </p:cNvPr>
            <p:cNvSpPr/>
            <p:nvPr/>
          </p:nvSpPr>
          <p:spPr>
            <a:xfrm>
              <a:off x="1677285" y="1360357"/>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3600" b="1">
                <a:solidFill>
                  <a:schemeClr val="tx1"/>
                </a:solidFill>
                <a:latin typeface="Times New Roman" panose="02020603050405020304" pitchFamily="18" charset="0"/>
                <a:cs typeface="Times New Roman" panose="02020603050405020304" pitchFamily="18" charset="0"/>
              </a:endParaRPr>
            </a:p>
            <a:p>
              <a:pPr algn="ctr"/>
              <a:r>
                <a:rPr lang="vi-VN" sz="3600" b="1">
                  <a:solidFill>
                    <a:schemeClr val="tx1"/>
                  </a:solidFill>
                  <a:latin typeface="Times New Roman" panose="02020603050405020304" pitchFamily="18" charset="0"/>
                  <a:cs typeface="Times New Roman" panose="02020603050405020304" pitchFamily="18" charset="0"/>
                </a:rPr>
                <a:t>Khi còn ở với họ, con đã gìn giữ họ trong danh Cha mà Cha đã ban cho con. Con đã canh giữ, và không một ai trong họ phải hư mất,</a:t>
              </a:r>
            </a:p>
            <a:p>
              <a:pPr algn="ctr"/>
              <a:endParaRPr lang="vi-VN" sz="3600"/>
            </a:p>
          </p:txBody>
        </p:sp>
        <p:sp>
          <p:nvSpPr>
            <p:cNvPr id="21" name="Hình chữ nhật 20">
              <a:extLst>
                <a:ext uri="{FF2B5EF4-FFF2-40B4-BE49-F238E27FC236}">
                  <a16:creationId xmlns:a16="http://schemas.microsoft.com/office/drawing/2014/main" id="{32E30CAA-F31B-F9D0-7C12-B9D782EAC0B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trừ đứa con hư hỏng, để ứng nghiệm lời Kinh Thánh. Bây giờ, con đến cùng Cha, </a:t>
              </a:r>
            </a:p>
          </p:txBody>
        </p:sp>
      </p:grpSp>
    </p:spTree>
    <p:extLst>
      <p:ext uri="{BB962C8B-B14F-4D97-AF65-F5344CB8AC3E}">
        <p14:creationId xmlns:p14="http://schemas.microsoft.com/office/powerpoint/2010/main" val="8073825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olidFill>
            <a:schemeClr val="accent2">
              <a:lumMod val="40000"/>
              <a:lumOff val="60000"/>
            </a:schemeClr>
          </a:solidFill>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grp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grp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903108" y="1513394"/>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Lạy Cha chí thánh, xin gìn giữ các môn đệ trong danh Cha mà Cha đã ban cho con, để họ nên một như chúng ta. </a:t>
              </a: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81640" y="735139"/>
            <a:ext cx="10073390" cy="5420157"/>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Nhóm 1">
            <a:extLst>
              <a:ext uri="{FF2B5EF4-FFF2-40B4-BE49-F238E27FC236}">
                <a16:creationId xmlns:a16="http://schemas.microsoft.com/office/drawing/2014/main" id="{D158E3F9-CCFB-59C8-8105-C69D45A76C40}"/>
              </a:ext>
            </a:extLst>
          </p:cNvPr>
          <p:cNvGrpSpPr/>
          <p:nvPr/>
        </p:nvGrpSpPr>
        <p:grpSpPr>
          <a:xfrm>
            <a:off x="1689158" y="1527264"/>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57C95B01-0C12-829C-9187-3DDBD481AB5A}"/>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9">
              <a:extLst>
                <a:ext uri="{FF2B5EF4-FFF2-40B4-BE49-F238E27FC236}">
                  <a16:creationId xmlns:a16="http://schemas.microsoft.com/office/drawing/2014/main" id="{3F11288F-0387-E6D5-937C-DB4116919FE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Gio an</a:t>
              </a:r>
            </a:p>
            <a:p>
              <a:pPr algn="ctr"/>
              <a:r>
                <a:rPr lang="en-US" sz="4400" b="1">
                  <a:solidFill>
                    <a:schemeClr val="tx1"/>
                  </a:solidFill>
                  <a:latin typeface="Times New Roman" panose="02020603050405020304" pitchFamily="18" charset="0"/>
                  <a:cs typeface="Times New Roman" panose="02020603050405020304" pitchFamily="18" charset="0"/>
                </a:rPr>
                <a:t>17. 11b - 19</a:t>
              </a:r>
              <a:endParaRPr lang="vi-VN" sz="44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D6B0CA88-2765-C80C-2555-8CD208860C42}"/>
              </a:ext>
            </a:extLst>
          </p:cNvPr>
          <p:cNvGrpSpPr/>
          <p:nvPr/>
        </p:nvGrpSpPr>
        <p:grpSpPr>
          <a:xfrm>
            <a:off x="1657941" y="1467804"/>
            <a:ext cx="8660448" cy="4137286"/>
            <a:chOff x="1677285" y="1360356"/>
            <a:chExt cx="8660448" cy="4137286"/>
          </a:xfrm>
          <a:solidFill>
            <a:schemeClr val="accent2">
              <a:lumMod val="40000"/>
              <a:lumOff val="60000"/>
            </a:schemeClr>
          </a:solidFill>
          <a:scene3d>
            <a:camera prst="perspectiveRelaxedModerately" fov="3300000">
              <a:rot lat="19800000" lon="0" rev="0"/>
            </a:camera>
            <a:lightRig rig="threePt" dir="t"/>
          </a:scene3d>
        </p:grpSpPr>
        <p:sp>
          <p:nvSpPr>
            <p:cNvPr id="20" name="Hình chữ nhật 19">
              <a:extLst>
                <a:ext uri="{FF2B5EF4-FFF2-40B4-BE49-F238E27FC236}">
                  <a16:creationId xmlns:a16="http://schemas.microsoft.com/office/drawing/2014/main" id="{4A45DDC0-1E8F-E861-F7C1-DA3578A8B9E0}"/>
                </a:ext>
              </a:extLst>
            </p:cNvPr>
            <p:cNvSpPr/>
            <p:nvPr/>
          </p:nvSpPr>
          <p:spPr>
            <a:xfrm>
              <a:off x="1677285" y="1360357"/>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và con nói những điều này lúc còn ở thế gian, để họ được hưởng trọn vẹn niềm vui của con.  Con đã truyền lại cho họ lời của Cha, </a:t>
              </a:r>
              <a:endParaRPr lang="vi-VN" sz="3600"/>
            </a:p>
          </p:txBody>
        </p:sp>
        <p:sp>
          <p:nvSpPr>
            <p:cNvPr id="21" name="Hình chữ nhật 20">
              <a:extLst>
                <a:ext uri="{FF2B5EF4-FFF2-40B4-BE49-F238E27FC236}">
                  <a16:creationId xmlns:a16="http://schemas.microsoft.com/office/drawing/2014/main" id="{32E30CAA-F31B-F9D0-7C12-B9D782EAC0B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và thế gian đã ghét họ, vì họ không thuộc về thế gian, cũng như con đây không thuộc về thế gian. Con không xin Cha cất họ khỏi thế</a:t>
              </a:r>
            </a:p>
          </p:txBody>
        </p:sp>
      </p:grpSp>
      <p:grpSp>
        <p:nvGrpSpPr>
          <p:cNvPr id="22" name="Nhóm 21">
            <a:extLst>
              <a:ext uri="{FF2B5EF4-FFF2-40B4-BE49-F238E27FC236}">
                <a16:creationId xmlns:a16="http://schemas.microsoft.com/office/drawing/2014/main" id="{AA378E79-7267-EB4F-030E-646989D1797E}"/>
              </a:ext>
            </a:extLst>
          </p:cNvPr>
          <p:cNvGrpSpPr/>
          <p:nvPr/>
        </p:nvGrpSpPr>
        <p:grpSpPr>
          <a:xfrm>
            <a:off x="1643866" y="1360693"/>
            <a:ext cx="8660448" cy="4137286"/>
            <a:chOff x="1677285" y="1360356"/>
            <a:chExt cx="8660448" cy="4137286"/>
          </a:xfrm>
          <a:solidFill>
            <a:schemeClr val="accent2">
              <a:lumMod val="40000"/>
              <a:lumOff val="6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08C55467-F41F-3D01-BF18-B7B1DBCE79BE}"/>
                </a:ext>
              </a:extLst>
            </p:cNvPr>
            <p:cNvSpPr/>
            <p:nvPr/>
          </p:nvSpPr>
          <p:spPr>
            <a:xfrm>
              <a:off x="1677285" y="1360357"/>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3600" b="1">
                <a:solidFill>
                  <a:schemeClr val="tx1"/>
                </a:solidFill>
                <a:latin typeface="Times New Roman" panose="02020603050405020304" pitchFamily="18" charset="0"/>
                <a:cs typeface="Times New Roman" panose="02020603050405020304" pitchFamily="18" charset="0"/>
              </a:endParaRPr>
            </a:p>
            <a:p>
              <a:pPr algn="ctr"/>
              <a:r>
                <a:rPr lang="vi-VN" sz="3600" b="1">
                  <a:solidFill>
                    <a:schemeClr val="tx1"/>
                  </a:solidFill>
                  <a:latin typeface="Times New Roman" panose="02020603050405020304" pitchFamily="18" charset="0"/>
                  <a:cs typeface="Times New Roman" panose="02020603050405020304" pitchFamily="18" charset="0"/>
                </a:rPr>
                <a:t>Khi còn ở với họ, con đã gìn giữ họ trong danh Cha mà Cha đã ban cho con. Con đã canh giữ, và không một ai trong họ phải hư mất,</a:t>
              </a:r>
            </a:p>
            <a:p>
              <a:pPr algn="ctr"/>
              <a:endParaRPr lang="vi-VN" sz="3600"/>
            </a:p>
          </p:txBody>
        </p:sp>
        <p:sp>
          <p:nvSpPr>
            <p:cNvPr id="24" name="Hình chữ nhật 23">
              <a:extLst>
                <a:ext uri="{FF2B5EF4-FFF2-40B4-BE49-F238E27FC236}">
                  <a16:creationId xmlns:a16="http://schemas.microsoft.com/office/drawing/2014/main" id="{FF1F9921-3790-C19B-E709-DD7C86E6C52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trừ đứa con hư hỏng, để ứng nghiệm lời Kinh Thánh. Bây giờ, con đến cùng Cha, </a:t>
              </a:r>
            </a:p>
          </p:txBody>
        </p:sp>
      </p:grpSp>
    </p:spTree>
    <p:extLst>
      <p:ext uri="{BB962C8B-B14F-4D97-AF65-F5344CB8AC3E}">
        <p14:creationId xmlns:p14="http://schemas.microsoft.com/office/powerpoint/2010/main" val="2122422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olidFill>
            <a:schemeClr val="accent2">
              <a:lumMod val="40000"/>
              <a:lumOff val="60000"/>
            </a:schemeClr>
          </a:solidFill>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grp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grp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903108" y="1513394"/>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Lạy Cha chí thánh, xin gìn giữ các môn đệ trong danh Cha mà Cha đã ban cho con, để họ nên một như chúng ta. </a:t>
              </a: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81640" y="735139"/>
            <a:ext cx="10073390" cy="5420157"/>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Nhóm 1">
            <a:extLst>
              <a:ext uri="{FF2B5EF4-FFF2-40B4-BE49-F238E27FC236}">
                <a16:creationId xmlns:a16="http://schemas.microsoft.com/office/drawing/2014/main" id="{D158E3F9-CCFB-59C8-8105-C69D45A76C40}"/>
              </a:ext>
            </a:extLst>
          </p:cNvPr>
          <p:cNvGrpSpPr/>
          <p:nvPr/>
        </p:nvGrpSpPr>
        <p:grpSpPr>
          <a:xfrm>
            <a:off x="1689158" y="1527264"/>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57C95B01-0C12-829C-9187-3DDBD481AB5A}"/>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9">
              <a:extLst>
                <a:ext uri="{FF2B5EF4-FFF2-40B4-BE49-F238E27FC236}">
                  <a16:creationId xmlns:a16="http://schemas.microsoft.com/office/drawing/2014/main" id="{3F11288F-0387-E6D5-937C-DB4116919FE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Gio an</a:t>
              </a:r>
            </a:p>
            <a:p>
              <a:pPr algn="ctr"/>
              <a:r>
                <a:rPr lang="en-US" sz="4400" b="1">
                  <a:solidFill>
                    <a:schemeClr val="tx1"/>
                  </a:solidFill>
                  <a:latin typeface="Times New Roman" panose="02020603050405020304" pitchFamily="18" charset="0"/>
                  <a:cs typeface="Times New Roman" panose="02020603050405020304" pitchFamily="18" charset="0"/>
                </a:rPr>
                <a:t>17. 11b - 19</a:t>
              </a:r>
              <a:endParaRPr lang="vi-VN" sz="44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D6B0CA88-2765-C80C-2555-8CD208860C42}"/>
              </a:ext>
            </a:extLst>
          </p:cNvPr>
          <p:cNvGrpSpPr/>
          <p:nvPr/>
        </p:nvGrpSpPr>
        <p:grpSpPr>
          <a:xfrm>
            <a:off x="1657941" y="1467804"/>
            <a:ext cx="8660448" cy="4137286"/>
            <a:chOff x="1677285" y="1360356"/>
            <a:chExt cx="8660448" cy="4137286"/>
          </a:xfrm>
          <a:solidFill>
            <a:schemeClr val="accent2">
              <a:lumMod val="40000"/>
              <a:lumOff val="60000"/>
            </a:schemeClr>
          </a:solidFill>
          <a:scene3d>
            <a:camera prst="perspectiveRelaxedModerately" fov="3300000">
              <a:rot lat="19800000" lon="0" rev="0"/>
            </a:camera>
            <a:lightRig rig="threePt" dir="t"/>
          </a:scene3d>
        </p:grpSpPr>
        <p:sp>
          <p:nvSpPr>
            <p:cNvPr id="20" name="Hình chữ nhật 19">
              <a:extLst>
                <a:ext uri="{FF2B5EF4-FFF2-40B4-BE49-F238E27FC236}">
                  <a16:creationId xmlns:a16="http://schemas.microsoft.com/office/drawing/2014/main" id="{4A45DDC0-1E8F-E861-F7C1-DA3578A8B9E0}"/>
                </a:ext>
              </a:extLst>
            </p:cNvPr>
            <p:cNvSpPr/>
            <p:nvPr/>
          </p:nvSpPr>
          <p:spPr>
            <a:xfrm>
              <a:off x="1677285" y="1360357"/>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và con nói những điều này lúc còn ở thế gian, để họ được hưởng trọn vẹn niềm vui của con.  Con đã truyền lại cho họ lời của Cha, </a:t>
              </a:r>
              <a:endParaRPr lang="vi-VN" sz="3600"/>
            </a:p>
          </p:txBody>
        </p:sp>
        <p:sp>
          <p:nvSpPr>
            <p:cNvPr id="21" name="Hình chữ nhật 20">
              <a:extLst>
                <a:ext uri="{FF2B5EF4-FFF2-40B4-BE49-F238E27FC236}">
                  <a16:creationId xmlns:a16="http://schemas.microsoft.com/office/drawing/2014/main" id="{32E30CAA-F31B-F9D0-7C12-B9D782EAC0B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và thế gian đã ghét họ, vì họ không thuộc về thế gian, cũng như con đây không thuộc về thế gian. Con không xin Cha cất họ khỏi thế</a:t>
              </a:r>
            </a:p>
          </p:txBody>
        </p:sp>
      </p:grpSp>
    </p:spTree>
    <p:extLst>
      <p:ext uri="{BB962C8B-B14F-4D97-AF65-F5344CB8AC3E}">
        <p14:creationId xmlns:p14="http://schemas.microsoft.com/office/powerpoint/2010/main" val="2166018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1039</Words>
  <Application>Microsoft Office PowerPoint</Application>
  <PresentationFormat>Widescreen</PresentationFormat>
  <Paragraphs>165</Paragraphs>
  <Slides>22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SVN-Neutraface 2</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bongbongcute12@gmail.com</dc:creator>
  <cp:lastModifiedBy>Administrator</cp:lastModifiedBy>
  <cp:revision>12</cp:revision>
  <dcterms:created xsi:type="dcterms:W3CDTF">2024-05-05T13:51:19Z</dcterms:created>
  <dcterms:modified xsi:type="dcterms:W3CDTF">2024-05-07T04:18:38Z</dcterms:modified>
</cp:coreProperties>
</file>