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81" r:id="rId2"/>
    <p:sldId id="271" r:id="rId3"/>
    <p:sldId id="282" r:id="rId4"/>
    <p:sldId id="272" r:id="rId5"/>
    <p:sldId id="283" r:id="rId6"/>
    <p:sldId id="284" r:id="rId7"/>
    <p:sldId id="274" r:id="rId8"/>
    <p:sldId id="286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9FAC"/>
    <a:srgbClr val="A79777"/>
    <a:srgbClr val="FAFAFC"/>
    <a:srgbClr val="607044"/>
    <a:srgbClr val="C3C6CF"/>
    <a:srgbClr val="111D09"/>
    <a:srgbClr val="C0C3CC"/>
    <a:srgbClr val="ABC0E4"/>
    <a:srgbClr val="FF66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0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>
            <a:extLst>
              <a:ext uri="{FF2B5EF4-FFF2-40B4-BE49-F238E27FC236}">
                <a16:creationId xmlns:a16="http://schemas.microsoft.com/office/drawing/2014/main" id="{99BE4B43-A1D2-3A80-9EE2-6658109E95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2B4D132-C2EC-D7DC-9F41-6BDF69EA3B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EC422-563D-44F8-B73A-2CF0C49A2E48}" type="datetimeFigureOut">
              <a:rPr lang="vi-VN" smtClean="0"/>
              <a:t>28/04/2024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768E18F-E1B8-3960-F37E-15E3E29347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4DC4018-0B9C-EC3B-C137-9D60DEB210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A3E75-C839-4CF3-B414-7A4CC7CE1E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1743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FD5A018-293A-DB40-384F-232A5D54A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F642017-6011-7D24-00CA-E05E5D3C3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3ECF1FA-C9D6-3C58-1710-44D47EB76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54AA4-DA62-4961-A125-16070EAF8A1A}" type="datetimeFigureOut">
              <a:rPr lang="vi-VN" smtClean="0"/>
              <a:t>28/04/2024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FE5278E-1EA2-4474-C361-7EF89C9D0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BC2DFC-308C-3DF6-3F36-72A87281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D98950-673B-4A9E-9A01-7DB4143D48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649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B990C08-EBEC-9BAE-2DAD-7F5ACB080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941BBF0-F52F-4A24-79B9-6E0AEDB91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24AD063-A4BD-FE09-EF44-8446E20E28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54AA4-DA62-4961-A125-16070EAF8A1A}" type="datetimeFigureOut">
              <a:rPr lang="vi-VN" smtClean="0"/>
              <a:t>28/04/2024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B1F0D99-77E1-4611-94FB-EBDD04956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FFED6DC-DD35-6737-AAD6-523B305E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D98950-673B-4A9E-9A01-7DB4143D48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303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89EC90-12E0-A451-DDFA-60D6C879BC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640A9B4-8439-AE97-DCF9-D245FEFCE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53C846A-9464-7BC2-98C1-2856A5D6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54AA4-DA62-4961-A125-16070EAF8A1A}" type="datetimeFigureOut">
              <a:rPr lang="vi-VN" smtClean="0"/>
              <a:t>28/04/2024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6C0BD45-B080-5A79-697C-ACA3F4B4D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A1D1497-86A1-27CF-91E3-10896224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D98950-673B-4A9E-9A01-7DB4143D48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541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ỗ dành sẵn cho Hình ảnh 20">
            <a:extLst>
              <a:ext uri="{FF2B5EF4-FFF2-40B4-BE49-F238E27FC236}">
                <a16:creationId xmlns:a16="http://schemas.microsoft.com/office/drawing/2014/main" id="{56C4384F-F93B-848A-69D7-65C1CFF5CB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032" y="104775"/>
            <a:ext cx="7603999" cy="6661150"/>
          </a:xfrm>
          <a:custGeom>
            <a:avLst/>
            <a:gdLst>
              <a:gd name="connsiteX0" fmla="*/ 105309 w 7603999"/>
              <a:gd name="connsiteY0" fmla="*/ 0 h 6661150"/>
              <a:gd name="connsiteX1" fmla="*/ 6170932 w 7603999"/>
              <a:gd name="connsiteY1" fmla="*/ 0 h 6661150"/>
              <a:gd name="connsiteX2" fmla="*/ 7603999 w 7603999"/>
              <a:gd name="connsiteY2" fmla="*/ 1609725 h 6661150"/>
              <a:gd name="connsiteX3" fmla="*/ 6077655 w 7603999"/>
              <a:gd name="connsiteY3" fmla="*/ 3324225 h 6661150"/>
              <a:gd name="connsiteX4" fmla="*/ 6077654 w 7603999"/>
              <a:gd name="connsiteY4" fmla="*/ 3324225 h 6661150"/>
              <a:gd name="connsiteX5" fmla="*/ 4551309 w 7603999"/>
              <a:gd name="connsiteY5" fmla="*/ 5038725 h 6661150"/>
              <a:gd name="connsiteX6" fmla="*/ 5995684 w 7603999"/>
              <a:gd name="connsiteY6" fmla="*/ 6661150 h 6661150"/>
              <a:gd name="connsiteX7" fmla="*/ 12033 w 7603999"/>
              <a:gd name="connsiteY7" fmla="*/ 6661150 h 6661150"/>
              <a:gd name="connsiteX8" fmla="*/ 12033 w 7603999"/>
              <a:gd name="connsiteY8" fmla="*/ 5052242 h 6661150"/>
              <a:gd name="connsiteX9" fmla="*/ 0 w 7603999"/>
              <a:gd name="connsiteY9" fmla="*/ 5038725 h 6661150"/>
              <a:gd name="connsiteX10" fmla="*/ 12033 w 7603999"/>
              <a:gd name="connsiteY10" fmla="*/ 5025209 h 6661150"/>
              <a:gd name="connsiteX11" fmla="*/ 12033 w 7603999"/>
              <a:gd name="connsiteY11" fmla="*/ 3324224 h 6661150"/>
              <a:gd name="connsiteX12" fmla="*/ 1538377 w 7603999"/>
              <a:gd name="connsiteY12" fmla="*/ 1609725 h 666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03999" h="6661150">
                <a:moveTo>
                  <a:pt x="105309" y="0"/>
                </a:moveTo>
                <a:lnTo>
                  <a:pt x="6170932" y="0"/>
                </a:lnTo>
                <a:lnTo>
                  <a:pt x="7603999" y="1609725"/>
                </a:lnTo>
                <a:lnTo>
                  <a:pt x="6077655" y="3324225"/>
                </a:lnTo>
                <a:lnTo>
                  <a:pt x="6077654" y="3324225"/>
                </a:lnTo>
                <a:lnTo>
                  <a:pt x="4551309" y="5038725"/>
                </a:lnTo>
                <a:lnTo>
                  <a:pt x="5995684" y="6661150"/>
                </a:lnTo>
                <a:lnTo>
                  <a:pt x="12033" y="6661150"/>
                </a:lnTo>
                <a:lnTo>
                  <a:pt x="12033" y="5052242"/>
                </a:lnTo>
                <a:lnTo>
                  <a:pt x="0" y="5038725"/>
                </a:lnTo>
                <a:lnTo>
                  <a:pt x="12033" y="5025209"/>
                </a:lnTo>
                <a:lnTo>
                  <a:pt x="12033" y="3324224"/>
                </a:lnTo>
                <a:lnTo>
                  <a:pt x="1538377" y="16097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130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08BA503-3396-5813-2128-BDD5D4009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C83A8F8-3385-E536-07C3-E42F5DE11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332A966-5921-91EB-6E7F-2174A7372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54AA4-DA62-4961-A125-16070EAF8A1A}" type="datetimeFigureOut">
              <a:rPr lang="vi-VN" smtClean="0"/>
              <a:t>28/04/2024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DB50BE-6C2A-B32F-84CE-0DFE50E8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E32B29D-F3DB-81B3-4673-A3A935BC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D98950-673B-4A9E-9A01-7DB4143D48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874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60AF93-BAC6-C8C7-BA92-E68EEA52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F79C1FD-6C3E-FC9E-A04E-D16BCA7E1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6C01A87-3F98-CAEE-8AA2-2D5A5B626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A750906-1402-E2C8-5236-6AD5503E8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54AA4-DA62-4961-A125-16070EAF8A1A}" type="datetimeFigureOut">
              <a:rPr lang="vi-VN" smtClean="0"/>
              <a:t>28/04/2024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2790C90-8100-B208-D38B-EC713247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C6A1C75-7A65-A24F-70AE-B6F7DBF5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D98950-673B-4A9E-9A01-7DB4143D48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728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B90F6D-C3FD-0DCA-69F4-3005C849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70F6BFE-43A0-5993-886D-9747BB28A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D8D0F1A-F383-A13B-F743-F765A1DDB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350F3AD-5B5C-093B-ED03-656E9448B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61BCEDE-FA75-97C2-9F0E-14F0AAF83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F6D7AE1-1F0A-7540-2E9F-2916B7D810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54AA4-DA62-4961-A125-16070EAF8A1A}" type="datetimeFigureOut">
              <a:rPr lang="vi-VN" smtClean="0"/>
              <a:t>28/04/2024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DEBA7D5-B79D-FFA4-D30B-7C13D602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F8356A9-1710-486F-44D7-BC4C6AAD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D98950-673B-4A9E-9A01-7DB4143D48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925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8D96E0-B6B9-B433-7F26-CCB62FD17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BE787C1-EB62-0280-9EA8-8B986F53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54AA4-DA62-4961-A125-16070EAF8A1A}" type="datetimeFigureOut">
              <a:rPr lang="vi-VN" smtClean="0"/>
              <a:t>28/04/2024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2CC7190E-18E1-E209-0509-81EA7166B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3C644CB-0688-19D6-A397-07DC8579E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D98950-673B-4A9E-9A01-7DB4143D48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251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3531434-1CEB-E471-7EC4-F23994C4C4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54AA4-DA62-4961-A125-16070EAF8A1A}" type="datetimeFigureOut">
              <a:rPr lang="vi-VN" smtClean="0"/>
              <a:t>28/04/2024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3D5FA6E-108A-BC9A-90E7-A92F525AF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D5A8139-9AFA-80EF-D47A-1205067F8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D98950-673B-4A9E-9A01-7DB4143D48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456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0ECBD2-0117-BE92-3897-7620E564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836743A-5B86-8CAB-511B-BFBAF34A3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815FACF-9A37-0DCF-65EC-A90050C78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1C30A3E-ACB9-1BFC-9611-8A17725C8D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54AA4-DA62-4961-A125-16070EAF8A1A}" type="datetimeFigureOut">
              <a:rPr lang="vi-VN" smtClean="0"/>
              <a:t>28/04/2024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58318D3-0D99-C3C9-0467-6C6E770FE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F10D0D2-05B2-FC66-86AF-EA26A6324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D98950-673B-4A9E-9A01-7DB4143D48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141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32484E0-0C66-A31F-3452-12B51A29E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CDD609D-CF47-D341-F0B4-AF5FBCEEC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5FA1A86-81D2-511D-B880-6E8879141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6B93192-EE61-4275-CEB0-53B23EE77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54AA4-DA62-4961-A125-16070EAF8A1A}" type="datetimeFigureOut">
              <a:rPr lang="vi-VN" smtClean="0"/>
              <a:t>28/04/2024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345A983-04EF-C947-59B2-D85D5F07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D50A5ED-BA03-B006-B56E-6B91E9F15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D98950-673B-4A9E-9A01-7DB4143D48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647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9508265-54A4-31A7-C5B4-6AC1D8FB2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4E656C6-A7E5-1922-434B-15363707E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0CA9A0F-8840-C82F-6254-5886A6B1EC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54AA4-DA62-4961-A125-16070EAF8A1A}" type="datetimeFigureOut">
              <a:rPr lang="vi-VN" smtClean="0"/>
              <a:t>28/04/2024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67C524E-EEA9-7C3E-84FC-CDFA7D654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1794CE2-2053-A9BD-A145-5EBBDC8D2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98950-673B-4A9E-9A01-7DB4143D48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24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100000">
              <a:srgbClr val="FFFFFF">
                <a:alpha val="19000"/>
                <a:lumMod val="48000"/>
                <a:lumOff val="52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hỗ dành sẵn cho Hình ảnh 22" descr="Ảnh có chứa trang phục, bức vẽ, tác phẩm nghệ thuật, thần thoại&#10;&#10;Mô tả được tạo tự động">
            <a:extLst>
              <a:ext uri="{FF2B5EF4-FFF2-40B4-BE49-F238E27FC236}">
                <a16:creationId xmlns:a16="http://schemas.microsoft.com/office/drawing/2014/main" id="{93B1AEE3-5BAD-0EBB-2A02-80F24F2A9A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14960" b="14960"/>
          <a:stretch>
            <a:fillRect/>
          </a:stretch>
        </p:blipFill>
        <p:spPr>
          <a:xfrm>
            <a:off x="0" y="0"/>
            <a:ext cx="7603999" cy="6858000"/>
          </a:xfrm>
          <a:custGeom>
            <a:avLst/>
            <a:gdLst>
              <a:gd name="connsiteX0" fmla="*/ 8199 w 7603999"/>
              <a:gd name="connsiteY0" fmla="*/ 0 h 6858000"/>
              <a:gd name="connsiteX1" fmla="*/ 6152374 w 7603999"/>
              <a:gd name="connsiteY1" fmla="*/ 0 h 6858000"/>
              <a:gd name="connsiteX2" fmla="*/ 7603999 w 7603999"/>
              <a:gd name="connsiteY2" fmla="*/ 1657296 h 6858000"/>
              <a:gd name="connsiteX3" fmla="*/ 6057889 w 7603999"/>
              <a:gd name="connsiteY3" fmla="*/ 3422462 h 6858000"/>
              <a:gd name="connsiteX4" fmla="*/ 6057888 w 7603999"/>
              <a:gd name="connsiteY4" fmla="*/ 3422462 h 6858000"/>
              <a:gd name="connsiteX5" fmla="*/ 4511776 w 7603999"/>
              <a:gd name="connsiteY5" fmla="*/ 5187629 h 6858000"/>
              <a:gd name="connsiteX6" fmla="*/ 5974856 w 7603999"/>
              <a:gd name="connsiteY6" fmla="*/ 6858000 h 6858000"/>
              <a:gd name="connsiteX7" fmla="*/ 0 w 7603999"/>
              <a:gd name="connsiteY7" fmla="*/ 6858000 h 6858000"/>
              <a:gd name="connsiteX8" fmla="*/ 0 w 7603999"/>
              <a:gd name="connsiteY8" fmla="*/ 3323951 h 6858000"/>
              <a:gd name="connsiteX9" fmla="*/ 1459826 w 7603999"/>
              <a:gd name="connsiteY9" fmla="*/ 16572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03999" h="6858000">
                <a:moveTo>
                  <a:pt x="8199" y="0"/>
                </a:moveTo>
                <a:lnTo>
                  <a:pt x="6152374" y="0"/>
                </a:lnTo>
                <a:lnTo>
                  <a:pt x="7603999" y="1657296"/>
                </a:lnTo>
                <a:lnTo>
                  <a:pt x="6057889" y="3422462"/>
                </a:lnTo>
                <a:lnTo>
                  <a:pt x="6057888" y="3422462"/>
                </a:lnTo>
                <a:lnTo>
                  <a:pt x="4511776" y="5187629"/>
                </a:lnTo>
                <a:lnTo>
                  <a:pt x="5974856" y="6858000"/>
                </a:lnTo>
                <a:lnTo>
                  <a:pt x="0" y="6858000"/>
                </a:lnTo>
                <a:lnTo>
                  <a:pt x="0" y="3323951"/>
                </a:lnTo>
                <a:lnTo>
                  <a:pt x="1459826" y="1657296"/>
                </a:lnTo>
                <a:close/>
              </a:path>
            </a:pathLst>
          </a:cu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8BF1EBE9-8CA5-9A35-FC4B-E4B68B1F8E04}"/>
              </a:ext>
            </a:extLst>
          </p:cNvPr>
          <p:cNvSpPr txBox="1"/>
          <p:nvPr/>
        </p:nvSpPr>
        <p:spPr>
          <a:xfrm>
            <a:off x="5994316" y="3119490"/>
            <a:ext cx="8559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TH Middle Ages Deco" pitchFamily="2" charset="0"/>
              </a:rPr>
              <a:t>Chúa Thánh Thần </a:t>
            </a:r>
            <a:endParaRPr lang="vi-VN" sz="9600">
              <a:solidFill>
                <a:srgbClr val="FF0000"/>
              </a:solidFill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647A885-EC8D-33F4-D04D-51FC610A47F1}"/>
              </a:ext>
            </a:extLst>
          </p:cNvPr>
          <p:cNvSpPr txBox="1"/>
          <p:nvPr/>
        </p:nvSpPr>
        <p:spPr>
          <a:xfrm>
            <a:off x="8947486" y="4422347"/>
            <a:ext cx="3989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FF0000"/>
                </a:solidFill>
                <a:latin typeface="TH Middle Ages Deco"/>
                <a:cs typeface="Times New Roman" panose="02020603050405020304" pitchFamily="18" charset="0"/>
              </a:rPr>
              <a:t>Hiện xuống</a:t>
            </a:r>
            <a:endParaRPr lang="vi-VN" sz="6600">
              <a:solidFill>
                <a:srgbClr val="FF0000"/>
              </a:solidFill>
              <a:latin typeface="Montserrat Black" panose="00000A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9587" y="2555296"/>
            <a:ext cx="444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</a:rPr>
              <a:t>CHÚA NHẬT </a:t>
            </a:r>
            <a:endParaRPr 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334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68872" y="97213"/>
            <a:ext cx="5923128" cy="6696774"/>
          </a:xfrm>
          <a:prstGeom prst="rect">
            <a:avLst/>
          </a:prstGeom>
          <a:gradFill>
            <a:gsLst>
              <a:gs pos="2000">
                <a:srgbClr val="C2989B"/>
              </a:gs>
              <a:gs pos="100000">
                <a:srgbClr val="AA6F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gradFill>
                  <a:gsLst>
                    <a:gs pos="200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8" name="Oval 7"/>
          <p:cNvSpPr/>
          <p:nvPr/>
        </p:nvSpPr>
        <p:spPr>
          <a:xfrm>
            <a:off x="6589595" y="840075"/>
            <a:ext cx="395785" cy="498006"/>
          </a:xfrm>
          <a:prstGeom prst="ellipse">
            <a:avLst/>
          </a:prstGeom>
          <a:solidFill>
            <a:schemeClr val="bg1"/>
          </a:solidFill>
          <a:ln>
            <a:solidFill>
              <a:srgbClr val="AA6F73"/>
            </a:solidFill>
          </a:ln>
          <a:effectLst>
            <a:innerShdw blurRad="1524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8151827">
            <a:off x="5797391" y="153561"/>
            <a:ext cx="1205464" cy="1106453"/>
          </a:xfrm>
          <a:prstGeom prst="arc">
            <a:avLst>
              <a:gd name="adj1" fmla="val 16430644"/>
              <a:gd name="adj2" fmla="val 6977794"/>
            </a:avLst>
          </a:prstGeom>
          <a:ln w="76200" cap="rnd">
            <a:solidFill>
              <a:srgbClr val="AA6F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547EEB80-2B87-193F-7D6A-B2FADFB6F722}"/>
              </a:ext>
            </a:extLst>
          </p:cNvPr>
          <p:cNvSpPr/>
          <p:nvPr/>
        </p:nvSpPr>
        <p:spPr>
          <a:xfrm>
            <a:off x="6581063" y="1788898"/>
            <a:ext cx="395785" cy="516515"/>
          </a:xfrm>
          <a:prstGeom prst="ellipse">
            <a:avLst/>
          </a:prstGeom>
          <a:solidFill>
            <a:schemeClr val="bg1"/>
          </a:solidFill>
          <a:ln>
            <a:solidFill>
              <a:srgbClr val="AA6F73"/>
            </a:solidFill>
          </a:ln>
          <a:effectLst>
            <a:innerShdw blurRad="1524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8">
            <a:extLst>
              <a:ext uri="{FF2B5EF4-FFF2-40B4-BE49-F238E27FC236}">
                <a16:creationId xmlns:a16="http://schemas.microsoft.com/office/drawing/2014/main" id="{FDCC3F90-EA0F-412F-6667-DC8B17688DF8}"/>
              </a:ext>
            </a:extLst>
          </p:cNvPr>
          <p:cNvSpPr/>
          <p:nvPr/>
        </p:nvSpPr>
        <p:spPr>
          <a:xfrm rot="8151827">
            <a:off x="5811709" y="1095349"/>
            <a:ext cx="1205464" cy="1147575"/>
          </a:xfrm>
          <a:prstGeom prst="arc">
            <a:avLst>
              <a:gd name="adj1" fmla="val 16430644"/>
              <a:gd name="adj2" fmla="val 6977794"/>
            </a:avLst>
          </a:prstGeom>
          <a:ln w="76200" cap="rnd">
            <a:solidFill>
              <a:srgbClr val="AA6F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3A10B411-0F7F-0B3E-293E-BD446BA1CB3E}"/>
              </a:ext>
            </a:extLst>
          </p:cNvPr>
          <p:cNvSpPr/>
          <p:nvPr/>
        </p:nvSpPr>
        <p:spPr>
          <a:xfrm>
            <a:off x="6581063" y="2700012"/>
            <a:ext cx="395785" cy="516515"/>
          </a:xfrm>
          <a:prstGeom prst="ellipse">
            <a:avLst/>
          </a:prstGeom>
          <a:solidFill>
            <a:schemeClr val="bg1"/>
          </a:solidFill>
          <a:ln>
            <a:solidFill>
              <a:srgbClr val="AA6F73"/>
            </a:solidFill>
          </a:ln>
          <a:effectLst>
            <a:innerShdw blurRad="1524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8">
            <a:extLst>
              <a:ext uri="{FF2B5EF4-FFF2-40B4-BE49-F238E27FC236}">
                <a16:creationId xmlns:a16="http://schemas.microsoft.com/office/drawing/2014/main" id="{5159276B-4CAF-4F82-FE43-53A7763EE88C}"/>
              </a:ext>
            </a:extLst>
          </p:cNvPr>
          <p:cNvSpPr/>
          <p:nvPr/>
        </p:nvSpPr>
        <p:spPr>
          <a:xfrm rot="8151827">
            <a:off x="5811709" y="2006463"/>
            <a:ext cx="1205464" cy="1147575"/>
          </a:xfrm>
          <a:prstGeom prst="arc">
            <a:avLst>
              <a:gd name="adj1" fmla="val 16430644"/>
              <a:gd name="adj2" fmla="val 6977794"/>
            </a:avLst>
          </a:prstGeom>
          <a:ln w="76200" cap="rnd">
            <a:solidFill>
              <a:srgbClr val="AA6F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3082E2A1-28B7-DB6B-8841-369BA47B035C}"/>
              </a:ext>
            </a:extLst>
          </p:cNvPr>
          <p:cNvSpPr/>
          <p:nvPr/>
        </p:nvSpPr>
        <p:spPr>
          <a:xfrm>
            <a:off x="6581063" y="3611126"/>
            <a:ext cx="395785" cy="516515"/>
          </a:xfrm>
          <a:prstGeom prst="ellipse">
            <a:avLst/>
          </a:prstGeom>
          <a:solidFill>
            <a:schemeClr val="bg1"/>
          </a:solidFill>
          <a:ln>
            <a:solidFill>
              <a:srgbClr val="AA6F73"/>
            </a:solidFill>
          </a:ln>
          <a:effectLst>
            <a:innerShdw blurRad="1524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8">
            <a:extLst>
              <a:ext uri="{FF2B5EF4-FFF2-40B4-BE49-F238E27FC236}">
                <a16:creationId xmlns:a16="http://schemas.microsoft.com/office/drawing/2014/main" id="{936C705B-39A7-DE3E-7A92-1D06994CE45B}"/>
              </a:ext>
            </a:extLst>
          </p:cNvPr>
          <p:cNvSpPr/>
          <p:nvPr/>
        </p:nvSpPr>
        <p:spPr>
          <a:xfrm rot="8151827">
            <a:off x="5811709" y="2917577"/>
            <a:ext cx="1205464" cy="1147575"/>
          </a:xfrm>
          <a:prstGeom prst="arc">
            <a:avLst>
              <a:gd name="adj1" fmla="val 16430644"/>
              <a:gd name="adj2" fmla="val 6977794"/>
            </a:avLst>
          </a:prstGeom>
          <a:ln w="76200" cap="rnd">
            <a:solidFill>
              <a:srgbClr val="AA6F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53FAAFF1-E1C9-CCF5-6335-EFDE4E125A1E}"/>
              </a:ext>
            </a:extLst>
          </p:cNvPr>
          <p:cNvSpPr/>
          <p:nvPr/>
        </p:nvSpPr>
        <p:spPr>
          <a:xfrm>
            <a:off x="6581063" y="4522240"/>
            <a:ext cx="395785" cy="516515"/>
          </a:xfrm>
          <a:prstGeom prst="ellipse">
            <a:avLst/>
          </a:prstGeom>
          <a:solidFill>
            <a:schemeClr val="bg1"/>
          </a:solidFill>
          <a:ln>
            <a:solidFill>
              <a:srgbClr val="AA6F73"/>
            </a:solidFill>
          </a:ln>
          <a:effectLst>
            <a:innerShdw blurRad="1524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8">
            <a:extLst>
              <a:ext uri="{FF2B5EF4-FFF2-40B4-BE49-F238E27FC236}">
                <a16:creationId xmlns:a16="http://schemas.microsoft.com/office/drawing/2014/main" id="{6B5B6EBF-11E3-9705-20D4-C6A71955B2A1}"/>
              </a:ext>
            </a:extLst>
          </p:cNvPr>
          <p:cNvSpPr/>
          <p:nvPr/>
        </p:nvSpPr>
        <p:spPr>
          <a:xfrm rot="8151827">
            <a:off x="5811709" y="3828691"/>
            <a:ext cx="1205464" cy="1147575"/>
          </a:xfrm>
          <a:prstGeom prst="arc">
            <a:avLst>
              <a:gd name="adj1" fmla="val 16430644"/>
              <a:gd name="adj2" fmla="val 6977794"/>
            </a:avLst>
          </a:prstGeom>
          <a:ln w="76200" cap="rnd">
            <a:solidFill>
              <a:srgbClr val="AA6F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23D2AB73-EC73-42AF-E4BA-81998CCA5BAD}"/>
              </a:ext>
            </a:extLst>
          </p:cNvPr>
          <p:cNvSpPr/>
          <p:nvPr/>
        </p:nvSpPr>
        <p:spPr>
          <a:xfrm>
            <a:off x="6581063" y="5433354"/>
            <a:ext cx="395785" cy="516515"/>
          </a:xfrm>
          <a:prstGeom prst="ellipse">
            <a:avLst/>
          </a:prstGeom>
          <a:solidFill>
            <a:schemeClr val="bg1"/>
          </a:solidFill>
          <a:ln>
            <a:solidFill>
              <a:srgbClr val="AA6F73"/>
            </a:solidFill>
          </a:ln>
          <a:effectLst>
            <a:innerShdw blurRad="1524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8">
            <a:extLst>
              <a:ext uri="{FF2B5EF4-FFF2-40B4-BE49-F238E27FC236}">
                <a16:creationId xmlns:a16="http://schemas.microsoft.com/office/drawing/2014/main" id="{D90B0D1E-88D2-CFAC-DC0A-EEC2F414C675}"/>
              </a:ext>
            </a:extLst>
          </p:cNvPr>
          <p:cNvSpPr/>
          <p:nvPr/>
        </p:nvSpPr>
        <p:spPr>
          <a:xfrm rot="8151827">
            <a:off x="5811709" y="4739805"/>
            <a:ext cx="1205464" cy="1147575"/>
          </a:xfrm>
          <a:prstGeom prst="arc">
            <a:avLst>
              <a:gd name="adj1" fmla="val 16430644"/>
              <a:gd name="adj2" fmla="val 6977794"/>
            </a:avLst>
          </a:prstGeom>
          <a:ln w="76200" cap="rnd">
            <a:solidFill>
              <a:srgbClr val="AA6F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BC247913-D027-C1AB-1430-51293ACF4FD4}"/>
              </a:ext>
            </a:extLst>
          </p:cNvPr>
          <p:cNvCxnSpPr>
            <a:cxnSpLocks/>
          </p:cNvCxnSpPr>
          <p:nvPr/>
        </p:nvCxnSpPr>
        <p:spPr>
          <a:xfrm flipH="1">
            <a:off x="11662117" y="631796"/>
            <a:ext cx="26747" cy="5744809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C04C17CC-94F6-0DFD-309B-F64BAC16D93E}"/>
              </a:ext>
            </a:extLst>
          </p:cNvPr>
          <p:cNvCxnSpPr>
            <a:cxnSpLocks/>
          </p:cNvCxnSpPr>
          <p:nvPr/>
        </p:nvCxnSpPr>
        <p:spPr>
          <a:xfrm>
            <a:off x="7100545" y="631796"/>
            <a:ext cx="4730384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04D7EE47-A166-05FE-601C-C94269172747}"/>
              </a:ext>
            </a:extLst>
          </p:cNvPr>
          <p:cNvCxnSpPr>
            <a:cxnSpLocks/>
          </p:cNvCxnSpPr>
          <p:nvPr/>
        </p:nvCxnSpPr>
        <p:spPr>
          <a:xfrm>
            <a:off x="7092013" y="6292065"/>
            <a:ext cx="4561572" cy="49868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E657F757-EEB1-A023-7B35-F34B4630B11F}"/>
              </a:ext>
            </a:extLst>
          </p:cNvPr>
          <p:cNvCxnSpPr>
            <a:cxnSpLocks/>
          </p:cNvCxnSpPr>
          <p:nvPr/>
        </p:nvCxnSpPr>
        <p:spPr>
          <a:xfrm>
            <a:off x="7100545" y="660352"/>
            <a:ext cx="0" cy="5660269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Hình ảnh 23" descr="Ảnh có chứa Mặt người, trang phục, phim hoạt hình, người&#10;&#10;Mô tả được tạo tự động">
            <a:extLst>
              <a:ext uri="{FF2B5EF4-FFF2-40B4-BE49-F238E27FC236}">
                <a16:creationId xmlns:a16="http://schemas.microsoft.com/office/drawing/2014/main" id="{037ECB3D-3EE2-9FA6-F97B-2A5BB6F34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39" y="2606908"/>
            <a:ext cx="4094814" cy="4051475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6F4913BE-3838-703B-4794-8317D12B44FE}"/>
              </a:ext>
            </a:extLst>
          </p:cNvPr>
          <p:cNvSpPr txBox="1"/>
          <p:nvPr/>
        </p:nvSpPr>
        <p:spPr>
          <a:xfrm>
            <a:off x="6940418" y="1443490"/>
            <a:ext cx="47920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mtClean="0">
                <a:solidFill>
                  <a:schemeClr val="bg1"/>
                </a:solidFill>
                <a:latin typeface="TH Middle Ages Deco" pitchFamily="2" charset="0"/>
              </a:rPr>
              <a:t>TIN MỪNG</a:t>
            </a:r>
            <a:endParaRPr lang="vi-VN" sz="6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4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6513" y="316419"/>
            <a:ext cx="5987684" cy="6414448"/>
          </a:xfrm>
          <a:prstGeom prst="rect">
            <a:avLst/>
          </a:prstGeom>
          <a:gradFill>
            <a:gsLst>
              <a:gs pos="0">
                <a:srgbClr val="A39193"/>
              </a:gs>
              <a:gs pos="33000">
                <a:srgbClr val="EEA990"/>
              </a:gs>
              <a:gs pos="83000">
                <a:srgbClr val="EEA990"/>
              </a:gs>
              <a:gs pos="100000">
                <a:srgbClr val="AA6F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ình chữ nhật: Góc Tròn 58">
            <a:extLst>
              <a:ext uri="{FF2B5EF4-FFF2-40B4-BE49-F238E27FC236}">
                <a16:creationId xmlns:a16="http://schemas.microsoft.com/office/drawing/2014/main" id="{7578F757-ABA1-9E28-1392-28630FD2DA6A}"/>
              </a:ext>
            </a:extLst>
          </p:cNvPr>
          <p:cNvSpPr/>
          <p:nvPr/>
        </p:nvSpPr>
        <p:spPr>
          <a:xfrm>
            <a:off x="389683" y="575608"/>
            <a:ext cx="5552648" cy="5896069"/>
          </a:xfrm>
          <a:prstGeom prst="roundRect">
            <a:avLst/>
          </a:prstGeom>
          <a:solidFill>
            <a:srgbClr val="F6E0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(20,19-23)</a:t>
            </a:r>
            <a:endParaRPr lang="vi-VN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A64ACD3-14F5-5859-CF1A-BF3DA421F1F7}"/>
              </a:ext>
            </a:extLst>
          </p:cNvPr>
          <p:cNvSpPr/>
          <p:nvPr/>
        </p:nvSpPr>
        <p:spPr>
          <a:xfrm>
            <a:off x="6152272" y="316420"/>
            <a:ext cx="5923128" cy="6414447"/>
          </a:xfrm>
          <a:prstGeom prst="rect">
            <a:avLst/>
          </a:prstGeom>
          <a:gradFill>
            <a:gsLst>
              <a:gs pos="0">
                <a:srgbClr val="A39193"/>
              </a:gs>
              <a:gs pos="33000">
                <a:srgbClr val="EEA990"/>
              </a:gs>
              <a:gs pos="83000">
                <a:srgbClr val="EEA990"/>
              </a:gs>
              <a:gs pos="100000">
                <a:srgbClr val="AA6F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9BC879B-4137-B8D3-F988-D45A74EADF02}"/>
              </a:ext>
            </a:extLst>
          </p:cNvPr>
          <p:cNvSpPr/>
          <p:nvPr/>
        </p:nvSpPr>
        <p:spPr>
          <a:xfrm>
            <a:off x="6253154" y="426362"/>
            <a:ext cx="5552648" cy="6040747"/>
          </a:xfrm>
          <a:prstGeom prst="roundRect">
            <a:avLst/>
          </a:prstGeom>
          <a:solidFill>
            <a:srgbClr val="F6E0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38AD8A0C-7C21-E42F-203F-F7DF0FC2B1EC}"/>
              </a:ext>
            </a:extLst>
          </p:cNvPr>
          <p:cNvGrpSpPr/>
          <p:nvPr/>
        </p:nvGrpSpPr>
        <p:grpSpPr>
          <a:xfrm>
            <a:off x="5448679" y="608935"/>
            <a:ext cx="1380698" cy="1390703"/>
            <a:chOff x="5509146" y="3643"/>
            <a:chExt cx="1380698" cy="1390703"/>
          </a:xfrm>
        </p:grpSpPr>
        <p:sp>
          <p:nvSpPr>
            <p:cNvPr id="7" name="Oval 3">
              <a:extLst>
                <a:ext uri="{FF2B5EF4-FFF2-40B4-BE49-F238E27FC236}">
                  <a16:creationId xmlns:a16="http://schemas.microsoft.com/office/drawing/2014/main" id="{463FBC96-8F6F-B51D-FA2A-996D6B1DDB2C}"/>
                </a:ext>
              </a:extLst>
            </p:cNvPr>
            <p:cNvSpPr/>
            <p:nvPr/>
          </p:nvSpPr>
          <p:spPr>
            <a:xfrm>
              <a:off x="5509146" y="85980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7">
              <a:extLst>
                <a:ext uri="{FF2B5EF4-FFF2-40B4-BE49-F238E27FC236}">
                  <a16:creationId xmlns:a16="http://schemas.microsoft.com/office/drawing/2014/main" id="{AF1A4DF3-201C-DEEE-C5C0-F5D17E126FB0}"/>
                </a:ext>
              </a:extLst>
            </p:cNvPr>
            <p:cNvSpPr/>
            <p:nvPr/>
          </p:nvSpPr>
          <p:spPr>
            <a:xfrm>
              <a:off x="6494059" y="875731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8">
              <a:extLst>
                <a:ext uri="{FF2B5EF4-FFF2-40B4-BE49-F238E27FC236}">
                  <a16:creationId xmlns:a16="http://schemas.microsoft.com/office/drawing/2014/main" id="{12867A58-6FE4-AC69-1F43-14F6A850E679}"/>
                </a:ext>
              </a:extLst>
            </p:cNvPr>
            <p:cNvSpPr/>
            <p:nvPr/>
          </p:nvSpPr>
          <p:spPr>
            <a:xfrm rot="8099653">
              <a:off x="5537627" y="35557"/>
              <a:ext cx="1366756" cy="1302928"/>
            </a:xfrm>
            <a:prstGeom prst="arc">
              <a:avLst/>
            </a:prstGeom>
            <a:ln w="76200" cap="rnd">
              <a:solidFill>
                <a:srgbClr val="AA6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38">
            <a:extLst>
              <a:ext uri="{FF2B5EF4-FFF2-40B4-BE49-F238E27FC236}">
                <a16:creationId xmlns:a16="http://schemas.microsoft.com/office/drawing/2014/main" id="{E9D83572-F52E-4E67-2FC9-B9F412A8C6F5}"/>
              </a:ext>
            </a:extLst>
          </p:cNvPr>
          <p:cNvGrpSpPr/>
          <p:nvPr/>
        </p:nvGrpSpPr>
        <p:grpSpPr>
          <a:xfrm>
            <a:off x="5461923" y="1476579"/>
            <a:ext cx="1380698" cy="1390703"/>
            <a:chOff x="5509146" y="3643"/>
            <a:chExt cx="1380698" cy="1390703"/>
          </a:xfrm>
        </p:grpSpPr>
        <p:sp>
          <p:nvSpPr>
            <p:cNvPr id="44" name="Oval 3">
              <a:extLst>
                <a:ext uri="{FF2B5EF4-FFF2-40B4-BE49-F238E27FC236}">
                  <a16:creationId xmlns:a16="http://schemas.microsoft.com/office/drawing/2014/main" id="{F798B44E-3BB3-4EA9-545D-3F31A37E449C}"/>
                </a:ext>
              </a:extLst>
            </p:cNvPr>
            <p:cNvSpPr/>
            <p:nvPr/>
          </p:nvSpPr>
          <p:spPr>
            <a:xfrm>
              <a:off x="5509146" y="85980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7">
              <a:extLst>
                <a:ext uri="{FF2B5EF4-FFF2-40B4-BE49-F238E27FC236}">
                  <a16:creationId xmlns:a16="http://schemas.microsoft.com/office/drawing/2014/main" id="{899ECD1E-1486-FE6F-36EA-2F59235CB0A0}"/>
                </a:ext>
              </a:extLst>
            </p:cNvPr>
            <p:cNvSpPr/>
            <p:nvPr/>
          </p:nvSpPr>
          <p:spPr>
            <a:xfrm>
              <a:off x="6494059" y="875731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c 8">
              <a:extLst>
                <a:ext uri="{FF2B5EF4-FFF2-40B4-BE49-F238E27FC236}">
                  <a16:creationId xmlns:a16="http://schemas.microsoft.com/office/drawing/2014/main" id="{271426CF-EA12-35EA-C1AE-0AD41868168B}"/>
                </a:ext>
              </a:extLst>
            </p:cNvPr>
            <p:cNvSpPr/>
            <p:nvPr/>
          </p:nvSpPr>
          <p:spPr>
            <a:xfrm rot="8099653">
              <a:off x="5537627" y="35557"/>
              <a:ext cx="1366756" cy="1302928"/>
            </a:xfrm>
            <a:prstGeom prst="arc">
              <a:avLst/>
            </a:prstGeom>
            <a:ln w="76200" cap="rnd">
              <a:solidFill>
                <a:srgbClr val="AA6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38">
            <a:extLst>
              <a:ext uri="{FF2B5EF4-FFF2-40B4-BE49-F238E27FC236}">
                <a16:creationId xmlns:a16="http://schemas.microsoft.com/office/drawing/2014/main" id="{A237EF8B-1EB0-E718-D069-53A27890FFE5}"/>
              </a:ext>
            </a:extLst>
          </p:cNvPr>
          <p:cNvGrpSpPr/>
          <p:nvPr/>
        </p:nvGrpSpPr>
        <p:grpSpPr>
          <a:xfrm>
            <a:off x="5475167" y="2306123"/>
            <a:ext cx="1380698" cy="1390703"/>
            <a:chOff x="5509146" y="3643"/>
            <a:chExt cx="1380698" cy="1390703"/>
          </a:xfrm>
        </p:grpSpPr>
        <p:sp>
          <p:nvSpPr>
            <p:cNvPr id="48" name="Oval 3">
              <a:extLst>
                <a:ext uri="{FF2B5EF4-FFF2-40B4-BE49-F238E27FC236}">
                  <a16:creationId xmlns:a16="http://schemas.microsoft.com/office/drawing/2014/main" id="{2B9FD163-C93A-BED8-18E7-23C9C7A4C5F7}"/>
                </a:ext>
              </a:extLst>
            </p:cNvPr>
            <p:cNvSpPr/>
            <p:nvPr/>
          </p:nvSpPr>
          <p:spPr>
            <a:xfrm>
              <a:off x="5509146" y="85980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7">
              <a:extLst>
                <a:ext uri="{FF2B5EF4-FFF2-40B4-BE49-F238E27FC236}">
                  <a16:creationId xmlns:a16="http://schemas.microsoft.com/office/drawing/2014/main" id="{FF51F668-7588-20A8-B75E-A98374B96CA6}"/>
                </a:ext>
              </a:extLst>
            </p:cNvPr>
            <p:cNvSpPr/>
            <p:nvPr/>
          </p:nvSpPr>
          <p:spPr>
            <a:xfrm>
              <a:off x="6494059" y="875731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8">
              <a:extLst>
                <a:ext uri="{FF2B5EF4-FFF2-40B4-BE49-F238E27FC236}">
                  <a16:creationId xmlns:a16="http://schemas.microsoft.com/office/drawing/2014/main" id="{1D24DCAB-3481-1F56-AE19-D73A20218048}"/>
                </a:ext>
              </a:extLst>
            </p:cNvPr>
            <p:cNvSpPr/>
            <p:nvPr/>
          </p:nvSpPr>
          <p:spPr>
            <a:xfrm rot="8099653">
              <a:off x="5537627" y="35557"/>
              <a:ext cx="1366756" cy="1302928"/>
            </a:xfrm>
            <a:prstGeom prst="arc">
              <a:avLst/>
            </a:prstGeom>
            <a:ln w="76200" cap="rnd">
              <a:solidFill>
                <a:srgbClr val="AA6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38">
            <a:extLst>
              <a:ext uri="{FF2B5EF4-FFF2-40B4-BE49-F238E27FC236}">
                <a16:creationId xmlns:a16="http://schemas.microsoft.com/office/drawing/2014/main" id="{8D7D03B3-4E29-F668-2F03-61F325A4803B}"/>
              </a:ext>
            </a:extLst>
          </p:cNvPr>
          <p:cNvGrpSpPr/>
          <p:nvPr/>
        </p:nvGrpSpPr>
        <p:grpSpPr>
          <a:xfrm>
            <a:off x="5488411" y="3173767"/>
            <a:ext cx="1380698" cy="1390703"/>
            <a:chOff x="5509146" y="3643"/>
            <a:chExt cx="1380698" cy="1390703"/>
          </a:xfrm>
        </p:grpSpPr>
        <p:sp>
          <p:nvSpPr>
            <p:cNvPr id="52" name="Oval 3">
              <a:extLst>
                <a:ext uri="{FF2B5EF4-FFF2-40B4-BE49-F238E27FC236}">
                  <a16:creationId xmlns:a16="http://schemas.microsoft.com/office/drawing/2014/main" id="{CE851488-1246-626A-B25D-539A3B022E88}"/>
                </a:ext>
              </a:extLst>
            </p:cNvPr>
            <p:cNvSpPr/>
            <p:nvPr/>
          </p:nvSpPr>
          <p:spPr>
            <a:xfrm>
              <a:off x="5509146" y="85980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7">
              <a:extLst>
                <a:ext uri="{FF2B5EF4-FFF2-40B4-BE49-F238E27FC236}">
                  <a16:creationId xmlns:a16="http://schemas.microsoft.com/office/drawing/2014/main" id="{A6F73226-B110-D302-2EF4-8698DFD8313C}"/>
                </a:ext>
              </a:extLst>
            </p:cNvPr>
            <p:cNvSpPr/>
            <p:nvPr/>
          </p:nvSpPr>
          <p:spPr>
            <a:xfrm>
              <a:off x="6494059" y="875731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Arc 8">
              <a:extLst>
                <a:ext uri="{FF2B5EF4-FFF2-40B4-BE49-F238E27FC236}">
                  <a16:creationId xmlns:a16="http://schemas.microsoft.com/office/drawing/2014/main" id="{78E9C445-7EA8-0AFC-5DEB-4A4986C40D26}"/>
                </a:ext>
              </a:extLst>
            </p:cNvPr>
            <p:cNvSpPr/>
            <p:nvPr/>
          </p:nvSpPr>
          <p:spPr>
            <a:xfrm rot="8099653">
              <a:off x="5537627" y="35557"/>
              <a:ext cx="1366756" cy="1302928"/>
            </a:xfrm>
            <a:prstGeom prst="arc">
              <a:avLst/>
            </a:prstGeom>
            <a:ln w="76200" cap="rnd">
              <a:solidFill>
                <a:srgbClr val="AA6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38">
            <a:extLst>
              <a:ext uri="{FF2B5EF4-FFF2-40B4-BE49-F238E27FC236}">
                <a16:creationId xmlns:a16="http://schemas.microsoft.com/office/drawing/2014/main" id="{D79B61BC-9A7E-5845-9A13-FB3286823EC3}"/>
              </a:ext>
            </a:extLst>
          </p:cNvPr>
          <p:cNvGrpSpPr/>
          <p:nvPr/>
        </p:nvGrpSpPr>
        <p:grpSpPr>
          <a:xfrm>
            <a:off x="5501655" y="4060461"/>
            <a:ext cx="1380698" cy="1390703"/>
            <a:chOff x="5509146" y="3643"/>
            <a:chExt cx="1380698" cy="1390703"/>
          </a:xfrm>
        </p:grpSpPr>
        <p:sp>
          <p:nvSpPr>
            <p:cNvPr id="56" name="Oval 3">
              <a:extLst>
                <a:ext uri="{FF2B5EF4-FFF2-40B4-BE49-F238E27FC236}">
                  <a16:creationId xmlns:a16="http://schemas.microsoft.com/office/drawing/2014/main" id="{10D835AA-6DEB-BD53-6970-FA8FFB2852A8}"/>
                </a:ext>
              </a:extLst>
            </p:cNvPr>
            <p:cNvSpPr/>
            <p:nvPr/>
          </p:nvSpPr>
          <p:spPr>
            <a:xfrm>
              <a:off x="5509146" y="85980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7">
              <a:extLst>
                <a:ext uri="{FF2B5EF4-FFF2-40B4-BE49-F238E27FC236}">
                  <a16:creationId xmlns:a16="http://schemas.microsoft.com/office/drawing/2014/main" id="{833EC5F6-4B91-3C61-9E82-BE21803EEE72}"/>
                </a:ext>
              </a:extLst>
            </p:cNvPr>
            <p:cNvSpPr/>
            <p:nvPr/>
          </p:nvSpPr>
          <p:spPr>
            <a:xfrm>
              <a:off x="6494059" y="875731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8">
              <a:extLst>
                <a:ext uri="{FF2B5EF4-FFF2-40B4-BE49-F238E27FC236}">
                  <a16:creationId xmlns:a16="http://schemas.microsoft.com/office/drawing/2014/main" id="{06A4E58D-9E9B-799E-1C9B-F301318120B7}"/>
                </a:ext>
              </a:extLst>
            </p:cNvPr>
            <p:cNvSpPr/>
            <p:nvPr/>
          </p:nvSpPr>
          <p:spPr>
            <a:xfrm rot="8099653">
              <a:off x="5537627" y="35557"/>
              <a:ext cx="1366756" cy="1302928"/>
            </a:xfrm>
            <a:prstGeom prst="arc">
              <a:avLst/>
            </a:prstGeom>
            <a:ln w="76200" cap="rnd">
              <a:solidFill>
                <a:srgbClr val="AA6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Hình ảnh 59" descr="Ảnh có chứa thực vật, cánh hoa, Cuống hoa, hoa&#10;&#10;Mô tả được tạo tự động">
            <a:extLst>
              <a:ext uri="{FF2B5EF4-FFF2-40B4-BE49-F238E27FC236}">
                <a16:creationId xmlns:a16="http://schemas.microsoft.com/office/drawing/2014/main" id="{93FA3B83-39B7-2BCE-8792-51EFC50B1CD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662" flipH="1">
            <a:off x="1171674" y="4577863"/>
            <a:ext cx="1167283" cy="2615771"/>
          </a:xfrm>
          <a:prstGeom prst="rect">
            <a:avLst/>
          </a:prstGeom>
        </p:spPr>
      </p:pic>
      <p:sp>
        <p:nvSpPr>
          <p:cNvPr id="62" name="Tam giác Vuông 61">
            <a:extLst>
              <a:ext uri="{FF2B5EF4-FFF2-40B4-BE49-F238E27FC236}">
                <a16:creationId xmlns:a16="http://schemas.microsoft.com/office/drawing/2014/main" id="{17735A07-89F6-9873-5EC4-31773BDC2A1F}"/>
              </a:ext>
            </a:extLst>
          </p:cNvPr>
          <p:cNvSpPr/>
          <p:nvPr/>
        </p:nvSpPr>
        <p:spPr>
          <a:xfrm>
            <a:off x="120303" y="5850077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Tam giác Vuông 62">
            <a:extLst>
              <a:ext uri="{FF2B5EF4-FFF2-40B4-BE49-F238E27FC236}">
                <a16:creationId xmlns:a16="http://schemas.microsoft.com/office/drawing/2014/main" id="{E3D74457-2844-61B5-75AB-6BB0F926BD99}"/>
              </a:ext>
            </a:extLst>
          </p:cNvPr>
          <p:cNvSpPr/>
          <p:nvPr/>
        </p:nvSpPr>
        <p:spPr>
          <a:xfrm rot="10800000" flipH="1">
            <a:off x="112844" y="296271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Tam giác Vuông 63">
            <a:extLst>
              <a:ext uri="{FF2B5EF4-FFF2-40B4-BE49-F238E27FC236}">
                <a16:creationId xmlns:a16="http://schemas.microsoft.com/office/drawing/2014/main" id="{1C5F3114-466F-7471-AC36-739564078744}"/>
              </a:ext>
            </a:extLst>
          </p:cNvPr>
          <p:cNvSpPr/>
          <p:nvPr/>
        </p:nvSpPr>
        <p:spPr>
          <a:xfrm flipH="1">
            <a:off x="11068844" y="5870225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Tam giác Vuông 64">
            <a:extLst>
              <a:ext uri="{FF2B5EF4-FFF2-40B4-BE49-F238E27FC236}">
                <a16:creationId xmlns:a16="http://schemas.microsoft.com/office/drawing/2014/main" id="{F828FCD3-71BF-8F12-DDC2-82F7660EA6FD}"/>
              </a:ext>
            </a:extLst>
          </p:cNvPr>
          <p:cNvSpPr/>
          <p:nvPr/>
        </p:nvSpPr>
        <p:spPr>
          <a:xfrm rot="10800000">
            <a:off x="11047317" y="288283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Hình ảnh 3" descr="Ảnh có chứa Mặt người, trang phục, phim hoạt hình, người&#10;&#10;Mô tả được tạo tự động">
            <a:extLst>
              <a:ext uri="{FF2B5EF4-FFF2-40B4-BE49-F238E27FC236}">
                <a16:creationId xmlns:a16="http://schemas.microsoft.com/office/drawing/2014/main" id="{BB6ED0EA-A8A4-A7FA-4F23-FB273B324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71" y="864119"/>
            <a:ext cx="5065820" cy="5012204"/>
          </a:xfrm>
          <a:prstGeom prst="rect">
            <a:avLst/>
          </a:prstGeom>
        </p:spPr>
      </p:pic>
      <p:pic>
        <p:nvPicPr>
          <p:cNvPr id="23" name="Hình ảnh 22" descr="Ảnh có chứa thực vật, lá cây, cây cối&#10;&#10;Mô tả được tạo tự động">
            <a:extLst>
              <a:ext uri="{FF2B5EF4-FFF2-40B4-BE49-F238E27FC236}">
                <a16:creationId xmlns:a16="http://schemas.microsoft.com/office/drawing/2014/main" id="{F0C99AF5-E214-5882-06F0-7ABD6EA60E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43"/>
          <a:stretch/>
        </p:blipFill>
        <p:spPr>
          <a:xfrm rot="18264656" flipH="1">
            <a:off x="9425501" y="31880"/>
            <a:ext cx="2758888" cy="18995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5066" y="1990557"/>
            <a:ext cx="4974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</a:rPr>
              <a:t>Tin Mừng </a:t>
            </a:r>
          </a:p>
          <a:p>
            <a:pPr algn="ctr"/>
            <a:r>
              <a:rPr lang="en-US" sz="4800" b="1" smtClean="0">
                <a:solidFill>
                  <a:srgbClr val="FF0000"/>
                </a:solidFill>
              </a:rPr>
              <a:t>theo Thánh Gioan</a:t>
            </a:r>
            <a:endParaRPr lang="en-US" sz="4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96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6513" y="316419"/>
            <a:ext cx="5987684" cy="6414448"/>
          </a:xfrm>
          <a:prstGeom prst="rect">
            <a:avLst/>
          </a:prstGeom>
          <a:gradFill>
            <a:gsLst>
              <a:gs pos="0">
                <a:srgbClr val="A39193"/>
              </a:gs>
              <a:gs pos="33000">
                <a:srgbClr val="EEA990"/>
              </a:gs>
              <a:gs pos="83000">
                <a:srgbClr val="EEA990"/>
              </a:gs>
              <a:gs pos="100000">
                <a:srgbClr val="AA6F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ình chữ nhật: Góc Tròn 58">
            <a:extLst>
              <a:ext uri="{FF2B5EF4-FFF2-40B4-BE49-F238E27FC236}">
                <a16:creationId xmlns:a16="http://schemas.microsoft.com/office/drawing/2014/main" id="{7578F757-ABA1-9E28-1392-28630FD2DA6A}"/>
              </a:ext>
            </a:extLst>
          </p:cNvPr>
          <p:cNvSpPr/>
          <p:nvPr/>
        </p:nvSpPr>
        <p:spPr>
          <a:xfrm>
            <a:off x="381660" y="503269"/>
            <a:ext cx="5609581" cy="6040747"/>
          </a:xfrm>
          <a:prstGeom prst="roundRect">
            <a:avLst/>
          </a:prstGeom>
          <a:solidFill>
            <a:srgbClr val="F6E0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>
                <a:solidFill>
                  <a:schemeClr val="tx1"/>
                </a:solidFill>
                <a:latin typeface="+mj-lt"/>
              </a:rPr>
              <a:t>Vào chiều ngày ấy, ngày thứ nhất trong tuần, nơi các môn đệ ở, các cửa đều đóng kín, vì các ông sợ người Do-thái. 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A64ACD3-14F5-5859-CF1A-BF3DA421F1F7}"/>
              </a:ext>
            </a:extLst>
          </p:cNvPr>
          <p:cNvSpPr/>
          <p:nvPr/>
        </p:nvSpPr>
        <p:spPr>
          <a:xfrm>
            <a:off x="6152272" y="316420"/>
            <a:ext cx="5923128" cy="6414447"/>
          </a:xfrm>
          <a:prstGeom prst="rect">
            <a:avLst/>
          </a:prstGeom>
          <a:gradFill>
            <a:gsLst>
              <a:gs pos="0">
                <a:srgbClr val="A39193"/>
              </a:gs>
              <a:gs pos="33000">
                <a:srgbClr val="EEA990"/>
              </a:gs>
              <a:gs pos="83000">
                <a:srgbClr val="EEA990"/>
              </a:gs>
              <a:gs pos="100000">
                <a:srgbClr val="AA6F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9BC879B-4137-B8D3-F988-D45A74EADF02}"/>
              </a:ext>
            </a:extLst>
          </p:cNvPr>
          <p:cNvSpPr/>
          <p:nvPr/>
        </p:nvSpPr>
        <p:spPr>
          <a:xfrm>
            <a:off x="6253154" y="426362"/>
            <a:ext cx="5552648" cy="6040747"/>
          </a:xfrm>
          <a:prstGeom prst="roundRect">
            <a:avLst/>
          </a:prstGeom>
          <a:solidFill>
            <a:srgbClr val="F6E0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38AD8A0C-7C21-E42F-203F-F7DF0FC2B1EC}"/>
              </a:ext>
            </a:extLst>
          </p:cNvPr>
          <p:cNvGrpSpPr/>
          <p:nvPr/>
        </p:nvGrpSpPr>
        <p:grpSpPr>
          <a:xfrm>
            <a:off x="5448679" y="608935"/>
            <a:ext cx="1380698" cy="1390703"/>
            <a:chOff x="5509146" y="3643"/>
            <a:chExt cx="1380698" cy="1390703"/>
          </a:xfrm>
        </p:grpSpPr>
        <p:sp>
          <p:nvSpPr>
            <p:cNvPr id="7" name="Oval 3">
              <a:extLst>
                <a:ext uri="{FF2B5EF4-FFF2-40B4-BE49-F238E27FC236}">
                  <a16:creationId xmlns:a16="http://schemas.microsoft.com/office/drawing/2014/main" id="{463FBC96-8F6F-B51D-FA2A-996D6B1DDB2C}"/>
                </a:ext>
              </a:extLst>
            </p:cNvPr>
            <p:cNvSpPr/>
            <p:nvPr/>
          </p:nvSpPr>
          <p:spPr>
            <a:xfrm>
              <a:off x="5509146" y="85980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7">
              <a:extLst>
                <a:ext uri="{FF2B5EF4-FFF2-40B4-BE49-F238E27FC236}">
                  <a16:creationId xmlns:a16="http://schemas.microsoft.com/office/drawing/2014/main" id="{AF1A4DF3-201C-DEEE-C5C0-F5D17E126FB0}"/>
                </a:ext>
              </a:extLst>
            </p:cNvPr>
            <p:cNvSpPr/>
            <p:nvPr/>
          </p:nvSpPr>
          <p:spPr>
            <a:xfrm>
              <a:off x="6494059" y="875731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8">
              <a:extLst>
                <a:ext uri="{FF2B5EF4-FFF2-40B4-BE49-F238E27FC236}">
                  <a16:creationId xmlns:a16="http://schemas.microsoft.com/office/drawing/2014/main" id="{12867A58-6FE4-AC69-1F43-14F6A850E679}"/>
                </a:ext>
              </a:extLst>
            </p:cNvPr>
            <p:cNvSpPr/>
            <p:nvPr/>
          </p:nvSpPr>
          <p:spPr>
            <a:xfrm rot="8099653">
              <a:off x="5537627" y="35557"/>
              <a:ext cx="1366756" cy="1302928"/>
            </a:xfrm>
            <a:prstGeom prst="arc">
              <a:avLst/>
            </a:prstGeom>
            <a:ln w="76200" cap="rnd">
              <a:solidFill>
                <a:srgbClr val="AA6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38">
            <a:extLst>
              <a:ext uri="{FF2B5EF4-FFF2-40B4-BE49-F238E27FC236}">
                <a16:creationId xmlns:a16="http://schemas.microsoft.com/office/drawing/2014/main" id="{E9D83572-F52E-4E67-2FC9-B9F412A8C6F5}"/>
              </a:ext>
            </a:extLst>
          </p:cNvPr>
          <p:cNvGrpSpPr/>
          <p:nvPr/>
        </p:nvGrpSpPr>
        <p:grpSpPr>
          <a:xfrm>
            <a:off x="5461923" y="1476579"/>
            <a:ext cx="1380698" cy="1390703"/>
            <a:chOff x="5509146" y="3643"/>
            <a:chExt cx="1380698" cy="1390703"/>
          </a:xfrm>
        </p:grpSpPr>
        <p:sp>
          <p:nvSpPr>
            <p:cNvPr id="44" name="Oval 3">
              <a:extLst>
                <a:ext uri="{FF2B5EF4-FFF2-40B4-BE49-F238E27FC236}">
                  <a16:creationId xmlns:a16="http://schemas.microsoft.com/office/drawing/2014/main" id="{F798B44E-3BB3-4EA9-545D-3F31A37E449C}"/>
                </a:ext>
              </a:extLst>
            </p:cNvPr>
            <p:cNvSpPr/>
            <p:nvPr/>
          </p:nvSpPr>
          <p:spPr>
            <a:xfrm>
              <a:off x="5509146" y="85980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7">
              <a:extLst>
                <a:ext uri="{FF2B5EF4-FFF2-40B4-BE49-F238E27FC236}">
                  <a16:creationId xmlns:a16="http://schemas.microsoft.com/office/drawing/2014/main" id="{899ECD1E-1486-FE6F-36EA-2F59235CB0A0}"/>
                </a:ext>
              </a:extLst>
            </p:cNvPr>
            <p:cNvSpPr/>
            <p:nvPr/>
          </p:nvSpPr>
          <p:spPr>
            <a:xfrm>
              <a:off x="6494059" y="875731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c 8">
              <a:extLst>
                <a:ext uri="{FF2B5EF4-FFF2-40B4-BE49-F238E27FC236}">
                  <a16:creationId xmlns:a16="http://schemas.microsoft.com/office/drawing/2014/main" id="{271426CF-EA12-35EA-C1AE-0AD41868168B}"/>
                </a:ext>
              </a:extLst>
            </p:cNvPr>
            <p:cNvSpPr/>
            <p:nvPr/>
          </p:nvSpPr>
          <p:spPr>
            <a:xfrm rot="8099653">
              <a:off x="5537627" y="35557"/>
              <a:ext cx="1366756" cy="1302928"/>
            </a:xfrm>
            <a:prstGeom prst="arc">
              <a:avLst/>
            </a:prstGeom>
            <a:ln w="76200" cap="rnd">
              <a:solidFill>
                <a:srgbClr val="AA6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38">
            <a:extLst>
              <a:ext uri="{FF2B5EF4-FFF2-40B4-BE49-F238E27FC236}">
                <a16:creationId xmlns:a16="http://schemas.microsoft.com/office/drawing/2014/main" id="{A237EF8B-1EB0-E718-D069-53A27890FFE5}"/>
              </a:ext>
            </a:extLst>
          </p:cNvPr>
          <p:cNvGrpSpPr/>
          <p:nvPr/>
        </p:nvGrpSpPr>
        <p:grpSpPr>
          <a:xfrm>
            <a:off x="5475167" y="2306123"/>
            <a:ext cx="1380698" cy="1390703"/>
            <a:chOff x="5509146" y="3643"/>
            <a:chExt cx="1380698" cy="1390703"/>
          </a:xfrm>
        </p:grpSpPr>
        <p:sp>
          <p:nvSpPr>
            <p:cNvPr id="48" name="Oval 3">
              <a:extLst>
                <a:ext uri="{FF2B5EF4-FFF2-40B4-BE49-F238E27FC236}">
                  <a16:creationId xmlns:a16="http://schemas.microsoft.com/office/drawing/2014/main" id="{2B9FD163-C93A-BED8-18E7-23C9C7A4C5F7}"/>
                </a:ext>
              </a:extLst>
            </p:cNvPr>
            <p:cNvSpPr/>
            <p:nvPr/>
          </p:nvSpPr>
          <p:spPr>
            <a:xfrm>
              <a:off x="5509146" y="85980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7">
              <a:extLst>
                <a:ext uri="{FF2B5EF4-FFF2-40B4-BE49-F238E27FC236}">
                  <a16:creationId xmlns:a16="http://schemas.microsoft.com/office/drawing/2014/main" id="{FF51F668-7588-20A8-B75E-A98374B96CA6}"/>
                </a:ext>
              </a:extLst>
            </p:cNvPr>
            <p:cNvSpPr/>
            <p:nvPr/>
          </p:nvSpPr>
          <p:spPr>
            <a:xfrm>
              <a:off x="6494059" y="875731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8">
              <a:extLst>
                <a:ext uri="{FF2B5EF4-FFF2-40B4-BE49-F238E27FC236}">
                  <a16:creationId xmlns:a16="http://schemas.microsoft.com/office/drawing/2014/main" id="{1D24DCAB-3481-1F56-AE19-D73A20218048}"/>
                </a:ext>
              </a:extLst>
            </p:cNvPr>
            <p:cNvSpPr/>
            <p:nvPr/>
          </p:nvSpPr>
          <p:spPr>
            <a:xfrm rot="8099653">
              <a:off x="5537627" y="35557"/>
              <a:ext cx="1366756" cy="1302928"/>
            </a:xfrm>
            <a:prstGeom prst="arc">
              <a:avLst/>
            </a:prstGeom>
            <a:ln w="76200" cap="rnd">
              <a:solidFill>
                <a:srgbClr val="AA6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38">
            <a:extLst>
              <a:ext uri="{FF2B5EF4-FFF2-40B4-BE49-F238E27FC236}">
                <a16:creationId xmlns:a16="http://schemas.microsoft.com/office/drawing/2014/main" id="{8D7D03B3-4E29-F668-2F03-61F325A4803B}"/>
              </a:ext>
            </a:extLst>
          </p:cNvPr>
          <p:cNvGrpSpPr/>
          <p:nvPr/>
        </p:nvGrpSpPr>
        <p:grpSpPr>
          <a:xfrm>
            <a:off x="5488411" y="3173767"/>
            <a:ext cx="1380698" cy="1390703"/>
            <a:chOff x="5509146" y="3643"/>
            <a:chExt cx="1380698" cy="1390703"/>
          </a:xfrm>
        </p:grpSpPr>
        <p:sp>
          <p:nvSpPr>
            <p:cNvPr id="52" name="Oval 3">
              <a:extLst>
                <a:ext uri="{FF2B5EF4-FFF2-40B4-BE49-F238E27FC236}">
                  <a16:creationId xmlns:a16="http://schemas.microsoft.com/office/drawing/2014/main" id="{CE851488-1246-626A-B25D-539A3B022E88}"/>
                </a:ext>
              </a:extLst>
            </p:cNvPr>
            <p:cNvSpPr/>
            <p:nvPr/>
          </p:nvSpPr>
          <p:spPr>
            <a:xfrm>
              <a:off x="5509146" y="85980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7">
              <a:extLst>
                <a:ext uri="{FF2B5EF4-FFF2-40B4-BE49-F238E27FC236}">
                  <a16:creationId xmlns:a16="http://schemas.microsoft.com/office/drawing/2014/main" id="{A6F73226-B110-D302-2EF4-8698DFD8313C}"/>
                </a:ext>
              </a:extLst>
            </p:cNvPr>
            <p:cNvSpPr/>
            <p:nvPr/>
          </p:nvSpPr>
          <p:spPr>
            <a:xfrm>
              <a:off x="6494059" y="875731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Arc 8">
              <a:extLst>
                <a:ext uri="{FF2B5EF4-FFF2-40B4-BE49-F238E27FC236}">
                  <a16:creationId xmlns:a16="http://schemas.microsoft.com/office/drawing/2014/main" id="{78E9C445-7EA8-0AFC-5DEB-4A4986C40D26}"/>
                </a:ext>
              </a:extLst>
            </p:cNvPr>
            <p:cNvSpPr/>
            <p:nvPr/>
          </p:nvSpPr>
          <p:spPr>
            <a:xfrm rot="8099653">
              <a:off x="5537627" y="35557"/>
              <a:ext cx="1366756" cy="1302928"/>
            </a:xfrm>
            <a:prstGeom prst="arc">
              <a:avLst/>
            </a:prstGeom>
            <a:ln w="76200" cap="rnd">
              <a:solidFill>
                <a:srgbClr val="AA6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38">
            <a:extLst>
              <a:ext uri="{FF2B5EF4-FFF2-40B4-BE49-F238E27FC236}">
                <a16:creationId xmlns:a16="http://schemas.microsoft.com/office/drawing/2014/main" id="{D79B61BC-9A7E-5845-9A13-FB3286823EC3}"/>
              </a:ext>
            </a:extLst>
          </p:cNvPr>
          <p:cNvGrpSpPr/>
          <p:nvPr/>
        </p:nvGrpSpPr>
        <p:grpSpPr>
          <a:xfrm>
            <a:off x="5501655" y="4060461"/>
            <a:ext cx="1380698" cy="1390703"/>
            <a:chOff x="5509146" y="3643"/>
            <a:chExt cx="1380698" cy="1390703"/>
          </a:xfrm>
        </p:grpSpPr>
        <p:sp>
          <p:nvSpPr>
            <p:cNvPr id="56" name="Oval 3">
              <a:extLst>
                <a:ext uri="{FF2B5EF4-FFF2-40B4-BE49-F238E27FC236}">
                  <a16:creationId xmlns:a16="http://schemas.microsoft.com/office/drawing/2014/main" id="{10D835AA-6DEB-BD53-6970-FA8FFB2852A8}"/>
                </a:ext>
              </a:extLst>
            </p:cNvPr>
            <p:cNvSpPr/>
            <p:nvPr/>
          </p:nvSpPr>
          <p:spPr>
            <a:xfrm>
              <a:off x="5509146" y="85980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7">
              <a:extLst>
                <a:ext uri="{FF2B5EF4-FFF2-40B4-BE49-F238E27FC236}">
                  <a16:creationId xmlns:a16="http://schemas.microsoft.com/office/drawing/2014/main" id="{833EC5F6-4B91-3C61-9E82-BE21803EEE72}"/>
                </a:ext>
              </a:extLst>
            </p:cNvPr>
            <p:cNvSpPr/>
            <p:nvPr/>
          </p:nvSpPr>
          <p:spPr>
            <a:xfrm>
              <a:off x="6494059" y="875731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8">
              <a:extLst>
                <a:ext uri="{FF2B5EF4-FFF2-40B4-BE49-F238E27FC236}">
                  <a16:creationId xmlns:a16="http://schemas.microsoft.com/office/drawing/2014/main" id="{06A4E58D-9E9B-799E-1C9B-F301318120B7}"/>
                </a:ext>
              </a:extLst>
            </p:cNvPr>
            <p:cNvSpPr/>
            <p:nvPr/>
          </p:nvSpPr>
          <p:spPr>
            <a:xfrm rot="8099653">
              <a:off x="5537627" y="35557"/>
              <a:ext cx="1366756" cy="1302928"/>
            </a:xfrm>
            <a:prstGeom prst="arc">
              <a:avLst/>
            </a:prstGeom>
            <a:ln w="76200" cap="rnd">
              <a:solidFill>
                <a:srgbClr val="AA6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Hình ảnh 59" descr="Ảnh có chứa thực vật, cánh hoa, Cuống hoa, hoa&#10;&#10;Mô tả được tạo tự động">
            <a:extLst>
              <a:ext uri="{FF2B5EF4-FFF2-40B4-BE49-F238E27FC236}">
                <a16:creationId xmlns:a16="http://schemas.microsoft.com/office/drawing/2014/main" id="{93FA3B83-39B7-2BCE-8792-51EFC50B1CD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8941" flipH="1">
            <a:off x="1171674" y="5201975"/>
            <a:ext cx="1167283" cy="2615771"/>
          </a:xfrm>
          <a:prstGeom prst="rect">
            <a:avLst/>
          </a:prstGeom>
        </p:spPr>
      </p:pic>
      <p:sp>
        <p:nvSpPr>
          <p:cNvPr id="62" name="Tam giác Vuông 61">
            <a:extLst>
              <a:ext uri="{FF2B5EF4-FFF2-40B4-BE49-F238E27FC236}">
                <a16:creationId xmlns:a16="http://schemas.microsoft.com/office/drawing/2014/main" id="{17735A07-89F6-9873-5EC4-31773BDC2A1F}"/>
              </a:ext>
            </a:extLst>
          </p:cNvPr>
          <p:cNvSpPr/>
          <p:nvPr/>
        </p:nvSpPr>
        <p:spPr>
          <a:xfrm>
            <a:off x="120303" y="5850077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Tam giác Vuông 62">
            <a:extLst>
              <a:ext uri="{FF2B5EF4-FFF2-40B4-BE49-F238E27FC236}">
                <a16:creationId xmlns:a16="http://schemas.microsoft.com/office/drawing/2014/main" id="{E3D74457-2844-61B5-75AB-6BB0F926BD99}"/>
              </a:ext>
            </a:extLst>
          </p:cNvPr>
          <p:cNvSpPr/>
          <p:nvPr/>
        </p:nvSpPr>
        <p:spPr>
          <a:xfrm rot="10800000" flipH="1">
            <a:off x="112844" y="296271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Tam giác Vuông 63">
            <a:extLst>
              <a:ext uri="{FF2B5EF4-FFF2-40B4-BE49-F238E27FC236}">
                <a16:creationId xmlns:a16="http://schemas.microsoft.com/office/drawing/2014/main" id="{1C5F3114-466F-7471-AC36-739564078744}"/>
              </a:ext>
            </a:extLst>
          </p:cNvPr>
          <p:cNvSpPr/>
          <p:nvPr/>
        </p:nvSpPr>
        <p:spPr>
          <a:xfrm flipH="1">
            <a:off x="11068844" y="5870225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Tam giác Vuông 64">
            <a:extLst>
              <a:ext uri="{FF2B5EF4-FFF2-40B4-BE49-F238E27FC236}">
                <a16:creationId xmlns:a16="http://schemas.microsoft.com/office/drawing/2014/main" id="{F828FCD3-71BF-8F12-DDC2-82F7660EA6FD}"/>
              </a:ext>
            </a:extLst>
          </p:cNvPr>
          <p:cNvSpPr/>
          <p:nvPr/>
        </p:nvSpPr>
        <p:spPr>
          <a:xfrm rot="10800000">
            <a:off x="11047317" y="288283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E69748C-A42D-EB3C-0E69-C50642BB817B}"/>
              </a:ext>
            </a:extLst>
          </p:cNvPr>
          <p:cNvSpPr txBox="1"/>
          <p:nvPr/>
        </p:nvSpPr>
        <p:spPr>
          <a:xfrm>
            <a:off x="7104412" y="1588119"/>
            <a:ext cx="462239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Đức Giê-su đến, đứng giữa các ông và nói : "Bình an cho anh em !" </a:t>
            </a:r>
            <a:endParaRPr lang="vi-VN">
              <a:latin typeface="+mj-lt"/>
            </a:endParaRPr>
          </a:p>
        </p:txBody>
      </p:sp>
      <p:pic>
        <p:nvPicPr>
          <p:cNvPr id="10" name="Hình ảnh 9" descr="Ảnh có chứa thực vật, lá cây, hoa&#10;&#10;Mô tả được tạo tự động">
            <a:extLst>
              <a:ext uri="{FF2B5EF4-FFF2-40B4-BE49-F238E27FC236}">
                <a16:creationId xmlns:a16="http://schemas.microsoft.com/office/drawing/2014/main" id="{6ADB794C-C7A0-A8B8-2CA0-FDFFD89F0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49118">
            <a:off x="8995536" y="4186976"/>
            <a:ext cx="2359157" cy="306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00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6513" y="316419"/>
            <a:ext cx="5987684" cy="6414448"/>
          </a:xfrm>
          <a:prstGeom prst="rect">
            <a:avLst/>
          </a:prstGeom>
          <a:gradFill>
            <a:gsLst>
              <a:gs pos="0">
                <a:srgbClr val="A39193"/>
              </a:gs>
              <a:gs pos="33000">
                <a:srgbClr val="EEA990"/>
              </a:gs>
              <a:gs pos="83000">
                <a:srgbClr val="EEA990"/>
              </a:gs>
              <a:gs pos="100000">
                <a:srgbClr val="AA6F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ình chữ nhật: Góc Tròn 58">
            <a:extLst>
              <a:ext uri="{FF2B5EF4-FFF2-40B4-BE49-F238E27FC236}">
                <a16:creationId xmlns:a16="http://schemas.microsoft.com/office/drawing/2014/main" id="{7578F757-ABA1-9E28-1392-28630FD2DA6A}"/>
              </a:ext>
            </a:extLst>
          </p:cNvPr>
          <p:cNvSpPr/>
          <p:nvPr/>
        </p:nvSpPr>
        <p:spPr>
          <a:xfrm>
            <a:off x="479274" y="500834"/>
            <a:ext cx="5552648" cy="6040747"/>
          </a:xfrm>
          <a:prstGeom prst="roundRect">
            <a:avLst/>
          </a:prstGeom>
          <a:solidFill>
            <a:srgbClr val="F6E0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>
                <a:solidFill>
                  <a:schemeClr val="tx1"/>
                </a:solidFill>
                <a:latin typeface="+mj-lt"/>
              </a:rPr>
              <a:t>Nói xong, Người cho các ông xem tay và cạnh sườn. Các môn đệ vui mừng vì được thấy Chúa. 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A64ACD3-14F5-5859-CF1A-BF3DA421F1F7}"/>
              </a:ext>
            </a:extLst>
          </p:cNvPr>
          <p:cNvSpPr/>
          <p:nvPr/>
        </p:nvSpPr>
        <p:spPr>
          <a:xfrm>
            <a:off x="6152272" y="316420"/>
            <a:ext cx="5923128" cy="6414447"/>
          </a:xfrm>
          <a:prstGeom prst="rect">
            <a:avLst/>
          </a:prstGeom>
          <a:gradFill>
            <a:gsLst>
              <a:gs pos="0">
                <a:srgbClr val="A39193"/>
              </a:gs>
              <a:gs pos="33000">
                <a:srgbClr val="EEA990"/>
              </a:gs>
              <a:gs pos="83000">
                <a:srgbClr val="EEA990"/>
              </a:gs>
              <a:gs pos="100000">
                <a:srgbClr val="AA6F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9BC879B-4137-B8D3-F988-D45A74EADF02}"/>
              </a:ext>
            </a:extLst>
          </p:cNvPr>
          <p:cNvSpPr/>
          <p:nvPr/>
        </p:nvSpPr>
        <p:spPr>
          <a:xfrm>
            <a:off x="6253154" y="426362"/>
            <a:ext cx="5552648" cy="6040747"/>
          </a:xfrm>
          <a:prstGeom prst="roundRect">
            <a:avLst/>
          </a:prstGeom>
          <a:solidFill>
            <a:srgbClr val="F6E0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38AD8A0C-7C21-E42F-203F-F7DF0FC2B1EC}"/>
              </a:ext>
            </a:extLst>
          </p:cNvPr>
          <p:cNvGrpSpPr/>
          <p:nvPr/>
        </p:nvGrpSpPr>
        <p:grpSpPr>
          <a:xfrm>
            <a:off x="5448679" y="608935"/>
            <a:ext cx="1380698" cy="1390703"/>
            <a:chOff x="5509146" y="3643"/>
            <a:chExt cx="1380698" cy="1390703"/>
          </a:xfrm>
        </p:grpSpPr>
        <p:sp>
          <p:nvSpPr>
            <p:cNvPr id="7" name="Oval 3">
              <a:extLst>
                <a:ext uri="{FF2B5EF4-FFF2-40B4-BE49-F238E27FC236}">
                  <a16:creationId xmlns:a16="http://schemas.microsoft.com/office/drawing/2014/main" id="{463FBC96-8F6F-B51D-FA2A-996D6B1DDB2C}"/>
                </a:ext>
              </a:extLst>
            </p:cNvPr>
            <p:cNvSpPr/>
            <p:nvPr/>
          </p:nvSpPr>
          <p:spPr>
            <a:xfrm>
              <a:off x="5509146" y="85980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7">
              <a:extLst>
                <a:ext uri="{FF2B5EF4-FFF2-40B4-BE49-F238E27FC236}">
                  <a16:creationId xmlns:a16="http://schemas.microsoft.com/office/drawing/2014/main" id="{AF1A4DF3-201C-DEEE-C5C0-F5D17E126FB0}"/>
                </a:ext>
              </a:extLst>
            </p:cNvPr>
            <p:cNvSpPr/>
            <p:nvPr/>
          </p:nvSpPr>
          <p:spPr>
            <a:xfrm>
              <a:off x="6494059" y="875731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8">
              <a:extLst>
                <a:ext uri="{FF2B5EF4-FFF2-40B4-BE49-F238E27FC236}">
                  <a16:creationId xmlns:a16="http://schemas.microsoft.com/office/drawing/2014/main" id="{12867A58-6FE4-AC69-1F43-14F6A850E679}"/>
                </a:ext>
              </a:extLst>
            </p:cNvPr>
            <p:cNvSpPr/>
            <p:nvPr/>
          </p:nvSpPr>
          <p:spPr>
            <a:xfrm rot="8099653">
              <a:off x="5537627" y="35557"/>
              <a:ext cx="1366756" cy="1302928"/>
            </a:xfrm>
            <a:prstGeom prst="arc">
              <a:avLst/>
            </a:prstGeom>
            <a:ln w="76200" cap="rnd">
              <a:solidFill>
                <a:srgbClr val="AA6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38">
            <a:extLst>
              <a:ext uri="{FF2B5EF4-FFF2-40B4-BE49-F238E27FC236}">
                <a16:creationId xmlns:a16="http://schemas.microsoft.com/office/drawing/2014/main" id="{E9D83572-F52E-4E67-2FC9-B9F412A8C6F5}"/>
              </a:ext>
            </a:extLst>
          </p:cNvPr>
          <p:cNvGrpSpPr/>
          <p:nvPr/>
        </p:nvGrpSpPr>
        <p:grpSpPr>
          <a:xfrm>
            <a:off x="5461923" y="1476579"/>
            <a:ext cx="1380698" cy="1390703"/>
            <a:chOff x="5509146" y="3643"/>
            <a:chExt cx="1380698" cy="1390703"/>
          </a:xfrm>
        </p:grpSpPr>
        <p:sp>
          <p:nvSpPr>
            <p:cNvPr id="44" name="Oval 3">
              <a:extLst>
                <a:ext uri="{FF2B5EF4-FFF2-40B4-BE49-F238E27FC236}">
                  <a16:creationId xmlns:a16="http://schemas.microsoft.com/office/drawing/2014/main" id="{F798B44E-3BB3-4EA9-545D-3F31A37E449C}"/>
                </a:ext>
              </a:extLst>
            </p:cNvPr>
            <p:cNvSpPr/>
            <p:nvPr/>
          </p:nvSpPr>
          <p:spPr>
            <a:xfrm>
              <a:off x="5509146" y="85980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7">
              <a:extLst>
                <a:ext uri="{FF2B5EF4-FFF2-40B4-BE49-F238E27FC236}">
                  <a16:creationId xmlns:a16="http://schemas.microsoft.com/office/drawing/2014/main" id="{899ECD1E-1486-FE6F-36EA-2F59235CB0A0}"/>
                </a:ext>
              </a:extLst>
            </p:cNvPr>
            <p:cNvSpPr/>
            <p:nvPr/>
          </p:nvSpPr>
          <p:spPr>
            <a:xfrm>
              <a:off x="6494059" y="875731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c 8">
              <a:extLst>
                <a:ext uri="{FF2B5EF4-FFF2-40B4-BE49-F238E27FC236}">
                  <a16:creationId xmlns:a16="http://schemas.microsoft.com/office/drawing/2014/main" id="{271426CF-EA12-35EA-C1AE-0AD41868168B}"/>
                </a:ext>
              </a:extLst>
            </p:cNvPr>
            <p:cNvSpPr/>
            <p:nvPr/>
          </p:nvSpPr>
          <p:spPr>
            <a:xfrm rot="8099653">
              <a:off x="5537627" y="35557"/>
              <a:ext cx="1366756" cy="1302928"/>
            </a:xfrm>
            <a:prstGeom prst="arc">
              <a:avLst/>
            </a:prstGeom>
            <a:ln w="76200" cap="rnd">
              <a:solidFill>
                <a:srgbClr val="AA6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38">
            <a:extLst>
              <a:ext uri="{FF2B5EF4-FFF2-40B4-BE49-F238E27FC236}">
                <a16:creationId xmlns:a16="http://schemas.microsoft.com/office/drawing/2014/main" id="{A237EF8B-1EB0-E718-D069-53A27890FFE5}"/>
              </a:ext>
            </a:extLst>
          </p:cNvPr>
          <p:cNvGrpSpPr/>
          <p:nvPr/>
        </p:nvGrpSpPr>
        <p:grpSpPr>
          <a:xfrm>
            <a:off x="5475167" y="2306123"/>
            <a:ext cx="1380698" cy="1390703"/>
            <a:chOff x="5509146" y="3643"/>
            <a:chExt cx="1380698" cy="1390703"/>
          </a:xfrm>
        </p:grpSpPr>
        <p:sp>
          <p:nvSpPr>
            <p:cNvPr id="48" name="Oval 3">
              <a:extLst>
                <a:ext uri="{FF2B5EF4-FFF2-40B4-BE49-F238E27FC236}">
                  <a16:creationId xmlns:a16="http://schemas.microsoft.com/office/drawing/2014/main" id="{2B9FD163-C93A-BED8-18E7-23C9C7A4C5F7}"/>
                </a:ext>
              </a:extLst>
            </p:cNvPr>
            <p:cNvSpPr/>
            <p:nvPr/>
          </p:nvSpPr>
          <p:spPr>
            <a:xfrm>
              <a:off x="5509146" y="85980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7">
              <a:extLst>
                <a:ext uri="{FF2B5EF4-FFF2-40B4-BE49-F238E27FC236}">
                  <a16:creationId xmlns:a16="http://schemas.microsoft.com/office/drawing/2014/main" id="{FF51F668-7588-20A8-B75E-A98374B96CA6}"/>
                </a:ext>
              </a:extLst>
            </p:cNvPr>
            <p:cNvSpPr/>
            <p:nvPr/>
          </p:nvSpPr>
          <p:spPr>
            <a:xfrm>
              <a:off x="6494059" y="875731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8">
              <a:extLst>
                <a:ext uri="{FF2B5EF4-FFF2-40B4-BE49-F238E27FC236}">
                  <a16:creationId xmlns:a16="http://schemas.microsoft.com/office/drawing/2014/main" id="{1D24DCAB-3481-1F56-AE19-D73A20218048}"/>
                </a:ext>
              </a:extLst>
            </p:cNvPr>
            <p:cNvSpPr/>
            <p:nvPr/>
          </p:nvSpPr>
          <p:spPr>
            <a:xfrm rot="8099653">
              <a:off x="5537627" y="35557"/>
              <a:ext cx="1366756" cy="1302928"/>
            </a:xfrm>
            <a:prstGeom prst="arc">
              <a:avLst/>
            </a:prstGeom>
            <a:ln w="76200" cap="rnd">
              <a:solidFill>
                <a:srgbClr val="AA6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38">
            <a:extLst>
              <a:ext uri="{FF2B5EF4-FFF2-40B4-BE49-F238E27FC236}">
                <a16:creationId xmlns:a16="http://schemas.microsoft.com/office/drawing/2014/main" id="{8D7D03B3-4E29-F668-2F03-61F325A4803B}"/>
              </a:ext>
            </a:extLst>
          </p:cNvPr>
          <p:cNvGrpSpPr/>
          <p:nvPr/>
        </p:nvGrpSpPr>
        <p:grpSpPr>
          <a:xfrm>
            <a:off x="5488411" y="3173767"/>
            <a:ext cx="1380698" cy="1390703"/>
            <a:chOff x="5509146" y="3643"/>
            <a:chExt cx="1380698" cy="1390703"/>
          </a:xfrm>
        </p:grpSpPr>
        <p:sp>
          <p:nvSpPr>
            <p:cNvPr id="52" name="Oval 3">
              <a:extLst>
                <a:ext uri="{FF2B5EF4-FFF2-40B4-BE49-F238E27FC236}">
                  <a16:creationId xmlns:a16="http://schemas.microsoft.com/office/drawing/2014/main" id="{CE851488-1246-626A-B25D-539A3B022E88}"/>
                </a:ext>
              </a:extLst>
            </p:cNvPr>
            <p:cNvSpPr/>
            <p:nvPr/>
          </p:nvSpPr>
          <p:spPr>
            <a:xfrm>
              <a:off x="5509146" y="85980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7">
              <a:extLst>
                <a:ext uri="{FF2B5EF4-FFF2-40B4-BE49-F238E27FC236}">
                  <a16:creationId xmlns:a16="http://schemas.microsoft.com/office/drawing/2014/main" id="{A6F73226-B110-D302-2EF4-8698DFD8313C}"/>
                </a:ext>
              </a:extLst>
            </p:cNvPr>
            <p:cNvSpPr/>
            <p:nvPr/>
          </p:nvSpPr>
          <p:spPr>
            <a:xfrm>
              <a:off x="6494059" y="875731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Arc 8">
              <a:extLst>
                <a:ext uri="{FF2B5EF4-FFF2-40B4-BE49-F238E27FC236}">
                  <a16:creationId xmlns:a16="http://schemas.microsoft.com/office/drawing/2014/main" id="{78E9C445-7EA8-0AFC-5DEB-4A4986C40D26}"/>
                </a:ext>
              </a:extLst>
            </p:cNvPr>
            <p:cNvSpPr/>
            <p:nvPr/>
          </p:nvSpPr>
          <p:spPr>
            <a:xfrm rot="8099653">
              <a:off x="5537627" y="35557"/>
              <a:ext cx="1366756" cy="1302928"/>
            </a:xfrm>
            <a:prstGeom prst="arc">
              <a:avLst/>
            </a:prstGeom>
            <a:ln w="76200" cap="rnd">
              <a:solidFill>
                <a:srgbClr val="AA6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38">
            <a:extLst>
              <a:ext uri="{FF2B5EF4-FFF2-40B4-BE49-F238E27FC236}">
                <a16:creationId xmlns:a16="http://schemas.microsoft.com/office/drawing/2014/main" id="{D79B61BC-9A7E-5845-9A13-FB3286823EC3}"/>
              </a:ext>
            </a:extLst>
          </p:cNvPr>
          <p:cNvGrpSpPr/>
          <p:nvPr/>
        </p:nvGrpSpPr>
        <p:grpSpPr>
          <a:xfrm>
            <a:off x="5501655" y="4060461"/>
            <a:ext cx="1380698" cy="1390703"/>
            <a:chOff x="5509146" y="3643"/>
            <a:chExt cx="1380698" cy="1390703"/>
          </a:xfrm>
        </p:grpSpPr>
        <p:sp>
          <p:nvSpPr>
            <p:cNvPr id="56" name="Oval 3">
              <a:extLst>
                <a:ext uri="{FF2B5EF4-FFF2-40B4-BE49-F238E27FC236}">
                  <a16:creationId xmlns:a16="http://schemas.microsoft.com/office/drawing/2014/main" id="{10D835AA-6DEB-BD53-6970-FA8FFB2852A8}"/>
                </a:ext>
              </a:extLst>
            </p:cNvPr>
            <p:cNvSpPr/>
            <p:nvPr/>
          </p:nvSpPr>
          <p:spPr>
            <a:xfrm>
              <a:off x="5509146" y="85980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7">
              <a:extLst>
                <a:ext uri="{FF2B5EF4-FFF2-40B4-BE49-F238E27FC236}">
                  <a16:creationId xmlns:a16="http://schemas.microsoft.com/office/drawing/2014/main" id="{833EC5F6-4B91-3C61-9E82-BE21803EEE72}"/>
                </a:ext>
              </a:extLst>
            </p:cNvPr>
            <p:cNvSpPr/>
            <p:nvPr/>
          </p:nvSpPr>
          <p:spPr>
            <a:xfrm>
              <a:off x="6494059" y="875731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8">
              <a:extLst>
                <a:ext uri="{FF2B5EF4-FFF2-40B4-BE49-F238E27FC236}">
                  <a16:creationId xmlns:a16="http://schemas.microsoft.com/office/drawing/2014/main" id="{06A4E58D-9E9B-799E-1C9B-F301318120B7}"/>
                </a:ext>
              </a:extLst>
            </p:cNvPr>
            <p:cNvSpPr/>
            <p:nvPr/>
          </p:nvSpPr>
          <p:spPr>
            <a:xfrm rot="8099653">
              <a:off x="5537627" y="35557"/>
              <a:ext cx="1366756" cy="1302928"/>
            </a:xfrm>
            <a:prstGeom prst="arc">
              <a:avLst/>
            </a:prstGeom>
            <a:ln w="76200" cap="rnd">
              <a:solidFill>
                <a:srgbClr val="AA6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am giác Vuông 61">
            <a:extLst>
              <a:ext uri="{FF2B5EF4-FFF2-40B4-BE49-F238E27FC236}">
                <a16:creationId xmlns:a16="http://schemas.microsoft.com/office/drawing/2014/main" id="{17735A07-89F6-9873-5EC4-31773BDC2A1F}"/>
              </a:ext>
            </a:extLst>
          </p:cNvPr>
          <p:cNvSpPr/>
          <p:nvPr/>
        </p:nvSpPr>
        <p:spPr>
          <a:xfrm>
            <a:off x="120303" y="5850077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Tam giác Vuông 62">
            <a:extLst>
              <a:ext uri="{FF2B5EF4-FFF2-40B4-BE49-F238E27FC236}">
                <a16:creationId xmlns:a16="http://schemas.microsoft.com/office/drawing/2014/main" id="{E3D74457-2844-61B5-75AB-6BB0F926BD99}"/>
              </a:ext>
            </a:extLst>
          </p:cNvPr>
          <p:cNvSpPr/>
          <p:nvPr/>
        </p:nvSpPr>
        <p:spPr>
          <a:xfrm rot="10800000" flipH="1">
            <a:off x="112844" y="296271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Tam giác Vuông 63">
            <a:extLst>
              <a:ext uri="{FF2B5EF4-FFF2-40B4-BE49-F238E27FC236}">
                <a16:creationId xmlns:a16="http://schemas.microsoft.com/office/drawing/2014/main" id="{1C5F3114-466F-7471-AC36-739564078744}"/>
              </a:ext>
            </a:extLst>
          </p:cNvPr>
          <p:cNvSpPr/>
          <p:nvPr/>
        </p:nvSpPr>
        <p:spPr>
          <a:xfrm flipH="1">
            <a:off x="11068844" y="5870225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Tam giác Vuông 64">
            <a:extLst>
              <a:ext uri="{FF2B5EF4-FFF2-40B4-BE49-F238E27FC236}">
                <a16:creationId xmlns:a16="http://schemas.microsoft.com/office/drawing/2014/main" id="{F828FCD3-71BF-8F12-DDC2-82F7660EA6FD}"/>
              </a:ext>
            </a:extLst>
          </p:cNvPr>
          <p:cNvSpPr/>
          <p:nvPr/>
        </p:nvSpPr>
        <p:spPr>
          <a:xfrm rot="10800000">
            <a:off x="11047317" y="288283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E69748C-A42D-EB3C-0E69-C50642BB817B}"/>
              </a:ext>
            </a:extLst>
          </p:cNvPr>
          <p:cNvSpPr txBox="1"/>
          <p:nvPr/>
        </p:nvSpPr>
        <p:spPr>
          <a:xfrm>
            <a:off x="6983235" y="1140952"/>
            <a:ext cx="462239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0" lang="vi-VN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 nói với các ông : "Bình an cho anh em ! Như Chúa Cha đã sai Thầy, thì Thầy cũng sai anh em."</a:t>
            </a: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Ảnh có chứa thiết kế&#10;&#10;Mô tả được tạo tự động với mức tin cậy trung bình">
            <a:extLst>
              <a:ext uri="{FF2B5EF4-FFF2-40B4-BE49-F238E27FC236}">
                <a16:creationId xmlns:a16="http://schemas.microsoft.com/office/drawing/2014/main" id="{1689299D-4E53-00F2-255C-0BD4D696D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9" y="5369959"/>
            <a:ext cx="2938278" cy="1191770"/>
          </a:xfrm>
          <a:prstGeom prst="rect">
            <a:avLst/>
          </a:prstGeom>
        </p:spPr>
      </p:pic>
      <p:pic>
        <p:nvPicPr>
          <p:cNvPr id="10" name="Hình ảnh 9" descr="Ảnh có chứa thực vật, lá cây, cây cối&#10;&#10;Mô tả được tạo tự động">
            <a:extLst>
              <a:ext uri="{FF2B5EF4-FFF2-40B4-BE49-F238E27FC236}">
                <a16:creationId xmlns:a16="http://schemas.microsoft.com/office/drawing/2014/main" id="{6011175A-1EF5-863F-DE1F-7E5D2A5AB86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14511">
            <a:off x="10073488" y="237429"/>
            <a:ext cx="768919" cy="1053207"/>
          </a:xfrm>
          <a:prstGeom prst="rect">
            <a:avLst/>
          </a:prstGeom>
        </p:spPr>
      </p:pic>
      <p:pic>
        <p:nvPicPr>
          <p:cNvPr id="11" name="Hình ảnh 10" descr="Ảnh có chứa thực vật, lá cây, cây cối&#10;&#10;Mô tả được tạo tự động">
            <a:extLst>
              <a:ext uri="{FF2B5EF4-FFF2-40B4-BE49-F238E27FC236}">
                <a16:creationId xmlns:a16="http://schemas.microsoft.com/office/drawing/2014/main" id="{44FAEDA2-BECE-DDDB-3780-86984C7C74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37498">
            <a:off x="10504630" y="341665"/>
            <a:ext cx="768919" cy="1053207"/>
          </a:xfrm>
          <a:prstGeom prst="rect">
            <a:avLst/>
          </a:prstGeom>
        </p:spPr>
      </p:pic>
      <p:pic>
        <p:nvPicPr>
          <p:cNvPr id="12" name="Hình ảnh 11" descr="Ảnh có chứa thực vật, lá cây, cây cối&#10;&#10;Mô tả được tạo tự động">
            <a:extLst>
              <a:ext uri="{FF2B5EF4-FFF2-40B4-BE49-F238E27FC236}">
                <a16:creationId xmlns:a16="http://schemas.microsoft.com/office/drawing/2014/main" id="{A1C11091-2A90-AB99-15C5-F9685D64C62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64897">
            <a:off x="10889060" y="407944"/>
            <a:ext cx="547954" cy="75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98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6513" y="316419"/>
            <a:ext cx="5987684" cy="6414448"/>
          </a:xfrm>
          <a:prstGeom prst="rect">
            <a:avLst/>
          </a:prstGeom>
          <a:gradFill>
            <a:gsLst>
              <a:gs pos="0">
                <a:srgbClr val="A39193"/>
              </a:gs>
              <a:gs pos="33000">
                <a:srgbClr val="EEA990"/>
              </a:gs>
              <a:gs pos="83000">
                <a:srgbClr val="EEA990"/>
              </a:gs>
              <a:gs pos="100000">
                <a:srgbClr val="AA6F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ình chữ nhật: Góc Tròn 58">
            <a:extLst>
              <a:ext uri="{FF2B5EF4-FFF2-40B4-BE49-F238E27FC236}">
                <a16:creationId xmlns:a16="http://schemas.microsoft.com/office/drawing/2014/main" id="{7578F757-ABA1-9E28-1392-28630FD2DA6A}"/>
              </a:ext>
            </a:extLst>
          </p:cNvPr>
          <p:cNvSpPr/>
          <p:nvPr/>
        </p:nvSpPr>
        <p:spPr>
          <a:xfrm>
            <a:off x="479274" y="500834"/>
            <a:ext cx="5552648" cy="6040747"/>
          </a:xfrm>
          <a:prstGeom prst="roundRect">
            <a:avLst/>
          </a:prstGeom>
          <a:solidFill>
            <a:srgbClr val="F6E0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smtClean="0">
                <a:solidFill>
                  <a:schemeClr val="tx1"/>
                </a:solidFill>
                <a:latin typeface="+mj-lt"/>
              </a:rPr>
              <a:t>Nói xong, Người thổi hơi vào các ông và bảo : "Anh em hãy nhận lấy Thánh Thần.</a:t>
            </a:r>
            <a:endParaRPr lang="vi-VN" sz="4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A64ACD3-14F5-5859-CF1A-BF3DA421F1F7}"/>
              </a:ext>
            </a:extLst>
          </p:cNvPr>
          <p:cNvSpPr/>
          <p:nvPr/>
        </p:nvSpPr>
        <p:spPr>
          <a:xfrm>
            <a:off x="6152272" y="316420"/>
            <a:ext cx="5923128" cy="6414447"/>
          </a:xfrm>
          <a:prstGeom prst="rect">
            <a:avLst/>
          </a:prstGeom>
          <a:gradFill>
            <a:gsLst>
              <a:gs pos="0">
                <a:srgbClr val="A39193"/>
              </a:gs>
              <a:gs pos="33000">
                <a:srgbClr val="EEA990"/>
              </a:gs>
              <a:gs pos="83000">
                <a:srgbClr val="EEA990"/>
              </a:gs>
              <a:gs pos="100000">
                <a:srgbClr val="AA6F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9BC879B-4137-B8D3-F988-D45A74EADF02}"/>
              </a:ext>
            </a:extLst>
          </p:cNvPr>
          <p:cNvSpPr/>
          <p:nvPr/>
        </p:nvSpPr>
        <p:spPr>
          <a:xfrm>
            <a:off x="6263937" y="470676"/>
            <a:ext cx="5552648" cy="6040747"/>
          </a:xfrm>
          <a:prstGeom prst="roundRect">
            <a:avLst/>
          </a:prstGeom>
          <a:solidFill>
            <a:srgbClr val="F6E0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38AD8A0C-7C21-E42F-203F-F7DF0FC2B1EC}"/>
              </a:ext>
            </a:extLst>
          </p:cNvPr>
          <p:cNvGrpSpPr/>
          <p:nvPr/>
        </p:nvGrpSpPr>
        <p:grpSpPr>
          <a:xfrm>
            <a:off x="5448679" y="608935"/>
            <a:ext cx="1380698" cy="1390703"/>
            <a:chOff x="5509146" y="3643"/>
            <a:chExt cx="1380698" cy="1390703"/>
          </a:xfrm>
        </p:grpSpPr>
        <p:sp>
          <p:nvSpPr>
            <p:cNvPr id="7" name="Oval 3">
              <a:extLst>
                <a:ext uri="{FF2B5EF4-FFF2-40B4-BE49-F238E27FC236}">
                  <a16:creationId xmlns:a16="http://schemas.microsoft.com/office/drawing/2014/main" id="{463FBC96-8F6F-B51D-FA2A-996D6B1DDB2C}"/>
                </a:ext>
              </a:extLst>
            </p:cNvPr>
            <p:cNvSpPr/>
            <p:nvPr/>
          </p:nvSpPr>
          <p:spPr>
            <a:xfrm>
              <a:off x="5509146" y="85980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7">
              <a:extLst>
                <a:ext uri="{FF2B5EF4-FFF2-40B4-BE49-F238E27FC236}">
                  <a16:creationId xmlns:a16="http://schemas.microsoft.com/office/drawing/2014/main" id="{AF1A4DF3-201C-DEEE-C5C0-F5D17E126FB0}"/>
                </a:ext>
              </a:extLst>
            </p:cNvPr>
            <p:cNvSpPr/>
            <p:nvPr/>
          </p:nvSpPr>
          <p:spPr>
            <a:xfrm>
              <a:off x="6494059" y="875731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8">
              <a:extLst>
                <a:ext uri="{FF2B5EF4-FFF2-40B4-BE49-F238E27FC236}">
                  <a16:creationId xmlns:a16="http://schemas.microsoft.com/office/drawing/2014/main" id="{12867A58-6FE4-AC69-1F43-14F6A850E679}"/>
                </a:ext>
              </a:extLst>
            </p:cNvPr>
            <p:cNvSpPr/>
            <p:nvPr/>
          </p:nvSpPr>
          <p:spPr>
            <a:xfrm rot="8099653">
              <a:off x="5537627" y="35557"/>
              <a:ext cx="1366756" cy="1302928"/>
            </a:xfrm>
            <a:prstGeom prst="arc">
              <a:avLst/>
            </a:prstGeom>
            <a:ln w="76200" cap="rnd">
              <a:solidFill>
                <a:srgbClr val="AA6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38">
            <a:extLst>
              <a:ext uri="{FF2B5EF4-FFF2-40B4-BE49-F238E27FC236}">
                <a16:creationId xmlns:a16="http://schemas.microsoft.com/office/drawing/2014/main" id="{E9D83572-F52E-4E67-2FC9-B9F412A8C6F5}"/>
              </a:ext>
            </a:extLst>
          </p:cNvPr>
          <p:cNvGrpSpPr/>
          <p:nvPr/>
        </p:nvGrpSpPr>
        <p:grpSpPr>
          <a:xfrm>
            <a:off x="5461923" y="1476579"/>
            <a:ext cx="1380698" cy="1390703"/>
            <a:chOff x="5509146" y="3643"/>
            <a:chExt cx="1380698" cy="1390703"/>
          </a:xfrm>
        </p:grpSpPr>
        <p:sp>
          <p:nvSpPr>
            <p:cNvPr id="44" name="Oval 3">
              <a:extLst>
                <a:ext uri="{FF2B5EF4-FFF2-40B4-BE49-F238E27FC236}">
                  <a16:creationId xmlns:a16="http://schemas.microsoft.com/office/drawing/2014/main" id="{F798B44E-3BB3-4EA9-545D-3F31A37E449C}"/>
                </a:ext>
              </a:extLst>
            </p:cNvPr>
            <p:cNvSpPr/>
            <p:nvPr/>
          </p:nvSpPr>
          <p:spPr>
            <a:xfrm>
              <a:off x="5509146" y="85980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7">
              <a:extLst>
                <a:ext uri="{FF2B5EF4-FFF2-40B4-BE49-F238E27FC236}">
                  <a16:creationId xmlns:a16="http://schemas.microsoft.com/office/drawing/2014/main" id="{899ECD1E-1486-FE6F-36EA-2F59235CB0A0}"/>
                </a:ext>
              </a:extLst>
            </p:cNvPr>
            <p:cNvSpPr/>
            <p:nvPr/>
          </p:nvSpPr>
          <p:spPr>
            <a:xfrm>
              <a:off x="6494059" y="875731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c 8">
              <a:extLst>
                <a:ext uri="{FF2B5EF4-FFF2-40B4-BE49-F238E27FC236}">
                  <a16:creationId xmlns:a16="http://schemas.microsoft.com/office/drawing/2014/main" id="{271426CF-EA12-35EA-C1AE-0AD41868168B}"/>
                </a:ext>
              </a:extLst>
            </p:cNvPr>
            <p:cNvSpPr/>
            <p:nvPr/>
          </p:nvSpPr>
          <p:spPr>
            <a:xfrm rot="8099653">
              <a:off x="5537627" y="35557"/>
              <a:ext cx="1366756" cy="1302928"/>
            </a:xfrm>
            <a:prstGeom prst="arc">
              <a:avLst/>
            </a:prstGeom>
            <a:ln w="76200" cap="rnd">
              <a:solidFill>
                <a:srgbClr val="AA6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38">
            <a:extLst>
              <a:ext uri="{FF2B5EF4-FFF2-40B4-BE49-F238E27FC236}">
                <a16:creationId xmlns:a16="http://schemas.microsoft.com/office/drawing/2014/main" id="{A237EF8B-1EB0-E718-D069-53A27890FFE5}"/>
              </a:ext>
            </a:extLst>
          </p:cNvPr>
          <p:cNvGrpSpPr/>
          <p:nvPr/>
        </p:nvGrpSpPr>
        <p:grpSpPr>
          <a:xfrm>
            <a:off x="5475167" y="2306123"/>
            <a:ext cx="1380698" cy="1390703"/>
            <a:chOff x="5509146" y="3643"/>
            <a:chExt cx="1380698" cy="1390703"/>
          </a:xfrm>
        </p:grpSpPr>
        <p:sp>
          <p:nvSpPr>
            <p:cNvPr id="48" name="Oval 3">
              <a:extLst>
                <a:ext uri="{FF2B5EF4-FFF2-40B4-BE49-F238E27FC236}">
                  <a16:creationId xmlns:a16="http://schemas.microsoft.com/office/drawing/2014/main" id="{2B9FD163-C93A-BED8-18E7-23C9C7A4C5F7}"/>
                </a:ext>
              </a:extLst>
            </p:cNvPr>
            <p:cNvSpPr/>
            <p:nvPr/>
          </p:nvSpPr>
          <p:spPr>
            <a:xfrm>
              <a:off x="5509146" y="85980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7">
              <a:extLst>
                <a:ext uri="{FF2B5EF4-FFF2-40B4-BE49-F238E27FC236}">
                  <a16:creationId xmlns:a16="http://schemas.microsoft.com/office/drawing/2014/main" id="{FF51F668-7588-20A8-B75E-A98374B96CA6}"/>
                </a:ext>
              </a:extLst>
            </p:cNvPr>
            <p:cNvSpPr/>
            <p:nvPr/>
          </p:nvSpPr>
          <p:spPr>
            <a:xfrm>
              <a:off x="6494059" y="875731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8">
              <a:extLst>
                <a:ext uri="{FF2B5EF4-FFF2-40B4-BE49-F238E27FC236}">
                  <a16:creationId xmlns:a16="http://schemas.microsoft.com/office/drawing/2014/main" id="{1D24DCAB-3481-1F56-AE19-D73A20218048}"/>
                </a:ext>
              </a:extLst>
            </p:cNvPr>
            <p:cNvSpPr/>
            <p:nvPr/>
          </p:nvSpPr>
          <p:spPr>
            <a:xfrm rot="8099653">
              <a:off x="5537627" y="35557"/>
              <a:ext cx="1366756" cy="1302928"/>
            </a:xfrm>
            <a:prstGeom prst="arc">
              <a:avLst/>
            </a:prstGeom>
            <a:ln w="76200" cap="rnd">
              <a:solidFill>
                <a:srgbClr val="AA6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38">
            <a:extLst>
              <a:ext uri="{FF2B5EF4-FFF2-40B4-BE49-F238E27FC236}">
                <a16:creationId xmlns:a16="http://schemas.microsoft.com/office/drawing/2014/main" id="{8D7D03B3-4E29-F668-2F03-61F325A4803B}"/>
              </a:ext>
            </a:extLst>
          </p:cNvPr>
          <p:cNvGrpSpPr/>
          <p:nvPr/>
        </p:nvGrpSpPr>
        <p:grpSpPr>
          <a:xfrm>
            <a:off x="5488411" y="3173767"/>
            <a:ext cx="1380698" cy="1390703"/>
            <a:chOff x="5509146" y="3643"/>
            <a:chExt cx="1380698" cy="1390703"/>
          </a:xfrm>
        </p:grpSpPr>
        <p:sp>
          <p:nvSpPr>
            <p:cNvPr id="52" name="Oval 3">
              <a:extLst>
                <a:ext uri="{FF2B5EF4-FFF2-40B4-BE49-F238E27FC236}">
                  <a16:creationId xmlns:a16="http://schemas.microsoft.com/office/drawing/2014/main" id="{CE851488-1246-626A-B25D-539A3B022E88}"/>
                </a:ext>
              </a:extLst>
            </p:cNvPr>
            <p:cNvSpPr/>
            <p:nvPr/>
          </p:nvSpPr>
          <p:spPr>
            <a:xfrm>
              <a:off x="5509146" y="85980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7">
              <a:extLst>
                <a:ext uri="{FF2B5EF4-FFF2-40B4-BE49-F238E27FC236}">
                  <a16:creationId xmlns:a16="http://schemas.microsoft.com/office/drawing/2014/main" id="{A6F73226-B110-D302-2EF4-8698DFD8313C}"/>
                </a:ext>
              </a:extLst>
            </p:cNvPr>
            <p:cNvSpPr/>
            <p:nvPr/>
          </p:nvSpPr>
          <p:spPr>
            <a:xfrm>
              <a:off x="6494059" y="875731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Arc 8">
              <a:extLst>
                <a:ext uri="{FF2B5EF4-FFF2-40B4-BE49-F238E27FC236}">
                  <a16:creationId xmlns:a16="http://schemas.microsoft.com/office/drawing/2014/main" id="{78E9C445-7EA8-0AFC-5DEB-4A4986C40D26}"/>
                </a:ext>
              </a:extLst>
            </p:cNvPr>
            <p:cNvSpPr/>
            <p:nvPr/>
          </p:nvSpPr>
          <p:spPr>
            <a:xfrm rot="8099653">
              <a:off x="5537627" y="35557"/>
              <a:ext cx="1366756" cy="1302928"/>
            </a:xfrm>
            <a:prstGeom prst="arc">
              <a:avLst/>
            </a:prstGeom>
            <a:ln w="76200" cap="rnd">
              <a:solidFill>
                <a:srgbClr val="AA6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38">
            <a:extLst>
              <a:ext uri="{FF2B5EF4-FFF2-40B4-BE49-F238E27FC236}">
                <a16:creationId xmlns:a16="http://schemas.microsoft.com/office/drawing/2014/main" id="{D79B61BC-9A7E-5845-9A13-FB3286823EC3}"/>
              </a:ext>
            </a:extLst>
          </p:cNvPr>
          <p:cNvGrpSpPr/>
          <p:nvPr/>
        </p:nvGrpSpPr>
        <p:grpSpPr>
          <a:xfrm>
            <a:off x="5501655" y="4060461"/>
            <a:ext cx="1380698" cy="1390703"/>
            <a:chOff x="5509146" y="3643"/>
            <a:chExt cx="1380698" cy="1390703"/>
          </a:xfrm>
        </p:grpSpPr>
        <p:sp>
          <p:nvSpPr>
            <p:cNvPr id="56" name="Oval 3">
              <a:extLst>
                <a:ext uri="{FF2B5EF4-FFF2-40B4-BE49-F238E27FC236}">
                  <a16:creationId xmlns:a16="http://schemas.microsoft.com/office/drawing/2014/main" id="{10D835AA-6DEB-BD53-6970-FA8FFB2852A8}"/>
                </a:ext>
              </a:extLst>
            </p:cNvPr>
            <p:cNvSpPr/>
            <p:nvPr/>
          </p:nvSpPr>
          <p:spPr>
            <a:xfrm>
              <a:off x="5509146" y="859809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143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7">
              <a:extLst>
                <a:ext uri="{FF2B5EF4-FFF2-40B4-BE49-F238E27FC236}">
                  <a16:creationId xmlns:a16="http://schemas.microsoft.com/office/drawing/2014/main" id="{833EC5F6-4B91-3C61-9E82-BE21803EEE72}"/>
                </a:ext>
              </a:extLst>
            </p:cNvPr>
            <p:cNvSpPr/>
            <p:nvPr/>
          </p:nvSpPr>
          <p:spPr>
            <a:xfrm>
              <a:off x="6494059" y="875731"/>
              <a:ext cx="395785" cy="51861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A6F73"/>
              </a:solidFill>
            </a:ln>
            <a:effectLst>
              <a:innerShdw blurRad="1524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8">
              <a:extLst>
                <a:ext uri="{FF2B5EF4-FFF2-40B4-BE49-F238E27FC236}">
                  <a16:creationId xmlns:a16="http://schemas.microsoft.com/office/drawing/2014/main" id="{06A4E58D-9E9B-799E-1C9B-F301318120B7}"/>
                </a:ext>
              </a:extLst>
            </p:cNvPr>
            <p:cNvSpPr/>
            <p:nvPr/>
          </p:nvSpPr>
          <p:spPr>
            <a:xfrm rot="8099653">
              <a:off x="5537627" y="35557"/>
              <a:ext cx="1366756" cy="1302928"/>
            </a:xfrm>
            <a:prstGeom prst="arc">
              <a:avLst/>
            </a:prstGeom>
            <a:ln w="76200" cap="rnd">
              <a:solidFill>
                <a:srgbClr val="AA6F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am giác Vuông 61">
            <a:extLst>
              <a:ext uri="{FF2B5EF4-FFF2-40B4-BE49-F238E27FC236}">
                <a16:creationId xmlns:a16="http://schemas.microsoft.com/office/drawing/2014/main" id="{17735A07-89F6-9873-5EC4-31773BDC2A1F}"/>
              </a:ext>
            </a:extLst>
          </p:cNvPr>
          <p:cNvSpPr/>
          <p:nvPr/>
        </p:nvSpPr>
        <p:spPr>
          <a:xfrm>
            <a:off x="120303" y="5850077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Tam giác Vuông 62">
            <a:extLst>
              <a:ext uri="{FF2B5EF4-FFF2-40B4-BE49-F238E27FC236}">
                <a16:creationId xmlns:a16="http://schemas.microsoft.com/office/drawing/2014/main" id="{E3D74457-2844-61B5-75AB-6BB0F926BD99}"/>
              </a:ext>
            </a:extLst>
          </p:cNvPr>
          <p:cNvSpPr/>
          <p:nvPr/>
        </p:nvSpPr>
        <p:spPr>
          <a:xfrm rot="10800000" flipH="1">
            <a:off x="112844" y="296271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Tam giác Vuông 63">
            <a:extLst>
              <a:ext uri="{FF2B5EF4-FFF2-40B4-BE49-F238E27FC236}">
                <a16:creationId xmlns:a16="http://schemas.microsoft.com/office/drawing/2014/main" id="{1C5F3114-466F-7471-AC36-739564078744}"/>
              </a:ext>
            </a:extLst>
          </p:cNvPr>
          <p:cNvSpPr/>
          <p:nvPr/>
        </p:nvSpPr>
        <p:spPr>
          <a:xfrm flipH="1">
            <a:off x="11068844" y="5870225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Tam giác Vuông 64">
            <a:extLst>
              <a:ext uri="{FF2B5EF4-FFF2-40B4-BE49-F238E27FC236}">
                <a16:creationId xmlns:a16="http://schemas.microsoft.com/office/drawing/2014/main" id="{F828FCD3-71BF-8F12-DDC2-82F7660EA6FD}"/>
              </a:ext>
            </a:extLst>
          </p:cNvPr>
          <p:cNvSpPr/>
          <p:nvPr/>
        </p:nvSpPr>
        <p:spPr>
          <a:xfrm rot="10800000">
            <a:off x="11047317" y="288283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E69748C-A42D-EB3C-0E69-C50642BB817B}"/>
              </a:ext>
            </a:extLst>
          </p:cNvPr>
          <p:cNvSpPr txBox="1"/>
          <p:nvPr/>
        </p:nvSpPr>
        <p:spPr>
          <a:xfrm>
            <a:off x="6926176" y="579975"/>
            <a:ext cx="4622394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kumimoji="0" lang="vi-VN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algn="ctr"/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Anh em tha tội cho ai, thì người ấy được tha ; anh em cầm giữ ai, thì người ấy bị cầm </a:t>
            </a:r>
            <a:r>
              <a:rPr kumimoji="0" lang="vi-VN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giữ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.</a:t>
            </a:r>
            <a:r>
              <a:rPr lang="vi-VN" sz="4400" smtClean="0"/>
              <a:t> </a:t>
            </a:r>
            <a:r>
              <a:rPr lang="vi-VN" sz="4400">
                <a:latin typeface="+mj-lt"/>
              </a:rPr>
              <a:t>"</a:t>
            </a:r>
            <a:r>
              <a:rPr lang="vi-VN" sz="4400"/>
              <a:t> </a:t>
            </a:r>
            <a:endParaRPr lang="en-US" sz="4400" smtClean="0"/>
          </a:p>
          <a:p>
            <a:pPr algn="ctr"/>
            <a:r>
              <a:rPr lang="en-US" sz="4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lời Chúa.</a:t>
            </a:r>
            <a:endParaRPr lang="vi-V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4C6CA53-A98B-B9E9-B843-A11E8B3AC2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082853">
            <a:off x="10434127" y="4846564"/>
            <a:ext cx="1357409" cy="1350006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C18D35C6-D993-A1A8-25A8-C7EE8986A5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63806" y="4470246"/>
            <a:ext cx="1002507" cy="203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88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1">
            <a:extLst>
              <a:ext uri="{FF2B5EF4-FFF2-40B4-BE49-F238E27FC236}">
                <a16:creationId xmlns:a16="http://schemas.microsoft.com/office/drawing/2014/main" id="{6F2FA9BA-BF4B-6977-59C9-3E1BA3293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114739"/>
              </p:ext>
            </p:extLst>
          </p:nvPr>
        </p:nvGraphicFramePr>
        <p:xfrm>
          <a:off x="5164537" y="1043418"/>
          <a:ext cx="3325861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5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51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51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51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0968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43">
            <a:extLst>
              <a:ext uri="{FF2B5EF4-FFF2-40B4-BE49-F238E27FC236}">
                <a16:creationId xmlns:a16="http://schemas.microsoft.com/office/drawing/2014/main" id="{C696E6F5-4F7C-6C5C-9250-096C86208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232588"/>
              </p:ext>
            </p:extLst>
          </p:nvPr>
        </p:nvGraphicFramePr>
        <p:xfrm>
          <a:off x="4357479" y="3919324"/>
          <a:ext cx="333353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6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62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3555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4">
            <a:extLst>
              <a:ext uri="{FF2B5EF4-FFF2-40B4-BE49-F238E27FC236}">
                <a16:creationId xmlns:a16="http://schemas.microsoft.com/office/drawing/2014/main" id="{4FE7D42C-EAAB-CD5F-1057-18A404C2D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666632"/>
              </p:ext>
            </p:extLst>
          </p:nvPr>
        </p:nvGraphicFramePr>
        <p:xfrm>
          <a:off x="5200937" y="3049371"/>
          <a:ext cx="1435049" cy="410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036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45">
            <a:extLst>
              <a:ext uri="{FF2B5EF4-FFF2-40B4-BE49-F238E27FC236}">
                <a16:creationId xmlns:a16="http://schemas.microsoft.com/office/drawing/2014/main" id="{1CFDFD81-91DD-F66B-6198-6CE6005DB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300111"/>
              </p:ext>
            </p:extLst>
          </p:nvPr>
        </p:nvGraphicFramePr>
        <p:xfrm>
          <a:off x="4690561" y="2646777"/>
          <a:ext cx="287420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9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90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0968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9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46">
            <a:extLst>
              <a:ext uri="{FF2B5EF4-FFF2-40B4-BE49-F238E27FC236}">
                <a16:creationId xmlns:a16="http://schemas.microsoft.com/office/drawing/2014/main" id="{A21E27BC-AE09-A2C8-2D77-00CD0417C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915019"/>
              </p:ext>
            </p:extLst>
          </p:nvPr>
        </p:nvGraphicFramePr>
        <p:xfrm>
          <a:off x="3871934" y="3472063"/>
          <a:ext cx="3390248" cy="432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3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43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43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2457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47">
            <a:extLst>
              <a:ext uri="{FF2B5EF4-FFF2-40B4-BE49-F238E27FC236}">
                <a16:creationId xmlns:a16="http://schemas.microsoft.com/office/drawing/2014/main" id="{34AA491D-5A57-22A1-E19A-A0B3AB67E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007436"/>
              </p:ext>
            </p:extLst>
          </p:nvPr>
        </p:nvGraphicFramePr>
        <p:xfrm>
          <a:off x="4196403" y="2231210"/>
          <a:ext cx="379395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42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42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42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2779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0BC74E4-B8EE-A26A-EB51-2025DB388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948042"/>
              </p:ext>
            </p:extLst>
          </p:nvPr>
        </p:nvGraphicFramePr>
        <p:xfrm>
          <a:off x="4209655" y="1444375"/>
          <a:ext cx="333764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8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68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68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0968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Pentagon 11">
            <a:hlinkClick r:id="" action="ppaction://noaction"/>
            <a:extLst>
              <a:ext uri="{FF2B5EF4-FFF2-40B4-BE49-F238E27FC236}">
                <a16:creationId xmlns:a16="http://schemas.microsoft.com/office/drawing/2014/main" id="{9EE43350-C487-7E88-807E-A7AE9CCA90C1}"/>
              </a:ext>
            </a:extLst>
          </p:cNvPr>
          <p:cNvSpPr/>
          <p:nvPr/>
        </p:nvSpPr>
        <p:spPr>
          <a:xfrm flipH="1">
            <a:off x="10623011" y="931549"/>
            <a:ext cx="1577017" cy="39624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legreya Sans Black" panose="00000A00000000000000" pitchFamily="2" charset="0"/>
              </a:rPr>
              <a:t>Câu 1</a:t>
            </a: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616241A9-1336-3690-2569-AEACA9D66FB5}"/>
              </a:ext>
            </a:extLst>
          </p:cNvPr>
          <p:cNvSpPr txBox="1"/>
          <p:nvPr/>
        </p:nvSpPr>
        <p:spPr>
          <a:xfrm>
            <a:off x="2729283" y="28016"/>
            <a:ext cx="7081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legreya Sans Black" panose="00000A00000000000000" pitchFamily="2" charset="0"/>
              </a:rPr>
              <a:t>Trò </a:t>
            </a:r>
            <a:r>
              <a:rPr lang="en-US" sz="6000" b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legreya Sans Black" panose="00000A00000000000000" pitchFamily="2" charset="0"/>
              </a:rPr>
              <a:t>chơi ô chữ</a:t>
            </a:r>
            <a:endParaRPr lang="en-US" sz="6000" b="1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Alegreya Sans Black" panose="00000A00000000000000" pitchFamily="2" charset="0"/>
            </a:endParaRPr>
          </a:p>
        </p:txBody>
      </p:sp>
      <p:graphicFrame>
        <p:nvGraphicFramePr>
          <p:cNvPr id="26" name="Table 32">
            <a:extLst>
              <a:ext uri="{FF2B5EF4-FFF2-40B4-BE49-F238E27FC236}">
                <a16:creationId xmlns:a16="http://schemas.microsoft.com/office/drawing/2014/main" id="{0E3750C1-72AB-68C3-54D2-4BF8AE928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10154"/>
              </p:ext>
            </p:extLst>
          </p:nvPr>
        </p:nvGraphicFramePr>
        <p:xfrm>
          <a:off x="4370730" y="4333132"/>
          <a:ext cx="4238938" cy="411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9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0993">
                  <a:extLst>
                    <a:ext uri="{9D8B030D-6E8A-4147-A177-3AD203B41FA5}">
                      <a16:colId xmlns:a16="http://schemas.microsoft.com/office/drawing/2014/main" val="3186377718"/>
                    </a:ext>
                  </a:extLst>
                </a:gridCol>
                <a:gridCol w="470993">
                  <a:extLst>
                    <a:ext uri="{9D8B030D-6E8A-4147-A177-3AD203B41FA5}">
                      <a16:colId xmlns:a16="http://schemas.microsoft.com/office/drawing/2014/main" val="2047727345"/>
                    </a:ext>
                  </a:extLst>
                </a:gridCol>
              </a:tblGrid>
              <a:tr h="411313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E5488757-3325-9684-64FD-6331A7DB591F}"/>
              </a:ext>
            </a:extLst>
          </p:cNvPr>
          <p:cNvSpPr/>
          <p:nvPr/>
        </p:nvSpPr>
        <p:spPr>
          <a:xfrm>
            <a:off x="2262847" y="4984670"/>
            <a:ext cx="8089552" cy="161197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1: Bài tin mừng nói về buổi chiều ngày thứ mấy?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entagon 11">
            <a:hlinkClick r:id="" action="ppaction://noaction"/>
            <a:extLst>
              <a:ext uri="{FF2B5EF4-FFF2-40B4-BE49-F238E27FC236}">
                <a16:creationId xmlns:a16="http://schemas.microsoft.com/office/drawing/2014/main" id="{FE37937B-0C92-C926-021C-EA7A06B426C3}"/>
              </a:ext>
            </a:extLst>
          </p:cNvPr>
          <p:cNvSpPr/>
          <p:nvPr/>
        </p:nvSpPr>
        <p:spPr>
          <a:xfrm flipH="1">
            <a:off x="10623011" y="1348871"/>
            <a:ext cx="1577017" cy="39624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legreya Sans Black" panose="00000A00000000000000" pitchFamily="2" charset="0"/>
              </a:rPr>
              <a:t>Câu 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BA236467-BE38-6BB4-5B70-9170E6284A4B}"/>
              </a:ext>
            </a:extLst>
          </p:cNvPr>
          <p:cNvSpPr/>
          <p:nvPr/>
        </p:nvSpPr>
        <p:spPr>
          <a:xfrm>
            <a:off x="2242876" y="5022758"/>
            <a:ext cx="8089552" cy="15738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vi-VN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các môn đệ ở, các cửa nhà như thế nào?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Pentagon 11">
            <a:hlinkClick r:id="" action="ppaction://noaction"/>
            <a:extLst>
              <a:ext uri="{FF2B5EF4-FFF2-40B4-BE49-F238E27FC236}">
                <a16:creationId xmlns:a16="http://schemas.microsoft.com/office/drawing/2014/main" id="{CCFBF068-735C-C4BE-CEAA-10EA087B20AF}"/>
              </a:ext>
            </a:extLst>
          </p:cNvPr>
          <p:cNvSpPr/>
          <p:nvPr/>
        </p:nvSpPr>
        <p:spPr>
          <a:xfrm flipH="1">
            <a:off x="10614983" y="1772407"/>
            <a:ext cx="1577017" cy="396240"/>
          </a:xfrm>
          <a:prstGeom prst="homePlat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legreya Sans Black" panose="00000A00000000000000" pitchFamily="2" charset="0"/>
              </a:rPr>
              <a:t>Câu 3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AE40566F-6BAA-5578-E809-9833012AB6E9}"/>
              </a:ext>
            </a:extLst>
          </p:cNvPr>
          <p:cNvSpPr/>
          <p:nvPr/>
        </p:nvSpPr>
        <p:spPr>
          <a:xfrm>
            <a:off x="2230548" y="4978671"/>
            <a:ext cx="8089552" cy="160597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vi-VN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môn đệ đang sợ ai?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Pentagon 11">
            <a:hlinkClick r:id="" action="ppaction://noaction"/>
            <a:extLst>
              <a:ext uri="{FF2B5EF4-FFF2-40B4-BE49-F238E27FC236}">
                <a16:creationId xmlns:a16="http://schemas.microsoft.com/office/drawing/2014/main" id="{634EDEE5-7697-062D-8C05-4A82C08F0760}"/>
              </a:ext>
            </a:extLst>
          </p:cNvPr>
          <p:cNvSpPr/>
          <p:nvPr/>
        </p:nvSpPr>
        <p:spPr>
          <a:xfrm flipH="1">
            <a:off x="10623011" y="2203371"/>
            <a:ext cx="1577017" cy="39624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legreya Sans Black" panose="00000A00000000000000" pitchFamily="2" charset="0"/>
              </a:rPr>
              <a:t>Câu 4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9644940F-DD4B-3F5D-AEF8-00649EFE77A9}"/>
              </a:ext>
            </a:extLst>
          </p:cNvPr>
          <p:cNvSpPr/>
          <p:nvPr/>
        </p:nvSpPr>
        <p:spPr>
          <a:xfrm>
            <a:off x="2230548" y="4972672"/>
            <a:ext cx="8089552" cy="15999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 </a:t>
            </a:r>
            <a:r>
              <a:rPr lang="vi-VN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Ai đã đến và đứng giữa các môn đệ?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entagon 11">
            <a:hlinkClick r:id="" action="ppaction://noaction"/>
            <a:extLst>
              <a:ext uri="{FF2B5EF4-FFF2-40B4-BE49-F238E27FC236}">
                <a16:creationId xmlns:a16="http://schemas.microsoft.com/office/drawing/2014/main" id="{75CFAB50-2DBE-6C21-8BEB-E7DD9F9B9510}"/>
              </a:ext>
            </a:extLst>
          </p:cNvPr>
          <p:cNvSpPr/>
          <p:nvPr/>
        </p:nvSpPr>
        <p:spPr>
          <a:xfrm flipH="1">
            <a:off x="10623011" y="2626281"/>
            <a:ext cx="1577017" cy="396240"/>
          </a:xfrm>
          <a:prstGeom prst="homePlate">
            <a:avLst/>
          </a:prstGeom>
          <a:solidFill>
            <a:srgbClr val="A391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legreya Sans Black" panose="00000A00000000000000" pitchFamily="2" charset="0"/>
              </a:rPr>
              <a:t>Câu 5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8C62480A-AA3D-3900-90CB-1800C2128700}"/>
              </a:ext>
            </a:extLst>
          </p:cNvPr>
          <p:cNvSpPr/>
          <p:nvPr/>
        </p:nvSpPr>
        <p:spPr>
          <a:xfrm>
            <a:off x="2255204" y="5039426"/>
            <a:ext cx="8089552" cy="15332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 </a:t>
            </a:r>
            <a:r>
              <a:rPr lang="es-E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vi-VN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 Giê su ban cho các ông điều gì?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Pentagon 11">
            <a:hlinkClick r:id="" action="ppaction://noaction"/>
            <a:extLst>
              <a:ext uri="{FF2B5EF4-FFF2-40B4-BE49-F238E27FC236}">
                <a16:creationId xmlns:a16="http://schemas.microsoft.com/office/drawing/2014/main" id="{66FB31AB-B936-9F8A-6499-50398A681D19}"/>
              </a:ext>
            </a:extLst>
          </p:cNvPr>
          <p:cNvSpPr/>
          <p:nvPr/>
        </p:nvSpPr>
        <p:spPr>
          <a:xfrm flipH="1">
            <a:off x="10614983" y="3047112"/>
            <a:ext cx="1577017" cy="396240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legreya Sans Black" panose="00000A00000000000000" pitchFamily="2" charset="0"/>
              </a:rPr>
              <a:t>Câu 6</a:t>
            </a:r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D4668438-ED89-D390-74CE-4C6B52A98FD4}"/>
              </a:ext>
            </a:extLst>
          </p:cNvPr>
          <p:cNvSpPr/>
          <p:nvPr/>
        </p:nvSpPr>
        <p:spPr>
          <a:xfrm>
            <a:off x="2230548" y="5022758"/>
            <a:ext cx="8089552" cy="154989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 </a:t>
            </a:r>
            <a:r>
              <a:rPr lang="es-E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Chúa Giê su cho các ông xem gì?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Pentagon 11">
            <a:hlinkClick r:id="" action="ppaction://noaction"/>
            <a:extLst>
              <a:ext uri="{FF2B5EF4-FFF2-40B4-BE49-F238E27FC236}">
                <a16:creationId xmlns:a16="http://schemas.microsoft.com/office/drawing/2014/main" id="{3EB1C1F2-DC25-D412-8FFC-B771F8FBC279}"/>
              </a:ext>
            </a:extLst>
          </p:cNvPr>
          <p:cNvSpPr/>
          <p:nvPr/>
        </p:nvSpPr>
        <p:spPr>
          <a:xfrm flipH="1">
            <a:off x="10626601" y="3464198"/>
            <a:ext cx="1577017" cy="396240"/>
          </a:xfrm>
          <a:prstGeom prst="homePlat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legreya Sans Black" panose="00000A00000000000000" pitchFamily="2" charset="0"/>
              </a:rPr>
              <a:t>Câu 7</a:t>
            </a: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7979E0BC-8E9D-E071-5049-CCB9EC4230E1}"/>
              </a:ext>
            </a:extLst>
          </p:cNvPr>
          <p:cNvSpPr/>
          <p:nvPr/>
        </p:nvSpPr>
        <p:spPr>
          <a:xfrm>
            <a:off x="2218651" y="5031092"/>
            <a:ext cx="8089552" cy="154155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 </a:t>
            </a:r>
            <a:r>
              <a:rPr lang="vi-VN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Được thấy Chúa, các môn đệ như thế nào?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Pentagon 11">
            <a:hlinkClick r:id="" action="ppaction://noaction"/>
            <a:extLst>
              <a:ext uri="{FF2B5EF4-FFF2-40B4-BE49-F238E27FC236}">
                <a16:creationId xmlns:a16="http://schemas.microsoft.com/office/drawing/2014/main" id="{ED6E2206-E251-FF99-6B39-4B90F2DC8D09}"/>
              </a:ext>
            </a:extLst>
          </p:cNvPr>
          <p:cNvSpPr/>
          <p:nvPr/>
        </p:nvSpPr>
        <p:spPr>
          <a:xfrm flipH="1">
            <a:off x="10614982" y="3906271"/>
            <a:ext cx="1577017" cy="396240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legreya Sans Black" panose="00000A00000000000000" pitchFamily="2" charset="0"/>
              </a:rPr>
              <a:t>Câu 8</a:t>
            </a:r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889DD424-0239-F4A8-B114-576849029533}"/>
              </a:ext>
            </a:extLst>
          </p:cNvPr>
          <p:cNvSpPr/>
          <p:nvPr/>
        </p:nvSpPr>
        <p:spPr>
          <a:xfrm>
            <a:off x="2238191" y="5010643"/>
            <a:ext cx="8089552" cy="15458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 </a:t>
            </a:r>
            <a:r>
              <a:rPr lang="vi-VN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Chúa Giê su… vào các ông?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Pentagon 11">
            <a:hlinkClick r:id="" action="ppaction://noaction"/>
            <a:extLst>
              <a:ext uri="{FF2B5EF4-FFF2-40B4-BE49-F238E27FC236}">
                <a16:creationId xmlns:a16="http://schemas.microsoft.com/office/drawing/2014/main" id="{28D1B006-DE91-424D-B189-8271AC5010D1}"/>
              </a:ext>
            </a:extLst>
          </p:cNvPr>
          <p:cNvSpPr/>
          <p:nvPr/>
        </p:nvSpPr>
        <p:spPr>
          <a:xfrm flipH="1">
            <a:off x="10623011" y="4343105"/>
            <a:ext cx="1577017" cy="396240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legreya Sans Black" panose="00000A00000000000000" pitchFamily="2" charset="0"/>
              </a:rPr>
              <a:t>Câu 9</a:t>
            </a: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60BD8FCB-74BF-EDA0-7F5A-9FE50F6D0F49}"/>
              </a:ext>
            </a:extLst>
          </p:cNvPr>
          <p:cNvSpPr/>
          <p:nvPr/>
        </p:nvSpPr>
        <p:spPr>
          <a:xfrm>
            <a:off x="2235233" y="5000877"/>
            <a:ext cx="8089552" cy="155556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 </a:t>
            </a:r>
            <a:r>
              <a:rPr lang="vi-VN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Chúa Giêsu nói các ông </a:t>
            </a:r>
            <a:r>
              <a:rPr lang="vi-VN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vi-VN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ai?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47">
            <a:extLst>
              <a:ext uri="{FF2B5EF4-FFF2-40B4-BE49-F238E27FC236}">
                <a16:creationId xmlns:a16="http://schemas.microsoft.com/office/drawing/2014/main" id="{5E5EDEAE-15DB-CA78-01E7-55B507506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203570"/>
              </p:ext>
            </p:extLst>
          </p:nvPr>
        </p:nvGraphicFramePr>
        <p:xfrm>
          <a:off x="3231595" y="1828800"/>
          <a:ext cx="5270958" cy="40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9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91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91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91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9178">
                  <a:extLst>
                    <a:ext uri="{9D8B030D-6E8A-4147-A177-3AD203B41FA5}">
                      <a16:colId xmlns:a16="http://schemas.microsoft.com/office/drawing/2014/main" val="3354128016"/>
                    </a:ext>
                  </a:extLst>
                </a:gridCol>
                <a:gridCol w="479178">
                  <a:extLst>
                    <a:ext uri="{9D8B030D-6E8A-4147-A177-3AD203B41FA5}">
                      <a16:colId xmlns:a16="http://schemas.microsoft.com/office/drawing/2014/main" val="530388861"/>
                    </a:ext>
                  </a:extLst>
                </a:gridCol>
                <a:gridCol w="479178">
                  <a:extLst>
                    <a:ext uri="{9D8B030D-6E8A-4147-A177-3AD203B41FA5}">
                      <a16:colId xmlns:a16="http://schemas.microsoft.com/office/drawing/2014/main" val="1611116108"/>
                    </a:ext>
                  </a:extLst>
                </a:gridCol>
              </a:tblGrid>
              <a:tr h="400947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33">
            <a:extLst>
              <a:ext uri="{FF2B5EF4-FFF2-40B4-BE49-F238E27FC236}">
                <a16:creationId xmlns:a16="http://schemas.microsoft.com/office/drawing/2014/main" id="{1864E70C-6641-D890-4950-C69EC5B00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7669" y="2160181"/>
            <a:ext cx="3748054" cy="4845586"/>
          </a:xfrm>
          <a:prstGeom prst="rect">
            <a:avLst/>
          </a:prstGeom>
        </p:spPr>
      </p:pic>
      <p:graphicFrame>
        <p:nvGraphicFramePr>
          <p:cNvPr id="13" name="Table 41">
            <a:extLst>
              <a:ext uri="{FF2B5EF4-FFF2-40B4-BE49-F238E27FC236}">
                <a16:creationId xmlns:a16="http://schemas.microsoft.com/office/drawing/2014/main" id="{F8CFF560-C488-66CD-D911-57E039528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92133"/>
              </p:ext>
            </p:extLst>
          </p:nvPr>
        </p:nvGraphicFramePr>
        <p:xfrm>
          <a:off x="5164536" y="1028778"/>
          <a:ext cx="3325861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5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51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51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51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0968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9">
            <a:extLst>
              <a:ext uri="{FF2B5EF4-FFF2-40B4-BE49-F238E27FC236}">
                <a16:creationId xmlns:a16="http://schemas.microsoft.com/office/drawing/2014/main" id="{B4FA88F0-AD85-A0EB-C56B-2AAA8D773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120629"/>
              </p:ext>
            </p:extLst>
          </p:nvPr>
        </p:nvGraphicFramePr>
        <p:xfrm>
          <a:off x="4211839" y="1434090"/>
          <a:ext cx="333764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8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68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68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0968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47">
            <a:extLst>
              <a:ext uri="{FF2B5EF4-FFF2-40B4-BE49-F238E27FC236}">
                <a16:creationId xmlns:a16="http://schemas.microsoft.com/office/drawing/2014/main" id="{4144659B-3287-C99D-A4FA-3AF1B8059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510971"/>
              </p:ext>
            </p:extLst>
          </p:nvPr>
        </p:nvGraphicFramePr>
        <p:xfrm>
          <a:off x="3219439" y="1817352"/>
          <a:ext cx="5270958" cy="40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9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91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91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91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9178">
                  <a:extLst>
                    <a:ext uri="{9D8B030D-6E8A-4147-A177-3AD203B41FA5}">
                      <a16:colId xmlns:a16="http://schemas.microsoft.com/office/drawing/2014/main" val="3354128016"/>
                    </a:ext>
                  </a:extLst>
                </a:gridCol>
                <a:gridCol w="479178">
                  <a:extLst>
                    <a:ext uri="{9D8B030D-6E8A-4147-A177-3AD203B41FA5}">
                      <a16:colId xmlns:a16="http://schemas.microsoft.com/office/drawing/2014/main" val="530388861"/>
                    </a:ext>
                  </a:extLst>
                </a:gridCol>
                <a:gridCol w="479178">
                  <a:extLst>
                    <a:ext uri="{9D8B030D-6E8A-4147-A177-3AD203B41FA5}">
                      <a16:colId xmlns:a16="http://schemas.microsoft.com/office/drawing/2014/main" val="1611116108"/>
                    </a:ext>
                  </a:extLst>
                </a:gridCol>
              </a:tblGrid>
              <a:tr h="400947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47">
            <a:extLst>
              <a:ext uri="{FF2B5EF4-FFF2-40B4-BE49-F238E27FC236}">
                <a16:creationId xmlns:a16="http://schemas.microsoft.com/office/drawing/2014/main" id="{F35B43EC-C3C3-2638-16CA-3920A9359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682957"/>
              </p:ext>
            </p:extLst>
          </p:nvPr>
        </p:nvGraphicFramePr>
        <p:xfrm>
          <a:off x="4196403" y="2232409"/>
          <a:ext cx="379395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42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42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42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2779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45">
            <a:extLst>
              <a:ext uri="{FF2B5EF4-FFF2-40B4-BE49-F238E27FC236}">
                <a16:creationId xmlns:a16="http://schemas.microsoft.com/office/drawing/2014/main" id="{7BA3E8C8-EF9A-391A-3D8F-5226BED1B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486167"/>
              </p:ext>
            </p:extLst>
          </p:nvPr>
        </p:nvGraphicFramePr>
        <p:xfrm>
          <a:off x="4673093" y="2634398"/>
          <a:ext cx="287420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9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90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0968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9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le 44">
            <a:extLst>
              <a:ext uri="{FF2B5EF4-FFF2-40B4-BE49-F238E27FC236}">
                <a16:creationId xmlns:a16="http://schemas.microsoft.com/office/drawing/2014/main" id="{4AACCC34-3579-1A9D-F47D-72F220209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126557"/>
              </p:ext>
            </p:extLst>
          </p:nvPr>
        </p:nvGraphicFramePr>
        <p:xfrm>
          <a:off x="5210445" y="3051316"/>
          <a:ext cx="1435049" cy="410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036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le 46">
            <a:extLst>
              <a:ext uri="{FF2B5EF4-FFF2-40B4-BE49-F238E27FC236}">
                <a16:creationId xmlns:a16="http://schemas.microsoft.com/office/drawing/2014/main" id="{8098D4FD-3C43-33AD-FDE7-A5FA84260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370643"/>
              </p:ext>
            </p:extLst>
          </p:nvPr>
        </p:nvGraphicFramePr>
        <p:xfrm>
          <a:off x="3874206" y="3460687"/>
          <a:ext cx="3390248" cy="432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3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43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43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2457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43">
            <a:extLst>
              <a:ext uri="{FF2B5EF4-FFF2-40B4-BE49-F238E27FC236}">
                <a16:creationId xmlns:a16="http://schemas.microsoft.com/office/drawing/2014/main" id="{822CE7C3-1B19-72F1-969A-517CE5F15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957453"/>
              </p:ext>
            </p:extLst>
          </p:nvPr>
        </p:nvGraphicFramePr>
        <p:xfrm>
          <a:off x="4370730" y="3921269"/>
          <a:ext cx="333353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6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62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3555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e 32">
            <a:extLst>
              <a:ext uri="{FF2B5EF4-FFF2-40B4-BE49-F238E27FC236}">
                <a16:creationId xmlns:a16="http://schemas.microsoft.com/office/drawing/2014/main" id="{342E3C3C-6894-80E2-F0F4-BF0E2D380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762380"/>
              </p:ext>
            </p:extLst>
          </p:nvPr>
        </p:nvGraphicFramePr>
        <p:xfrm>
          <a:off x="4352814" y="4336906"/>
          <a:ext cx="4238938" cy="411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9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0993">
                  <a:extLst>
                    <a:ext uri="{9D8B030D-6E8A-4147-A177-3AD203B41FA5}">
                      <a16:colId xmlns:a16="http://schemas.microsoft.com/office/drawing/2014/main" val="3186377718"/>
                    </a:ext>
                  </a:extLst>
                </a:gridCol>
                <a:gridCol w="470993">
                  <a:extLst>
                    <a:ext uri="{9D8B030D-6E8A-4147-A177-3AD203B41FA5}">
                      <a16:colId xmlns:a16="http://schemas.microsoft.com/office/drawing/2014/main" val="2047727345"/>
                    </a:ext>
                  </a:extLst>
                </a:gridCol>
              </a:tblGrid>
              <a:tr h="411313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09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/>
      <p:bldP spid="33" grpId="0" animBg="1"/>
      <p:bldP spid="33" grpId="1" animBg="1"/>
      <p:bldP spid="2" grpId="0" animBg="1"/>
      <p:bldP spid="2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ình tự do: Hình 17">
            <a:extLst>
              <a:ext uri="{FF2B5EF4-FFF2-40B4-BE49-F238E27FC236}">
                <a16:creationId xmlns:a16="http://schemas.microsoft.com/office/drawing/2014/main" id="{866FB4A2-4CF4-4982-25F0-280753CC6508}"/>
              </a:ext>
            </a:extLst>
          </p:cNvPr>
          <p:cNvSpPr/>
          <p:nvPr/>
        </p:nvSpPr>
        <p:spPr>
          <a:xfrm rot="2340000">
            <a:off x="-799253" y="-3072230"/>
            <a:ext cx="13790506" cy="13001925"/>
          </a:xfrm>
          <a:custGeom>
            <a:avLst/>
            <a:gdLst>
              <a:gd name="connsiteX0" fmla="*/ 5904156 w 13790506"/>
              <a:gd name="connsiteY0" fmla="*/ 8941952 h 13001925"/>
              <a:gd name="connsiteX1" fmla="*/ 5821444 w 13790506"/>
              <a:gd name="connsiteY1" fmla="*/ 9085651 h 13001925"/>
              <a:gd name="connsiteX2" fmla="*/ 5706557 w 13790506"/>
              <a:gd name="connsiteY2" fmla="*/ 9967294 h 13001925"/>
              <a:gd name="connsiteX3" fmla="*/ 5893381 w 13790506"/>
              <a:gd name="connsiteY3" fmla="*/ 10210104 h 13001925"/>
              <a:gd name="connsiteX4" fmla="*/ 6752624 w 13790506"/>
              <a:gd name="connsiteY4" fmla="*/ 10322071 h 13001925"/>
              <a:gd name="connsiteX5" fmla="*/ 6995434 w 13790506"/>
              <a:gd name="connsiteY5" fmla="*/ 10135247 h 13001925"/>
              <a:gd name="connsiteX6" fmla="*/ 7110319 w 13790506"/>
              <a:gd name="connsiteY6" fmla="*/ 9253605 h 13001925"/>
              <a:gd name="connsiteX7" fmla="*/ 6923496 w 13790506"/>
              <a:gd name="connsiteY7" fmla="*/ 9010795 h 13001925"/>
              <a:gd name="connsiteX8" fmla="*/ 6064254 w 13790506"/>
              <a:gd name="connsiteY8" fmla="*/ 8898827 h 13001925"/>
              <a:gd name="connsiteX9" fmla="*/ 5904156 w 13790506"/>
              <a:gd name="connsiteY9" fmla="*/ 8941952 h 13001925"/>
              <a:gd name="connsiteX10" fmla="*/ 3383831 w 13790506"/>
              <a:gd name="connsiteY10" fmla="*/ 10018851 h 13001925"/>
              <a:gd name="connsiteX11" fmla="*/ 3359230 w 13790506"/>
              <a:gd name="connsiteY11" fmla="*/ 10061591 h 13001925"/>
              <a:gd name="connsiteX12" fmla="*/ 3325928 w 13790506"/>
              <a:gd name="connsiteY12" fmla="*/ 10317154 h 13001925"/>
              <a:gd name="connsiteX13" fmla="*/ 3381494 w 13790506"/>
              <a:gd name="connsiteY13" fmla="*/ 10389371 h 13001925"/>
              <a:gd name="connsiteX14" fmla="*/ 6326166 w 13790506"/>
              <a:gd name="connsiteY14" fmla="*/ 10773090 h 13001925"/>
              <a:gd name="connsiteX15" fmla="*/ 6398384 w 13790506"/>
              <a:gd name="connsiteY15" fmla="*/ 10717524 h 13001925"/>
              <a:gd name="connsiteX16" fmla="*/ 6431686 w 13790506"/>
              <a:gd name="connsiteY16" fmla="*/ 10461961 h 13001925"/>
              <a:gd name="connsiteX17" fmla="*/ 6376120 w 13790506"/>
              <a:gd name="connsiteY17" fmla="*/ 10389744 h 13001925"/>
              <a:gd name="connsiteX18" fmla="*/ 3431448 w 13790506"/>
              <a:gd name="connsiteY18" fmla="*/ 10006025 h 13001925"/>
              <a:gd name="connsiteX19" fmla="*/ 3383831 w 13790506"/>
              <a:gd name="connsiteY19" fmla="*/ 10018851 h 13001925"/>
              <a:gd name="connsiteX20" fmla="*/ 4547196 w 13790506"/>
              <a:gd name="connsiteY20" fmla="*/ 8812309 h 13001925"/>
              <a:gd name="connsiteX21" fmla="*/ 4464484 w 13790506"/>
              <a:gd name="connsiteY21" fmla="*/ 8956008 h 13001925"/>
              <a:gd name="connsiteX22" fmla="*/ 4349598 w 13790506"/>
              <a:gd name="connsiteY22" fmla="*/ 9837651 h 13001925"/>
              <a:gd name="connsiteX23" fmla="*/ 4536422 w 13790506"/>
              <a:gd name="connsiteY23" fmla="*/ 10080461 h 13001925"/>
              <a:gd name="connsiteX24" fmla="*/ 5395664 w 13790506"/>
              <a:gd name="connsiteY24" fmla="*/ 10192428 h 13001925"/>
              <a:gd name="connsiteX25" fmla="*/ 5638474 w 13790506"/>
              <a:gd name="connsiteY25" fmla="*/ 10005604 h 13001925"/>
              <a:gd name="connsiteX26" fmla="*/ 5753361 w 13790506"/>
              <a:gd name="connsiteY26" fmla="*/ 9123961 h 13001925"/>
              <a:gd name="connsiteX27" fmla="*/ 5566536 w 13790506"/>
              <a:gd name="connsiteY27" fmla="*/ 8881152 h 13001925"/>
              <a:gd name="connsiteX28" fmla="*/ 4707293 w 13790506"/>
              <a:gd name="connsiteY28" fmla="*/ 8769184 h 13001925"/>
              <a:gd name="connsiteX29" fmla="*/ 4547196 w 13790506"/>
              <a:gd name="connsiteY29" fmla="*/ 8812309 h 13001925"/>
              <a:gd name="connsiteX30" fmla="*/ 3195853 w 13790506"/>
              <a:gd name="connsiteY30" fmla="*/ 8616520 h 13001925"/>
              <a:gd name="connsiteX31" fmla="*/ 3113140 w 13790506"/>
              <a:gd name="connsiteY31" fmla="*/ 8760220 h 13001925"/>
              <a:gd name="connsiteX32" fmla="*/ 2998253 w 13790506"/>
              <a:gd name="connsiteY32" fmla="*/ 9641862 h 13001925"/>
              <a:gd name="connsiteX33" fmla="*/ 3185078 w 13790506"/>
              <a:gd name="connsiteY33" fmla="*/ 9884672 h 13001925"/>
              <a:gd name="connsiteX34" fmla="*/ 4044320 w 13790506"/>
              <a:gd name="connsiteY34" fmla="*/ 9996639 h 13001925"/>
              <a:gd name="connsiteX35" fmla="*/ 4287130 w 13790506"/>
              <a:gd name="connsiteY35" fmla="*/ 9809815 h 13001925"/>
              <a:gd name="connsiteX36" fmla="*/ 4402016 w 13790506"/>
              <a:gd name="connsiteY36" fmla="*/ 8928172 h 13001925"/>
              <a:gd name="connsiteX37" fmla="*/ 4215192 w 13790506"/>
              <a:gd name="connsiteY37" fmla="*/ 8685363 h 13001925"/>
              <a:gd name="connsiteX38" fmla="*/ 3355949 w 13790506"/>
              <a:gd name="connsiteY38" fmla="*/ 8573395 h 13001925"/>
              <a:gd name="connsiteX39" fmla="*/ 3195853 w 13790506"/>
              <a:gd name="connsiteY39" fmla="*/ 8616520 h 13001925"/>
              <a:gd name="connsiteX40" fmla="*/ 8619376 w 13790506"/>
              <a:gd name="connsiteY40" fmla="*/ 3345634 h 13001925"/>
              <a:gd name="connsiteX41" fmla="*/ 8536664 w 13790506"/>
              <a:gd name="connsiteY41" fmla="*/ 3489333 h 13001925"/>
              <a:gd name="connsiteX42" fmla="*/ 8421777 w 13790506"/>
              <a:gd name="connsiteY42" fmla="*/ 4370976 h 13001925"/>
              <a:gd name="connsiteX43" fmla="*/ 8608601 w 13790506"/>
              <a:gd name="connsiteY43" fmla="*/ 4613786 h 13001925"/>
              <a:gd name="connsiteX44" fmla="*/ 9467843 w 13790506"/>
              <a:gd name="connsiteY44" fmla="*/ 4725753 h 13001925"/>
              <a:gd name="connsiteX45" fmla="*/ 9710653 w 13790506"/>
              <a:gd name="connsiteY45" fmla="*/ 4538929 h 13001925"/>
              <a:gd name="connsiteX46" fmla="*/ 9825540 w 13790506"/>
              <a:gd name="connsiteY46" fmla="*/ 3657286 h 13001925"/>
              <a:gd name="connsiteX47" fmla="*/ 9638716 w 13790506"/>
              <a:gd name="connsiteY47" fmla="*/ 3414476 h 13001925"/>
              <a:gd name="connsiteX48" fmla="*/ 8779473 w 13790506"/>
              <a:gd name="connsiteY48" fmla="*/ 3302509 h 13001925"/>
              <a:gd name="connsiteX49" fmla="*/ 8619376 w 13790506"/>
              <a:gd name="connsiteY49" fmla="*/ 3345634 h 13001925"/>
              <a:gd name="connsiteX50" fmla="*/ 5626890 w 13790506"/>
              <a:gd name="connsiteY50" fmla="*/ 5326492 h 13001925"/>
              <a:gd name="connsiteX51" fmla="*/ 5412507 w 13790506"/>
              <a:gd name="connsiteY51" fmla="*/ 5729697 h 13001925"/>
              <a:gd name="connsiteX52" fmla="*/ 5412508 w 13790506"/>
              <a:gd name="connsiteY52" fmla="*/ 7704539 h 13001925"/>
              <a:gd name="connsiteX53" fmla="*/ 5898756 w 13790506"/>
              <a:gd name="connsiteY53" fmla="*/ 8190788 h 13001925"/>
              <a:gd name="connsiteX54" fmla="*/ 7843695 w 13790506"/>
              <a:gd name="connsiteY54" fmla="*/ 8190788 h 13001925"/>
              <a:gd name="connsiteX55" fmla="*/ 8329944 w 13790506"/>
              <a:gd name="connsiteY55" fmla="*/ 7704539 h 13001925"/>
              <a:gd name="connsiteX56" fmla="*/ 8329944 w 13790506"/>
              <a:gd name="connsiteY56" fmla="*/ 5729697 h 13001925"/>
              <a:gd name="connsiteX57" fmla="*/ 7843696 w 13790506"/>
              <a:gd name="connsiteY57" fmla="*/ 5243449 h 13001925"/>
              <a:gd name="connsiteX58" fmla="*/ 5898756 w 13790506"/>
              <a:gd name="connsiteY58" fmla="*/ 5243448 h 13001925"/>
              <a:gd name="connsiteX59" fmla="*/ 5626890 w 13790506"/>
              <a:gd name="connsiteY59" fmla="*/ 5326492 h 13001925"/>
              <a:gd name="connsiteX60" fmla="*/ 7251483 w 13790506"/>
              <a:gd name="connsiteY60" fmla="*/ 3224844 h 13001925"/>
              <a:gd name="connsiteX61" fmla="*/ 7168771 w 13790506"/>
              <a:gd name="connsiteY61" fmla="*/ 3368544 h 13001925"/>
              <a:gd name="connsiteX62" fmla="*/ 7053885 w 13790506"/>
              <a:gd name="connsiteY62" fmla="*/ 4250187 h 13001925"/>
              <a:gd name="connsiteX63" fmla="*/ 7240709 w 13790506"/>
              <a:gd name="connsiteY63" fmla="*/ 4492996 h 13001925"/>
              <a:gd name="connsiteX64" fmla="*/ 8099951 w 13790506"/>
              <a:gd name="connsiteY64" fmla="*/ 4604963 h 13001925"/>
              <a:gd name="connsiteX65" fmla="*/ 8342761 w 13790506"/>
              <a:gd name="connsiteY65" fmla="*/ 4418140 h 13001925"/>
              <a:gd name="connsiteX66" fmla="*/ 8457648 w 13790506"/>
              <a:gd name="connsiteY66" fmla="*/ 3536497 h 13001925"/>
              <a:gd name="connsiteX67" fmla="*/ 8270823 w 13790506"/>
              <a:gd name="connsiteY67" fmla="*/ 3293687 h 13001925"/>
              <a:gd name="connsiteX68" fmla="*/ 7411581 w 13790506"/>
              <a:gd name="connsiteY68" fmla="*/ 3181719 h 13001925"/>
              <a:gd name="connsiteX69" fmla="*/ 7251483 w 13790506"/>
              <a:gd name="connsiteY69" fmla="*/ 3224844 h 13001925"/>
              <a:gd name="connsiteX70" fmla="*/ 6474770 w 13790506"/>
              <a:gd name="connsiteY70" fmla="*/ 2580796 h 13001925"/>
              <a:gd name="connsiteX71" fmla="*/ 6450170 w 13790506"/>
              <a:gd name="connsiteY71" fmla="*/ 2623536 h 13001925"/>
              <a:gd name="connsiteX72" fmla="*/ 6416867 w 13790506"/>
              <a:gd name="connsiteY72" fmla="*/ 2879098 h 13001925"/>
              <a:gd name="connsiteX73" fmla="*/ 6472433 w 13790506"/>
              <a:gd name="connsiteY73" fmla="*/ 2951316 h 13001925"/>
              <a:gd name="connsiteX74" fmla="*/ 9417106 w 13790506"/>
              <a:gd name="connsiteY74" fmla="*/ 3335035 h 13001925"/>
              <a:gd name="connsiteX75" fmla="*/ 9489324 w 13790506"/>
              <a:gd name="connsiteY75" fmla="*/ 3279468 h 13001925"/>
              <a:gd name="connsiteX76" fmla="*/ 9522626 w 13790506"/>
              <a:gd name="connsiteY76" fmla="*/ 3023906 h 13001925"/>
              <a:gd name="connsiteX77" fmla="*/ 9467059 w 13790506"/>
              <a:gd name="connsiteY77" fmla="*/ 2951688 h 13001925"/>
              <a:gd name="connsiteX78" fmla="*/ 6522387 w 13790506"/>
              <a:gd name="connsiteY78" fmla="*/ 2567970 h 13001925"/>
              <a:gd name="connsiteX79" fmla="*/ 6474770 w 13790506"/>
              <a:gd name="connsiteY79" fmla="*/ 2580796 h 13001925"/>
              <a:gd name="connsiteX80" fmla="*/ 5891286 w 13790506"/>
              <a:gd name="connsiteY80" fmla="*/ 3018123 h 13001925"/>
              <a:gd name="connsiteX81" fmla="*/ 5808573 w 13790506"/>
              <a:gd name="connsiteY81" fmla="*/ 3161822 h 13001925"/>
              <a:gd name="connsiteX82" fmla="*/ 5693687 w 13790506"/>
              <a:gd name="connsiteY82" fmla="*/ 4043465 h 13001925"/>
              <a:gd name="connsiteX83" fmla="*/ 5880511 w 13790506"/>
              <a:gd name="connsiteY83" fmla="*/ 4286275 h 13001925"/>
              <a:gd name="connsiteX84" fmla="*/ 6739754 w 13790506"/>
              <a:gd name="connsiteY84" fmla="*/ 4398242 h 13001925"/>
              <a:gd name="connsiteX85" fmla="*/ 6982563 w 13790506"/>
              <a:gd name="connsiteY85" fmla="*/ 4211418 h 13001925"/>
              <a:gd name="connsiteX86" fmla="*/ 7097450 w 13790506"/>
              <a:gd name="connsiteY86" fmla="*/ 3329775 h 13001925"/>
              <a:gd name="connsiteX87" fmla="*/ 6910625 w 13790506"/>
              <a:gd name="connsiteY87" fmla="*/ 3086965 h 13001925"/>
              <a:gd name="connsiteX88" fmla="*/ 6051383 w 13790506"/>
              <a:gd name="connsiteY88" fmla="*/ 2974998 h 13001925"/>
              <a:gd name="connsiteX89" fmla="*/ 5891286 w 13790506"/>
              <a:gd name="connsiteY89" fmla="*/ 3018123 h 13001925"/>
              <a:gd name="connsiteX90" fmla="*/ 0 w 13790506"/>
              <a:gd name="connsiteY90" fmla="*/ 7672674 h 13001925"/>
              <a:gd name="connsiteX91" fmla="*/ 9474963 w 13790506"/>
              <a:gd name="connsiteY91" fmla="*/ 0 h 13001925"/>
              <a:gd name="connsiteX92" fmla="*/ 13790506 w 13790506"/>
              <a:gd name="connsiteY92" fmla="*/ 5329251 h 13001925"/>
              <a:gd name="connsiteX93" fmla="*/ 4315542 w 13790506"/>
              <a:gd name="connsiteY93" fmla="*/ 13001925 h 1300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3790506" h="13001925">
                <a:moveTo>
                  <a:pt x="5904156" y="8941952"/>
                </a:moveTo>
                <a:cubicBezTo>
                  <a:pt x="5860217" y="8975760"/>
                  <a:pt x="5829174" y="9026331"/>
                  <a:pt x="5821444" y="9085651"/>
                </a:cubicBezTo>
                <a:lnTo>
                  <a:pt x="5706557" y="9967294"/>
                </a:lnTo>
                <a:cubicBezTo>
                  <a:pt x="5691098" y="10085934"/>
                  <a:pt x="5774742" y="10194644"/>
                  <a:pt x="5893381" y="10210104"/>
                </a:cubicBezTo>
                <a:lnTo>
                  <a:pt x="6752624" y="10322071"/>
                </a:lnTo>
                <a:cubicBezTo>
                  <a:pt x="6871264" y="10337531"/>
                  <a:pt x="6979974" y="10253887"/>
                  <a:pt x="6995434" y="10135247"/>
                </a:cubicBezTo>
                <a:lnTo>
                  <a:pt x="7110319" y="9253605"/>
                </a:lnTo>
                <a:cubicBezTo>
                  <a:pt x="7125779" y="9134964"/>
                  <a:pt x="7042135" y="9026255"/>
                  <a:pt x="6923496" y="9010795"/>
                </a:cubicBezTo>
                <a:lnTo>
                  <a:pt x="6064254" y="8898827"/>
                </a:lnTo>
                <a:cubicBezTo>
                  <a:pt x="6004934" y="8891097"/>
                  <a:pt x="5948096" y="8908143"/>
                  <a:pt x="5904156" y="8941952"/>
                </a:cubicBezTo>
                <a:close/>
                <a:moveTo>
                  <a:pt x="3383831" y="10018851"/>
                </a:moveTo>
                <a:cubicBezTo>
                  <a:pt x="3370762" y="10028907"/>
                  <a:pt x="3361529" y="10043948"/>
                  <a:pt x="3359230" y="10061591"/>
                </a:cubicBezTo>
                <a:lnTo>
                  <a:pt x="3325928" y="10317154"/>
                </a:lnTo>
                <a:cubicBezTo>
                  <a:pt x="3321330" y="10352440"/>
                  <a:pt x="3346208" y="10384773"/>
                  <a:pt x="3381494" y="10389371"/>
                </a:cubicBezTo>
                <a:lnTo>
                  <a:pt x="6326166" y="10773090"/>
                </a:lnTo>
                <a:cubicBezTo>
                  <a:pt x="6361453" y="10777688"/>
                  <a:pt x="6393786" y="10752810"/>
                  <a:pt x="6398384" y="10717524"/>
                </a:cubicBezTo>
                <a:lnTo>
                  <a:pt x="6431686" y="10461961"/>
                </a:lnTo>
                <a:cubicBezTo>
                  <a:pt x="6436284" y="10426675"/>
                  <a:pt x="6411406" y="10394342"/>
                  <a:pt x="6376120" y="10389744"/>
                </a:cubicBezTo>
                <a:lnTo>
                  <a:pt x="3431448" y="10006025"/>
                </a:lnTo>
                <a:cubicBezTo>
                  <a:pt x="3413805" y="10003726"/>
                  <a:pt x="3396900" y="10008796"/>
                  <a:pt x="3383831" y="10018851"/>
                </a:cubicBezTo>
                <a:close/>
                <a:moveTo>
                  <a:pt x="4547196" y="8812309"/>
                </a:moveTo>
                <a:cubicBezTo>
                  <a:pt x="4503257" y="8846117"/>
                  <a:pt x="4472214" y="8896688"/>
                  <a:pt x="4464484" y="8956008"/>
                </a:cubicBezTo>
                <a:lnTo>
                  <a:pt x="4349598" y="9837651"/>
                </a:lnTo>
                <a:cubicBezTo>
                  <a:pt x="4334138" y="9956291"/>
                  <a:pt x="4417782" y="10065001"/>
                  <a:pt x="4536422" y="10080461"/>
                </a:cubicBezTo>
                <a:lnTo>
                  <a:pt x="5395664" y="10192428"/>
                </a:lnTo>
                <a:cubicBezTo>
                  <a:pt x="5514304" y="10207888"/>
                  <a:pt x="5623014" y="10124244"/>
                  <a:pt x="5638474" y="10005604"/>
                </a:cubicBezTo>
                <a:lnTo>
                  <a:pt x="5753361" y="9123961"/>
                </a:lnTo>
                <a:cubicBezTo>
                  <a:pt x="5768820" y="9005321"/>
                  <a:pt x="5685176" y="8896612"/>
                  <a:pt x="5566536" y="8881152"/>
                </a:cubicBezTo>
                <a:lnTo>
                  <a:pt x="4707293" y="8769184"/>
                </a:lnTo>
                <a:cubicBezTo>
                  <a:pt x="4647973" y="8761454"/>
                  <a:pt x="4591136" y="8778501"/>
                  <a:pt x="4547196" y="8812309"/>
                </a:cubicBezTo>
                <a:close/>
                <a:moveTo>
                  <a:pt x="3195853" y="8616520"/>
                </a:moveTo>
                <a:cubicBezTo>
                  <a:pt x="3151912" y="8650328"/>
                  <a:pt x="3120870" y="8700900"/>
                  <a:pt x="3113140" y="8760220"/>
                </a:cubicBezTo>
                <a:lnTo>
                  <a:pt x="2998253" y="9641862"/>
                </a:lnTo>
                <a:cubicBezTo>
                  <a:pt x="2982793" y="9760502"/>
                  <a:pt x="3066437" y="9869212"/>
                  <a:pt x="3185078" y="9884672"/>
                </a:cubicBezTo>
                <a:lnTo>
                  <a:pt x="4044320" y="9996639"/>
                </a:lnTo>
                <a:cubicBezTo>
                  <a:pt x="4162960" y="10012099"/>
                  <a:pt x="4271670" y="9928455"/>
                  <a:pt x="4287130" y="9809815"/>
                </a:cubicBezTo>
                <a:lnTo>
                  <a:pt x="4402016" y="8928172"/>
                </a:lnTo>
                <a:cubicBezTo>
                  <a:pt x="4417476" y="8809532"/>
                  <a:pt x="4333832" y="8700823"/>
                  <a:pt x="4215192" y="8685363"/>
                </a:cubicBezTo>
                <a:lnTo>
                  <a:pt x="3355949" y="8573395"/>
                </a:lnTo>
                <a:cubicBezTo>
                  <a:pt x="3296630" y="8565666"/>
                  <a:pt x="3239793" y="8582712"/>
                  <a:pt x="3195853" y="8616520"/>
                </a:cubicBezTo>
                <a:close/>
                <a:moveTo>
                  <a:pt x="8619376" y="3345634"/>
                </a:moveTo>
                <a:cubicBezTo>
                  <a:pt x="8575436" y="3379442"/>
                  <a:pt x="8544393" y="3430013"/>
                  <a:pt x="8536664" y="3489333"/>
                </a:cubicBezTo>
                <a:lnTo>
                  <a:pt x="8421777" y="4370976"/>
                </a:lnTo>
                <a:cubicBezTo>
                  <a:pt x="8406317" y="4489616"/>
                  <a:pt x="8489962" y="4598326"/>
                  <a:pt x="8608601" y="4613786"/>
                </a:cubicBezTo>
                <a:lnTo>
                  <a:pt x="9467843" y="4725753"/>
                </a:lnTo>
                <a:cubicBezTo>
                  <a:pt x="9586484" y="4741213"/>
                  <a:pt x="9695193" y="4657569"/>
                  <a:pt x="9710653" y="4538929"/>
                </a:cubicBezTo>
                <a:lnTo>
                  <a:pt x="9825540" y="3657286"/>
                </a:lnTo>
                <a:cubicBezTo>
                  <a:pt x="9841000" y="3538646"/>
                  <a:pt x="9757355" y="3429936"/>
                  <a:pt x="9638716" y="3414476"/>
                </a:cubicBezTo>
                <a:lnTo>
                  <a:pt x="8779473" y="3302509"/>
                </a:lnTo>
                <a:cubicBezTo>
                  <a:pt x="8720153" y="3294779"/>
                  <a:pt x="8663315" y="3311825"/>
                  <a:pt x="8619376" y="3345634"/>
                </a:cubicBezTo>
                <a:close/>
                <a:moveTo>
                  <a:pt x="5626890" y="5326492"/>
                </a:moveTo>
                <a:cubicBezTo>
                  <a:pt x="5497547" y="5413875"/>
                  <a:pt x="5412507" y="5561855"/>
                  <a:pt x="5412507" y="5729697"/>
                </a:cubicBezTo>
                <a:lnTo>
                  <a:pt x="5412508" y="7704539"/>
                </a:lnTo>
                <a:cubicBezTo>
                  <a:pt x="5412508" y="7973086"/>
                  <a:pt x="5630209" y="8190787"/>
                  <a:pt x="5898756" y="8190788"/>
                </a:cubicBezTo>
                <a:lnTo>
                  <a:pt x="7843695" y="8190788"/>
                </a:lnTo>
                <a:cubicBezTo>
                  <a:pt x="8112243" y="8190788"/>
                  <a:pt x="8329944" y="7973087"/>
                  <a:pt x="8329944" y="7704539"/>
                </a:cubicBezTo>
                <a:lnTo>
                  <a:pt x="8329944" y="5729697"/>
                </a:lnTo>
                <a:cubicBezTo>
                  <a:pt x="8329944" y="5461149"/>
                  <a:pt x="8112243" y="5243448"/>
                  <a:pt x="7843696" y="5243449"/>
                </a:cubicBezTo>
                <a:lnTo>
                  <a:pt x="5898756" y="5243448"/>
                </a:lnTo>
                <a:cubicBezTo>
                  <a:pt x="5798051" y="5243448"/>
                  <a:pt x="5704496" y="5274063"/>
                  <a:pt x="5626890" y="5326492"/>
                </a:cubicBezTo>
                <a:close/>
                <a:moveTo>
                  <a:pt x="7251483" y="3224844"/>
                </a:moveTo>
                <a:cubicBezTo>
                  <a:pt x="7207544" y="3258653"/>
                  <a:pt x="7176501" y="3309224"/>
                  <a:pt x="7168771" y="3368544"/>
                </a:cubicBezTo>
                <a:lnTo>
                  <a:pt x="7053885" y="4250187"/>
                </a:lnTo>
                <a:cubicBezTo>
                  <a:pt x="7038425" y="4368827"/>
                  <a:pt x="7122069" y="4477537"/>
                  <a:pt x="7240709" y="4492996"/>
                </a:cubicBezTo>
                <a:lnTo>
                  <a:pt x="8099951" y="4604963"/>
                </a:lnTo>
                <a:cubicBezTo>
                  <a:pt x="8218591" y="4620423"/>
                  <a:pt x="8327301" y="4536779"/>
                  <a:pt x="8342761" y="4418140"/>
                </a:cubicBezTo>
                <a:lnTo>
                  <a:pt x="8457648" y="3536497"/>
                </a:lnTo>
                <a:cubicBezTo>
                  <a:pt x="8473107" y="3417856"/>
                  <a:pt x="8389463" y="3309147"/>
                  <a:pt x="8270823" y="3293687"/>
                </a:cubicBezTo>
                <a:lnTo>
                  <a:pt x="7411581" y="3181719"/>
                </a:lnTo>
                <a:cubicBezTo>
                  <a:pt x="7352261" y="3173989"/>
                  <a:pt x="7295423" y="3191035"/>
                  <a:pt x="7251483" y="3224844"/>
                </a:cubicBezTo>
                <a:close/>
                <a:moveTo>
                  <a:pt x="6474770" y="2580796"/>
                </a:moveTo>
                <a:cubicBezTo>
                  <a:pt x="6461701" y="2590851"/>
                  <a:pt x="6452469" y="2605892"/>
                  <a:pt x="6450170" y="2623536"/>
                </a:cubicBezTo>
                <a:lnTo>
                  <a:pt x="6416867" y="2879098"/>
                </a:lnTo>
                <a:cubicBezTo>
                  <a:pt x="6412269" y="2914385"/>
                  <a:pt x="6437147" y="2946717"/>
                  <a:pt x="6472433" y="2951316"/>
                </a:cubicBezTo>
                <a:lnTo>
                  <a:pt x="9417106" y="3335035"/>
                </a:lnTo>
                <a:cubicBezTo>
                  <a:pt x="9452392" y="3339633"/>
                  <a:pt x="9484725" y="3314754"/>
                  <a:pt x="9489324" y="3279468"/>
                </a:cubicBezTo>
                <a:lnTo>
                  <a:pt x="9522626" y="3023906"/>
                </a:lnTo>
                <a:cubicBezTo>
                  <a:pt x="9527224" y="2988619"/>
                  <a:pt x="9502346" y="2956286"/>
                  <a:pt x="9467059" y="2951688"/>
                </a:cubicBezTo>
                <a:lnTo>
                  <a:pt x="6522387" y="2567970"/>
                </a:lnTo>
                <a:cubicBezTo>
                  <a:pt x="6504744" y="2565671"/>
                  <a:pt x="6487839" y="2570740"/>
                  <a:pt x="6474770" y="2580796"/>
                </a:cubicBezTo>
                <a:close/>
                <a:moveTo>
                  <a:pt x="5891286" y="3018123"/>
                </a:moveTo>
                <a:cubicBezTo>
                  <a:pt x="5847346" y="3051931"/>
                  <a:pt x="5816303" y="3102502"/>
                  <a:pt x="5808573" y="3161822"/>
                </a:cubicBezTo>
                <a:lnTo>
                  <a:pt x="5693687" y="4043465"/>
                </a:lnTo>
                <a:cubicBezTo>
                  <a:pt x="5678227" y="4162105"/>
                  <a:pt x="5761871" y="4270815"/>
                  <a:pt x="5880511" y="4286275"/>
                </a:cubicBezTo>
                <a:lnTo>
                  <a:pt x="6739754" y="4398242"/>
                </a:lnTo>
                <a:cubicBezTo>
                  <a:pt x="6858394" y="4413702"/>
                  <a:pt x="6967103" y="4330058"/>
                  <a:pt x="6982563" y="4211418"/>
                </a:cubicBezTo>
                <a:lnTo>
                  <a:pt x="7097450" y="3329775"/>
                </a:lnTo>
                <a:cubicBezTo>
                  <a:pt x="7112910" y="3211135"/>
                  <a:pt x="7029266" y="3102425"/>
                  <a:pt x="6910625" y="3086965"/>
                </a:cubicBezTo>
                <a:lnTo>
                  <a:pt x="6051383" y="2974998"/>
                </a:lnTo>
                <a:cubicBezTo>
                  <a:pt x="5992063" y="2967268"/>
                  <a:pt x="5935226" y="2984314"/>
                  <a:pt x="5891286" y="3018123"/>
                </a:cubicBezTo>
                <a:close/>
                <a:moveTo>
                  <a:pt x="0" y="7672674"/>
                </a:moveTo>
                <a:lnTo>
                  <a:pt x="9474963" y="0"/>
                </a:lnTo>
                <a:lnTo>
                  <a:pt x="13790506" y="5329251"/>
                </a:lnTo>
                <a:lnTo>
                  <a:pt x="4315542" y="13001925"/>
                </a:lnTo>
                <a:close/>
              </a:path>
            </a:pathLst>
          </a:custGeom>
          <a:gradFill>
            <a:gsLst>
              <a:gs pos="0">
                <a:srgbClr val="FAFAFC"/>
              </a:gs>
              <a:gs pos="23000">
                <a:srgbClr val="C3C6CF"/>
              </a:gs>
              <a:gs pos="55000">
                <a:srgbClr val="A19FAC"/>
              </a:gs>
              <a:gs pos="88000">
                <a:srgbClr val="FFFFFF">
                  <a:alpha val="19000"/>
                  <a:lumMod val="48000"/>
                  <a:lumOff val="52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vi-VN"/>
          </a:p>
        </p:txBody>
      </p:sp>
      <p:sp>
        <p:nvSpPr>
          <p:cNvPr id="4" name="Khung 3">
            <a:extLst>
              <a:ext uri="{FF2B5EF4-FFF2-40B4-BE49-F238E27FC236}">
                <a16:creationId xmlns:a16="http://schemas.microsoft.com/office/drawing/2014/main" id="{0C2EB4F6-D59C-A479-73EB-44BDB762B59E}"/>
              </a:ext>
            </a:extLst>
          </p:cNvPr>
          <p:cNvSpPr/>
          <p:nvPr/>
        </p:nvSpPr>
        <p:spPr>
          <a:xfrm rot="19220305">
            <a:off x="4135902" y="1892109"/>
            <a:ext cx="3615396" cy="3530986"/>
          </a:xfrm>
          <a:prstGeom prst="frame">
            <a:avLst>
              <a:gd name="adj1" fmla="val 163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5" name="Khung 4">
            <a:extLst>
              <a:ext uri="{FF2B5EF4-FFF2-40B4-BE49-F238E27FC236}">
                <a16:creationId xmlns:a16="http://schemas.microsoft.com/office/drawing/2014/main" id="{4C04C84F-5B46-5F36-F0DE-A290148139E4}"/>
              </a:ext>
            </a:extLst>
          </p:cNvPr>
          <p:cNvSpPr/>
          <p:nvPr/>
        </p:nvSpPr>
        <p:spPr>
          <a:xfrm rot="1857589">
            <a:off x="4135902" y="1892109"/>
            <a:ext cx="3615396" cy="3530986"/>
          </a:xfrm>
          <a:prstGeom prst="frame">
            <a:avLst>
              <a:gd name="adj1" fmla="val 207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5C38FBE-3713-1DBF-C492-A87A47E20EFE}"/>
              </a:ext>
            </a:extLst>
          </p:cNvPr>
          <p:cNvSpPr txBox="1"/>
          <p:nvPr/>
        </p:nvSpPr>
        <p:spPr>
          <a:xfrm>
            <a:off x="4165280" y="3288237"/>
            <a:ext cx="3791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Millhouse" panose="02000000000000000000" pitchFamily="2" charset="0"/>
              </a:rPr>
              <a:t>THANK </a:t>
            </a:r>
          </a:p>
          <a:p>
            <a:pPr algn="ctr"/>
            <a:endParaRPr lang="en-US" sz="2800">
              <a:solidFill>
                <a:schemeClr val="bg1"/>
              </a:solidFill>
              <a:effectLst>
                <a:reflection blurRad="6350" stA="55000" endA="50" endPos="85000" dist="29997" dir="5400000" sy="-100000" algn="bl" rotWithShape="0"/>
              </a:effectLst>
              <a:latin typeface="Millhouse" panose="02000000000000000000" pitchFamily="2" charset="0"/>
            </a:endParaRPr>
          </a:p>
          <a:p>
            <a:pPr algn="ctr"/>
            <a:r>
              <a:rPr lang="en-US" sz="2800">
                <a:solidFill>
                  <a:schemeClr val="bg1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Millhouse" panose="02000000000000000000" pitchFamily="2" charset="0"/>
              </a:rPr>
              <a:t>YOU</a:t>
            </a:r>
            <a:endParaRPr lang="vi-VN" sz="2800">
              <a:solidFill>
                <a:schemeClr val="bg1"/>
              </a:solidFill>
              <a:effectLst>
                <a:reflection blurRad="6350" stA="55000" endA="5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381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374</Words>
  <Application>Microsoft Office PowerPoint</Application>
  <PresentationFormat>Widescreen</PresentationFormat>
  <Paragraphs>104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Alegreya Sans Black</vt:lpstr>
      <vt:lpstr>Arial</vt:lpstr>
      <vt:lpstr>Calibri</vt:lpstr>
      <vt:lpstr>Calibri Light</vt:lpstr>
      <vt:lpstr>Millhouse</vt:lpstr>
      <vt:lpstr>Montserrat Black</vt:lpstr>
      <vt:lpstr>Tahoma</vt:lpstr>
      <vt:lpstr>Times New Roman</vt:lpstr>
      <vt:lpstr>TH Middle Ages Deco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bongbongcute12@gmail.com</dc:creator>
  <cp:lastModifiedBy>Administrator</cp:lastModifiedBy>
  <cp:revision>38</cp:revision>
  <dcterms:created xsi:type="dcterms:W3CDTF">2024-04-23T04:19:48Z</dcterms:created>
  <dcterms:modified xsi:type="dcterms:W3CDTF">2024-04-28T14:37:06Z</dcterms:modified>
</cp:coreProperties>
</file>