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83" r:id="rId3"/>
    <p:sldId id="284" r:id="rId4"/>
    <p:sldId id="285" r:id="rId5"/>
    <p:sldId id="270" r:id="rId6"/>
    <p:sldId id="271" r:id="rId7"/>
    <p:sldId id="287" r:id="rId8"/>
    <p:sldId id="288" r:id="rId9"/>
    <p:sldId id="289" r:id="rId10"/>
    <p:sldId id="260" r:id="rId11"/>
    <p:sldId id="261" r:id="rId12"/>
    <p:sldId id="281" r:id="rId13"/>
    <p:sldId id="282" r:id="rId14"/>
    <p:sldId id="268" r:id="rId15"/>
    <p:sldId id="266" r:id="rId16"/>
    <p:sldId id="272" r:id="rId17"/>
    <p:sldId id="273" r:id="rId18"/>
    <p:sldId id="274" r:id="rId19"/>
    <p:sldId id="275" r:id="rId20"/>
    <p:sldId id="286" r:id="rId21"/>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73" d="100"/>
          <a:sy n="73"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3A0D0C-F8DA-4AF6-A76A-B1604D027A7C}" type="datetimeFigureOut">
              <a:rPr lang="vi-VN" smtClean="0"/>
              <a:t>06/06/2024</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4BDB7-9526-44C7-8EE9-DE521D7E89F0}" type="slidenum">
              <a:rPr lang="vi-VN" smtClean="0"/>
              <a:t>‹#›</a:t>
            </a:fld>
            <a:endParaRPr lang="vi-VN"/>
          </a:p>
        </p:txBody>
      </p:sp>
    </p:spTree>
    <p:extLst>
      <p:ext uri="{BB962C8B-B14F-4D97-AF65-F5344CB8AC3E}">
        <p14:creationId xmlns:p14="http://schemas.microsoft.com/office/powerpoint/2010/main" val="1469350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34394-851D-4944-A5B9-3A3BD11C3AC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31387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34394-851D-4944-A5B9-3A3BD11C3AC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4076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34394-851D-4944-A5B9-3A3BD11C3AC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323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A34394-851D-4944-A5B9-3A3BD11C3AC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9315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5105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8974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5832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466133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0994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925514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88056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106277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250842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084133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765050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1404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3140422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64537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95237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6168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9179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06987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4564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0215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19768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06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186387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asvg="http://schemas.microsoft.com/office/drawing/2016/SVG/main" xmlns="" r:embed="rId14"/>
              </a:ext>
            </a:extLst>
          </a:blip>
          <a:srcRect/>
          <a:stretch>
            <a:fillRect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06/06/2024</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613435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slide" Target="slide9.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image" Target="../media/image32.png"/><Relationship Id="rId10" Type="http://schemas.openxmlformats.org/officeDocument/2006/relationships/image" Target="../media/image29.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9.xml"/><Relationship Id="rId10" Type="http://schemas.openxmlformats.org/officeDocument/2006/relationships/image" Target="../media/image29.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9.xml"/><Relationship Id="rId3" Type="http://schemas.openxmlformats.org/officeDocument/2006/relationships/audio" Target="../media/audio3.wav"/><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2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9.png"/><Relationship Id="rId14" Type="http://schemas.openxmlformats.org/officeDocument/2006/relationships/slide" Target="slide9.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4.png"/><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7.png"/><Relationship Id="rId11" Type="http://schemas.microsoft.com/office/2007/relationships/hdphoto" Target="../media/hdphoto3.wdp"/><Relationship Id="rId5" Type="http://schemas.openxmlformats.org/officeDocument/2006/relationships/audio" Target="../media/audio3.wav"/><Relationship Id="rId15" Type="http://schemas.openxmlformats.org/officeDocument/2006/relationships/slide" Target="slide9.xml"/><Relationship Id="rId10" Type="http://schemas.openxmlformats.org/officeDocument/2006/relationships/image" Target="../media/image29.png"/><Relationship Id="rId4" Type="http://schemas.openxmlformats.org/officeDocument/2006/relationships/audio" Target="../media/audio2.wav"/><Relationship Id="rId9" Type="http://schemas.microsoft.com/office/2007/relationships/hdphoto" Target="../media/hdphoto2.wdp"/><Relationship Id="rId1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37.png"/><Relationship Id="rId5" Type="http://schemas.openxmlformats.org/officeDocument/2006/relationships/image" Target="../media/image2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9.png"/><Relationship Id="rId14" Type="http://schemas.openxmlformats.org/officeDocument/2006/relationships/slide" Target="slide9.xml"/></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7.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slide" Target="slide9.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27.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9.png"/><Relationship Id="rId14" Type="http://schemas.openxmlformats.org/officeDocument/2006/relationships/slide" Target="slide9.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28.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4.wdp"/><Relationship Id="rId11" Type="http://schemas.openxmlformats.org/officeDocument/2006/relationships/image" Target="../media/image33.png"/><Relationship Id="rId5" Type="http://schemas.openxmlformats.org/officeDocument/2006/relationships/image" Target="../media/image3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9.png"/><Relationship Id="rId14" Type="http://schemas.openxmlformats.org/officeDocument/2006/relationships/slide" Target="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gif"/><Relationship Id="rId2" Type="http://schemas.openxmlformats.org/officeDocument/2006/relationships/image" Target="../media/image39.gif"/><Relationship Id="rId1" Type="http://schemas.openxmlformats.org/officeDocument/2006/relationships/slideLayout" Target="../slideLayouts/slideLayout18.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3" Type="http://schemas.openxmlformats.org/officeDocument/2006/relationships/image" Target="../media/image18.svg"/><Relationship Id="rId18" Type="http://schemas.openxmlformats.org/officeDocument/2006/relationships/image" Target="../media/image12.png"/><Relationship Id="rId26" Type="http://schemas.openxmlformats.org/officeDocument/2006/relationships/image" Target="../media/image16.png"/><Relationship Id="rId39" Type="http://schemas.openxmlformats.org/officeDocument/2006/relationships/image" Target="../media/image44.svg"/><Relationship Id="rId21" Type="http://schemas.openxmlformats.org/officeDocument/2006/relationships/image" Target="../media/image26.svg"/><Relationship Id="rId34" Type="http://schemas.openxmlformats.org/officeDocument/2006/relationships/image" Target="../media/image20.png"/><Relationship Id="rId42" Type="http://schemas.openxmlformats.org/officeDocument/2006/relationships/image" Target="../media/image24.png"/><Relationship Id="rId47" Type="http://schemas.openxmlformats.org/officeDocument/2006/relationships/slide" Target="slide10.xml"/><Relationship Id="rId50" Type="http://schemas.openxmlformats.org/officeDocument/2006/relationships/slide" Target="slide13.xml"/><Relationship Id="rId55" Type="http://schemas.openxmlformats.org/officeDocument/2006/relationships/slide" Target="slide18.xml"/><Relationship Id="rId7" Type="http://schemas.openxmlformats.org/officeDocument/2006/relationships/image" Target="../media/image12.svg"/><Relationship Id="rId2" Type="http://schemas.openxmlformats.org/officeDocument/2006/relationships/image" Target="../media/image4.png"/><Relationship Id="rId16" Type="http://schemas.openxmlformats.org/officeDocument/2006/relationships/image" Target="../media/image11.png"/><Relationship Id="rId29" Type="http://schemas.openxmlformats.org/officeDocument/2006/relationships/image" Target="../media/image34.svg"/><Relationship Id="rId11" Type="http://schemas.openxmlformats.org/officeDocument/2006/relationships/image" Target="../media/image16.svg"/><Relationship Id="rId24" Type="http://schemas.openxmlformats.org/officeDocument/2006/relationships/image" Target="../media/image15.png"/><Relationship Id="rId32" Type="http://schemas.openxmlformats.org/officeDocument/2006/relationships/image" Target="../media/image19.png"/><Relationship Id="rId37" Type="http://schemas.openxmlformats.org/officeDocument/2006/relationships/image" Target="../media/image42.svg"/><Relationship Id="rId40" Type="http://schemas.openxmlformats.org/officeDocument/2006/relationships/image" Target="../media/image23.png"/><Relationship Id="rId45" Type="http://schemas.openxmlformats.org/officeDocument/2006/relationships/image" Target="../media/image50.svg"/><Relationship Id="rId53" Type="http://schemas.openxmlformats.org/officeDocument/2006/relationships/slide" Target="slide16.xml"/><Relationship Id="rId5" Type="http://schemas.openxmlformats.org/officeDocument/2006/relationships/image" Target="../media/image10.svg"/><Relationship Id="rId10" Type="http://schemas.openxmlformats.org/officeDocument/2006/relationships/image" Target="../media/image8.png"/><Relationship Id="rId19" Type="http://schemas.openxmlformats.org/officeDocument/2006/relationships/image" Target="../media/image24.svg"/><Relationship Id="rId31" Type="http://schemas.openxmlformats.org/officeDocument/2006/relationships/image" Target="../media/image36.svg"/><Relationship Id="rId44" Type="http://schemas.openxmlformats.org/officeDocument/2006/relationships/image" Target="../media/image25.png"/><Relationship Id="rId52" Type="http://schemas.openxmlformats.org/officeDocument/2006/relationships/slide" Target="slide15.xml"/><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10.png"/><Relationship Id="rId22" Type="http://schemas.openxmlformats.org/officeDocument/2006/relationships/image" Target="../media/image14.png"/><Relationship Id="rId27" Type="http://schemas.openxmlformats.org/officeDocument/2006/relationships/image" Target="../media/image32.svg"/><Relationship Id="rId30" Type="http://schemas.openxmlformats.org/officeDocument/2006/relationships/image" Target="../media/image18.png"/><Relationship Id="rId35" Type="http://schemas.openxmlformats.org/officeDocument/2006/relationships/image" Target="../media/image40.svg"/><Relationship Id="rId43" Type="http://schemas.openxmlformats.org/officeDocument/2006/relationships/image" Target="../media/image48.svg"/><Relationship Id="rId48" Type="http://schemas.openxmlformats.org/officeDocument/2006/relationships/slide" Target="slide11.xml"/><Relationship Id="rId56" Type="http://schemas.openxmlformats.org/officeDocument/2006/relationships/slide" Target="slide19.xml"/><Relationship Id="rId8" Type="http://schemas.openxmlformats.org/officeDocument/2006/relationships/image" Target="../media/image7.png"/><Relationship Id="rId51" Type="http://schemas.openxmlformats.org/officeDocument/2006/relationships/slide" Target="slide14.xml"/><Relationship Id="rId3" Type="http://schemas.openxmlformats.org/officeDocument/2006/relationships/image" Target="../media/image8.svg"/><Relationship Id="rId12" Type="http://schemas.openxmlformats.org/officeDocument/2006/relationships/image" Target="../media/image9.png"/><Relationship Id="rId17" Type="http://schemas.openxmlformats.org/officeDocument/2006/relationships/image" Target="../media/image22.svg"/><Relationship Id="rId25" Type="http://schemas.openxmlformats.org/officeDocument/2006/relationships/image" Target="../media/image30.svg"/><Relationship Id="rId33" Type="http://schemas.openxmlformats.org/officeDocument/2006/relationships/image" Target="../media/image38.svg"/><Relationship Id="rId38" Type="http://schemas.openxmlformats.org/officeDocument/2006/relationships/image" Target="../media/image22.png"/><Relationship Id="rId46" Type="http://schemas.openxmlformats.org/officeDocument/2006/relationships/image" Target="../media/image26.png"/><Relationship Id="rId20" Type="http://schemas.openxmlformats.org/officeDocument/2006/relationships/image" Target="../media/image13.png"/><Relationship Id="rId41" Type="http://schemas.openxmlformats.org/officeDocument/2006/relationships/image" Target="../media/image46.svg"/><Relationship Id="rId54" Type="http://schemas.openxmlformats.org/officeDocument/2006/relationships/slide" Target="slide17.xml"/><Relationship Id="rId1" Type="http://schemas.openxmlformats.org/officeDocument/2006/relationships/slideLayout" Target="../slideLayouts/slideLayout7.xml"/><Relationship Id="rId6" Type="http://schemas.openxmlformats.org/officeDocument/2006/relationships/image" Target="../media/image6.png"/><Relationship Id="rId15" Type="http://schemas.openxmlformats.org/officeDocument/2006/relationships/image" Target="../media/image20.svg"/><Relationship Id="rId23" Type="http://schemas.openxmlformats.org/officeDocument/2006/relationships/image" Target="../media/image28.svg"/><Relationship Id="rId28" Type="http://schemas.openxmlformats.org/officeDocument/2006/relationships/image" Target="../media/image17.png"/><Relationship Id="rId36" Type="http://schemas.openxmlformats.org/officeDocument/2006/relationships/image" Target="../media/image21.png"/><Relationship Id="rId49" Type="http://schemas.openxmlformats.org/officeDocument/2006/relationships/slide" Target="slide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4205514" y="1513114"/>
            <a:ext cx="3780971" cy="3780971"/>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1DBA67CD-C649-2FDE-4E12-E15156245409}"/>
              </a:ext>
            </a:extLst>
          </p:cNvPr>
          <p:cNvSpPr/>
          <p:nvPr/>
        </p:nvSpPr>
        <p:spPr>
          <a:xfrm>
            <a:off x="3893457" y="3116943"/>
            <a:ext cx="624114" cy="62411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46454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53921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6006689"/>
            <a:ext cx="520391" cy="566575"/>
          </a:xfrm>
          <a:prstGeom prst="rect">
            <a:avLst/>
          </a:prstGeom>
        </p:spPr>
      </p:pic>
      <p:sp>
        <p:nvSpPr>
          <p:cNvPr id="40" name="Cloud 39"/>
          <p:cNvSpPr/>
          <p:nvPr/>
        </p:nvSpPr>
        <p:spPr>
          <a:xfrm>
            <a:off x="-572099" y="360301"/>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2836188" y="534906"/>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Cloud 56">
            <a:hlinkClick r:id="rId12" action="ppaction://hlinksldjump"/>
          </p:cNvPr>
          <p:cNvSpPr/>
          <p:nvPr/>
        </p:nvSpPr>
        <p:spPr>
          <a:xfrm>
            <a:off x="-4985" y="5828357"/>
            <a:ext cx="1797385" cy="95932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rPr>
              <a:t>QUAY </a:t>
            </a: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10" name="Rectangle 25">
            <a:extLst>
              <a:ext uri="{FF2B5EF4-FFF2-40B4-BE49-F238E27FC236}">
                <a16:creationId xmlns:a16="http://schemas.microsoft.com/office/drawing/2014/main" id="{0F2C0B6A-47DE-14E5-BA2E-87AA139F0791}"/>
              </a:ext>
            </a:extLst>
          </p:cNvPr>
          <p:cNvSpPr/>
          <p:nvPr/>
        </p:nvSpPr>
        <p:spPr>
          <a:xfrm>
            <a:off x="2741190" y="2777245"/>
            <a:ext cx="6119446" cy="84915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A</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000" b="1"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Máccô</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Rectangle 41">
            <a:extLst>
              <a:ext uri="{FF2B5EF4-FFF2-40B4-BE49-F238E27FC236}">
                <a16:creationId xmlns:a16="http://schemas.microsoft.com/office/drawing/2014/main" id="{3DD36623-678C-F469-9B3B-D30661C2A52A}"/>
              </a:ext>
            </a:extLst>
          </p:cNvPr>
          <p:cNvSpPr/>
          <p:nvPr/>
        </p:nvSpPr>
        <p:spPr>
          <a:xfrm>
            <a:off x="2743201" y="3767007"/>
            <a:ext cx="6119446" cy="82128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B</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Luca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42">
            <a:extLst>
              <a:ext uri="{FF2B5EF4-FFF2-40B4-BE49-F238E27FC236}">
                <a16:creationId xmlns:a16="http://schemas.microsoft.com/office/drawing/2014/main" id="{D0C985A6-39A8-2AA3-BCD1-F603AB0F6D8C}"/>
              </a:ext>
            </a:extLst>
          </p:cNvPr>
          <p:cNvSpPr/>
          <p:nvPr/>
        </p:nvSpPr>
        <p:spPr>
          <a:xfrm>
            <a:off x="2772000" y="4712693"/>
            <a:ext cx="6076577" cy="70338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C</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Gioan</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4" name="Rectangle 43">
            <a:extLst>
              <a:ext uri="{FF2B5EF4-FFF2-40B4-BE49-F238E27FC236}">
                <a16:creationId xmlns:a16="http://schemas.microsoft.com/office/drawing/2014/main" id="{3B765E86-0617-8674-0077-4B8C0376EA2C}"/>
              </a:ext>
            </a:extLst>
          </p:cNvPr>
          <p:cNvSpPr/>
          <p:nvPr/>
        </p:nvSpPr>
        <p:spPr>
          <a:xfrm>
            <a:off x="2783237" y="5578050"/>
            <a:ext cx="6135679" cy="717452"/>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D</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Thư Phaolô</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46">
            <a:extLst>
              <a:ext uri="{FF2B5EF4-FFF2-40B4-BE49-F238E27FC236}">
                <a16:creationId xmlns:a16="http://schemas.microsoft.com/office/drawing/2014/main" id="{C2224D6D-F807-0FC2-DEC4-1631F0637DB8}"/>
              </a:ext>
            </a:extLst>
          </p:cNvPr>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962782" y="2709725"/>
            <a:ext cx="827913" cy="662283"/>
          </a:xfrm>
          <a:prstGeom prst="rect">
            <a:avLst/>
          </a:prstGeom>
        </p:spPr>
      </p:pic>
      <p:pic>
        <p:nvPicPr>
          <p:cNvPr id="16" name="Picture 50">
            <a:extLst>
              <a:ext uri="{FF2B5EF4-FFF2-40B4-BE49-F238E27FC236}">
                <a16:creationId xmlns:a16="http://schemas.microsoft.com/office/drawing/2014/main" id="{3C513CB4-D2A5-EBF2-EC3D-B78B6961BA38}"/>
              </a:ext>
            </a:extLst>
          </p:cNvPr>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982080" y="4724490"/>
            <a:ext cx="797038" cy="697526"/>
          </a:xfrm>
          <a:prstGeom prst="rect">
            <a:avLst/>
          </a:prstGeom>
        </p:spPr>
      </p:pic>
      <p:pic>
        <p:nvPicPr>
          <p:cNvPr id="17" name="Picture 48">
            <a:extLst>
              <a:ext uri="{FF2B5EF4-FFF2-40B4-BE49-F238E27FC236}">
                <a16:creationId xmlns:a16="http://schemas.microsoft.com/office/drawing/2014/main" id="{7ADB0573-DAD1-9A59-659E-BE6DF9771C4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060659" y="5597100"/>
            <a:ext cx="773851" cy="680051"/>
          </a:xfrm>
          <a:prstGeom prst="rect">
            <a:avLst/>
          </a:prstGeom>
        </p:spPr>
      </p:pic>
      <p:pic>
        <p:nvPicPr>
          <p:cNvPr id="18" name="Picture 52">
            <a:extLst>
              <a:ext uri="{FF2B5EF4-FFF2-40B4-BE49-F238E27FC236}">
                <a16:creationId xmlns:a16="http://schemas.microsoft.com/office/drawing/2014/main" id="{E9DFB081-6DA2-168D-B486-4D045BC2818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62783" y="3864541"/>
            <a:ext cx="738684" cy="649147"/>
          </a:xfrm>
          <a:prstGeom prst="rect">
            <a:avLst/>
          </a:prstGeom>
        </p:spPr>
      </p:pic>
      <p:sp>
        <p:nvSpPr>
          <p:cNvPr id="19" name="Snip Diagonal Corner Rectangle 3">
            <a:extLst>
              <a:ext uri="{FF2B5EF4-FFF2-40B4-BE49-F238E27FC236}">
                <a16:creationId xmlns:a16="http://schemas.microsoft.com/office/drawing/2014/main" id="{7269CD9A-616D-0E00-05A2-26ACAFBB03EF}"/>
              </a:ext>
            </a:extLst>
          </p:cNvPr>
          <p:cNvSpPr/>
          <p:nvPr/>
        </p:nvSpPr>
        <p:spPr>
          <a:xfrm>
            <a:off x="1573832" y="360301"/>
            <a:ext cx="9202020" cy="1848327"/>
          </a:xfrm>
          <a:prstGeom prst="snip2DiagRect">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7000"/>
              </a:lnSpc>
              <a:spcBef>
                <a:spcPts val="0"/>
              </a:spcBef>
              <a:spcAft>
                <a:spcPts val="800"/>
              </a:spcAft>
              <a:buClrTx/>
              <a:buSzTx/>
              <a:buFont typeface="+mj-lt"/>
              <a:buAutoNum type="arabicPeriod"/>
              <a:tabLst/>
              <a:defRPr/>
            </a:pPr>
            <a:r>
              <a:rPr kumimoji="0" lang="en-US" sz="4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Bài</a:t>
            </a:r>
            <a:r>
              <a:rPr kumimoji="0" lang="en-US" sz="4800" b="1"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Tin Mừng hôm nay của thánh sử nào</a:t>
            </a:r>
            <a:r>
              <a:rPr kumimoji="0" lang="en-US" sz="4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vi-VN" sz="4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06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25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5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1"/>
                                        </p:tgtEl>
                                        <p:attrNameLst>
                                          <p:attrName>r</p:attrName>
                                        </p:attrNameLst>
                                      </p:cBhvr>
                                    </p:animRot>
                                  </p:childTnLst>
                                </p:cTn>
                              </p:par>
                              <p:par>
                                <p:cTn id="11" presetID="2" presetClass="entr" presetSubtype="2" repeatCount="indefinite"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20000" fill="hold"/>
                                        <p:tgtEl>
                                          <p:spTgt spid="40"/>
                                        </p:tgtEl>
                                        <p:attrNameLst>
                                          <p:attrName>ppt_x</p:attrName>
                                        </p:attrNameLst>
                                      </p:cBhvr>
                                      <p:tavLst>
                                        <p:tav tm="0">
                                          <p:val>
                                            <p:strVal val="1+#ppt_w/2"/>
                                          </p:val>
                                        </p:tav>
                                        <p:tav tm="100000">
                                          <p:val>
                                            <p:strVal val="#ppt_x"/>
                                          </p:val>
                                        </p:tav>
                                      </p:tavLst>
                                    </p:anim>
                                    <p:anim calcmode="lin" valueType="num">
                                      <p:cBhvr additive="base">
                                        <p:cTn id="14" dur="20000" fill="hold"/>
                                        <p:tgtEl>
                                          <p:spTgt spid="40"/>
                                        </p:tgtEl>
                                        <p:attrNameLst>
                                          <p:attrName>ppt_y</p:attrName>
                                        </p:attrNameLst>
                                      </p:cBhvr>
                                      <p:tavLst>
                                        <p:tav tm="0">
                                          <p:val>
                                            <p:strVal val="#ppt_y"/>
                                          </p:val>
                                        </p:tav>
                                        <p:tav tm="100000">
                                          <p:val>
                                            <p:strVal val="#ppt_y"/>
                                          </p:val>
                                        </p:tav>
                                      </p:tavLst>
                                    </p:anim>
                                  </p:childTnLst>
                                </p:cTn>
                              </p:par>
                              <p:par>
                                <p:cTn id="15" presetID="2" presetClass="entr" presetSubtype="8" repeatCount="indefinite" fill="hold" grpId="0" nodeType="withEffect">
                                  <p:stCondLst>
                                    <p:cond delay="500"/>
                                  </p:stCondLst>
                                  <p:childTnLst>
                                    <p:set>
                                      <p:cBhvr>
                                        <p:cTn id="16" dur="1" fill="hold">
                                          <p:stCondLst>
                                            <p:cond delay="0"/>
                                          </p:stCondLst>
                                        </p:cTn>
                                        <p:tgtEl>
                                          <p:spTgt spid="41"/>
                                        </p:tgtEl>
                                        <p:attrNameLst>
                                          <p:attrName>style.visibility</p:attrName>
                                        </p:attrNameLst>
                                      </p:cBhvr>
                                      <p:to>
                                        <p:strVal val="visible"/>
                                      </p:to>
                                    </p:set>
                                    <p:anim calcmode="lin" valueType="num">
                                      <p:cBhvr additive="base">
                                        <p:cTn id="17" dur="20000" fill="hold"/>
                                        <p:tgtEl>
                                          <p:spTgt spid="41"/>
                                        </p:tgtEl>
                                        <p:attrNameLst>
                                          <p:attrName>ppt_x</p:attrName>
                                        </p:attrNameLst>
                                      </p:cBhvr>
                                      <p:tavLst>
                                        <p:tav tm="0">
                                          <p:val>
                                            <p:strVal val="0-#ppt_w/2"/>
                                          </p:val>
                                        </p:tav>
                                        <p:tav tm="100000">
                                          <p:val>
                                            <p:strVal val="#ppt_x"/>
                                          </p:val>
                                        </p:tav>
                                      </p:tavLst>
                                    </p:anim>
                                    <p:anim calcmode="lin" valueType="num">
                                      <p:cBhvr additive="base">
                                        <p:cTn id="18"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ppt_y-.1"/>
                                          </p:val>
                                        </p:tav>
                                        <p:tav tm="100000">
                                          <p:val>
                                            <p:strVal val="#ppt_y"/>
                                          </p:val>
                                        </p:tav>
                                      </p:tavLst>
                                    </p:anim>
                                  </p:childTnLst>
                                </p:cTn>
                              </p:par>
                            </p:childTnLst>
                          </p:cTn>
                        </p:par>
                        <p:par>
                          <p:cTn id="26" fill="hold">
                            <p:stCondLst>
                              <p:cond delay="50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anim calcmode="lin" valueType="num">
                                      <p:cBhvr>
                                        <p:cTn id="30" dur="500" fill="hold"/>
                                        <p:tgtEl>
                                          <p:spTgt spid="10"/>
                                        </p:tgtEl>
                                        <p:attrNameLst>
                                          <p:attrName>ppt_x</p:attrName>
                                        </p:attrNameLst>
                                      </p:cBhvr>
                                      <p:tavLst>
                                        <p:tav tm="0">
                                          <p:val>
                                            <p:strVal val="#ppt_x"/>
                                          </p:val>
                                        </p:tav>
                                        <p:tav tm="100000">
                                          <p:val>
                                            <p:strVal val="#ppt_x"/>
                                          </p:val>
                                        </p:tav>
                                      </p:tavLst>
                                    </p:anim>
                                    <p:anim calcmode="lin" valueType="num">
                                      <p:cBhvr>
                                        <p:cTn id="31" dur="50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42" presetClass="entr" presetSubtype="0"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anim calcmode="lin" valueType="num">
                                      <p:cBhvr>
                                        <p:cTn id="42" dur="500" fill="hold"/>
                                        <p:tgtEl>
                                          <p:spTgt spid="13"/>
                                        </p:tgtEl>
                                        <p:attrNameLst>
                                          <p:attrName>ppt_x</p:attrName>
                                        </p:attrNameLst>
                                      </p:cBhvr>
                                      <p:tavLst>
                                        <p:tav tm="0">
                                          <p:val>
                                            <p:strVal val="#ppt_x"/>
                                          </p:val>
                                        </p:tav>
                                        <p:tav tm="100000">
                                          <p:val>
                                            <p:strVal val="#ppt_x"/>
                                          </p:val>
                                        </p:tav>
                                      </p:tavLst>
                                    </p:anim>
                                    <p:anim calcmode="lin" valueType="num">
                                      <p:cBhvr>
                                        <p:cTn id="43" dur="500" fill="hold"/>
                                        <p:tgtEl>
                                          <p:spTgt spid="13"/>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42"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anim calcmode="lin" valueType="num">
                                      <p:cBhvr>
                                        <p:cTn id="48" dur="500" fill="hold"/>
                                        <p:tgtEl>
                                          <p:spTgt spid="14"/>
                                        </p:tgtEl>
                                        <p:attrNameLst>
                                          <p:attrName>ppt_x</p:attrName>
                                        </p:attrNameLst>
                                      </p:cBhvr>
                                      <p:tavLst>
                                        <p:tav tm="0">
                                          <p:val>
                                            <p:strVal val="#ppt_x"/>
                                          </p:val>
                                        </p:tav>
                                        <p:tav tm="100000">
                                          <p:val>
                                            <p:strVal val="#ppt_x"/>
                                          </p:val>
                                        </p:tav>
                                      </p:tavLst>
                                    </p:anim>
                                    <p:anim calcmode="lin" valueType="num">
                                      <p:cBhvr>
                                        <p:cTn id="4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afterEffect">
                                  <p:stCondLst>
                                    <p:cond delay="0"/>
                                  </p:stCondLst>
                                  <p:childTnLst>
                                    <p:animClr clrSpc="rgb" dir="cw">
                                      <p:cBhvr>
                                        <p:cTn id="54" dur="250" fill="hold"/>
                                        <p:tgtEl>
                                          <p:spTgt spid="10"/>
                                        </p:tgtEl>
                                        <p:attrNameLst>
                                          <p:attrName>fillcolor</p:attrName>
                                        </p:attrNameLst>
                                      </p:cBhvr>
                                      <p:to>
                                        <a:srgbClr val="FFF2CC"/>
                                      </p:to>
                                    </p:animClr>
                                    <p:set>
                                      <p:cBhvr>
                                        <p:cTn id="55" dur="250" fill="hold"/>
                                        <p:tgtEl>
                                          <p:spTgt spid="10"/>
                                        </p:tgtEl>
                                        <p:attrNameLst>
                                          <p:attrName>fill.type</p:attrName>
                                        </p:attrNameLst>
                                      </p:cBhvr>
                                      <p:to>
                                        <p:strVal val="solid"/>
                                      </p:to>
                                    </p:set>
                                    <p:set>
                                      <p:cBhvr>
                                        <p:cTn id="56" dur="250" fill="hold"/>
                                        <p:tgtEl>
                                          <p:spTgt spid="10"/>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250" fill="hold"/>
                                        <p:tgtEl>
                                          <p:spTgt spid="15"/>
                                        </p:tgtEl>
                                        <p:attrNameLst>
                                          <p:attrName>ppt_w</p:attrName>
                                        </p:attrNameLst>
                                      </p:cBhvr>
                                      <p:tavLst>
                                        <p:tav tm="0">
                                          <p:val>
                                            <p:strVal val="4*#ppt_w"/>
                                          </p:val>
                                        </p:tav>
                                        <p:tav tm="100000">
                                          <p:val>
                                            <p:strVal val="#ppt_w"/>
                                          </p:val>
                                        </p:tav>
                                      </p:tavLst>
                                    </p:anim>
                                    <p:anim calcmode="lin" valueType="num">
                                      <p:cBhvr>
                                        <p:cTn id="60"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heck mark.wav"/>
                                        </p:tgtEl>
                                      </p:cMediaNode>
                                    </p:audio>
                                  </p:subTnLst>
                                </p:cTn>
                              </p:par>
                            </p:childTnLst>
                          </p:cTn>
                        </p:par>
                        <p:par>
                          <p:cTn id="61" fill="hold">
                            <p:stCondLst>
                              <p:cond delay="250"/>
                            </p:stCondLst>
                            <p:childTnLst>
                              <p:par>
                                <p:cTn id="62" presetID="1" presetClass="emph" presetSubtype="2" fill="hold" nodeType="afterEffect">
                                  <p:stCondLst>
                                    <p:cond delay="0"/>
                                  </p:stCondLst>
                                  <p:childTnLst>
                                    <p:animClr clrSpc="rgb" dir="cw">
                                      <p:cBhvr>
                                        <p:cTn id="63" dur="250" fill="hold"/>
                                        <p:tgtEl>
                                          <p:spTgt spid="10"/>
                                        </p:tgtEl>
                                        <p:attrNameLst>
                                          <p:attrName>fillcolor</p:attrName>
                                        </p:attrNameLst>
                                      </p:cBhvr>
                                      <p:to>
                                        <a:srgbClr val="00B050"/>
                                      </p:to>
                                    </p:animClr>
                                    <p:set>
                                      <p:cBhvr>
                                        <p:cTn id="64" dur="250" fill="hold"/>
                                        <p:tgtEl>
                                          <p:spTgt spid="10"/>
                                        </p:tgtEl>
                                        <p:attrNameLst>
                                          <p:attrName>fill.type</p:attrName>
                                        </p:attrNameLst>
                                      </p:cBhvr>
                                      <p:to>
                                        <p:strVal val="solid"/>
                                      </p:to>
                                    </p:set>
                                    <p:set>
                                      <p:cBhvr>
                                        <p:cTn id="65"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afterEffect">
                                  <p:stCondLst>
                                    <p:cond delay="0"/>
                                  </p:stCondLst>
                                  <p:childTnLst>
                                    <p:animClr clrSpc="rgb" dir="cw">
                                      <p:cBhvr>
                                        <p:cTn id="70" dur="250" fill="hold"/>
                                        <p:tgtEl>
                                          <p:spTgt spid="12"/>
                                        </p:tgtEl>
                                        <p:attrNameLst>
                                          <p:attrName>fillcolor</p:attrName>
                                        </p:attrNameLst>
                                      </p:cBhvr>
                                      <p:to>
                                        <a:srgbClr val="FFF2CC"/>
                                      </p:to>
                                    </p:animClr>
                                    <p:set>
                                      <p:cBhvr>
                                        <p:cTn id="71" dur="250" fill="hold"/>
                                        <p:tgtEl>
                                          <p:spTgt spid="12"/>
                                        </p:tgtEl>
                                        <p:attrNameLst>
                                          <p:attrName>fill.type</p:attrName>
                                        </p:attrNameLst>
                                      </p:cBhvr>
                                      <p:to>
                                        <p:strVal val="solid"/>
                                      </p:to>
                                    </p:set>
                                    <p:set>
                                      <p:cBhvr>
                                        <p:cTn id="72" dur="250" fill="hold"/>
                                        <p:tgtEl>
                                          <p:spTgt spid="12"/>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3" name="click.wav"/>
                                        </p:tgtEl>
                                      </p:cMediaNode>
                                    </p:audio>
                                  </p:subTnLst>
                                </p:cTn>
                              </p:par>
                              <p:par>
                                <p:cTn id="73" presetID="23" presetClass="entr" presetSubtype="32"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250" fill="hold"/>
                                        <p:tgtEl>
                                          <p:spTgt spid="18"/>
                                        </p:tgtEl>
                                        <p:attrNameLst>
                                          <p:attrName>ppt_w</p:attrName>
                                        </p:attrNameLst>
                                      </p:cBhvr>
                                      <p:tavLst>
                                        <p:tav tm="0">
                                          <p:val>
                                            <p:strVal val="4*#ppt_w"/>
                                          </p:val>
                                        </p:tav>
                                        <p:tav tm="100000">
                                          <p:val>
                                            <p:strVal val="#ppt_w"/>
                                          </p:val>
                                        </p:tav>
                                      </p:tavLst>
                                    </p:anim>
                                    <p:anim calcmode="lin" valueType="num">
                                      <p:cBhvr>
                                        <p:cTn id="76"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5" name="Wrong Buzzer.wav"/>
                                        </p:tgtEl>
                                      </p:cMediaNode>
                                    </p:audio>
                                  </p:subTnLst>
                                </p:cTn>
                              </p:par>
                            </p:childTnLst>
                          </p:cTn>
                        </p:par>
                        <p:par>
                          <p:cTn id="77" fill="hold">
                            <p:stCondLst>
                              <p:cond delay="250"/>
                            </p:stCondLst>
                            <p:childTnLst>
                              <p:par>
                                <p:cTn id="78" presetID="1" presetClass="emph" presetSubtype="2" fill="hold" nodeType="afterEffect">
                                  <p:stCondLst>
                                    <p:cond delay="0"/>
                                  </p:stCondLst>
                                  <p:childTnLst>
                                    <p:animClr clrSpc="rgb" dir="cw">
                                      <p:cBhvr>
                                        <p:cTn id="79" dur="250" fill="hold"/>
                                        <p:tgtEl>
                                          <p:spTgt spid="12"/>
                                        </p:tgtEl>
                                        <p:attrNameLst>
                                          <p:attrName>fillcolor</p:attrName>
                                        </p:attrNameLst>
                                      </p:cBhvr>
                                      <p:to>
                                        <a:srgbClr val="FFFF00"/>
                                      </p:to>
                                    </p:animClr>
                                    <p:set>
                                      <p:cBhvr>
                                        <p:cTn id="80" dur="250" fill="hold"/>
                                        <p:tgtEl>
                                          <p:spTgt spid="12"/>
                                        </p:tgtEl>
                                        <p:attrNameLst>
                                          <p:attrName>fill.type</p:attrName>
                                        </p:attrNameLst>
                                      </p:cBhvr>
                                      <p:to>
                                        <p:strVal val="solid"/>
                                      </p:to>
                                    </p:set>
                                    <p:set>
                                      <p:cBhvr>
                                        <p:cTn id="81"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afterEffect">
                                  <p:stCondLst>
                                    <p:cond delay="0"/>
                                  </p:stCondLst>
                                  <p:childTnLst>
                                    <p:animClr clrSpc="rgb" dir="cw">
                                      <p:cBhvr>
                                        <p:cTn id="86" dur="250" fill="hold"/>
                                        <p:tgtEl>
                                          <p:spTgt spid="13"/>
                                        </p:tgtEl>
                                        <p:attrNameLst>
                                          <p:attrName>fillcolor</p:attrName>
                                        </p:attrNameLst>
                                      </p:cBhvr>
                                      <p:to>
                                        <a:srgbClr val="FFF2CC"/>
                                      </p:to>
                                    </p:animClr>
                                    <p:set>
                                      <p:cBhvr>
                                        <p:cTn id="87" dur="250" fill="hold"/>
                                        <p:tgtEl>
                                          <p:spTgt spid="13"/>
                                        </p:tgtEl>
                                        <p:attrNameLst>
                                          <p:attrName>fill.type</p:attrName>
                                        </p:attrNameLst>
                                      </p:cBhvr>
                                      <p:to>
                                        <p:strVal val="solid"/>
                                      </p:to>
                                    </p:set>
                                    <p:set>
                                      <p:cBhvr>
                                        <p:cTn id="88" dur="250" fill="hold"/>
                                        <p:tgtEl>
                                          <p:spTgt spid="13"/>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par>
                                <p:cTn id="89" presetID="23" presetClass="entr" presetSubtype="32" fill="hold" nodeType="withEffect">
                                  <p:stCondLst>
                                    <p:cond delay="0"/>
                                  </p:stCondLst>
                                  <p:childTnLst>
                                    <p:set>
                                      <p:cBhvr>
                                        <p:cTn id="90" dur="1" fill="hold">
                                          <p:stCondLst>
                                            <p:cond delay="0"/>
                                          </p:stCondLst>
                                        </p:cTn>
                                        <p:tgtEl>
                                          <p:spTgt spid="16"/>
                                        </p:tgtEl>
                                        <p:attrNameLst>
                                          <p:attrName>style.visibility</p:attrName>
                                        </p:attrNameLst>
                                      </p:cBhvr>
                                      <p:to>
                                        <p:strVal val="visible"/>
                                      </p:to>
                                    </p:set>
                                    <p:anim calcmode="lin" valueType="num">
                                      <p:cBhvr>
                                        <p:cTn id="91" dur="250" fill="hold"/>
                                        <p:tgtEl>
                                          <p:spTgt spid="16"/>
                                        </p:tgtEl>
                                        <p:attrNameLst>
                                          <p:attrName>ppt_w</p:attrName>
                                        </p:attrNameLst>
                                      </p:cBhvr>
                                      <p:tavLst>
                                        <p:tav tm="0">
                                          <p:val>
                                            <p:strVal val="4*#ppt_w"/>
                                          </p:val>
                                        </p:tav>
                                        <p:tav tm="100000">
                                          <p:val>
                                            <p:strVal val="#ppt_w"/>
                                          </p:val>
                                        </p:tav>
                                      </p:tavLst>
                                    </p:anim>
                                    <p:anim calcmode="lin" valueType="num">
                                      <p:cBhvr>
                                        <p:cTn id="9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Wrong Buzzer.wav"/>
                                        </p:tgtEl>
                                      </p:cMediaNode>
                                    </p:audio>
                                  </p:subTnLst>
                                </p:cTn>
                              </p:par>
                            </p:childTnLst>
                          </p:cTn>
                        </p:par>
                        <p:par>
                          <p:cTn id="93" fill="hold">
                            <p:stCondLst>
                              <p:cond delay="250"/>
                            </p:stCondLst>
                            <p:childTnLst>
                              <p:par>
                                <p:cTn id="94" presetID="1" presetClass="emph" presetSubtype="2" fill="hold" nodeType="afterEffect">
                                  <p:stCondLst>
                                    <p:cond delay="0"/>
                                  </p:stCondLst>
                                  <p:childTnLst>
                                    <p:animClr clrSpc="rgb" dir="cw">
                                      <p:cBhvr>
                                        <p:cTn id="95" dur="250" fill="hold"/>
                                        <p:tgtEl>
                                          <p:spTgt spid="13"/>
                                        </p:tgtEl>
                                        <p:attrNameLst>
                                          <p:attrName>fillcolor</p:attrName>
                                        </p:attrNameLst>
                                      </p:cBhvr>
                                      <p:to>
                                        <a:srgbClr val="FFFF00"/>
                                      </p:to>
                                    </p:animClr>
                                    <p:set>
                                      <p:cBhvr>
                                        <p:cTn id="96" dur="250" fill="hold"/>
                                        <p:tgtEl>
                                          <p:spTgt spid="13"/>
                                        </p:tgtEl>
                                        <p:attrNameLst>
                                          <p:attrName>fill.type</p:attrName>
                                        </p:attrNameLst>
                                      </p:cBhvr>
                                      <p:to>
                                        <p:strVal val="solid"/>
                                      </p:to>
                                    </p:set>
                                    <p:set>
                                      <p:cBhvr>
                                        <p:cTn id="97"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98" restart="whenNotActive" fill="hold" evtFilter="cancelBubble" nodeType="interactiveSeq">
                <p:stCondLst>
                  <p:cond evt="onClick" delay="0">
                    <p:tgtEl>
                      <p:spTgt spid="14"/>
                    </p:tgtEl>
                  </p:cond>
                </p:stCondLst>
                <p:endSync evt="end" delay="0">
                  <p:rtn val="all"/>
                </p:endSync>
                <p:childTnLst>
                  <p:par>
                    <p:cTn id="99" fill="hold">
                      <p:stCondLst>
                        <p:cond delay="0"/>
                      </p:stCondLst>
                      <p:childTnLst>
                        <p:par>
                          <p:cTn id="100" fill="hold">
                            <p:stCondLst>
                              <p:cond delay="0"/>
                            </p:stCondLst>
                            <p:childTnLst>
                              <p:par>
                                <p:cTn id="101" presetID="1" presetClass="emph" presetSubtype="2" fill="hold" nodeType="afterEffect">
                                  <p:stCondLst>
                                    <p:cond delay="0"/>
                                  </p:stCondLst>
                                  <p:childTnLst>
                                    <p:animClr clrSpc="rgb" dir="cw">
                                      <p:cBhvr>
                                        <p:cTn id="102" dur="250" fill="hold"/>
                                        <p:tgtEl>
                                          <p:spTgt spid="14"/>
                                        </p:tgtEl>
                                        <p:attrNameLst>
                                          <p:attrName>fillcolor</p:attrName>
                                        </p:attrNameLst>
                                      </p:cBhvr>
                                      <p:to>
                                        <a:srgbClr val="FFF2CC"/>
                                      </p:to>
                                    </p:animClr>
                                    <p:set>
                                      <p:cBhvr>
                                        <p:cTn id="103" dur="250" fill="hold"/>
                                        <p:tgtEl>
                                          <p:spTgt spid="14"/>
                                        </p:tgtEl>
                                        <p:attrNameLst>
                                          <p:attrName>fill.type</p:attrName>
                                        </p:attrNameLst>
                                      </p:cBhvr>
                                      <p:to>
                                        <p:strVal val="solid"/>
                                      </p:to>
                                    </p:set>
                                    <p:set>
                                      <p:cBhvr>
                                        <p:cTn id="104" dur="250" fill="hold"/>
                                        <p:tgtEl>
                                          <p:spTgt spid="14"/>
                                        </p:tgtEl>
                                        <p:attrNameLst>
                                          <p:attrName>fill.on</p:attrName>
                                        </p:attrNameLst>
                                      </p:cBhvr>
                                      <p:to>
                                        <p:strVal val="true"/>
                                      </p:to>
                                    </p:set>
                                  </p:childTnLst>
                                  <p:subTnLst>
                                    <p:audio>
                                      <p:cMediaNode>
                                        <p:cTn display="0" masterRel="sameClick">
                                          <p:stCondLst>
                                            <p:cond evt="begin" delay="0">
                                              <p:tn val="101"/>
                                            </p:cond>
                                          </p:stCondLst>
                                          <p:endCondLst>
                                            <p:cond evt="onStopAudio" delay="0">
                                              <p:tgtEl>
                                                <p:sldTgt/>
                                              </p:tgtEl>
                                            </p:cond>
                                          </p:endCondLst>
                                        </p:cTn>
                                        <p:tgtEl>
                                          <p:sndTgt r:embed="rId3" name="click.wav"/>
                                        </p:tgtEl>
                                      </p:cMediaNode>
                                    </p:audio>
                                  </p:subTnLst>
                                </p:cTn>
                              </p:par>
                              <p:par>
                                <p:cTn id="105" presetID="23" presetClass="entr" presetSubtype="32" fill="hold" nodeType="withEffect">
                                  <p:stCondLst>
                                    <p:cond delay="0"/>
                                  </p:stCondLst>
                                  <p:childTnLst>
                                    <p:set>
                                      <p:cBhvr>
                                        <p:cTn id="106" dur="1" fill="hold">
                                          <p:stCondLst>
                                            <p:cond delay="0"/>
                                          </p:stCondLst>
                                        </p:cTn>
                                        <p:tgtEl>
                                          <p:spTgt spid="17"/>
                                        </p:tgtEl>
                                        <p:attrNameLst>
                                          <p:attrName>style.visibility</p:attrName>
                                        </p:attrNameLst>
                                      </p:cBhvr>
                                      <p:to>
                                        <p:strVal val="visible"/>
                                      </p:to>
                                    </p:set>
                                    <p:anim calcmode="lin" valueType="num">
                                      <p:cBhvr>
                                        <p:cTn id="107" dur="250" fill="hold"/>
                                        <p:tgtEl>
                                          <p:spTgt spid="17"/>
                                        </p:tgtEl>
                                        <p:attrNameLst>
                                          <p:attrName>ppt_w</p:attrName>
                                        </p:attrNameLst>
                                      </p:cBhvr>
                                      <p:tavLst>
                                        <p:tav tm="0">
                                          <p:val>
                                            <p:strVal val="4*#ppt_w"/>
                                          </p:val>
                                        </p:tav>
                                        <p:tav tm="100000">
                                          <p:val>
                                            <p:strVal val="#ppt_w"/>
                                          </p:val>
                                        </p:tav>
                                      </p:tavLst>
                                    </p:anim>
                                    <p:anim calcmode="lin" valueType="num">
                                      <p:cBhvr>
                                        <p:cTn id="108"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5"/>
                                            </p:cond>
                                          </p:stCondLst>
                                          <p:endCondLst>
                                            <p:cond evt="onStopAudio" delay="0">
                                              <p:tgtEl>
                                                <p:sldTgt/>
                                              </p:tgtEl>
                                            </p:cond>
                                          </p:endCondLst>
                                        </p:cTn>
                                        <p:tgtEl>
                                          <p:sndTgt r:embed="rId5" name="Wrong Buzzer.wav"/>
                                        </p:tgtEl>
                                      </p:cMediaNode>
                                    </p:audio>
                                  </p:subTnLst>
                                </p:cTn>
                              </p:par>
                            </p:childTnLst>
                          </p:cTn>
                        </p:par>
                        <p:par>
                          <p:cTn id="109" fill="hold">
                            <p:stCondLst>
                              <p:cond delay="250"/>
                            </p:stCondLst>
                            <p:childTnLst>
                              <p:par>
                                <p:cTn id="110" presetID="1" presetClass="emph" presetSubtype="2" fill="hold" nodeType="afterEffect">
                                  <p:stCondLst>
                                    <p:cond delay="0"/>
                                  </p:stCondLst>
                                  <p:childTnLst>
                                    <p:animClr clrSpc="rgb" dir="cw">
                                      <p:cBhvr>
                                        <p:cTn id="111" dur="250" fill="hold"/>
                                        <p:tgtEl>
                                          <p:spTgt spid="14"/>
                                        </p:tgtEl>
                                        <p:attrNameLst>
                                          <p:attrName>fillcolor</p:attrName>
                                        </p:attrNameLst>
                                      </p:cBhvr>
                                      <p:to>
                                        <a:srgbClr val="FFFF00"/>
                                      </p:to>
                                    </p:animClr>
                                    <p:set>
                                      <p:cBhvr>
                                        <p:cTn id="112" dur="250" fill="hold"/>
                                        <p:tgtEl>
                                          <p:spTgt spid="14"/>
                                        </p:tgtEl>
                                        <p:attrNameLst>
                                          <p:attrName>fill.type</p:attrName>
                                        </p:attrNameLst>
                                      </p:cBhvr>
                                      <p:to>
                                        <p:strVal val="solid"/>
                                      </p:to>
                                    </p:set>
                                    <p:set>
                                      <p:cBhvr>
                                        <p:cTn id="113"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40" grpId="0" animBg="1"/>
      <p:bldP spid="41" grpId="0" animBg="1"/>
      <p:bldP spid="10" grpId="0" animBg="1"/>
      <p:bldP spid="12" grpId="0" animBg="1"/>
      <p:bldP spid="13" grpId="0" animBg="1"/>
      <p:bldP spid="14"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46454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53921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60066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 </a:t>
            </a:r>
            <a:r>
              <a:rPr lang="en-US" sz="4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Hôm nay Chúa Giê su đi đâu?</a:t>
            </a:r>
            <a:endPar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6062048" y="3810385"/>
            <a:ext cx="4906798" cy="77081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D</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US" sz="3200" b="1" i="0" u="none" strike="noStrike" kern="1200" cap="none" spc="0" normalizeH="0" baseline="0" noProof="0">
                <a:ln>
                  <a:noFill/>
                </a:ln>
                <a:solidFill>
                  <a:prstClr val="black"/>
                </a:solidFill>
                <a:effectLst/>
                <a:uLnTx/>
                <a:uFillTx/>
                <a:latin typeface="Calibri"/>
                <a:ea typeface="+mn-ea"/>
                <a:cs typeface="+mn-cs"/>
              </a:rPr>
              <a:t> Trở</a:t>
            </a:r>
            <a:r>
              <a:rPr kumimoji="0" lang="en-US" sz="3200" b="1" i="0" u="none" strike="noStrike" kern="1200" cap="none" spc="0" normalizeH="0" noProof="0">
                <a:ln>
                  <a:noFill/>
                </a:ln>
                <a:solidFill>
                  <a:prstClr val="black"/>
                </a:solidFill>
                <a:effectLst/>
                <a:uLnTx/>
                <a:uFillTx/>
                <a:latin typeface="Calibri"/>
                <a:ea typeface="+mn-ea"/>
                <a:cs typeface="+mn-cs"/>
              </a:rPr>
              <a:t> về quê</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0" name="Cloud 39"/>
          <p:cNvSpPr/>
          <p:nvPr/>
        </p:nvSpPr>
        <p:spPr>
          <a:xfrm>
            <a:off x="-788611" y="100520"/>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2418145" y="672"/>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1066245" y="2928309"/>
            <a:ext cx="4906798" cy="77081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3200" b="1" i="0" u="none" strike="noStrike" kern="1200" cap="none" spc="0" normalizeH="0" baseline="0" noProof="0">
                <a:ln>
                  <a:noFill/>
                </a:ln>
                <a:solidFill>
                  <a:prstClr val="black"/>
                </a:solidFill>
                <a:effectLst/>
                <a:uLnTx/>
                <a:uFillTx/>
                <a:latin typeface="Calibri"/>
                <a:ea typeface="+mn-ea"/>
                <a:cs typeface="+mn-cs"/>
              </a:rPr>
              <a:t>Lên</a:t>
            </a:r>
            <a:r>
              <a:rPr kumimoji="0" lang="en-US" sz="3200" b="1" i="0" u="none" strike="noStrike" kern="1200" cap="none" spc="0" normalizeH="0" noProof="0">
                <a:ln>
                  <a:noFill/>
                </a:ln>
                <a:solidFill>
                  <a:prstClr val="black"/>
                </a:solidFill>
                <a:effectLst/>
                <a:uLnTx/>
                <a:uFillTx/>
                <a:latin typeface="Calibri"/>
                <a:ea typeface="+mn-ea"/>
                <a:cs typeface="+mn-cs"/>
              </a:rPr>
              <a:t> đền thờ</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3" name="Rectangle 42"/>
          <p:cNvSpPr/>
          <p:nvPr/>
        </p:nvSpPr>
        <p:spPr>
          <a:xfrm>
            <a:off x="1026942" y="3813293"/>
            <a:ext cx="4933805" cy="77687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mn-cs"/>
              </a:rPr>
              <a:t>C</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US" sz="3200" b="1" i="0" u="none" strike="noStrike" kern="1200" cap="none" spc="0" normalizeH="0" baseline="0" noProof="0">
                <a:ln>
                  <a:noFill/>
                </a:ln>
                <a:solidFill>
                  <a:prstClr val="black"/>
                </a:solidFill>
                <a:effectLst/>
                <a:uLnTx/>
                <a:uFillTx/>
                <a:latin typeface="Calibri"/>
                <a:ea typeface="+mn-ea"/>
                <a:cs typeface="+mn-cs"/>
              </a:rPr>
              <a:t> Ra núi</a:t>
            </a:r>
            <a:r>
              <a:rPr kumimoji="0" lang="en-US" sz="3200" b="1" i="0" u="none" strike="noStrike" kern="1200" cap="none" spc="0" normalizeH="0" noProof="0">
                <a:ln>
                  <a:noFill/>
                </a:ln>
                <a:solidFill>
                  <a:prstClr val="black"/>
                </a:solidFill>
                <a:effectLst/>
                <a:uLnTx/>
                <a:uFillTx/>
                <a:latin typeface="Calibri"/>
                <a:ea typeface="+mn-ea"/>
                <a:cs typeface="+mn-cs"/>
              </a:rPr>
              <a:t> cây Ôliu</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058267" y="2945284"/>
            <a:ext cx="4906798" cy="77081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B</a:t>
            </a:r>
            <a:r>
              <a:rPr kumimoji="0" lang="vi-VN" sz="32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vi-VN" sz="3200" b="1">
                <a:solidFill>
                  <a:prstClr val="black"/>
                </a:solidFill>
                <a:latin typeface="Calibri"/>
              </a:rPr>
              <a:t>đến Caphacnaum</a:t>
            </a:r>
            <a:endParaRPr kumimoji="0" lang="vi-VN" sz="3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069641" y="3849927"/>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846658"/>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091792" y="2998448"/>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19064" y="2969486"/>
            <a:ext cx="804742" cy="707197"/>
          </a:xfrm>
          <a:prstGeom prst="rect">
            <a:avLst/>
          </a:prstGeom>
        </p:spPr>
      </p:pic>
      <p:sp>
        <p:nvSpPr>
          <p:cNvPr id="3" name="Cloud 56">
            <a:hlinkClick r:id="rId15" action="ppaction://hlinksldjump"/>
            <a:extLst>
              <a:ext uri="{FF2B5EF4-FFF2-40B4-BE49-F238E27FC236}">
                <a16:creationId xmlns:a16="http://schemas.microsoft.com/office/drawing/2014/main" id="{F536D48F-540B-7DB0-775C-5E5A16E8B1E7}"/>
              </a:ext>
            </a:extLst>
          </p:cNvPr>
          <p:cNvSpPr/>
          <p:nvPr/>
        </p:nvSpPr>
        <p:spPr>
          <a:xfrm>
            <a:off x="-4985" y="5828357"/>
            <a:ext cx="1797385" cy="95932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rPr>
              <a:t>QUAY </a:t>
            </a: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3606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anim calcmode="lin" valueType="num">
                                      <p:cBhvr>
                                        <p:cTn id="19" dur="500" fill="hold"/>
                                        <p:tgtEl>
                                          <p:spTgt spid="44"/>
                                        </p:tgtEl>
                                        <p:attrNameLst>
                                          <p:attrName>ppt_x</p:attrName>
                                        </p:attrNameLst>
                                      </p:cBhvr>
                                      <p:tavLst>
                                        <p:tav tm="0">
                                          <p:val>
                                            <p:strVal val="#ppt_x"/>
                                          </p:val>
                                        </p:tav>
                                        <p:tav tm="100000">
                                          <p:val>
                                            <p:strVal val="#ppt_x"/>
                                          </p:val>
                                        </p:tav>
                                      </p:tavLst>
                                    </p:anim>
                                    <p:anim calcmode="lin" valueType="num">
                                      <p:cBhvr>
                                        <p:cTn id="20" dur="500" fill="hold"/>
                                        <p:tgtEl>
                                          <p:spTgt spid="4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500"/>
                                        <p:tgtEl>
                                          <p:spTgt spid="43"/>
                                        </p:tgtEl>
                                      </p:cBhvr>
                                    </p:animEffect>
                                    <p:anim calcmode="lin" valueType="num">
                                      <p:cBhvr>
                                        <p:cTn id="24" dur="500" fill="hold"/>
                                        <p:tgtEl>
                                          <p:spTgt spid="43"/>
                                        </p:tgtEl>
                                        <p:attrNameLst>
                                          <p:attrName>ppt_x</p:attrName>
                                        </p:attrNameLst>
                                      </p:cBhvr>
                                      <p:tavLst>
                                        <p:tav tm="0">
                                          <p:val>
                                            <p:strVal val="#ppt_x"/>
                                          </p:val>
                                        </p:tav>
                                        <p:tav tm="100000">
                                          <p:val>
                                            <p:strVal val="#ppt_x"/>
                                          </p:val>
                                        </p:tav>
                                      </p:tavLst>
                                    </p:anim>
                                    <p:anim calcmode="lin" valueType="num">
                                      <p:cBhvr>
                                        <p:cTn id="25" dur="500" fill="hold"/>
                                        <p:tgtEl>
                                          <p:spTgt spid="43"/>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200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anim calcmode="lin" valueType="num">
                                      <p:cBhvr>
                                        <p:cTn id="29" dur="500" fill="hold"/>
                                        <p:tgtEl>
                                          <p:spTgt spid="26"/>
                                        </p:tgtEl>
                                        <p:attrNameLst>
                                          <p:attrName>ppt_x</p:attrName>
                                        </p:attrNameLst>
                                      </p:cBhvr>
                                      <p:tavLst>
                                        <p:tav tm="0">
                                          <p:val>
                                            <p:strVal val="#ppt_x"/>
                                          </p:val>
                                        </p:tav>
                                        <p:tav tm="100000">
                                          <p:val>
                                            <p:strVal val="#ppt_x"/>
                                          </p:val>
                                        </p:tav>
                                      </p:tavLst>
                                    </p:anim>
                                    <p:anim calcmode="lin" valueType="num">
                                      <p:cBhvr>
                                        <p:cTn id="30" dur="500" fill="hold"/>
                                        <p:tgtEl>
                                          <p:spTgt spid="26"/>
                                        </p:tgtEl>
                                        <p:attrNameLst>
                                          <p:attrName>ppt_y</p:attrName>
                                        </p:attrNameLst>
                                      </p:cBhvr>
                                      <p:tavLst>
                                        <p:tav tm="0">
                                          <p:val>
                                            <p:strVal val="#ppt_y+.1"/>
                                          </p:val>
                                        </p:tav>
                                        <p:tav tm="100000">
                                          <p:val>
                                            <p:strVal val="#ppt_y"/>
                                          </p:val>
                                        </p:tav>
                                      </p:tavLst>
                                    </p:anim>
                                  </p:childTnLst>
                                </p:cTn>
                              </p:par>
                              <p:par>
                                <p:cTn id="31" presetID="8" presetClass="emph" presetSubtype="0" repeatCount="indefinite" fill="hold" nodeType="withEffect">
                                  <p:stCondLst>
                                    <p:cond delay="0"/>
                                  </p:stCondLst>
                                  <p:childTnLst>
                                    <p:animRot by="21600000">
                                      <p:cBhvr>
                                        <p:cTn id="32" dur="2250" fill="hold"/>
                                        <p:tgtEl>
                                          <p:spTgt spid="7"/>
                                        </p:tgtEl>
                                        <p:attrNameLst>
                                          <p:attrName>r</p:attrName>
                                        </p:attrNameLst>
                                      </p:cBhvr>
                                    </p:animRot>
                                  </p:childTnLst>
                                </p:cTn>
                              </p:par>
                              <p:par>
                                <p:cTn id="33" presetID="8" presetClass="emph" presetSubtype="0" repeatCount="indefinite" fill="hold" nodeType="withEffect">
                                  <p:stCondLst>
                                    <p:cond delay="0"/>
                                  </p:stCondLst>
                                  <p:childTnLst>
                                    <p:animRot by="21600000">
                                      <p:cBhvr>
                                        <p:cTn id="34" dur="2500" fill="hold"/>
                                        <p:tgtEl>
                                          <p:spTgt spid="9"/>
                                        </p:tgtEl>
                                        <p:attrNameLst>
                                          <p:attrName>r</p:attrName>
                                        </p:attrNameLst>
                                      </p:cBhvr>
                                    </p:animRot>
                                  </p:childTnLst>
                                </p:cTn>
                              </p:par>
                              <p:par>
                                <p:cTn id="35" presetID="8" presetClass="emph" presetSubtype="0" repeatCount="indefinite" fill="hold" nodeType="withEffect">
                                  <p:stCondLst>
                                    <p:cond delay="0"/>
                                  </p:stCondLst>
                                  <p:childTnLst>
                                    <p:animRot by="21600000">
                                      <p:cBhvr>
                                        <p:cTn id="36" dur="2000" fill="hold"/>
                                        <p:tgtEl>
                                          <p:spTgt spid="11"/>
                                        </p:tgtEl>
                                        <p:attrNameLst>
                                          <p:attrName>r</p:attrName>
                                        </p:attrNameLst>
                                      </p:cBhvr>
                                    </p:animRot>
                                  </p:childTnLst>
                                </p:cTn>
                              </p:par>
                              <p:par>
                                <p:cTn id="37" presetID="2" presetClass="entr" presetSubtype="2" repeatCount="indefinite" fill="hold" grpId="0" nodeType="withEffect">
                                  <p:stCondLst>
                                    <p:cond delay="500"/>
                                  </p:stCondLst>
                                  <p:childTnLst>
                                    <p:set>
                                      <p:cBhvr>
                                        <p:cTn id="38" dur="1" fill="hold">
                                          <p:stCondLst>
                                            <p:cond delay="0"/>
                                          </p:stCondLst>
                                        </p:cTn>
                                        <p:tgtEl>
                                          <p:spTgt spid="40"/>
                                        </p:tgtEl>
                                        <p:attrNameLst>
                                          <p:attrName>style.visibility</p:attrName>
                                        </p:attrNameLst>
                                      </p:cBhvr>
                                      <p:to>
                                        <p:strVal val="visible"/>
                                      </p:to>
                                    </p:set>
                                    <p:anim calcmode="lin" valueType="num">
                                      <p:cBhvr additive="base">
                                        <p:cTn id="39" dur="20000" fill="hold"/>
                                        <p:tgtEl>
                                          <p:spTgt spid="40"/>
                                        </p:tgtEl>
                                        <p:attrNameLst>
                                          <p:attrName>ppt_x</p:attrName>
                                        </p:attrNameLst>
                                      </p:cBhvr>
                                      <p:tavLst>
                                        <p:tav tm="0">
                                          <p:val>
                                            <p:strVal val="1+#ppt_w/2"/>
                                          </p:val>
                                        </p:tav>
                                        <p:tav tm="100000">
                                          <p:val>
                                            <p:strVal val="#ppt_x"/>
                                          </p:val>
                                        </p:tav>
                                      </p:tavLst>
                                    </p:anim>
                                    <p:anim calcmode="lin" valueType="num">
                                      <p:cBhvr additive="base">
                                        <p:cTn id="40" dur="20000" fill="hold"/>
                                        <p:tgtEl>
                                          <p:spTgt spid="40"/>
                                        </p:tgtEl>
                                        <p:attrNameLst>
                                          <p:attrName>ppt_y</p:attrName>
                                        </p:attrNameLst>
                                      </p:cBhvr>
                                      <p:tavLst>
                                        <p:tav tm="0">
                                          <p:val>
                                            <p:strVal val="#ppt_y"/>
                                          </p:val>
                                        </p:tav>
                                        <p:tav tm="100000">
                                          <p:val>
                                            <p:strVal val="#ppt_y"/>
                                          </p:val>
                                        </p:tav>
                                      </p:tavLst>
                                    </p:anim>
                                  </p:childTnLst>
                                </p:cTn>
                              </p:par>
                              <p:par>
                                <p:cTn id="41" presetID="2" presetClass="entr" presetSubtype="8" repeatCount="indefinite" fill="hold" grpId="0" nodeType="withEffect">
                                  <p:stCondLst>
                                    <p:cond delay="500"/>
                                  </p:stCondLst>
                                  <p:childTnLst>
                                    <p:set>
                                      <p:cBhvr>
                                        <p:cTn id="42" dur="1" fill="hold">
                                          <p:stCondLst>
                                            <p:cond delay="0"/>
                                          </p:stCondLst>
                                        </p:cTn>
                                        <p:tgtEl>
                                          <p:spTgt spid="41"/>
                                        </p:tgtEl>
                                        <p:attrNameLst>
                                          <p:attrName>style.visibility</p:attrName>
                                        </p:attrNameLst>
                                      </p:cBhvr>
                                      <p:to>
                                        <p:strVal val="visible"/>
                                      </p:to>
                                    </p:set>
                                    <p:anim calcmode="lin" valueType="num">
                                      <p:cBhvr additive="base">
                                        <p:cTn id="43" dur="20000" fill="hold"/>
                                        <p:tgtEl>
                                          <p:spTgt spid="41"/>
                                        </p:tgtEl>
                                        <p:attrNameLst>
                                          <p:attrName>ppt_x</p:attrName>
                                        </p:attrNameLst>
                                      </p:cBhvr>
                                      <p:tavLst>
                                        <p:tav tm="0">
                                          <p:val>
                                            <p:strVal val="0-#ppt_w/2"/>
                                          </p:val>
                                        </p:tav>
                                        <p:tav tm="100000">
                                          <p:val>
                                            <p:strVal val="#ppt_x"/>
                                          </p:val>
                                        </p:tav>
                                      </p:tavLst>
                                    </p:anim>
                                    <p:anim calcmode="lin" valueType="num">
                                      <p:cBhvr additive="base">
                                        <p:cTn id="44"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6"/>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6"/>
                                        </p:tgtEl>
                                        <p:attrNameLst>
                                          <p:attrName>fillcolor</p:attrName>
                                        </p:attrNameLst>
                                      </p:cBhvr>
                                      <p:to>
                                        <a:srgbClr val="FFF2CC"/>
                                      </p:to>
                                    </p:animClr>
                                    <p:set>
                                      <p:cBhvr>
                                        <p:cTn id="50" dur="250" fill="hold"/>
                                        <p:tgtEl>
                                          <p:spTgt spid="26"/>
                                        </p:tgtEl>
                                        <p:attrNameLst>
                                          <p:attrName>fill.type</p:attrName>
                                        </p:attrNameLst>
                                      </p:cBhvr>
                                      <p:to>
                                        <p:strVal val="solid"/>
                                      </p:to>
                                    </p:set>
                                    <p:set>
                                      <p:cBhvr>
                                        <p:cTn id="51" dur="250" fill="hold"/>
                                        <p:tgtEl>
                                          <p:spTgt spid="26"/>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250" fill="hold"/>
                                        <p:tgtEl>
                                          <p:spTgt spid="47"/>
                                        </p:tgtEl>
                                        <p:attrNameLst>
                                          <p:attrName>ppt_w</p:attrName>
                                        </p:attrNameLst>
                                      </p:cBhvr>
                                      <p:tavLst>
                                        <p:tav tm="0">
                                          <p:val>
                                            <p:strVal val="4*#ppt_w"/>
                                          </p:val>
                                        </p:tav>
                                        <p:tav tm="100000">
                                          <p:val>
                                            <p:strVal val="#ppt_w"/>
                                          </p:val>
                                        </p:tav>
                                      </p:tavLst>
                                    </p:anim>
                                    <p:anim calcmode="lin" valueType="num">
                                      <p:cBhvr>
                                        <p:cTn id="55"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6"/>
                                        </p:tgtEl>
                                        <p:attrNameLst>
                                          <p:attrName>fillcolor</p:attrName>
                                        </p:attrNameLst>
                                      </p:cBhvr>
                                      <p:to>
                                        <a:srgbClr val="00B050"/>
                                      </p:to>
                                    </p:animClr>
                                    <p:set>
                                      <p:cBhvr>
                                        <p:cTn id="58" dur="250" fill="hold"/>
                                        <p:tgtEl>
                                          <p:spTgt spid="26"/>
                                        </p:tgtEl>
                                        <p:attrNameLst>
                                          <p:attrName>fill.type</p:attrName>
                                        </p:attrNameLst>
                                      </p:cBhvr>
                                      <p:to>
                                        <p:strVal val="solid"/>
                                      </p:to>
                                    </p:set>
                                    <p:set>
                                      <p:cBhvr>
                                        <p:cTn id="5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0" restart="whenNotActive" fill="hold" evtFilter="cancelBubble" nodeType="interactiveSeq">
                <p:stCondLst>
                  <p:cond evt="onClick" delay="0">
                    <p:tgtEl>
                      <p:spTgt spid="4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42"/>
                                        </p:tgtEl>
                                        <p:attrNameLst>
                                          <p:attrName>fillcolor</p:attrName>
                                        </p:attrNameLst>
                                      </p:cBhvr>
                                      <p:to>
                                        <a:srgbClr val="FFF2CC"/>
                                      </p:to>
                                    </p:animClr>
                                    <p:set>
                                      <p:cBhvr>
                                        <p:cTn id="65" dur="250" fill="hold"/>
                                        <p:tgtEl>
                                          <p:spTgt spid="42"/>
                                        </p:tgtEl>
                                        <p:attrNameLst>
                                          <p:attrName>fill.type</p:attrName>
                                        </p:attrNameLst>
                                      </p:cBhvr>
                                      <p:to>
                                        <p:strVal val="solid"/>
                                      </p:to>
                                    </p:set>
                                    <p:set>
                                      <p:cBhvr>
                                        <p:cTn id="66" dur="250" fill="hold"/>
                                        <p:tgtEl>
                                          <p:spTgt spid="4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0"/>
                                  </p:stCondLst>
                                  <p:childTnLst>
                                    <p:set>
                                      <p:cBhvr>
                                        <p:cTn id="68" dur="1" fill="hold">
                                          <p:stCondLst>
                                            <p:cond delay="0"/>
                                          </p:stCondLst>
                                        </p:cTn>
                                        <p:tgtEl>
                                          <p:spTgt spid="53"/>
                                        </p:tgtEl>
                                        <p:attrNameLst>
                                          <p:attrName>style.visibility</p:attrName>
                                        </p:attrNameLst>
                                      </p:cBhvr>
                                      <p:to>
                                        <p:strVal val="visible"/>
                                      </p:to>
                                    </p:set>
                                    <p:anim calcmode="lin" valueType="num">
                                      <p:cBhvr>
                                        <p:cTn id="69" dur="250" fill="hold"/>
                                        <p:tgtEl>
                                          <p:spTgt spid="53"/>
                                        </p:tgtEl>
                                        <p:attrNameLst>
                                          <p:attrName>ppt_w</p:attrName>
                                        </p:attrNameLst>
                                      </p:cBhvr>
                                      <p:tavLst>
                                        <p:tav tm="0">
                                          <p:val>
                                            <p:strVal val="4*#ppt_w"/>
                                          </p:val>
                                        </p:tav>
                                        <p:tav tm="100000">
                                          <p:val>
                                            <p:strVal val="#ppt_w"/>
                                          </p:val>
                                        </p:tav>
                                      </p:tavLst>
                                    </p:anim>
                                    <p:anim calcmode="lin" valueType="num">
                                      <p:cBhvr>
                                        <p:cTn id="70"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par>
                                <p:cTn id="71" presetID="1" presetClass="emph" presetSubtype="2" fill="hold" nodeType="withEffect">
                                  <p:stCondLst>
                                    <p:cond delay="1000"/>
                                  </p:stCondLst>
                                  <p:childTnLst>
                                    <p:animClr clrSpc="rgb" dir="cw">
                                      <p:cBhvr>
                                        <p:cTn id="72" dur="250" fill="hold"/>
                                        <p:tgtEl>
                                          <p:spTgt spid="42"/>
                                        </p:tgtEl>
                                        <p:attrNameLst>
                                          <p:attrName>fillcolor</p:attrName>
                                        </p:attrNameLst>
                                      </p:cBhvr>
                                      <p:to>
                                        <a:srgbClr val="FFFF00"/>
                                      </p:to>
                                    </p:animClr>
                                    <p:set>
                                      <p:cBhvr>
                                        <p:cTn id="73" dur="250" fill="hold"/>
                                        <p:tgtEl>
                                          <p:spTgt spid="42"/>
                                        </p:tgtEl>
                                        <p:attrNameLst>
                                          <p:attrName>fill.type</p:attrName>
                                        </p:attrNameLst>
                                      </p:cBhvr>
                                      <p:to>
                                        <p:strVal val="solid"/>
                                      </p:to>
                                    </p:set>
                                    <p:set>
                                      <p:cBhvr>
                                        <p:cTn id="74"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5" restart="whenNotActive" fill="hold" evtFilter="cancelBubble" nodeType="interactiveSeq">
                <p:stCondLst>
                  <p:cond evt="onClick" delay="0">
                    <p:tgtEl>
                      <p:spTgt spid="43"/>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43"/>
                                        </p:tgtEl>
                                        <p:attrNameLst>
                                          <p:attrName>fillcolor</p:attrName>
                                        </p:attrNameLst>
                                      </p:cBhvr>
                                      <p:to>
                                        <a:srgbClr val="FFF2CC"/>
                                      </p:to>
                                    </p:animClr>
                                    <p:set>
                                      <p:cBhvr>
                                        <p:cTn id="80" dur="250" fill="hold"/>
                                        <p:tgtEl>
                                          <p:spTgt spid="43"/>
                                        </p:tgtEl>
                                        <p:attrNameLst>
                                          <p:attrName>fill.type</p:attrName>
                                        </p:attrNameLst>
                                      </p:cBhvr>
                                      <p:to>
                                        <p:strVal val="solid"/>
                                      </p:to>
                                    </p:set>
                                    <p:set>
                                      <p:cBhvr>
                                        <p:cTn id="81" dur="250" fill="hold"/>
                                        <p:tgtEl>
                                          <p:spTgt spid="43"/>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51"/>
                                        </p:tgtEl>
                                        <p:attrNameLst>
                                          <p:attrName>style.visibility</p:attrName>
                                        </p:attrNameLst>
                                      </p:cBhvr>
                                      <p:to>
                                        <p:strVal val="visible"/>
                                      </p:to>
                                    </p:set>
                                    <p:anim calcmode="lin" valueType="num">
                                      <p:cBhvr>
                                        <p:cTn id="84" dur="250" fill="hold"/>
                                        <p:tgtEl>
                                          <p:spTgt spid="51"/>
                                        </p:tgtEl>
                                        <p:attrNameLst>
                                          <p:attrName>ppt_w</p:attrName>
                                        </p:attrNameLst>
                                      </p:cBhvr>
                                      <p:tavLst>
                                        <p:tav tm="0">
                                          <p:val>
                                            <p:strVal val="4*#ppt_w"/>
                                          </p:val>
                                        </p:tav>
                                        <p:tav tm="100000">
                                          <p:val>
                                            <p:strVal val="#ppt_w"/>
                                          </p:val>
                                        </p:tav>
                                      </p:tavLst>
                                    </p:anim>
                                    <p:anim calcmode="lin" valueType="num">
                                      <p:cBhvr>
                                        <p:cTn id="85"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5" name="Wrong Buzzer.wav"/>
                                        </p:tgtEl>
                                      </p:cMediaNode>
                                    </p:audio>
                                  </p:subTnLst>
                                </p:cTn>
                              </p:par>
                              <p:par>
                                <p:cTn id="86" presetID="1" presetClass="emph" presetSubtype="2" fill="hold" nodeType="withEffect">
                                  <p:stCondLst>
                                    <p:cond delay="1000"/>
                                  </p:stCondLst>
                                  <p:childTnLst>
                                    <p:animClr clrSpc="rgb" dir="cw">
                                      <p:cBhvr>
                                        <p:cTn id="87" dur="250" fill="hold"/>
                                        <p:tgtEl>
                                          <p:spTgt spid="43"/>
                                        </p:tgtEl>
                                        <p:attrNameLst>
                                          <p:attrName>fillcolor</p:attrName>
                                        </p:attrNameLst>
                                      </p:cBhvr>
                                      <p:to>
                                        <a:srgbClr val="FFFF00"/>
                                      </p:to>
                                    </p:animClr>
                                    <p:set>
                                      <p:cBhvr>
                                        <p:cTn id="88" dur="250" fill="hold"/>
                                        <p:tgtEl>
                                          <p:spTgt spid="43"/>
                                        </p:tgtEl>
                                        <p:attrNameLst>
                                          <p:attrName>fill.type</p:attrName>
                                        </p:attrNameLst>
                                      </p:cBhvr>
                                      <p:to>
                                        <p:strVal val="solid"/>
                                      </p:to>
                                    </p:set>
                                    <p:set>
                                      <p:cBhvr>
                                        <p:cTn id="89"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0" restart="whenNotActive" fill="hold" evtFilter="cancelBubble" nodeType="interactiveSeq">
                <p:stCondLst>
                  <p:cond evt="onClick" delay="0">
                    <p:tgtEl>
                      <p:spTgt spid="44"/>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childTnLst>
                                    <p:animClr clrSpc="rgb" dir="cw">
                                      <p:cBhvr>
                                        <p:cTn id="94" dur="250" fill="hold"/>
                                        <p:tgtEl>
                                          <p:spTgt spid="44"/>
                                        </p:tgtEl>
                                        <p:attrNameLst>
                                          <p:attrName>fillcolor</p:attrName>
                                        </p:attrNameLst>
                                      </p:cBhvr>
                                      <p:to>
                                        <a:srgbClr val="FFF2CC"/>
                                      </p:to>
                                    </p:animClr>
                                    <p:set>
                                      <p:cBhvr>
                                        <p:cTn id="95" dur="250" fill="hold"/>
                                        <p:tgtEl>
                                          <p:spTgt spid="44"/>
                                        </p:tgtEl>
                                        <p:attrNameLst>
                                          <p:attrName>fill.type</p:attrName>
                                        </p:attrNameLst>
                                      </p:cBhvr>
                                      <p:to>
                                        <p:strVal val="solid"/>
                                      </p:to>
                                    </p:set>
                                    <p:set>
                                      <p:cBhvr>
                                        <p:cTn id="96" dur="250" fill="hold"/>
                                        <p:tgtEl>
                                          <p:spTgt spid="44"/>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par>
                                <p:cTn id="97" presetID="23" presetClass="entr" presetSubtype="32" fill="hold" nodeType="withEffect">
                                  <p:stCondLst>
                                    <p:cond delay="0"/>
                                  </p:stCondLst>
                                  <p:childTnLst>
                                    <p:set>
                                      <p:cBhvr>
                                        <p:cTn id="98" dur="1" fill="hold">
                                          <p:stCondLst>
                                            <p:cond delay="0"/>
                                          </p:stCondLst>
                                        </p:cTn>
                                        <p:tgtEl>
                                          <p:spTgt spid="49"/>
                                        </p:tgtEl>
                                        <p:attrNameLst>
                                          <p:attrName>style.visibility</p:attrName>
                                        </p:attrNameLst>
                                      </p:cBhvr>
                                      <p:to>
                                        <p:strVal val="visible"/>
                                      </p:to>
                                    </p:set>
                                    <p:anim calcmode="lin" valueType="num">
                                      <p:cBhvr>
                                        <p:cTn id="99" dur="250" fill="hold"/>
                                        <p:tgtEl>
                                          <p:spTgt spid="49"/>
                                        </p:tgtEl>
                                        <p:attrNameLst>
                                          <p:attrName>ppt_w</p:attrName>
                                        </p:attrNameLst>
                                      </p:cBhvr>
                                      <p:tavLst>
                                        <p:tav tm="0">
                                          <p:val>
                                            <p:strVal val="4*#ppt_w"/>
                                          </p:val>
                                        </p:tav>
                                        <p:tav tm="100000">
                                          <p:val>
                                            <p:strVal val="#ppt_w"/>
                                          </p:val>
                                        </p:tav>
                                      </p:tavLst>
                                    </p:anim>
                                    <p:anim calcmode="lin" valueType="num">
                                      <p:cBhvr>
                                        <p:cTn id="100"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5" name="Wrong Buzzer.wav"/>
                                        </p:tgtEl>
                                      </p:cMediaNode>
                                    </p:audio>
                                  </p:subTnLst>
                                </p:cTn>
                              </p:par>
                              <p:par>
                                <p:cTn id="101" presetID="1" presetClass="emph" presetSubtype="2" fill="hold" nodeType="withEffect">
                                  <p:stCondLst>
                                    <p:cond delay="1000"/>
                                  </p:stCondLst>
                                  <p:childTnLst>
                                    <p:animClr clrSpc="rgb" dir="cw">
                                      <p:cBhvr>
                                        <p:cTn id="102" dur="250" fill="hold"/>
                                        <p:tgtEl>
                                          <p:spTgt spid="44"/>
                                        </p:tgtEl>
                                        <p:attrNameLst>
                                          <p:attrName>fillcolor</p:attrName>
                                        </p:attrNameLst>
                                      </p:cBhvr>
                                      <p:to>
                                        <a:srgbClr val="FFFF00"/>
                                      </p:to>
                                    </p:animClr>
                                    <p:set>
                                      <p:cBhvr>
                                        <p:cTn id="103" dur="250" fill="hold"/>
                                        <p:tgtEl>
                                          <p:spTgt spid="44"/>
                                        </p:tgtEl>
                                        <p:attrNameLst>
                                          <p:attrName>fill.type</p:attrName>
                                        </p:attrNameLst>
                                      </p:cBhvr>
                                      <p:to>
                                        <p:strVal val="solid"/>
                                      </p:to>
                                    </p:set>
                                    <p:set>
                                      <p:cBhvr>
                                        <p:cTn id="104"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46454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53921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6006689"/>
            <a:ext cx="520391" cy="566575"/>
          </a:xfrm>
          <a:prstGeom prst="rect">
            <a:avLst/>
          </a:prstGeom>
        </p:spPr>
      </p:pic>
      <p:sp>
        <p:nvSpPr>
          <p:cNvPr id="40" name="Cloud 39"/>
          <p:cNvSpPr/>
          <p:nvPr/>
        </p:nvSpPr>
        <p:spPr>
          <a:xfrm>
            <a:off x="-572099" y="1087711"/>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2337201" y="2828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Snip Diagonal Corner Rectangle 3">
            <a:extLst>
              <a:ext uri="{FF2B5EF4-FFF2-40B4-BE49-F238E27FC236}">
                <a16:creationId xmlns:a16="http://schemas.microsoft.com/office/drawing/2014/main" id="{EF2E0252-4605-8CD2-871D-C8DC1139D211}"/>
              </a:ext>
            </a:extLst>
          </p:cNvPr>
          <p:cNvSpPr/>
          <p:nvPr/>
        </p:nvSpPr>
        <p:spPr>
          <a:xfrm>
            <a:off x="2235810" y="136478"/>
            <a:ext cx="8126168" cy="1902467"/>
          </a:xfrm>
          <a:prstGeom prst="snip2DiagRect">
            <a:avLst>
              <a:gd name="adj1" fmla="val 2555"/>
              <a:gd name="adj2" fmla="val 16667"/>
            </a:avLst>
          </a:prstGeom>
          <a:solidFill>
            <a:schemeClr val="bg1"/>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3. Chúa Giê su đã làm gì với các môn đệ?</a:t>
            </a:r>
            <a:r>
              <a:rPr lang="vi-VN" sz="4000" b="1">
                <a:solidFill>
                  <a:prstClr val="black"/>
                </a:solidFill>
                <a:latin typeface="Times New Roman" panose="02020603050405020304" pitchFamily="18" charset="0"/>
                <a:cs typeface="Times New Roman" panose="02020603050405020304" pitchFamily="18" charset="0"/>
              </a:rPr>
              <a:t> Thân nhân Người hay tin họ đã làm gì? </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5">
            <a:extLst>
              <a:ext uri="{FF2B5EF4-FFF2-40B4-BE49-F238E27FC236}">
                <a16:creationId xmlns:a16="http://schemas.microsoft.com/office/drawing/2014/main" id="{10093FF6-3BE7-FCE0-B0C1-B8CD167375D8}"/>
              </a:ext>
            </a:extLst>
          </p:cNvPr>
          <p:cNvSpPr/>
          <p:nvPr/>
        </p:nvSpPr>
        <p:spPr>
          <a:xfrm>
            <a:off x="6282379" y="2385230"/>
            <a:ext cx="4855893" cy="79252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lvl="0">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4400" b="1" kern="0">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 bắt Người. </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1">
            <a:extLst>
              <a:ext uri="{FF2B5EF4-FFF2-40B4-BE49-F238E27FC236}">
                <a16:creationId xmlns:a16="http://schemas.microsoft.com/office/drawing/2014/main" id="{409EA2CD-E662-A7B9-6E52-3CF0572D80F0}"/>
              </a:ext>
            </a:extLst>
          </p:cNvPr>
          <p:cNvSpPr/>
          <p:nvPr/>
        </p:nvSpPr>
        <p:spPr>
          <a:xfrm>
            <a:off x="1380299" y="2385229"/>
            <a:ext cx="4640681" cy="79252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Dạy bảo</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Rectangle 42">
            <a:extLst>
              <a:ext uri="{FF2B5EF4-FFF2-40B4-BE49-F238E27FC236}">
                <a16:creationId xmlns:a16="http://schemas.microsoft.com/office/drawing/2014/main" id="{CF7A9A48-4A2F-D331-10D3-CF4F4BA2CA03}"/>
              </a:ext>
            </a:extLst>
          </p:cNvPr>
          <p:cNvSpPr/>
          <p:nvPr/>
        </p:nvSpPr>
        <p:spPr>
          <a:xfrm>
            <a:off x="1380299" y="3827597"/>
            <a:ext cx="4640681" cy="85037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 Tránh</a:t>
            </a:r>
            <a:r>
              <a:rPr kumimoji="0" lang="en-US" sz="40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43">
            <a:extLst>
              <a:ext uri="{FF2B5EF4-FFF2-40B4-BE49-F238E27FC236}">
                <a16:creationId xmlns:a16="http://schemas.microsoft.com/office/drawing/2014/main" id="{34403416-DA6C-AE4F-4A96-7ED782EF256D}"/>
              </a:ext>
            </a:extLst>
          </p:cNvPr>
          <p:cNvSpPr/>
          <p:nvPr/>
        </p:nvSpPr>
        <p:spPr>
          <a:xfrm>
            <a:off x="6282379" y="3808171"/>
            <a:ext cx="5022549" cy="869804"/>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Đi cùng</a:t>
            </a:r>
            <a:endPar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46">
            <a:extLst>
              <a:ext uri="{FF2B5EF4-FFF2-40B4-BE49-F238E27FC236}">
                <a16:creationId xmlns:a16="http://schemas.microsoft.com/office/drawing/2014/main" id="{27ABDFD6-71DE-1B78-57B2-975E40906B02}"/>
              </a:ext>
            </a:extLst>
          </p:cNvPr>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211040" y="2456237"/>
            <a:ext cx="862414" cy="643285"/>
          </a:xfrm>
          <a:prstGeom prst="rect">
            <a:avLst/>
          </a:prstGeom>
        </p:spPr>
      </p:pic>
      <p:pic>
        <p:nvPicPr>
          <p:cNvPr id="16" name="Picture 52">
            <a:extLst>
              <a:ext uri="{FF2B5EF4-FFF2-40B4-BE49-F238E27FC236}">
                <a16:creationId xmlns:a16="http://schemas.microsoft.com/office/drawing/2014/main" id="{902E0320-00F8-5BB7-8DFC-E34D232D18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93737" y="2461764"/>
            <a:ext cx="738684" cy="649147"/>
          </a:xfrm>
          <a:prstGeom prst="rect">
            <a:avLst/>
          </a:prstGeom>
        </p:spPr>
      </p:pic>
      <p:pic>
        <p:nvPicPr>
          <p:cNvPr id="18" name="Picture 52">
            <a:extLst>
              <a:ext uri="{FF2B5EF4-FFF2-40B4-BE49-F238E27FC236}">
                <a16:creationId xmlns:a16="http://schemas.microsoft.com/office/drawing/2014/main" id="{B628DEAE-6B0F-9A0F-E8D6-9C9C6DD01A0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67960" y="3928212"/>
            <a:ext cx="738684" cy="649147"/>
          </a:xfrm>
          <a:prstGeom prst="rect">
            <a:avLst/>
          </a:prstGeom>
        </p:spPr>
      </p:pic>
      <p:pic>
        <p:nvPicPr>
          <p:cNvPr id="19" name="Picture 52">
            <a:extLst>
              <a:ext uri="{FF2B5EF4-FFF2-40B4-BE49-F238E27FC236}">
                <a16:creationId xmlns:a16="http://schemas.microsoft.com/office/drawing/2014/main" id="{FB87C1D5-C997-2DCB-94A9-35419C4426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334770" y="3928212"/>
            <a:ext cx="738684" cy="649147"/>
          </a:xfrm>
          <a:prstGeom prst="rect">
            <a:avLst/>
          </a:prstGeom>
        </p:spPr>
      </p:pic>
      <p:sp>
        <p:nvSpPr>
          <p:cNvPr id="12" name="Cloud 56">
            <a:hlinkClick r:id="rId13" action="ppaction://hlinksldjump"/>
            <a:extLst>
              <a:ext uri="{FF2B5EF4-FFF2-40B4-BE49-F238E27FC236}">
                <a16:creationId xmlns:a16="http://schemas.microsoft.com/office/drawing/2014/main" id="{066D8DE3-81E1-41B5-5BC0-4F09F7FCAE7F}"/>
              </a:ext>
            </a:extLst>
          </p:cNvPr>
          <p:cNvSpPr/>
          <p:nvPr/>
        </p:nvSpPr>
        <p:spPr>
          <a:xfrm>
            <a:off x="-4985" y="5828357"/>
            <a:ext cx="1797385" cy="95932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rPr>
              <a:t>QUAY </a:t>
            </a: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029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8" presetClass="emph" presetSubtype="0" repeatCount="indefinite" fill="hold" nodeType="afterEffect">
                                  <p:stCondLst>
                                    <p:cond delay="0"/>
                                  </p:stCondLst>
                                  <p:childTnLst>
                                    <p:animRot by="21600000">
                                      <p:cBhvr>
                                        <p:cTn id="36" dur="2250" fill="hold"/>
                                        <p:tgtEl>
                                          <p:spTgt spid="7"/>
                                        </p:tgtEl>
                                        <p:attrNameLst>
                                          <p:attrName>r</p:attrName>
                                        </p:attrNameLst>
                                      </p:cBhvr>
                                    </p:animRot>
                                  </p:childTnLst>
                                </p:cTn>
                              </p:par>
                            </p:childTnLst>
                          </p:cTn>
                        </p:par>
                        <p:par>
                          <p:cTn id="37" fill="hold">
                            <p:stCondLst>
                              <p:cond delay="4750"/>
                            </p:stCondLst>
                            <p:childTnLst>
                              <p:par>
                                <p:cTn id="38" presetID="8" presetClass="emph" presetSubtype="0" repeatCount="indefinite" fill="hold" nodeType="afterEffect">
                                  <p:stCondLst>
                                    <p:cond delay="0"/>
                                  </p:stCondLst>
                                  <p:childTnLst>
                                    <p:animRot by="21600000">
                                      <p:cBhvr>
                                        <p:cTn id="39" dur="2500" fill="hold"/>
                                        <p:tgtEl>
                                          <p:spTgt spid="9"/>
                                        </p:tgtEl>
                                        <p:attrNameLst>
                                          <p:attrName>r</p:attrName>
                                        </p:attrNameLst>
                                      </p:cBhvr>
                                    </p:animRot>
                                  </p:childTnLst>
                                </p:cTn>
                              </p:par>
                            </p:childTnLst>
                          </p:cTn>
                        </p:par>
                        <p:par>
                          <p:cTn id="40" fill="hold">
                            <p:stCondLst>
                              <p:cond delay="7250"/>
                            </p:stCondLst>
                            <p:childTnLst>
                              <p:par>
                                <p:cTn id="41" presetID="8" presetClass="emph" presetSubtype="0" repeatCount="indefinite" fill="hold" nodeType="afterEffect">
                                  <p:stCondLst>
                                    <p:cond delay="0"/>
                                  </p:stCondLst>
                                  <p:childTnLst>
                                    <p:animRot by="21600000">
                                      <p:cBhvr>
                                        <p:cTn id="42" dur="2000" fill="hold"/>
                                        <p:tgtEl>
                                          <p:spTgt spid="11"/>
                                        </p:tgtEl>
                                        <p:attrNameLst>
                                          <p:attrName>r</p:attrName>
                                        </p:attrNameLst>
                                      </p:cBhvr>
                                    </p:animRot>
                                  </p:childTnLst>
                                </p:cTn>
                              </p:par>
                            </p:childTnLst>
                          </p:cTn>
                        </p:par>
                        <p:par>
                          <p:cTn id="43" fill="hold">
                            <p:stCondLst>
                              <p:cond delay="9250"/>
                            </p:stCondLst>
                            <p:childTnLst>
                              <p:par>
                                <p:cTn id="44" presetID="2" presetClass="entr" presetSubtype="2" repeatCount="indefinite"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20000" fill="hold"/>
                                        <p:tgtEl>
                                          <p:spTgt spid="40"/>
                                        </p:tgtEl>
                                        <p:attrNameLst>
                                          <p:attrName>ppt_x</p:attrName>
                                        </p:attrNameLst>
                                      </p:cBhvr>
                                      <p:tavLst>
                                        <p:tav tm="0">
                                          <p:val>
                                            <p:strVal val="1+#ppt_w/2"/>
                                          </p:val>
                                        </p:tav>
                                        <p:tav tm="100000">
                                          <p:val>
                                            <p:strVal val="#ppt_x"/>
                                          </p:val>
                                        </p:tav>
                                      </p:tavLst>
                                    </p:anim>
                                    <p:anim calcmode="lin" valueType="num">
                                      <p:cBhvr additive="base">
                                        <p:cTn id="47" dur="20000" fill="hold"/>
                                        <p:tgtEl>
                                          <p:spTgt spid="40"/>
                                        </p:tgtEl>
                                        <p:attrNameLst>
                                          <p:attrName>ppt_y</p:attrName>
                                        </p:attrNameLst>
                                      </p:cBhvr>
                                      <p:tavLst>
                                        <p:tav tm="0">
                                          <p:val>
                                            <p:strVal val="#ppt_y"/>
                                          </p:val>
                                        </p:tav>
                                        <p:tav tm="100000">
                                          <p:val>
                                            <p:strVal val="#ppt_y"/>
                                          </p:val>
                                        </p:tav>
                                      </p:tavLst>
                                    </p:anim>
                                  </p:childTnLst>
                                </p:cTn>
                              </p:par>
                            </p:childTnLst>
                          </p:cTn>
                        </p:par>
                        <p:par>
                          <p:cTn id="48" fill="hold">
                            <p:stCondLst>
                              <p:cond delay="29250"/>
                            </p:stCondLst>
                            <p:childTnLst>
                              <p:par>
                                <p:cTn id="49" presetID="2" presetClass="entr" presetSubtype="8" repeatCount="indefinite" fill="hold" grpId="0" nodeType="afterEffect">
                                  <p:stCondLst>
                                    <p:cond delay="0"/>
                                  </p:stCondLst>
                                  <p:childTnLst>
                                    <p:set>
                                      <p:cBhvr>
                                        <p:cTn id="50" dur="1" fill="hold">
                                          <p:stCondLst>
                                            <p:cond delay="0"/>
                                          </p:stCondLst>
                                        </p:cTn>
                                        <p:tgtEl>
                                          <p:spTgt spid="41"/>
                                        </p:tgtEl>
                                        <p:attrNameLst>
                                          <p:attrName>style.visibility</p:attrName>
                                        </p:attrNameLst>
                                      </p:cBhvr>
                                      <p:to>
                                        <p:strVal val="visible"/>
                                      </p:to>
                                    </p:set>
                                    <p:anim calcmode="lin" valueType="num">
                                      <p:cBhvr additive="base">
                                        <p:cTn id="51" dur="20000" fill="hold"/>
                                        <p:tgtEl>
                                          <p:spTgt spid="41"/>
                                        </p:tgtEl>
                                        <p:attrNameLst>
                                          <p:attrName>ppt_x</p:attrName>
                                        </p:attrNameLst>
                                      </p:cBhvr>
                                      <p:tavLst>
                                        <p:tav tm="0">
                                          <p:val>
                                            <p:strVal val="0-#ppt_w/2"/>
                                          </p:val>
                                        </p:tav>
                                        <p:tav tm="100000">
                                          <p:val>
                                            <p:strVal val="#ppt_x"/>
                                          </p:val>
                                        </p:tav>
                                      </p:tavLst>
                                    </p:anim>
                                    <p:anim calcmode="lin" valueType="num">
                                      <p:cBhvr additive="base">
                                        <p:cTn id="52"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21" presetClass="emph" presetSubtype="0" fill="hold" grpId="1" nodeType="withEffect">
                                  <p:stCondLst>
                                    <p:cond delay="0"/>
                                  </p:stCondLst>
                                  <p:childTnLst>
                                    <p:animClr clrSpc="hsl" dir="cw">
                                      <p:cBhvr override="childStyle">
                                        <p:cTn id="57" dur="500" fill="hold"/>
                                        <p:tgtEl>
                                          <p:spTgt spid="5"/>
                                        </p:tgtEl>
                                        <p:attrNameLst>
                                          <p:attrName>style.color</p:attrName>
                                        </p:attrNameLst>
                                      </p:cBhvr>
                                      <p:by>
                                        <p:hsl h="7200000" s="0" l="0"/>
                                      </p:by>
                                    </p:animClr>
                                    <p:animClr clrSpc="hsl" dir="cw">
                                      <p:cBhvr>
                                        <p:cTn id="58" dur="500" fill="hold"/>
                                        <p:tgtEl>
                                          <p:spTgt spid="5"/>
                                        </p:tgtEl>
                                        <p:attrNameLst>
                                          <p:attrName>fillcolor</p:attrName>
                                        </p:attrNameLst>
                                      </p:cBhvr>
                                      <p:by>
                                        <p:hsl h="7200000" s="0" l="0"/>
                                      </p:by>
                                    </p:animClr>
                                    <p:animClr clrSpc="hsl" dir="cw">
                                      <p:cBhvr>
                                        <p:cTn id="59" dur="500" fill="hold"/>
                                        <p:tgtEl>
                                          <p:spTgt spid="5"/>
                                        </p:tgtEl>
                                        <p:attrNameLst>
                                          <p:attrName>stroke.color</p:attrName>
                                        </p:attrNameLst>
                                      </p:cBhvr>
                                      <p:by>
                                        <p:hsl h="7200000" s="0" l="0"/>
                                      </p:by>
                                    </p:animClr>
                                    <p:set>
                                      <p:cBhvr>
                                        <p:cTn id="60" dur="500" fill="hold"/>
                                        <p:tgtEl>
                                          <p:spTgt spid="5"/>
                                        </p:tgtEl>
                                        <p:attrNameLst>
                                          <p:attrName>fill.type</p:attrName>
                                        </p:attrNameLst>
                                      </p:cBhvr>
                                      <p:to>
                                        <p:strVal val="solid"/>
                                      </p:to>
                                    </p:set>
                                  </p:childTnLst>
                                </p:cTn>
                              </p:par>
                              <p:par>
                                <p:cTn id="61" presetID="23" presetClass="entr" presetSubtype="32"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250" fill="hold"/>
                                        <p:tgtEl>
                                          <p:spTgt spid="16"/>
                                        </p:tgtEl>
                                        <p:attrNameLst>
                                          <p:attrName>ppt_w</p:attrName>
                                        </p:attrNameLst>
                                      </p:cBhvr>
                                      <p:tavLst>
                                        <p:tav tm="0">
                                          <p:val>
                                            <p:strVal val="4*#ppt_w"/>
                                          </p:val>
                                        </p:tav>
                                        <p:tav tm="100000">
                                          <p:val>
                                            <p:strVal val="#ppt_w"/>
                                          </p:val>
                                        </p:tav>
                                      </p:tavLst>
                                    </p:anim>
                                    <p:anim calcmode="lin" valueType="num">
                                      <p:cBhvr>
                                        <p:cTn id="6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5"/>
                  </p:tgtEl>
                </p:cond>
              </p:nextCondLst>
            </p:seq>
            <p:seq concurrent="1" nextAc="seek">
              <p:cTn id="65" restart="whenNotActive" fill="hold" evtFilter="cancelBubble" nodeType="interactiveSeq">
                <p:stCondLst>
                  <p:cond evt="onClick" delay="0">
                    <p:tgtEl>
                      <p:spTgt spid="3"/>
                    </p:tgtEl>
                  </p:cond>
                </p:stCondLst>
                <p:endSync evt="end" delay="0">
                  <p:rtn val="all"/>
                </p:endSync>
                <p:childTnLst>
                  <p:par>
                    <p:cTn id="66" fill="hold">
                      <p:stCondLst>
                        <p:cond delay="0"/>
                      </p:stCondLst>
                      <p:childTnLst>
                        <p:par>
                          <p:cTn id="67" fill="hold">
                            <p:stCondLst>
                              <p:cond delay="0"/>
                            </p:stCondLst>
                            <p:childTnLst>
                              <p:par>
                                <p:cTn id="68" presetID="21" presetClass="emph" presetSubtype="0" fill="hold" grpId="1" nodeType="withEffect">
                                  <p:stCondLst>
                                    <p:cond delay="0"/>
                                  </p:stCondLst>
                                  <p:childTnLst>
                                    <p:animClr clrSpc="hsl" dir="cw">
                                      <p:cBhvr override="childStyle">
                                        <p:cTn id="69" dur="500" fill="hold"/>
                                        <p:tgtEl>
                                          <p:spTgt spid="3"/>
                                        </p:tgtEl>
                                        <p:attrNameLst>
                                          <p:attrName>style.color</p:attrName>
                                        </p:attrNameLst>
                                      </p:cBhvr>
                                      <p:by>
                                        <p:hsl h="7200000" s="0" l="0"/>
                                      </p:by>
                                    </p:animClr>
                                    <p:animClr clrSpc="hsl" dir="cw">
                                      <p:cBhvr>
                                        <p:cTn id="70" dur="500" fill="hold"/>
                                        <p:tgtEl>
                                          <p:spTgt spid="3"/>
                                        </p:tgtEl>
                                        <p:attrNameLst>
                                          <p:attrName>fillcolor</p:attrName>
                                        </p:attrNameLst>
                                      </p:cBhvr>
                                      <p:by>
                                        <p:hsl h="7200000" s="0" l="0"/>
                                      </p:by>
                                    </p:animClr>
                                    <p:animClr clrSpc="hsl" dir="cw">
                                      <p:cBhvr>
                                        <p:cTn id="71" dur="500" fill="hold"/>
                                        <p:tgtEl>
                                          <p:spTgt spid="3"/>
                                        </p:tgtEl>
                                        <p:attrNameLst>
                                          <p:attrName>stroke.color</p:attrName>
                                        </p:attrNameLst>
                                      </p:cBhvr>
                                      <p:by>
                                        <p:hsl h="7200000" s="0" l="0"/>
                                      </p:by>
                                    </p:animClr>
                                    <p:set>
                                      <p:cBhvr>
                                        <p:cTn id="72" dur="500" fill="hold"/>
                                        <p:tgtEl>
                                          <p:spTgt spid="3"/>
                                        </p:tgtEl>
                                        <p:attrNameLst>
                                          <p:attrName>fill.type</p:attrName>
                                        </p:attrNameLst>
                                      </p:cBhvr>
                                      <p:to>
                                        <p:strVal val="solid"/>
                                      </p:to>
                                    </p:set>
                                  </p:childTnLst>
                                </p:cTn>
                              </p:par>
                              <p:par>
                                <p:cTn id="73" presetID="37" presetClass="entr" presetSubtype="0" fill="hold"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1000"/>
                                        <p:tgtEl>
                                          <p:spTgt spid="10"/>
                                        </p:tgtEl>
                                      </p:cBhvr>
                                    </p:animEffect>
                                    <p:anim calcmode="lin" valueType="num">
                                      <p:cBhvr>
                                        <p:cTn id="76" dur="1000" fill="hold"/>
                                        <p:tgtEl>
                                          <p:spTgt spid="10"/>
                                        </p:tgtEl>
                                        <p:attrNameLst>
                                          <p:attrName>ppt_x</p:attrName>
                                        </p:attrNameLst>
                                      </p:cBhvr>
                                      <p:tavLst>
                                        <p:tav tm="0">
                                          <p:val>
                                            <p:strVal val="#ppt_x"/>
                                          </p:val>
                                        </p:tav>
                                        <p:tav tm="100000">
                                          <p:val>
                                            <p:strVal val="#ppt_x"/>
                                          </p:val>
                                        </p:tav>
                                      </p:tavLst>
                                    </p:anim>
                                    <p:anim calcmode="lin" valueType="num">
                                      <p:cBhvr>
                                        <p:cTn id="77" dur="900" decel="100000" fill="hold"/>
                                        <p:tgtEl>
                                          <p:spTgt spid="10"/>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3"/>
                  </p:tgtEl>
                </p:cond>
              </p:nextCondLst>
            </p:seq>
            <p:seq concurrent="1" nextAc="seek">
              <p:cTn id="79" restart="whenNotActive" fill="hold" evtFilter="cancelBubble" nodeType="interactiveSeq">
                <p:stCondLst>
                  <p:cond evt="onClick" delay="0">
                    <p:tgtEl>
                      <p:spTgt spid="6"/>
                    </p:tgtEl>
                  </p:cond>
                </p:stCondLst>
                <p:endSync evt="end" delay="0">
                  <p:rtn val="all"/>
                </p:endSync>
                <p:childTnLst>
                  <p:par>
                    <p:cTn id="80" fill="hold">
                      <p:stCondLst>
                        <p:cond delay="0"/>
                      </p:stCondLst>
                      <p:childTnLst>
                        <p:par>
                          <p:cTn id="81" fill="hold">
                            <p:stCondLst>
                              <p:cond delay="0"/>
                            </p:stCondLst>
                            <p:childTnLst>
                              <p:par>
                                <p:cTn id="82" presetID="21" presetClass="emph" presetSubtype="0" fill="hold" grpId="1" nodeType="withEffect">
                                  <p:stCondLst>
                                    <p:cond delay="0"/>
                                  </p:stCondLst>
                                  <p:childTnLst>
                                    <p:animClr clrSpc="hsl" dir="cw">
                                      <p:cBhvr override="childStyle">
                                        <p:cTn id="83" dur="500" fill="hold"/>
                                        <p:tgtEl>
                                          <p:spTgt spid="6"/>
                                        </p:tgtEl>
                                        <p:attrNameLst>
                                          <p:attrName>style.color</p:attrName>
                                        </p:attrNameLst>
                                      </p:cBhvr>
                                      <p:by>
                                        <p:hsl h="7200000" s="0" l="0"/>
                                      </p:by>
                                    </p:animClr>
                                    <p:animClr clrSpc="hsl" dir="cw">
                                      <p:cBhvr>
                                        <p:cTn id="84" dur="500" fill="hold"/>
                                        <p:tgtEl>
                                          <p:spTgt spid="6"/>
                                        </p:tgtEl>
                                        <p:attrNameLst>
                                          <p:attrName>fillcolor</p:attrName>
                                        </p:attrNameLst>
                                      </p:cBhvr>
                                      <p:by>
                                        <p:hsl h="7200000" s="0" l="0"/>
                                      </p:by>
                                    </p:animClr>
                                    <p:animClr clrSpc="hsl" dir="cw">
                                      <p:cBhvr>
                                        <p:cTn id="85" dur="500" fill="hold"/>
                                        <p:tgtEl>
                                          <p:spTgt spid="6"/>
                                        </p:tgtEl>
                                        <p:attrNameLst>
                                          <p:attrName>stroke.color</p:attrName>
                                        </p:attrNameLst>
                                      </p:cBhvr>
                                      <p:by>
                                        <p:hsl h="7200000" s="0" l="0"/>
                                      </p:by>
                                    </p:animClr>
                                    <p:set>
                                      <p:cBhvr>
                                        <p:cTn id="86" dur="500" fill="hold"/>
                                        <p:tgtEl>
                                          <p:spTgt spid="6"/>
                                        </p:tgtEl>
                                        <p:attrNameLst>
                                          <p:attrName>fill.type</p:attrName>
                                        </p:attrNameLst>
                                      </p:cBhvr>
                                      <p:to>
                                        <p:strVal val="solid"/>
                                      </p:to>
                                    </p:set>
                                  </p:childTnLst>
                                </p:cTn>
                              </p:par>
                              <p:par>
                                <p:cTn id="87" presetID="23" presetClass="entr" presetSubtype="32" fill="hold" nodeType="withEffect">
                                  <p:stCondLst>
                                    <p:cond delay="0"/>
                                  </p:stCondLst>
                                  <p:childTnLst>
                                    <p:set>
                                      <p:cBhvr>
                                        <p:cTn id="88" dur="1" fill="hold">
                                          <p:stCondLst>
                                            <p:cond delay="0"/>
                                          </p:stCondLst>
                                        </p:cTn>
                                        <p:tgtEl>
                                          <p:spTgt spid="18"/>
                                        </p:tgtEl>
                                        <p:attrNameLst>
                                          <p:attrName>style.visibility</p:attrName>
                                        </p:attrNameLst>
                                      </p:cBhvr>
                                      <p:to>
                                        <p:strVal val="visible"/>
                                      </p:to>
                                    </p:set>
                                    <p:anim calcmode="lin" valueType="num">
                                      <p:cBhvr>
                                        <p:cTn id="89" dur="250" fill="hold"/>
                                        <p:tgtEl>
                                          <p:spTgt spid="18"/>
                                        </p:tgtEl>
                                        <p:attrNameLst>
                                          <p:attrName>ppt_w</p:attrName>
                                        </p:attrNameLst>
                                      </p:cBhvr>
                                      <p:tavLst>
                                        <p:tav tm="0">
                                          <p:val>
                                            <p:strVal val="4*#ppt_w"/>
                                          </p:val>
                                        </p:tav>
                                        <p:tav tm="100000">
                                          <p:val>
                                            <p:strVal val="#ppt_w"/>
                                          </p:val>
                                        </p:tav>
                                      </p:tavLst>
                                    </p:anim>
                                    <p:anim calcmode="lin" valueType="num">
                                      <p:cBhvr>
                                        <p:cTn id="90"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6"/>
                  </p:tgtEl>
                </p:cond>
              </p:nextCondLst>
            </p:seq>
            <p:seq concurrent="1" nextAc="seek">
              <p:cTn id="91" restart="whenNotActive" fill="hold" evtFilter="cancelBubble" nodeType="interactiveSeq">
                <p:stCondLst>
                  <p:cond evt="onClick" delay="0">
                    <p:tgtEl>
                      <p:spTgt spid="8"/>
                    </p:tgtEl>
                  </p:cond>
                </p:stCondLst>
                <p:endSync evt="end" delay="0">
                  <p:rtn val="all"/>
                </p:endSync>
                <p:childTnLst>
                  <p:par>
                    <p:cTn id="92" fill="hold">
                      <p:stCondLst>
                        <p:cond delay="0"/>
                      </p:stCondLst>
                      <p:childTnLst>
                        <p:par>
                          <p:cTn id="93" fill="hold">
                            <p:stCondLst>
                              <p:cond delay="0"/>
                            </p:stCondLst>
                            <p:childTnLst>
                              <p:par>
                                <p:cTn id="94" presetID="3" presetClass="emph" presetSubtype="2" fill="hold" grpId="1" nodeType="withEffect">
                                  <p:stCondLst>
                                    <p:cond delay="0"/>
                                  </p:stCondLst>
                                  <p:childTnLst>
                                    <p:animClr clrSpc="rgb" dir="cw">
                                      <p:cBhvr override="childStyle">
                                        <p:cTn id="95" dur="2000" fill="hold"/>
                                        <p:tgtEl>
                                          <p:spTgt spid="8"/>
                                        </p:tgtEl>
                                        <p:attrNameLst>
                                          <p:attrName>style.color</p:attrName>
                                        </p:attrNameLst>
                                      </p:cBhvr>
                                      <p:to>
                                        <a:schemeClr val="accent2"/>
                                      </p:to>
                                    </p:animClr>
                                  </p:childTnLst>
                                </p:cTn>
                              </p:par>
                              <p:par>
                                <p:cTn id="96" presetID="23" presetClass="entr" presetSubtype="32" fill="hold" nodeType="with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250" fill="hold"/>
                                        <p:tgtEl>
                                          <p:spTgt spid="19"/>
                                        </p:tgtEl>
                                        <p:attrNameLst>
                                          <p:attrName>ppt_w</p:attrName>
                                        </p:attrNameLst>
                                      </p:cBhvr>
                                      <p:tavLst>
                                        <p:tav tm="0">
                                          <p:val>
                                            <p:strVal val="4*#ppt_w"/>
                                          </p:val>
                                        </p:tav>
                                        <p:tav tm="100000">
                                          <p:val>
                                            <p:strVal val="#ppt_w"/>
                                          </p:val>
                                        </p:tav>
                                      </p:tavLst>
                                    </p:anim>
                                    <p:anim calcmode="lin" valueType="num">
                                      <p:cBhvr>
                                        <p:cTn id="99"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childTnLst>
        </p:cTn>
      </p:par>
    </p:tnLst>
    <p:bldLst>
      <p:bldP spid="40" grpId="0" animBg="1"/>
      <p:bldP spid="41" grpId="0" animBg="1"/>
      <p:bldP spid="2" grpId="0" animBg="1"/>
      <p:bldP spid="3" grpId="0" animBg="1"/>
      <p:bldP spid="3" grpId="1" animBg="1"/>
      <p:bldP spid="5" grpId="0" animBg="1"/>
      <p:bldP spid="5" grpId="1" animBg="1"/>
      <p:bldP spid="6" grpId="0" animBg="1"/>
      <p:bldP spid="6"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31942" y="1009260"/>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582879" y="6184640"/>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478528" y="483326"/>
            <a:ext cx="8883450" cy="1790775"/>
          </a:xfrm>
          <a:prstGeom prst="snip2DiagRect">
            <a:avLst>
              <a:gd name="adj1" fmla="val 0"/>
              <a:gd name="adj2" fmla="val 34234"/>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4400" b="1">
                <a:solidFill>
                  <a:prstClr val="black"/>
                </a:solidFill>
                <a:latin typeface="Times New Roman" panose="02020603050405020304" pitchFamily="18" charset="0"/>
                <a:cs typeface="Times New Roman" panose="02020603050405020304" pitchFamily="18" charset="0"/>
              </a:rPr>
              <a:t>4.  Thân nhân của Đức Giêsu cho rằng người bị làm sao?</a:t>
            </a:r>
            <a:endParaRPr kumimoji="0" lang="vi-VN" sz="4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205469" y="2647744"/>
            <a:ext cx="4562285" cy="770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bị mất trí</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572099" y="33755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Cloud 40"/>
          <p:cNvSpPr/>
          <p:nvPr/>
        </p:nvSpPr>
        <p:spPr>
          <a:xfrm>
            <a:off x="12192000" y="63102"/>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88424" y="2651328"/>
            <a:ext cx="4864165" cy="770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B</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ị</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quỷ ám</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205469" y="3935573"/>
            <a:ext cx="4562285" cy="770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Q</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uyền</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năng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88424" y="3935573"/>
            <a:ext cx="4876463" cy="770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Bị điên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692559" y="2673785"/>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92559" y="396893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91718" y="395913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31914" y="2698101"/>
            <a:ext cx="804742" cy="707197"/>
          </a:xfrm>
          <a:prstGeom prst="rect">
            <a:avLst/>
          </a:prstGeom>
        </p:spPr>
      </p:pic>
      <p:sp>
        <p:nvSpPr>
          <p:cNvPr id="2" name="Cloud 56">
            <a:hlinkClick r:id="rId14" action="ppaction://hlinksldjump"/>
            <a:extLst>
              <a:ext uri="{FF2B5EF4-FFF2-40B4-BE49-F238E27FC236}">
                <a16:creationId xmlns:a16="http://schemas.microsoft.com/office/drawing/2014/main" id="{937CBDEA-7292-209F-891F-8EF3BBD738DF}"/>
              </a:ext>
            </a:extLst>
          </p:cNvPr>
          <p:cNvSpPr/>
          <p:nvPr/>
        </p:nvSpPr>
        <p:spPr>
          <a:xfrm>
            <a:off x="-4985" y="5828357"/>
            <a:ext cx="1797385" cy="95932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rPr>
              <a:t>QUAY </a:t>
            </a: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8927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458828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533500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949539"/>
            <a:ext cx="520391" cy="566575"/>
          </a:xfrm>
          <a:prstGeom prst="rect">
            <a:avLst/>
          </a:prstGeom>
        </p:spPr>
      </p:pic>
      <p:sp>
        <p:nvSpPr>
          <p:cNvPr id="4" name="Snip Diagonal Corner Rectangle 3"/>
          <p:cNvSpPr/>
          <p:nvPr/>
        </p:nvSpPr>
        <p:spPr>
          <a:xfrm>
            <a:off x="832636" y="199869"/>
            <a:ext cx="10526728" cy="2335413"/>
          </a:xfrm>
          <a:prstGeom prst="snip2DiagRect">
            <a:avLst/>
          </a:prstGeom>
          <a:solidFill>
            <a:schemeClr val="bg1"/>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4400" b="1">
                <a:solidFill>
                  <a:prstClr val="black"/>
                </a:solidFill>
                <a:latin typeface="Times New Roman" panose="02020603050405020304" pitchFamily="18" charset="0"/>
                <a:cs typeface="Times New Roman" panose="02020603050405020304" pitchFamily="18" charset="0"/>
              </a:rPr>
              <a:t>5</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4400" b="1">
                <a:solidFill>
                  <a:prstClr val="black"/>
                </a:solidFill>
                <a:latin typeface="Times New Roman" panose="02020603050405020304" pitchFamily="18" charset="0"/>
                <a:cs typeface="Times New Roman" panose="02020603050405020304" pitchFamily="18" charset="0"/>
              </a:rPr>
              <a:t>Các kinh sư nói Đức Giê su dựa thế ai mà trừ quỷ? </a:t>
            </a:r>
            <a:endPar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025816" y="3837628"/>
            <a:ext cx="4910750" cy="108928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000" b="1" i="0" u="none" strike="noStrike" kern="1200" cap="none" spc="0" normalizeH="0" baseline="0" noProof="0">
                <a:ln>
                  <a:noFill/>
                </a:ln>
                <a:solidFill>
                  <a:prstClr val="black"/>
                </a:solidFill>
                <a:effectLst/>
                <a:uLnTx/>
                <a:uFillTx/>
                <a:latin typeface="Calibri"/>
                <a:ea typeface="+mn-ea"/>
                <a:cs typeface="+mn-cs"/>
              </a:rPr>
              <a:t>C</a:t>
            </a: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US" sz="4000" b="1" i="0" u="none" strike="noStrike" kern="1200" cap="none" spc="0" normalizeH="0" baseline="0" noProof="0">
                <a:ln>
                  <a:noFill/>
                </a:ln>
                <a:solidFill>
                  <a:prstClr val="black"/>
                </a:solidFill>
                <a:effectLst/>
                <a:uLnTx/>
                <a:uFillTx/>
                <a:latin typeface="Calibri"/>
                <a:ea typeface="+mn-ea"/>
                <a:cs typeface="+mn-cs"/>
              </a:rPr>
              <a:t> </a:t>
            </a:r>
            <a:r>
              <a:rPr lang="vi-VN" sz="4000" b="1" noProof="0">
                <a:solidFill>
                  <a:prstClr val="black"/>
                </a:solidFill>
                <a:latin typeface="Calibri"/>
              </a:rPr>
              <a:t>Q</a:t>
            </a:r>
            <a:r>
              <a:rPr lang="vi-VN" sz="4000" b="1">
                <a:solidFill>
                  <a:prstClr val="black"/>
                </a:solidFill>
                <a:latin typeface="Calibri"/>
              </a:rPr>
              <a:t>uỷ vương Bê-en-dê-bun </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2" name="Rectangle 41"/>
          <p:cNvSpPr/>
          <p:nvPr/>
        </p:nvSpPr>
        <p:spPr>
          <a:xfrm>
            <a:off x="1009974" y="2927429"/>
            <a:ext cx="4906798" cy="77081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4000" b="1" i="0" u="none" strike="noStrike" kern="1200" cap="none" spc="0" normalizeH="0" baseline="0" noProof="0">
                <a:ln>
                  <a:noFill/>
                </a:ln>
                <a:solidFill>
                  <a:prstClr val="black"/>
                </a:solidFill>
                <a:effectLst/>
                <a:uLnTx/>
                <a:uFillTx/>
                <a:latin typeface="Calibri"/>
                <a:ea typeface="+mn-ea"/>
                <a:cs typeface="+mn-cs"/>
              </a:rPr>
              <a:t>Chính</a:t>
            </a:r>
            <a:r>
              <a:rPr kumimoji="0" lang="en-US" sz="4000" b="1" i="0" u="none" strike="noStrike" kern="1200" cap="none" spc="0" normalizeH="0" noProof="0">
                <a:ln>
                  <a:noFill/>
                </a:ln>
                <a:solidFill>
                  <a:prstClr val="black"/>
                </a:solidFill>
                <a:effectLst/>
                <a:uLnTx/>
                <a:uFillTx/>
                <a:latin typeface="Calibri"/>
                <a:ea typeface="+mn-ea"/>
                <a:cs typeface="+mn-cs"/>
              </a:rPr>
              <a:t> mình</a:t>
            </a: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43" name="Rectangle 42"/>
          <p:cNvSpPr/>
          <p:nvPr/>
        </p:nvSpPr>
        <p:spPr>
          <a:xfrm>
            <a:off x="6049119" y="3826482"/>
            <a:ext cx="4933805" cy="108636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libri"/>
                <a:ea typeface="+mn-ea"/>
                <a:cs typeface="+mn-cs"/>
              </a:rPr>
              <a:t>D</a:t>
            </a: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a:t>
            </a:r>
            <a:r>
              <a:rPr kumimoji="0" lang="en-US"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 Người</a:t>
            </a:r>
            <a:r>
              <a:rPr kumimoji="0" lang="en-US" sz="4000" b="1" i="0" u="none" strike="noStrike" kern="1200" cap="none" spc="0" normalizeH="0" noProof="0">
                <a:ln>
                  <a:noFill/>
                </a:ln>
                <a:solidFill>
                  <a:prstClr val="black"/>
                </a:solidFill>
                <a:effectLst/>
                <a:uLnTx/>
                <a:uFillTx/>
                <a:latin typeface="Arial" panose="020B0604020202020204" pitchFamily="34" charset="0"/>
                <a:ea typeface="+mn-ea"/>
                <a:cs typeface="+mn-cs"/>
              </a:rPr>
              <a:t> DoThái</a:t>
            </a:r>
            <a:r>
              <a:rPr kumimoji="0" lang="en-US" sz="4000" b="1" i="0" u="none" strike="noStrike" kern="1200" cap="none" spc="0" normalizeH="0" baseline="0" noProof="0">
                <a:ln>
                  <a:noFill/>
                </a:ln>
                <a:solidFill>
                  <a:prstClr val="black"/>
                </a:solidFill>
                <a:effectLst/>
                <a:uLnTx/>
                <a:uFillTx/>
                <a:latin typeface="Calibri"/>
                <a:ea typeface="+mn-ea"/>
                <a:cs typeface="+mn-cs"/>
              </a:rPr>
              <a:t> </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4" name="Rectangle 43"/>
          <p:cNvSpPr/>
          <p:nvPr/>
        </p:nvSpPr>
        <p:spPr>
          <a:xfrm>
            <a:off x="6032141" y="2888133"/>
            <a:ext cx="4906798" cy="81011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B</a:t>
            </a: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en-US" sz="4000" b="1">
                <a:solidFill>
                  <a:prstClr val="black"/>
                </a:solidFill>
                <a:latin typeface="Calibri"/>
              </a:rPr>
              <a:t>M</a:t>
            </a:r>
            <a:r>
              <a:rPr kumimoji="0" lang="en-US" sz="4000" b="1" i="0" u="none" strike="noStrike" kern="1200" cap="none" spc="0" normalizeH="0" baseline="0" noProof="0">
                <a:ln>
                  <a:noFill/>
                </a:ln>
                <a:solidFill>
                  <a:prstClr val="black"/>
                </a:solidFill>
                <a:effectLst/>
                <a:uLnTx/>
                <a:uFillTx/>
                <a:latin typeface="Calibri"/>
                <a:ea typeface="+mn-ea"/>
                <a:cs typeface="+mn-cs"/>
              </a:rPr>
              <a:t>ột</a:t>
            </a:r>
            <a:r>
              <a:rPr kumimoji="0" lang="en-US" sz="4000" b="1" i="0" u="none" strike="noStrike" kern="1200" cap="none" spc="0" normalizeH="0" noProof="0">
                <a:ln>
                  <a:noFill/>
                </a:ln>
                <a:solidFill>
                  <a:prstClr val="black"/>
                </a:solidFill>
                <a:effectLst/>
                <a:uLnTx/>
                <a:uFillTx/>
                <a:latin typeface="Calibri"/>
                <a:ea typeface="+mn-ea"/>
                <a:cs typeface="+mn-cs"/>
              </a:rPr>
              <a:t> thế lực khác</a:t>
            </a:r>
            <a:endPar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77987" y="4090392"/>
            <a:ext cx="678075"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108050" y="402263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09245" y="2957439"/>
            <a:ext cx="740259" cy="650530"/>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05045" y="3020586"/>
            <a:ext cx="697659" cy="613094"/>
          </a:xfrm>
          <a:prstGeom prst="rect">
            <a:avLst/>
          </a:prstGeom>
        </p:spPr>
      </p:pic>
      <p:sp>
        <p:nvSpPr>
          <p:cNvPr id="41" name="Cloud 40"/>
          <p:cNvSpPr/>
          <p:nvPr/>
        </p:nvSpPr>
        <p:spPr>
          <a:xfrm>
            <a:off x="12192000" y="473399"/>
            <a:ext cx="891420" cy="548907"/>
          </a:xfrm>
          <a:prstGeom prst="cloud">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Cloud 39"/>
          <p:cNvSpPr/>
          <p:nvPr/>
        </p:nvSpPr>
        <p:spPr>
          <a:xfrm>
            <a:off x="-609937" y="847701"/>
            <a:ext cx="567114" cy="349210"/>
          </a:xfrm>
          <a:prstGeom prst="cloud">
            <a:avLst/>
          </a:prstGeom>
          <a:solidFill>
            <a:srgbClr val="FF76C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Cloud 56">
            <a:hlinkClick r:id="rId15" action="ppaction://hlinksldjump"/>
            <a:extLst>
              <a:ext uri="{FF2B5EF4-FFF2-40B4-BE49-F238E27FC236}">
                <a16:creationId xmlns:a16="http://schemas.microsoft.com/office/drawing/2014/main" id="{C569CF7C-957A-0B05-BED4-CC036E2F45B6}"/>
              </a:ext>
            </a:extLst>
          </p:cNvPr>
          <p:cNvSpPr/>
          <p:nvPr/>
        </p:nvSpPr>
        <p:spPr>
          <a:xfrm>
            <a:off x="-4985" y="5828357"/>
            <a:ext cx="1797385" cy="95932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rPr>
              <a:t>QUAY </a:t>
            </a: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971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anim calcmode="lin" valueType="num">
                                      <p:cBhvr>
                                        <p:cTn id="14" dur="500" fill="hold"/>
                                        <p:tgtEl>
                                          <p:spTgt spid="42"/>
                                        </p:tgtEl>
                                        <p:attrNameLst>
                                          <p:attrName>ppt_x</p:attrName>
                                        </p:attrNameLst>
                                      </p:cBhvr>
                                      <p:tavLst>
                                        <p:tav tm="0">
                                          <p:val>
                                            <p:strVal val="#ppt_x"/>
                                          </p:val>
                                        </p:tav>
                                        <p:tav tm="100000">
                                          <p:val>
                                            <p:strVal val="#ppt_x"/>
                                          </p:val>
                                        </p:tav>
                                      </p:tavLst>
                                    </p:anim>
                                    <p:anim calcmode="lin" valueType="num">
                                      <p:cBhvr>
                                        <p:cTn id="15" dur="5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anim calcmode="lin" valueType="num">
                                      <p:cBhvr>
                                        <p:cTn id="20" dur="500" fill="hold"/>
                                        <p:tgtEl>
                                          <p:spTgt spid="44"/>
                                        </p:tgtEl>
                                        <p:attrNameLst>
                                          <p:attrName>ppt_x</p:attrName>
                                        </p:attrNameLst>
                                      </p:cBhvr>
                                      <p:tavLst>
                                        <p:tav tm="0">
                                          <p:val>
                                            <p:strVal val="#ppt_x"/>
                                          </p:val>
                                        </p:tav>
                                        <p:tav tm="100000">
                                          <p:val>
                                            <p:strVal val="#ppt_x"/>
                                          </p:val>
                                        </p:tav>
                                      </p:tavLst>
                                    </p:anim>
                                    <p:anim calcmode="lin" valueType="num">
                                      <p:cBhvr>
                                        <p:cTn id="21" dur="500" fill="hold"/>
                                        <p:tgtEl>
                                          <p:spTgt spid="4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anim calcmode="lin" valueType="num">
                                      <p:cBhvr>
                                        <p:cTn id="32" dur="500" fill="hold"/>
                                        <p:tgtEl>
                                          <p:spTgt spid="43"/>
                                        </p:tgtEl>
                                        <p:attrNameLst>
                                          <p:attrName>ppt_x</p:attrName>
                                        </p:attrNameLst>
                                      </p:cBhvr>
                                      <p:tavLst>
                                        <p:tav tm="0">
                                          <p:val>
                                            <p:strVal val="#ppt_x"/>
                                          </p:val>
                                        </p:tav>
                                        <p:tav tm="100000">
                                          <p:val>
                                            <p:strVal val="#ppt_x"/>
                                          </p:val>
                                        </p:tav>
                                      </p:tavLst>
                                    </p:anim>
                                    <p:anim calcmode="lin" valueType="num">
                                      <p:cBhvr>
                                        <p:cTn id="33" dur="500" fill="hold"/>
                                        <p:tgtEl>
                                          <p:spTgt spid="43"/>
                                        </p:tgtEl>
                                        <p:attrNameLst>
                                          <p:attrName>ppt_y</p:attrName>
                                        </p:attrNameLst>
                                      </p:cBhvr>
                                      <p:tavLst>
                                        <p:tav tm="0">
                                          <p:val>
                                            <p:strVal val="#ppt_y+.1"/>
                                          </p:val>
                                        </p:tav>
                                        <p:tav tm="100000">
                                          <p:val>
                                            <p:strVal val="#ppt_y"/>
                                          </p:val>
                                        </p:tav>
                                      </p:tavLst>
                                    </p:anim>
                                  </p:childTnLst>
                                </p:cTn>
                              </p:par>
                              <p:par>
                                <p:cTn id="34" presetID="8" presetClass="emph" presetSubtype="0" repeatCount="indefinite" fill="hold" nodeType="withEffect">
                                  <p:stCondLst>
                                    <p:cond delay="0"/>
                                  </p:stCondLst>
                                  <p:childTnLst>
                                    <p:animRot by="21600000">
                                      <p:cBhvr>
                                        <p:cTn id="35" dur="2250" fill="hold"/>
                                        <p:tgtEl>
                                          <p:spTgt spid="7"/>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500" fill="hold"/>
                                        <p:tgtEl>
                                          <p:spTgt spid="9"/>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11"/>
                                        </p:tgtEl>
                                        <p:attrNameLst>
                                          <p:attrName>r</p:attrName>
                                        </p:attrNameLst>
                                      </p:cBhvr>
                                    </p:animRot>
                                  </p:childTnLst>
                                </p:cTn>
                              </p:par>
                              <p:par>
                                <p:cTn id="40" presetID="2" presetClass="entr" presetSubtype="2" repeatCount="indefinite" fill="hold" grpId="0" nodeType="withEffect">
                                  <p:stCondLst>
                                    <p:cond delay="50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20000" fill="hold"/>
                                        <p:tgtEl>
                                          <p:spTgt spid="40"/>
                                        </p:tgtEl>
                                        <p:attrNameLst>
                                          <p:attrName>ppt_x</p:attrName>
                                        </p:attrNameLst>
                                      </p:cBhvr>
                                      <p:tavLst>
                                        <p:tav tm="0">
                                          <p:val>
                                            <p:strVal val="1+#ppt_w/2"/>
                                          </p:val>
                                        </p:tav>
                                        <p:tav tm="100000">
                                          <p:val>
                                            <p:strVal val="#ppt_x"/>
                                          </p:val>
                                        </p:tav>
                                      </p:tavLst>
                                    </p:anim>
                                    <p:anim calcmode="lin" valueType="num">
                                      <p:cBhvr additive="base">
                                        <p:cTn id="43" dur="20000" fill="hold"/>
                                        <p:tgtEl>
                                          <p:spTgt spid="40"/>
                                        </p:tgtEl>
                                        <p:attrNameLst>
                                          <p:attrName>ppt_y</p:attrName>
                                        </p:attrNameLst>
                                      </p:cBhvr>
                                      <p:tavLst>
                                        <p:tav tm="0">
                                          <p:val>
                                            <p:strVal val="#ppt_y"/>
                                          </p:val>
                                        </p:tav>
                                        <p:tav tm="100000">
                                          <p:val>
                                            <p:strVal val="#ppt_y"/>
                                          </p:val>
                                        </p:tav>
                                      </p:tavLst>
                                    </p:anim>
                                  </p:childTnLst>
                                </p:cTn>
                              </p:par>
                              <p:par>
                                <p:cTn id="44" presetID="2" presetClass="entr" presetSubtype="8" repeatCount="indefinite" fill="hold" grpId="0" nodeType="withEffect">
                                  <p:stCondLst>
                                    <p:cond delay="50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20000" fill="hold"/>
                                        <p:tgtEl>
                                          <p:spTgt spid="41"/>
                                        </p:tgtEl>
                                        <p:attrNameLst>
                                          <p:attrName>ppt_x</p:attrName>
                                        </p:attrNameLst>
                                      </p:cBhvr>
                                      <p:tavLst>
                                        <p:tav tm="0">
                                          <p:val>
                                            <p:strVal val="0-#ppt_w/2"/>
                                          </p:val>
                                        </p:tav>
                                        <p:tav tm="100000">
                                          <p:val>
                                            <p:strVal val="#ppt_x"/>
                                          </p:val>
                                        </p:tav>
                                      </p:tavLst>
                                    </p:anim>
                                    <p:anim calcmode="lin" valueType="num">
                                      <p:cBhvr additive="base">
                                        <p:cTn id="4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after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4" name="Check mark.wav"/>
                                        </p:tgtEl>
                                      </p:cMediaNode>
                                    </p:audio>
                                  </p:subTnLst>
                                </p:cTn>
                              </p:par>
                            </p:childTnLst>
                          </p:cTn>
                        </p:par>
                        <p:par>
                          <p:cTn id="59" fill="hold">
                            <p:stCondLst>
                              <p:cond delay="1250"/>
                            </p:stCondLst>
                            <p:childTnLst>
                              <p:par>
                                <p:cTn id="60" presetID="1" presetClass="emph" presetSubtype="2" fill="hold" nodeType="afterEffect">
                                  <p:stCondLst>
                                    <p:cond delay="0"/>
                                  </p:stCondLst>
                                  <p:childTnLst>
                                    <p:animClr clrSpc="rgb" dir="cw">
                                      <p:cBhvr>
                                        <p:cTn id="61" dur="250" fill="hold"/>
                                        <p:tgtEl>
                                          <p:spTgt spid="26"/>
                                        </p:tgtEl>
                                        <p:attrNameLst>
                                          <p:attrName>fillcolor</p:attrName>
                                        </p:attrNameLst>
                                      </p:cBhvr>
                                      <p:to>
                                        <a:srgbClr val="00B05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5" name="Wrong Buzzer.wav"/>
                                        </p:tgtEl>
                                      </p:cMediaNode>
                                    </p:audio>
                                  </p:subTnLst>
                                </p:cTn>
                              </p:par>
                              <p:par>
                                <p:cTn id="75" presetID="1" presetClass="emph" presetSubtype="2" fill="hold" nodeType="withEffect">
                                  <p:stCondLst>
                                    <p:cond delay="1000"/>
                                  </p:stCondLst>
                                  <p:childTnLst>
                                    <p:animClr clrSpc="rgb" dir="cw">
                                      <p:cBhvr>
                                        <p:cTn id="76" dur="250" fill="hold"/>
                                        <p:tgtEl>
                                          <p:spTgt spid="42"/>
                                        </p:tgtEl>
                                        <p:attrNameLst>
                                          <p:attrName>fillcolor</p:attrName>
                                        </p:attrNameLst>
                                      </p:cBhvr>
                                      <p:to>
                                        <a:srgbClr val="FFFF0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3"/>
                                        </p:tgtEl>
                                        <p:attrNameLst>
                                          <p:attrName>fillcolor</p:attrName>
                                        </p:attrNameLst>
                                      </p:cBhvr>
                                      <p:to>
                                        <a:srgbClr val="FFF2CC"/>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5" name="Wrong Buzzer.wav"/>
                                        </p:tgtEl>
                                      </p:cMediaNode>
                                    </p:audio>
                                  </p:subTnLst>
                                </p:cTn>
                              </p:par>
                              <p:par>
                                <p:cTn id="90" presetID="1" presetClass="emph" presetSubtype="2" fill="hold" nodeType="withEffect">
                                  <p:stCondLst>
                                    <p:cond delay="1000"/>
                                  </p:stCondLst>
                                  <p:childTnLst>
                                    <p:animClr clrSpc="rgb" dir="cw">
                                      <p:cBhvr>
                                        <p:cTn id="91" dur="250" fill="hold"/>
                                        <p:tgtEl>
                                          <p:spTgt spid="43"/>
                                        </p:tgtEl>
                                        <p:attrNameLst>
                                          <p:attrName>fillcolor</p:attrName>
                                        </p:attrNameLst>
                                      </p:cBhvr>
                                      <p:to>
                                        <a:srgbClr val="FFFF0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4"/>
                                        </p:tgtEl>
                                        <p:attrNameLst>
                                          <p:attrName>fillcolor</p:attrName>
                                        </p:attrNameLst>
                                      </p:cBhvr>
                                      <p:to>
                                        <a:srgbClr val="FFF2CC"/>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250" fill="hold"/>
                                        <p:tgtEl>
                                          <p:spTgt spid="49"/>
                                        </p:tgtEl>
                                        <p:attrNameLst>
                                          <p:attrName>ppt_w</p:attrName>
                                        </p:attrNameLst>
                                      </p:cBhvr>
                                      <p:tavLst>
                                        <p:tav tm="0">
                                          <p:val>
                                            <p:strVal val="4*#ppt_w"/>
                                          </p:val>
                                        </p:tav>
                                        <p:tav tm="100000">
                                          <p:val>
                                            <p:strVal val="#ppt_w"/>
                                          </p:val>
                                        </p:tav>
                                      </p:tavLst>
                                    </p:anim>
                                    <p:anim calcmode="lin" valueType="num">
                                      <p:cBhvr>
                                        <p:cTn id="10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5"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4"/>
                                        </p:tgtEl>
                                        <p:attrNameLst>
                                          <p:attrName>fillcolor</p:attrName>
                                        </p:attrNameLst>
                                      </p:cBhvr>
                                      <p:to>
                                        <a:srgbClr val="FFFF0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P spid="41"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458828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533500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949539"/>
            <a:ext cx="520391" cy="566575"/>
          </a:xfrm>
          <a:prstGeom prst="rect">
            <a:avLst/>
          </a:prstGeom>
        </p:spPr>
      </p:pic>
      <p:sp>
        <p:nvSpPr>
          <p:cNvPr id="4" name="Snip Diagonal Corner Rectangle 3"/>
          <p:cNvSpPr/>
          <p:nvPr/>
        </p:nvSpPr>
        <p:spPr>
          <a:xfrm>
            <a:off x="832636" y="199869"/>
            <a:ext cx="10526728" cy="2335413"/>
          </a:xfrm>
          <a:prstGeom prst="snip2DiagRect">
            <a:avLst/>
          </a:prstGeom>
          <a:solidFill>
            <a:schemeClr val="bg1"/>
          </a:solid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4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6.	</a:t>
            </a:r>
            <a:r>
              <a:rPr lang="vi-VN" sz="4400" b="1">
                <a:solidFill>
                  <a:prstClr val="black"/>
                </a:solidFill>
                <a:latin typeface="Times New Roman" panose="02020603050405020304" pitchFamily="18" charset="0"/>
                <a:cs typeface="Times New Roman" panose="02020603050405020304" pitchFamily="18" charset="0"/>
              </a:rPr>
              <a:t>Điền vào chỗ trống: Đức Giê su nói “Xa-tan mà chống Xa-tan, Xa-tan mà tự chia rẽ, thì…, nhưng đã tận số?”</a:t>
            </a:r>
            <a:endParaRPr kumimoji="0" lang="vi-VN" sz="4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025816" y="3837628"/>
            <a:ext cx="4910750" cy="108928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không thể tồn tại.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1009974" y="2927429"/>
            <a:ext cx="4906798" cy="77081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Sụp</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đổ</a:t>
            </a:r>
            <a:endPar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6049119" y="3839545"/>
            <a:ext cx="4933805" cy="1086365"/>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ồn</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tại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032141" y="2927323"/>
            <a:ext cx="4906798" cy="77081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rở</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nên lớn mạnh</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60017" y="4003779"/>
            <a:ext cx="678075"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112966" y="403022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14274" y="2970502"/>
            <a:ext cx="740259" cy="650530"/>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05045" y="3020586"/>
            <a:ext cx="697659" cy="613094"/>
          </a:xfrm>
          <a:prstGeom prst="rect">
            <a:avLst/>
          </a:prstGeom>
        </p:spPr>
      </p:pic>
      <p:sp>
        <p:nvSpPr>
          <p:cNvPr id="41" name="Cloud 40"/>
          <p:cNvSpPr/>
          <p:nvPr/>
        </p:nvSpPr>
        <p:spPr>
          <a:xfrm>
            <a:off x="12192000" y="625799"/>
            <a:ext cx="891420" cy="548907"/>
          </a:xfrm>
          <a:prstGeom prst="cloud">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40" name="Cloud 39"/>
          <p:cNvSpPr/>
          <p:nvPr/>
        </p:nvSpPr>
        <p:spPr>
          <a:xfrm>
            <a:off x="-453141" y="1046916"/>
            <a:ext cx="567114" cy="349210"/>
          </a:xfrm>
          <a:prstGeom prst="cloud">
            <a:avLst/>
          </a:prstGeom>
          <a:solidFill>
            <a:srgbClr val="FF76C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a:noFill/>
              </a:ln>
              <a:solidFill>
                <a:prstClr val="white"/>
              </a:solidFill>
              <a:effectLst/>
              <a:uLnTx/>
              <a:uFillTx/>
              <a:latin typeface="Times New Roman" panose="02020603050405020304" pitchFamily="18" charset="0"/>
              <a:ea typeface="+mn-ea"/>
              <a:cs typeface="+mn-cs"/>
            </a:endParaRPr>
          </a:p>
        </p:txBody>
      </p:sp>
      <p:sp>
        <p:nvSpPr>
          <p:cNvPr id="3" name="Cloud 56">
            <a:hlinkClick r:id="rId14" action="ppaction://hlinksldjump"/>
            <a:extLst>
              <a:ext uri="{FF2B5EF4-FFF2-40B4-BE49-F238E27FC236}">
                <a16:creationId xmlns:a16="http://schemas.microsoft.com/office/drawing/2014/main" id="{07B50EF3-109C-9EA2-2077-7E2F95F91C9F}"/>
              </a:ext>
            </a:extLst>
          </p:cNvPr>
          <p:cNvSpPr/>
          <p:nvPr/>
        </p:nvSpPr>
        <p:spPr>
          <a:xfrm>
            <a:off x="-4985" y="5828357"/>
            <a:ext cx="1797385" cy="95932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rPr>
              <a:t>QUAY </a:t>
            </a: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788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anim calcmode="lin" valueType="num">
                                      <p:cBhvr>
                                        <p:cTn id="14" dur="500" fill="hold"/>
                                        <p:tgtEl>
                                          <p:spTgt spid="42"/>
                                        </p:tgtEl>
                                        <p:attrNameLst>
                                          <p:attrName>ppt_x</p:attrName>
                                        </p:attrNameLst>
                                      </p:cBhvr>
                                      <p:tavLst>
                                        <p:tav tm="0">
                                          <p:val>
                                            <p:strVal val="#ppt_x"/>
                                          </p:val>
                                        </p:tav>
                                        <p:tav tm="100000">
                                          <p:val>
                                            <p:strVal val="#ppt_x"/>
                                          </p:val>
                                        </p:tav>
                                      </p:tavLst>
                                    </p:anim>
                                    <p:anim calcmode="lin" valueType="num">
                                      <p:cBhvr>
                                        <p:cTn id="15" dur="500" fill="hold"/>
                                        <p:tgtEl>
                                          <p:spTgt spid="42"/>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anim calcmode="lin" valueType="num">
                                      <p:cBhvr>
                                        <p:cTn id="20" dur="500" fill="hold"/>
                                        <p:tgtEl>
                                          <p:spTgt spid="44"/>
                                        </p:tgtEl>
                                        <p:attrNameLst>
                                          <p:attrName>ppt_x</p:attrName>
                                        </p:attrNameLst>
                                      </p:cBhvr>
                                      <p:tavLst>
                                        <p:tav tm="0">
                                          <p:val>
                                            <p:strVal val="#ppt_x"/>
                                          </p:val>
                                        </p:tav>
                                        <p:tav tm="100000">
                                          <p:val>
                                            <p:strVal val="#ppt_x"/>
                                          </p:val>
                                        </p:tav>
                                      </p:tavLst>
                                    </p:anim>
                                    <p:anim calcmode="lin" valueType="num">
                                      <p:cBhvr>
                                        <p:cTn id="21" dur="500" fill="hold"/>
                                        <p:tgtEl>
                                          <p:spTgt spid="44"/>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43"/>
                                        </p:tgtEl>
                                        <p:attrNameLst>
                                          <p:attrName>style.visibility</p:attrName>
                                        </p:attrNameLst>
                                      </p:cBhvr>
                                      <p:to>
                                        <p:strVal val="visible"/>
                                      </p:to>
                                    </p:set>
                                    <p:animEffect transition="in" filter="fade">
                                      <p:cBhvr>
                                        <p:cTn id="31" dur="500"/>
                                        <p:tgtEl>
                                          <p:spTgt spid="43"/>
                                        </p:tgtEl>
                                      </p:cBhvr>
                                    </p:animEffect>
                                    <p:anim calcmode="lin" valueType="num">
                                      <p:cBhvr>
                                        <p:cTn id="32" dur="500" fill="hold"/>
                                        <p:tgtEl>
                                          <p:spTgt spid="43"/>
                                        </p:tgtEl>
                                        <p:attrNameLst>
                                          <p:attrName>ppt_x</p:attrName>
                                        </p:attrNameLst>
                                      </p:cBhvr>
                                      <p:tavLst>
                                        <p:tav tm="0">
                                          <p:val>
                                            <p:strVal val="#ppt_x"/>
                                          </p:val>
                                        </p:tav>
                                        <p:tav tm="100000">
                                          <p:val>
                                            <p:strVal val="#ppt_x"/>
                                          </p:val>
                                        </p:tav>
                                      </p:tavLst>
                                    </p:anim>
                                    <p:anim calcmode="lin" valueType="num">
                                      <p:cBhvr>
                                        <p:cTn id="33" dur="500" fill="hold"/>
                                        <p:tgtEl>
                                          <p:spTgt spid="43"/>
                                        </p:tgtEl>
                                        <p:attrNameLst>
                                          <p:attrName>ppt_y</p:attrName>
                                        </p:attrNameLst>
                                      </p:cBhvr>
                                      <p:tavLst>
                                        <p:tav tm="0">
                                          <p:val>
                                            <p:strVal val="#ppt_y+.1"/>
                                          </p:val>
                                        </p:tav>
                                        <p:tav tm="100000">
                                          <p:val>
                                            <p:strVal val="#ppt_y"/>
                                          </p:val>
                                        </p:tav>
                                      </p:tavLst>
                                    </p:anim>
                                  </p:childTnLst>
                                </p:cTn>
                              </p:par>
                              <p:par>
                                <p:cTn id="34" presetID="8" presetClass="emph" presetSubtype="0" repeatCount="indefinite" fill="hold" nodeType="withEffect">
                                  <p:stCondLst>
                                    <p:cond delay="0"/>
                                  </p:stCondLst>
                                  <p:childTnLst>
                                    <p:animRot by="21600000">
                                      <p:cBhvr>
                                        <p:cTn id="35" dur="2250" fill="hold"/>
                                        <p:tgtEl>
                                          <p:spTgt spid="7"/>
                                        </p:tgtEl>
                                        <p:attrNameLst>
                                          <p:attrName>r</p:attrName>
                                        </p:attrNameLst>
                                      </p:cBhvr>
                                    </p:animRot>
                                  </p:childTnLst>
                                </p:cTn>
                              </p:par>
                              <p:par>
                                <p:cTn id="36" presetID="8" presetClass="emph" presetSubtype="0" repeatCount="indefinite" fill="hold" nodeType="withEffect">
                                  <p:stCondLst>
                                    <p:cond delay="0"/>
                                  </p:stCondLst>
                                  <p:childTnLst>
                                    <p:animRot by="21600000">
                                      <p:cBhvr>
                                        <p:cTn id="37" dur="2500" fill="hold"/>
                                        <p:tgtEl>
                                          <p:spTgt spid="9"/>
                                        </p:tgtEl>
                                        <p:attrNameLst>
                                          <p:attrName>r</p:attrName>
                                        </p:attrNameLst>
                                      </p:cBhvr>
                                    </p:animRot>
                                  </p:childTnLst>
                                </p:cTn>
                              </p:par>
                              <p:par>
                                <p:cTn id="38" presetID="8" presetClass="emph" presetSubtype="0" repeatCount="indefinite" fill="hold" nodeType="withEffect">
                                  <p:stCondLst>
                                    <p:cond delay="0"/>
                                  </p:stCondLst>
                                  <p:childTnLst>
                                    <p:animRot by="21600000">
                                      <p:cBhvr>
                                        <p:cTn id="39" dur="2000" fill="hold"/>
                                        <p:tgtEl>
                                          <p:spTgt spid="11"/>
                                        </p:tgtEl>
                                        <p:attrNameLst>
                                          <p:attrName>r</p:attrName>
                                        </p:attrNameLst>
                                      </p:cBhvr>
                                    </p:animRot>
                                  </p:childTnLst>
                                </p:cTn>
                              </p:par>
                              <p:par>
                                <p:cTn id="40" presetID="2" presetClass="entr" presetSubtype="2" repeatCount="indefinite" fill="hold" grpId="0" nodeType="withEffect">
                                  <p:stCondLst>
                                    <p:cond delay="500"/>
                                  </p:stCondLst>
                                  <p:childTnLst>
                                    <p:set>
                                      <p:cBhvr>
                                        <p:cTn id="41" dur="1" fill="hold">
                                          <p:stCondLst>
                                            <p:cond delay="0"/>
                                          </p:stCondLst>
                                        </p:cTn>
                                        <p:tgtEl>
                                          <p:spTgt spid="40"/>
                                        </p:tgtEl>
                                        <p:attrNameLst>
                                          <p:attrName>style.visibility</p:attrName>
                                        </p:attrNameLst>
                                      </p:cBhvr>
                                      <p:to>
                                        <p:strVal val="visible"/>
                                      </p:to>
                                    </p:set>
                                    <p:anim calcmode="lin" valueType="num">
                                      <p:cBhvr additive="base">
                                        <p:cTn id="42" dur="20000" fill="hold"/>
                                        <p:tgtEl>
                                          <p:spTgt spid="40"/>
                                        </p:tgtEl>
                                        <p:attrNameLst>
                                          <p:attrName>ppt_x</p:attrName>
                                        </p:attrNameLst>
                                      </p:cBhvr>
                                      <p:tavLst>
                                        <p:tav tm="0">
                                          <p:val>
                                            <p:strVal val="1+#ppt_w/2"/>
                                          </p:val>
                                        </p:tav>
                                        <p:tav tm="100000">
                                          <p:val>
                                            <p:strVal val="#ppt_x"/>
                                          </p:val>
                                        </p:tav>
                                      </p:tavLst>
                                    </p:anim>
                                    <p:anim calcmode="lin" valueType="num">
                                      <p:cBhvr additive="base">
                                        <p:cTn id="43" dur="20000" fill="hold"/>
                                        <p:tgtEl>
                                          <p:spTgt spid="40"/>
                                        </p:tgtEl>
                                        <p:attrNameLst>
                                          <p:attrName>ppt_y</p:attrName>
                                        </p:attrNameLst>
                                      </p:cBhvr>
                                      <p:tavLst>
                                        <p:tav tm="0">
                                          <p:val>
                                            <p:strVal val="#ppt_y"/>
                                          </p:val>
                                        </p:tav>
                                        <p:tav tm="100000">
                                          <p:val>
                                            <p:strVal val="#ppt_y"/>
                                          </p:val>
                                        </p:tav>
                                      </p:tavLst>
                                    </p:anim>
                                  </p:childTnLst>
                                </p:cTn>
                              </p:par>
                              <p:par>
                                <p:cTn id="44" presetID="2" presetClass="entr" presetSubtype="8" repeatCount="indefinite" fill="hold" grpId="0" nodeType="withEffect">
                                  <p:stCondLst>
                                    <p:cond delay="50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20000" fill="hold"/>
                                        <p:tgtEl>
                                          <p:spTgt spid="41"/>
                                        </p:tgtEl>
                                        <p:attrNameLst>
                                          <p:attrName>ppt_x</p:attrName>
                                        </p:attrNameLst>
                                      </p:cBhvr>
                                      <p:tavLst>
                                        <p:tav tm="0">
                                          <p:val>
                                            <p:strVal val="0-#ppt_w/2"/>
                                          </p:val>
                                        </p:tav>
                                        <p:tav tm="100000">
                                          <p:val>
                                            <p:strVal val="#ppt_x"/>
                                          </p:val>
                                        </p:tav>
                                      </p:tavLst>
                                    </p:anim>
                                    <p:anim calcmode="lin" valueType="num">
                                      <p:cBhvr additive="base">
                                        <p:cTn id="4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after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3" name="Check mark.wav"/>
                                        </p:tgtEl>
                                      </p:cMediaNode>
                                    </p:audio>
                                  </p:subTnLst>
                                </p:cTn>
                              </p:par>
                            </p:childTnLst>
                          </p:cTn>
                        </p:par>
                        <p:par>
                          <p:cTn id="59" fill="hold">
                            <p:stCondLst>
                              <p:cond delay="1250"/>
                            </p:stCondLst>
                            <p:childTnLst>
                              <p:par>
                                <p:cTn id="60" presetID="1" presetClass="emph" presetSubtype="2" fill="hold" nodeType="afterEffect">
                                  <p:stCondLst>
                                    <p:cond delay="0"/>
                                  </p:stCondLst>
                                  <p:childTnLst>
                                    <p:animClr clrSpc="rgb" dir="cw">
                                      <p:cBhvr>
                                        <p:cTn id="61" dur="250" fill="hold"/>
                                        <p:tgtEl>
                                          <p:spTgt spid="26"/>
                                        </p:tgtEl>
                                        <p:attrNameLst>
                                          <p:attrName>fillcolor</p:attrName>
                                        </p:attrNameLst>
                                      </p:cBhvr>
                                      <p:to>
                                        <a:srgbClr val="00B050"/>
                                      </p:to>
                                    </p:animClr>
                                    <p:set>
                                      <p:cBhvr>
                                        <p:cTn id="62" dur="250" fill="hold"/>
                                        <p:tgtEl>
                                          <p:spTgt spid="26"/>
                                        </p:tgtEl>
                                        <p:attrNameLst>
                                          <p:attrName>fill.type</p:attrName>
                                        </p:attrNameLst>
                                      </p:cBhvr>
                                      <p:to>
                                        <p:strVal val="solid"/>
                                      </p:to>
                                    </p:set>
                                    <p:set>
                                      <p:cBhvr>
                                        <p:cTn id="63"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4" restart="whenNotActive" fill="hold" evtFilter="cancelBubble" nodeType="interactiveSeq">
                <p:stCondLst>
                  <p:cond evt="onClick" delay="0">
                    <p:tgtEl>
                      <p:spTgt spid="42"/>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250" fill="hold"/>
                                        <p:tgtEl>
                                          <p:spTgt spid="42"/>
                                        </p:tgtEl>
                                        <p:attrNameLst>
                                          <p:attrName>fillcolor</p:attrName>
                                        </p:attrNameLst>
                                      </p:cBhvr>
                                      <p:to>
                                        <a:srgbClr val="FFF2CC"/>
                                      </p:to>
                                    </p:animClr>
                                    <p:set>
                                      <p:cBhvr>
                                        <p:cTn id="69" dur="250" fill="hold"/>
                                        <p:tgtEl>
                                          <p:spTgt spid="42"/>
                                        </p:tgtEl>
                                        <p:attrNameLst>
                                          <p:attrName>fill.type</p:attrName>
                                        </p:attrNameLst>
                                      </p:cBhvr>
                                      <p:to>
                                        <p:strVal val="solid"/>
                                      </p:to>
                                    </p:set>
                                    <p:set>
                                      <p:cBhvr>
                                        <p:cTn id="70" dur="250" fill="hold"/>
                                        <p:tgtEl>
                                          <p:spTgt spid="42"/>
                                        </p:tgtEl>
                                        <p:attrNameLst>
                                          <p:attrName>fill.on</p:attrName>
                                        </p:attrNameLst>
                                      </p:cBhvr>
                                      <p:to>
                                        <p:strVal val="true"/>
                                      </p:to>
                                    </p:set>
                                  </p:childTnLst>
                                  <p:subTnLst>
                                    <p:audio>
                                      <p:cMediaNode>
                                        <p:cTn display="0" masterRel="sameClick">
                                          <p:stCondLst>
                                            <p:cond evt="begin" delay="0">
                                              <p:tn val="67"/>
                                            </p:cond>
                                          </p:stCondLst>
                                          <p:endCondLst>
                                            <p:cond evt="onStopAudio" delay="0">
                                              <p:tgtEl>
                                                <p:sldTgt/>
                                              </p:tgtEl>
                                            </p:cond>
                                          </p:endCondLst>
                                        </p:cTn>
                                        <p:tgtEl>
                                          <p:sndTgt r:embed="rId2" name="click.wav"/>
                                        </p:tgtEl>
                                      </p:cMediaNode>
                                    </p:audio>
                                  </p:subTnLst>
                                </p:cTn>
                              </p:par>
                              <p:par>
                                <p:cTn id="71" presetID="23" presetClass="entr" presetSubtype="32" fill="hold" nodeType="withEffect">
                                  <p:stCondLst>
                                    <p:cond delay="1000"/>
                                  </p:stCondLst>
                                  <p:childTnLst>
                                    <p:set>
                                      <p:cBhvr>
                                        <p:cTn id="72" dur="1" fill="hold">
                                          <p:stCondLst>
                                            <p:cond delay="0"/>
                                          </p:stCondLst>
                                        </p:cTn>
                                        <p:tgtEl>
                                          <p:spTgt spid="53"/>
                                        </p:tgtEl>
                                        <p:attrNameLst>
                                          <p:attrName>style.visibility</p:attrName>
                                        </p:attrNameLst>
                                      </p:cBhvr>
                                      <p:to>
                                        <p:strVal val="visible"/>
                                      </p:to>
                                    </p:set>
                                    <p:anim calcmode="lin" valueType="num">
                                      <p:cBhvr>
                                        <p:cTn id="73" dur="250" fill="hold"/>
                                        <p:tgtEl>
                                          <p:spTgt spid="53"/>
                                        </p:tgtEl>
                                        <p:attrNameLst>
                                          <p:attrName>ppt_w</p:attrName>
                                        </p:attrNameLst>
                                      </p:cBhvr>
                                      <p:tavLst>
                                        <p:tav tm="0">
                                          <p:val>
                                            <p:strVal val="4*#ppt_w"/>
                                          </p:val>
                                        </p:tav>
                                        <p:tav tm="100000">
                                          <p:val>
                                            <p:strVal val="#ppt_w"/>
                                          </p:val>
                                        </p:tav>
                                      </p:tavLst>
                                    </p:anim>
                                    <p:anim calcmode="lin" valueType="num">
                                      <p:cBhvr>
                                        <p:cTn id="7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1"/>
                                            </p:cond>
                                          </p:stCondLst>
                                          <p:endCondLst>
                                            <p:cond evt="onStopAudio" delay="0">
                                              <p:tgtEl>
                                                <p:sldTgt/>
                                              </p:tgtEl>
                                            </p:cond>
                                          </p:endCondLst>
                                        </p:cTn>
                                        <p:tgtEl>
                                          <p:sndTgt r:embed="rId4" name="Wrong Buzzer.wav"/>
                                        </p:tgtEl>
                                      </p:cMediaNode>
                                    </p:audio>
                                  </p:subTnLst>
                                </p:cTn>
                              </p:par>
                              <p:par>
                                <p:cTn id="75" presetID="1" presetClass="emph" presetSubtype="2" fill="hold" nodeType="withEffect">
                                  <p:stCondLst>
                                    <p:cond delay="1000"/>
                                  </p:stCondLst>
                                  <p:childTnLst>
                                    <p:animClr clrSpc="rgb" dir="cw">
                                      <p:cBhvr>
                                        <p:cTn id="76" dur="250" fill="hold"/>
                                        <p:tgtEl>
                                          <p:spTgt spid="42"/>
                                        </p:tgtEl>
                                        <p:attrNameLst>
                                          <p:attrName>fillcolor</p:attrName>
                                        </p:attrNameLst>
                                      </p:cBhvr>
                                      <p:to>
                                        <a:srgbClr val="FFFF00"/>
                                      </p:to>
                                    </p:animClr>
                                    <p:set>
                                      <p:cBhvr>
                                        <p:cTn id="77" dur="250" fill="hold"/>
                                        <p:tgtEl>
                                          <p:spTgt spid="42"/>
                                        </p:tgtEl>
                                        <p:attrNameLst>
                                          <p:attrName>fill.type</p:attrName>
                                        </p:attrNameLst>
                                      </p:cBhvr>
                                      <p:to>
                                        <p:strVal val="solid"/>
                                      </p:to>
                                    </p:set>
                                    <p:set>
                                      <p:cBhvr>
                                        <p:cTn id="7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9" restart="whenNotActive" fill="hold" evtFilter="cancelBubble" nodeType="interactiveSeq">
                <p:stCondLst>
                  <p:cond evt="onClick" delay="0">
                    <p:tgtEl>
                      <p:spTgt spid="43"/>
                    </p:tgtEl>
                  </p:cond>
                </p:stCondLst>
                <p:endSync evt="end" delay="0">
                  <p:rtn val="all"/>
                </p:endSync>
                <p:childTnLst>
                  <p:par>
                    <p:cTn id="80" fill="hold">
                      <p:stCondLst>
                        <p:cond delay="0"/>
                      </p:stCondLst>
                      <p:childTnLst>
                        <p:par>
                          <p:cTn id="81" fill="hold">
                            <p:stCondLst>
                              <p:cond delay="0"/>
                            </p:stCondLst>
                            <p:childTnLst>
                              <p:par>
                                <p:cTn id="82" presetID="1" presetClass="emph" presetSubtype="2" fill="hold" nodeType="clickEffect">
                                  <p:stCondLst>
                                    <p:cond delay="0"/>
                                  </p:stCondLst>
                                  <p:childTnLst>
                                    <p:animClr clrSpc="rgb" dir="cw">
                                      <p:cBhvr>
                                        <p:cTn id="83" dur="250" fill="hold"/>
                                        <p:tgtEl>
                                          <p:spTgt spid="43"/>
                                        </p:tgtEl>
                                        <p:attrNameLst>
                                          <p:attrName>fillcolor</p:attrName>
                                        </p:attrNameLst>
                                      </p:cBhvr>
                                      <p:to>
                                        <a:srgbClr val="FFF2CC"/>
                                      </p:to>
                                    </p:animClr>
                                    <p:set>
                                      <p:cBhvr>
                                        <p:cTn id="84" dur="250" fill="hold"/>
                                        <p:tgtEl>
                                          <p:spTgt spid="43"/>
                                        </p:tgtEl>
                                        <p:attrNameLst>
                                          <p:attrName>fill.type</p:attrName>
                                        </p:attrNameLst>
                                      </p:cBhvr>
                                      <p:to>
                                        <p:strVal val="solid"/>
                                      </p:to>
                                    </p:set>
                                    <p:set>
                                      <p:cBhvr>
                                        <p:cTn id="85" dur="250" fill="hold"/>
                                        <p:tgtEl>
                                          <p:spTgt spid="43"/>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6" presetID="23" presetClass="entr" presetSubtype="32" fill="hold" nodeType="withEffect">
                                  <p:stCondLst>
                                    <p:cond delay="1000"/>
                                  </p:stCondLst>
                                  <p:childTnLst>
                                    <p:set>
                                      <p:cBhvr>
                                        <p:cTn id="87" dur="1" fill="hold">
                                          <p:stCondLst>
                                            <p:cond delay="0"/>
                                          </p:stCondLst>
                                        </p:cTn>
                                        <p:tgtEl>
                                          <p:spTgt spid="51"/>
                                        </p:tgtEl>
                                        <p:attrNameLst>
                                          <p:attrName>style.visibility</p:attrName>
                                        </p:attrNameLst>
                                      </p:cBhvr>
                                      <p:to>
                                        <p:strVal val="visible"/>
                                      </p:to>
                                    </p:set>
                                    <p:anim calcmode="lin" valueType="num">
                                      <p:cBhvr>
                                        <p:cTn id="88" dur="250" fill="hold"/>
                                        <p:tgtEl>
                                          <p:spTgt spid="51"/>
                                        </p:tgtEl>
                                        <p:attrNameLst>
                                          <p:attrName>ppt_w</p:attrName>
                                        </p:attrNameLst>
                                      </p:cBhvr>
                                      <p:tavLst>
                                        <p:tav tm="0">
                                          <p:val>
                                            <p:strVal val="4*#ppt_w"/>
                                          </p:val>
                                        </p:tav>
                                        <p:tav tm="100000">
                                          <p:val>
                                            <p:strVal val="#ppt_w"/>
                                          </p:val>
                                        </p:tav>
                                      </p:tavLst>
                                    </p:anim>
                                    <p:anim calcmode="lin" valueType="num">
                                      <p:cBhvr>
                                        <p:cTn id="89"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Wrong Buzzer.wav"/>
                                        </p:tgtEl>
                                      </p:cMediaNode>
                                    </p:audio>
                                  </p:subTnLst>
                                </p:cTn>
                              </p:par>
                              <p:par>
                                <p:cTn id="90" presetID="1" presetClass="emph" presetSubtype="2" fill="hold" nodeType="withEffect">
                                  <p:stCondLst>
                                    <p:cond delay="1000"/>
                                  </p:stCondLst>
                                  <p:childTnLst>
                                    <p:animClr clrSpc="rgb" dir="cw">
                                      <p:cBhvr>
                                        <p:cTn id="91" dur="250" fill="hold"/>
                                        <p:tgtEl>
                                          <p:spTgt spid="43"/>
                                        </p:tgtEl>
                                        <p:attrNameLst>
                                          <p:attrName>fillcolor</p:attrName>
                                        </p:attrNameLst>
                                      </p:cBhvr>
                                      <p:to>
                                        <a:srgbClr val="FFFF00"/>
                                      </p:to>
                                    </p:animClr>
                                    <p:set>
                                      <p:cBhvr>
                                        <p:cTn id="92" dur="250" fill="hold"/>
                                        <p:tgtEl>
                                          <p:spTgt spid="43"/>
                                        </p:tgtEl>
                                        <p:attrNameLst>
                                          <p:attrName>fill.type</p:attrName>
                                        </p:attrNameLst>
                                      </p:cBhvr>
                                      <p:to>
                                        <p:strVal val="solid"/>
                                      </p:to>
                                    </p:set>
                                    <p:set>
                                      <p:cBhvr>
                                        <p:cTn id="93"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4" restart="whenNotActive" fill="hold" evtFilter="cancelBubble" nodeType="interactiveSeq">
                <p:stCondLst>
                  <p:cond evt="onClick" delay="0">
                    <p:tgtEl>
                      <p:spTgt spid="44"/>
                    </p:tgtEl>
                  </p:cond>
                </p:stCondLst>
                <p:endSync evt="end" delay="0">
                  <p:rtn val="all"/>
                </p:endSync>
                <p:childTnLst>
                  <p:par>
                    <p:cTn id="95" fill="hold">
                      <p:stCondLst>
                        <p:cond delay="0"/>
                      </p:stCondLst>
                      <p:childTnLst>
                        <p:par>
                          <p:cTn id="96" fill="hold">
                            <p:stCondLst>
                              <p:cond delay="0"/>
                            </p:stCondLst>
                            <p:childTnLst>
                              <p:par>
                                <p:cTn id="97" presetID="1" presetClass="emph" presetSubtype="2" fill="hold" nodeType="clickEffect">
                                  <p:stCondLst>
                                    <p:cond delay="0"/>
                                  </p:stCondLst>
                                  <p:childTnLst>
                                    <p:animClr clrSpc="rgb" dir="cw">
                                      <p:cBhvr>
                                        <p:cTn id="98" dur="250" fill="hold"/>
                                        <p:tgtEl>
                                          <p:spTgt spid="44"/>
                                        </p:tgtEl>
                                        <p:attrNameLst>
                                          <p:attrName>fillcolor</p:attrName>
                                        </p:attrNameLst>
                                      </p:cBhvr>
                                      <p:to>
                                        <a:srgbClr val="FFF2CC"/>
                                      </p:to>
                                    </p:animClr>
                                    <p:set>
                                      <p:cBhvr>
                                        <p:cTn id="99" dur="250" fill="hold"/>
                                        <p:tgtEl>
                                          <p:spTgt spid="44"/>
                                        </p:tgtEl>
                                        <p:attrNameLst>
                                          <p:attrName>fill.type</p:attrName>
                                        </p:attrNameLst>
                                      </p:cBhvr>
                                      <p:to>
                                        <p:strVal val="solid"/>
                                      </p:to>
                                    </p:set>
                                    <p:set>
                                      <p:cBhvr>
                                        <p:cTn id="100" dur="250" fill="hold"/>
                                        <p:tgtEl>
                                          <p:spTgt spid="44"/>
                                        </p:tgtEl>
                                        <p:attrNameLst>
                                          <p:attrName>fill.on</p:attrName>
                                        </p:attrNameLst>
                                      </p:cBhvr>
                                      <p:to>
                                        <p:strVal val="true"/>
                                      </p:to>
                                    </p:set>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par>
                                <p:cTn id="101" presetID="23" presetClass="entr" presetSubtype="32" fill="hold" nodeType="withEffect">
                                  <p:stCondLst>
                                    <p:cond delay="1000"/>
                                  </p:stCondLst>
                                  <p:childTnLst>
                                    <p:set>
                                      <p:cBhvr>
                                        <p:cTn id="102" dur="1" fill="hold">
                                          <p:stCondLst>
                                            <p:cond delay="0"/>
                                          </p:stCondLst>
                                        </p:cTn>
                                        <p:tgtEl>
                                          <p:spTgt spid="49"/>
                                        </p:tgtEl>
                                        <p:attrNameLst>
                                          <p:attrName>style.visibility</p:attrName>
                                        </p:attrNameLst>
                                      </p:cBhvr>
                                      <p:to>
                                        <p:strVal val="visible"/>
                                      </p:to>
                                    </p:set>
                                    <p:anim calcmode="lin" valueType="num">
                                      <p:cBhvr>
                                        <p:cTn id="103" dur="250" fill="hold"/>
                                        <p:tgtEl>
                                          <p:spTgt spid="49"/>
                                        </p:tgtEl>
                                        <p:attrNameLst>
                                          <p:attrName>ppt_w</p:attrName>
                                        </p:attrNameLst>
                                      </p:cBhvr>
                                      <p:tavLst>
                                        <p:tav tm="0">
                                          <p:val>
                                            <p:strVal val="4*#ppt_w"/>
                                          </p:val>
                                        </p:tav>
                                        <p:tav tm="100000">
                                          <p:val>
                                            <p:strVal val="#ppt_w"/>
                                          </p:val>
                                        </p:tav>
                                      </p:tavLst>
                                    </p:anim>
                                    <p:anim calcmode="lin" valueType="num">
                                      <p:cBhvr>
                                        <p:cTn id="104"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1"/>
                                            </p:cond>
                                          </p:stCondLst>
                                          <p:endCondLst>
                                            <p:cond evt="onStopAudio" delay="0">
                                              <p:tgtEl>
                                                <p:sldTgt/>
                                              </p:tgtEl>
                                            </p:cond>
                                          </p:endCondLst>
                                        </p:cTn>
                                        <p:tgtEl>
                                          <p:sndTgt r:embed="rId4" name="Wrong Buzzer.wav"/>
                                        </p:tgtEl>
                                      </p:cMediaNode>
                                    </p:audio>
                                  </p:subTnLst>
                                </p:cTn>
                              </p:par>
                              <p:par>
                                <p:cTn id="105" presetID="1" presetClass="emph" presetSubtype="2" fill="hold" nodeType="withEffect">
                                  <p:stCondLst>
                                    <p:cond delay="1000"/>
                                  </p:stCondLst>
                                  <p:childTnLst>
                                    <p:animClr clrSpc="rgb" dir="cw">
                                      <p:cBhvr>
                                        <p:cTn id="106" dur="250" fill="hold"/>
                                        <p:tgtEl>
                                          <p:spTgt spid="44"/>
                                        </p:tgtEl>
                                        <p:attrNameLst>
                                          <p:attrName>fillcolor</p:attrName>
                                        </p:attrNameLst>
                                      </p:cBhvr>
                                      <p:to>
                                        <a:srgbClr val="FFFF00"/>
                                      </p:to>
                                    </p:animClr>
                                    <p:set>
                                      <p:cBhvr>
                                        <p:cTn id="107" dur="250" fill="hold"/>
                                        <p:tgtEl>
                                          <p:spTgt spid="44"/>
                                        </p:tgtEl>
                                        <p:attrNameLst>
                                          <p:attrName>fill.type</p:attrName>
                                        </p:attrNameLst>
                                      </p:cBhvr>
                                      <p:to>
                                        <p:strVal val="solid"/>
                                      </p:to>
                                    </p:set>
                                    <p:set>
                                      <p:cBhvr>
                                        <p:cTn id="108"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P spid="41" grpId="0" animBg="1"/>
      <p:bldP spid="4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7473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329254"/>
            <a:ext cx="10526728" cy="2055108"/>
          </a:xfrm>
          <a:prstGeom prst="snip2DiagRec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7.	</a:t>
            </a:r>
            <a:r>
              <a:rPr lang="vi-VN" sz="36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Chúa Giêsu nói mọi tội của con cái loài người dù nhiều đến mấy cũng được tha, nhưng Ngài nói tội duy nhất chẳng bao giờ được tha đó là tội nào ?</a:t>
            </a:r>
            <a:endPar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angle 25"/>
          <p:cNvSpPr/>
          <p:nvPr/>
        </p:nvSpPr>
        <p:spPr>
          <a:xfrm>
            <a:off x="6062048" y="4022835"/>
            <a:ext cx="4906798" cy="9622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Nói phạm đến</a:t>
            </a:r>
          </a:p>
          <a:p>
            <a:pPr lvl="0">
              <a:defRPr/>
            </a:pPr>
            <a:r>
              <a:rPr lang="en-US" sz="3200" b="1">
                <a:solidFill>
                  <a:prstClr val="black"/>
                </a:solidFill>
                <a:latin typeface="Times New Roman" panose="02020603050405020304" pitchFamily="18" charset="0"/>
                <a:cs typeface="Times New Roman" panose="02020603050405020304" pitchFamily="18" charset="0"/>
              </a:rPr>
              <a:t>      Thánh Thần.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567114" y="329254"/>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Cloud 40"/>
          <p:cNvSpPr/>
          <p:nvPr/>
        </p:nvSpPr>
        <p:spPr>
          <a:xfrm>
            <a:off x="12192000" y="50385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1066247" y="2898494"/>
            <a:ext cx="4906798" cy="90538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L</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ộng</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ngôn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026942" y="4025743"/>
            <a:ext cx="4933805" cy="95932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Phạm</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thượng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032141" y="2895600"/>
            <a:ext cx="4883509" cy="91551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b="1" noProof="0">
                <a:solidFill>
                  <a:prstClr val="black"/>
                </a:solidFill>
                <a:latin typeface="Times New Roman" panose="02020603050405020304" pitchFamily="18" charset="0"/>
                <a:cs typeface="Times New Roman" panose="02020603050405020304" pitchFamily="18" charset="0"/>
              </a:rPr>
              <a:t>L</a:t>
            </a:r>
            <a:r>
              <a:rPr lang="vi-VN" sz="3200" b="1">
                <a:solidFill>
                  <a:prstClr val="black"/>
                </a:solidFill>
                <a:latin typeface="Times New Roman" panose="02020603050405020304" pitchFamily="18" charset="0"/>
                <a:cs typeface="Times New Roman" panose="02020603050405020304" pitchFamily="18" charset="0"/>
              </a:rPr>
              <a:t>ấy danh Chúa mà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200" b="1">
                <a:solidFill>
                  <a:prstClr val="black"/>
                </a:solidFill>
                <a:latin typeface="Times New Roman" panose="02020603050405020304" pitchFamily="18" charset="0"/>
                <a:cs typeface="Times New Roman" panose="02020603050405020304" pitchFamily="18" charset="0"/>
              </a:rPr>
              <a:t>thề</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9997232" y="4132134"/>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11160" y="415190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68303" y="2938871"/>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6023" y="2952600"/>
            <a:ext cx="804742" cy="707197"/>
          </a:xfrm>
          <a:prstGeom prst="rect">
            <a:avLst/>
          </a:prstGeom>
        </p:spPr>
      </p:pic>
      <p:sp>
        <p:nvSpPr>
          <p:cNvPr id="3" name="Cloud 56">
            <a:hlinkClick r:id="rId14" action="ppaction://hlinksldjump"/>
            <a:extLst>
              <a:ext uri="{FF2B5EF4-FFF2-40B4-BE49-F238E27FC236}">
                <a16:creationId xmlns:a16="http://schemas.microsoft.com/office/drawing/2014/main" id="{787D73C3-B8F3-5B83-7C6D-6206A868DEE2}"/>
              </a:ext>
            </a:extLst>
          </p:cNvPr>
          <p:cNvSpPr/>
          <p:nvPr/>
        </p:nvSpPr>
        <p:spPr>
          <a:xfrm>
            <a:off x="-4985" y="5828357"/>
            <a:ext cx="1797385" cy="95932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rPr>
              <a:t>QUAY </a:t>
            </a: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3102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anim calcmode="lin" valueType="num">
                                      <p:cBhvr>
                                        <p:cTn id="14" dur="500" fill="hold"/>
                                        <p:tgtEl>
                                          <p:spTgt spid="44"/>
                                        </p:tgtEl>
                                        <p:attrNameLst>
                                          <p:attrName>ppt_x</p:attrName>
                                        </p:attrNameLst>
                                      </p:cBhvr>
                                      <p:tavLst>
                                        <p:tav tm="0">
                                          <p:val>
                                            <p:strVal val="#ppt_x"/>
                                          </p:val>
                                        </p:tav>
                                        <p:tav tm="100000">
                                          <p:val>
                                            <p:strVal val="#ppt_x"/>
                                          </p:val>
                                        </p:tav>
                                      </p:tavLst>
                                    </p:anim>
                                    <p:anim calcmode="lin" valueType="num">
                                      <p:cBhvr>
                                        <p:cTn id="15" dur="500" fill="hold"/>
                                        <p:tgtEl>
                                          <p:spTgt spid="4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50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anim calcmode="lin" valueType="num">
                                      <p:cBhvr>
                                        <p:cTn id="19" dur="500" fill="hold"/>
                                        <p:tgtEl>
                                          <p:spTgt spid="43"/>
                                        </p:tgtEl>
                                        <p:attrNameLst>
                                          <p:attrName>ppt_x</p:attrName>
                                        </p:attrNameLst>
                                      </p:cBhvr>
                                      <p:tavLst>
                                        <p:tav tm="0">
                                          <p:val>
                                            <p:strVal val="#ppt_x"/>
                                          </p:val>
                                        </p:tav>
                                        <p:tav tm="100000">
                                          <p:val>
                                            <p:strVal val="#ppt_x"/>
                                          </p:val>
                                        </p:tav>
                                      </p:tavLst>
                                    </p:anim>
                                    <p:anim calcmode="lin" valueType="num">
                                      <p:cBhvr>
                                        <p:cTn id="20" dur="500" fill="hold"/>
                                        <p:tgtEl>
                                          <p:spTgt spid="4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200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anim calcmode="lin" valueType="num">
                                      <p:cBhvr>
                                        <p:cTn id="24" dur="500" fill="hold"/>
                                        <p:tgtEl>
                                          <p:spTgt spid="26"/>
                                        </p:tgtEl>
                                        <p:attrNameLst>
                                          <p:attrName>ppt_x</p:attrName>
                                        </p:attrNameLst>
                                      </p:cBhvr>
                                      <p:tavLst>
                                        <p:tav tm="0">
                                          <p:val>
                                            <p:strVal val="#ppt_x"/>
                                          </p:val>
                                        </p:tav>
                                        <p:tav tm="100000">
                                          <p:val>
                                            <p:strVal val="#ppt_x"/>
                                          </p:val>
                                        </p:tav>
                                      </p:tavLst>
                                    </p:anim>
                                    <p:anim calcmode="lin" valueType="num">
                                      <p:cBhvr>
                                        <p:cTn id="25" dur="500" fill="hold"/>
                                        <p:tgtEl>
                                          <p:spTgt spid="26"/>
                                        </p:tgtEl>
                                        <p:attrNameLst>
                                          <p:attrName>ppt_y</p:attrName>
                                        </p:attrNameLst>
                                      </p:cBhvr>
                                      <p:tavLst>
                                        <p:tav tm="0">
                                          <p:val>
                                            <p:strVal val="#ppt_y+.1"/>
                                          </p:val>
                                        </p:tav>
                                        <p:tav tm="100000">
                                          <p:val>
                                            <p:strVal val="#ppt_y"/>
                                          </p:val>
                                        </p:tav>
                                      </p:tavLst>
                                    </p:anim>
                                  </p:childTnLst>
                                </p:cTn>
                              </p:par>
                              <p:par>
                                <p:cTn id="26" presetID="8" presetClass="emph" presetSubtype="0" repeatCount="indefinite" fill="hold" nodeType="withEffect">
                                  <p:stCondLst>
                                    <p:cond delay="0"/>
                                  </p:stCondLst>
                                  <p:childTnLst>
                                    <p:animRot by="21600000">
                                      <p:cBhvr>
                                        <p:cTn id="27" dur="2250" fill="hold"/>
                                        <p:tgtEl>
                                          <p:spTgt spid="7"/>
                                        </p:tgtEl>
                                        <p:attrNameLst>
                                          <p:attrName>r</p:attrName>
                                        </p:attrNameLst>
                                      </p:cBhvr>
                                    </p:animRot>
                                  </p:childTnLst>
                                </p:cTn>
                              </p:par>
                              <p:par>
                                <p:cTn id="28" presetID="8" presetClass="emph" presetSubtype="0" repeatCount="indefinite" fill="hold" nodeType="withEffect">
                                  <p:stCondLst>
                                    <p:cond delay="0"/>
                                  </p:stCondLst>
                                  <p:childTnLst>
                                    <p:animRot by="21600000">
                                      <p:cBhvr>
                                        <p:cTn id="29" dur="2500" fill="hold"/>
                                        <p:tgtEl>
                                          <p:spTgt spid="9"/>
                                        </p:tgtEl>
                                        <p:attrNameLst>
                                          <p:attrName>r</p:attrName>
                                        </p:attrNameLst>
                                      </p:cBhvr>
                                    </p:animRot>
                                  </p:childTnLst>
                                </p:cTn>
                              </p:par>
                              <p:par>
                                <p:cTn id="30" presetID="8" presetClass="emph" presetSubtype="0" repeatCount="indefinite" fill="hold" nodeType="withEffect">
                                  <p:stCondLst>
                                    <p:cond delay="0"/>
                                  </p:stCondLst>
                                  <p:childTnLst>
                                    <p:animRot by="21600000">
                                      <p:cBhvr>
                                        <p:cTn id="31" dur="2000" fill="hold"/>
                                        <p:tgtEl>
                                          <p:spTgt spid="11"/>
                                        </p:tgtEl>
                                        <p:attrNameLst>
                                          <p:attrName>r</p:attrName>
                                        </p:attrNameLst>
                                      </p:cBhvr>
                                    </p:animRot>
                                  </p:childTnLst>
                                </p:cTn>
                              </p:par>
                              <p:par>
                                <p:cTn id="32" presetID="2" presetClass="entr" presetSubtype="2" repeatCount="indefinite" fill="hold" grpId="0" nodeType="withEffect">
                                  <p:stCondLst>
                                    <p:cond delay="500"/>
                                  </p:stCondLst>
                                  <p:childTnLst>
                                    <p:set>
                                      <p:cBhvr>
                                        <p:cTn id="33" dur="1" fill="hold">
                                          <p:stCondLst>
                                            <p:cond delay="0"/>
                                          </p:stCondLst>
                                        </p:cTn>
                                        <p:tgtEl>
                                          <p:spTgt spid="40"/>
                                        </p:tgtEl>
                                        <p:attrNameLst>
                                          <p:attrName>style.visibility</p:attrName>
                                        </p:attrNameLst>
                                      </p:cBhvr>
                                      <p:to>
                                        <p:strVal val="visible"/>
                                      </p:to>
                                    </p:set>
                                    <p:anim calcmode="lin" valueType="num">
                                      <p:cBhvr additive="base">
                                        <p:cTn id="34" dur="20000" fill="hold"/>
                                        <p:tgtEl>
                                          <p:spTgt spid="40"/>
                                        </p:tgtEl>
                                        <p:attrNameLst>
                                          <p:attrName>ppt_x</p:attrName>
                                        </p:attrNameLst>
                                      </p:cBhvr>
                                      <p:tavLst>
                                        <p:tav tm="0">
                                          <p:val>
                                            <p:strVal val="1+#ppt_w/2"/>
                                          </p:val>
                                        </p:tav>
                                        <p:tav tm="100000">
                                          <p:val>
                                            <p:strVal val="#ppt_x"/>
                                          </p:val>
                                        </p:tav>
                                      </p:tavLst>
                                    </p:anim>
                                    <p:anim calcmode="lin" valueType="num">
                                      <p:cBhvr additive="base">
                                        <p:cTn id="35" dur="20000" fill="hold"/>
                                        <p:tgtEl>
                                          <p:spTgt spid="40"/>
                                        </p:tgtEl>
                                        <p:attrNameLst>
                                          <p:attrName>ppt_y</p:attrName>
                                        </p:attrNameLst>
                                      </p:cBhvr>
                                      <p:tavLst>
                                        <p:tav tm="0">
                                          <p:val>
                                            <p:strVal val="#ppt_y"/>
                                          </p:val>
                                        </p:tav>
                                        <p:tav tm="100000">
                                          <p:val>
                                            <p:strVal val="#ppt_y"/>
                                          </p:val>
                                        </p:tav>
                                      </p:tavLst>
                                    </p:anim>
                                  </p:childTnLst>
                                </p:cTn>
                              </p:par>
                              <p:par>
                                <p:cTn id="36" presetID="2" presetClass="entr" presetSubtype="8" repeatCount="indefinite" fill="hold" grpId="0" nodeType="withEffect">
                                  <p:stCondLst>
                                    <p:cond delay="500"/>
                                  </p:stCondLst>
                                  <p:childTnLst>
                                    <p:set>
                                      <p:cBhvr>
                                        <p:cTn id="37" dur="1" fill="hold">
                                          <p:stCondLst>
                                            <p:cond delay="0"/>
                                          </p:stCondLst>
                                        </p:cTn>
                                        <p:tgtEl>
                                          <p:spTgt spid="41"/>
                                        </p:tgtEl>
                                        <p:attrNameLst>
                                          <p:attrName>style.visibility</p:attrName>
                                        </p:attrNameLst>
                                      </p:cBhvr>
                                      <p:to>
                                        <p:strVal val="visible"/>
                                      </p:to>
                                    </p:set>
                                    <p:anim calcmode="lin" valueType="num">
                                      <p:cBhvr additive="base">
                                        <p:cTn id="38" dur="20000" fill="hold"/>
                                        <p:tgtEl>
                                          <p:spTgt spid="41"/>
                                        </p:tgtEl>
                                        <p:attrNameLst>
                                          <p:attrName>ppt_x</p:attrName>
                                        </p:attrNameLst>
                                      </p:cBhvr>
                                      <p:tavLst>
                                        <p:tav tm="0">
                                          <p:val>
                                            <p:strVal val="0-#ppt_w/2"/>
                                          </p:val>
                                        </p:tav>
                                        <p:tav tm="100000">
                                          <p:val>
                                            <p:strVal val="#ppt_x"/>
                                          </p:val>
                                        </p:tav>
                                      </p:tavLst>
                                    </p:anim>
                                    <p:anim calcmode="lin" valueType="num">
                                      <p:cBhvr additive="base">
                                        <p:cTn id="39" dur="20000" fill="hold"/>
                                        <p:tgtEl>
                                          <p:spTgt spid="41"/>
                                        </p:tgtEl>
                                        <p:attrNameLst>
                                          <p:attrName>ppt_y</p:attrName>
                                        </p:attrNameLst>
                                      </p:cBhvr>
                                      <p:tavLst>
                                        <p:tav tm="0">
                                          <p:val>
                                            <p:strVal val="#ppt_y"/>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2"/>
                                        </p:tgtEl>
                                        <p:attrNameLst>
                                          <p:attrName>style.visibility</p:attrName>
                                        </p:attrNameLst>
                                      </p:cBhvr>
                                      <p:to>
                                        <p:strVal val="visible"/>
                                      </p:to>
                                    </p:set>
                                    <p:animEffect transition="in" filter="fade">
                                      <p:cBhvr>
                                        <p:cTn id="42" dur="500"/>
                                        <p:tgtEl>
                                          <p:spTgt spid="42"/>
                                        </p:tgtEl>
                                      </p:cBhvr>
                                    </p:animEffect>
                                    <p:anim calcmode="lin" valueType="num">
                                      <p:cBhvr>
                                        <p:cTn id="43" dur="500" fill="hold"/>
                                        <p:tgtEl>
                                          <p:spTgt spid="42"/>
                                        </p:tgtEl>
                                        <p:attrNameLst>
                                          <p:attrName>ppt_x</p:attrName>
                                        </p:attrNameLst>
                                      </p:cBhvr>
                                      <p:tavLst>
                                        <p:tav tm="0">
                                          <p:val>
                                            <p:strVal val="#ppt_x"/>
                                          </p:val>
                                        </p:tav>
                                        <p:tav tm="100000">
                                          <p:val>
                                            <p:strVal val="#ppt_x"/>
                                          </p:val>
                                        </p:tav>
                                      </p:tavLst>
                                    </p:anim>
                                    <p:anim calcmode="lin" valueType="num">
                                      <p:cBhvr>
                                        <p:cTn id="4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2"/>
                    </p:tgtEl>
                  </p:cond>
                </p:stCondLst>
                <p:endSync evt="end" delay="0">
                  <p:rtn val="all"/>
                </p:endSync>
                <p:childTnLst>
                  <p:par>
                    <p:cTn id="46" fill="hold">
                      <p:stCondLst>
                        <p:cond delay="indefinite"/>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42"/>
                                        </p:tgtEl>
                                        <p:attrNameLst>
                                          <p:attrName>fillcolor</p:attrName>
                                        </p:attrNameLst>
                                      </p:cBhvr>
                                      <p:to>
                                        <a:srgbClr val="FFF2CC"/>
                                      </p:to>
                                    </p:animClr>
                                    <p:set>
                                      <p:cBhvr>
                                        <p:cTn id="50" dur="250" fill="hold"/>
                                        <p:tgtEl>
                                          <p:spTgt spid="42"/>
                                        </p:tgtEl>
                                        <p:attrNameLst>
                                          <p:attrName>fill.type</p:attrName>
                                        </p:attrNameLst>
                                      </p:cBhvr>
                                      <p:to>
                                        <p:strVal val="solid"/>
                                      </p:to>
                                    </p:set>
                                    <p:set>
                                      <p:cBhvr>
                                        <p:cTn id="51" dur="250" fill="hold"/>
                                        <p:tgtEl>
                                          <p:spTgt spid="4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0"/>
                                  </p:stCondLst>
                                  <p:childTnLst>
                                    <p:set>
                                      <p:cBhvr>
                                        <p:cTn id="53" dur="1" fill="hold">
                                          <p:stCondLst>
                                            <p:cond delay="0"/>
                                          </p:stCondLst>
                                        </p:cTn>
                                        <p:tgtEl>
                                          <p:spTgt spid="49"/>
                                        </p:tgtEl>
                                        <p:attrNameLst>
                                          <p:attrName>style.visibility</p:attrName>
                                        </p:attrNameLst>
                                      </p:cBhvr>
                                      <p:to>
                                        <p:strVal val="visible"/>
                                      </p:to>
                                    </p:set>
                                    <p:anim calcmode="lin" valueType="num">
                                      <p:cBhvr>
                                        <p:cTn id="54" dur="250" fill="hold"/>
                                        <p:tgtEl>
                                          <p:spTgt spid="49"/>
                                        </p:tgtEl>
                                        <p:attrNameLst>
                                          <p:attrName>ppt_w</p:attrName>
                                        </p:attrNameLst>
                                      </p:cBhvr>
                                      <p:tavLst>
                                        <p:tav tm="0">
                                          <p:val>
                                            <p:strVal val="4*#ppt_w"/>
                                          </p:val>
                                        </p:tav>
                                        <p:tav tm="100000">
                                          <p:val>
                                            <p:strVal val="#ppt_w"/>
                                          </p:val>
                                        </p:tav>
                                      </p:tavLst>
                                    </p:anim>
                                    <p:anim calcmode="lin" valueType="num">
                                      <p:cBhvr>
                                        <p:cTn id="55"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2"/>
                  </p:tgtEl>
                </p:cond>
              </p:nextCondLst>
            </p:seq>
            <p:seq concurrent="1" nextAc="seek">
              <p:cTn id="56" restart="whenNotActive" fill="hold" evtFilter="cancelBubble" nodeType="interactiveSeq">
                <p:stCondLst>
                  <p:cond evt="onClick" delay="0">
                    <p:tgtEl>
                      <p:spTgt spid="44"/>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44"/>
                                        </p:tgtEl>
                                        <p:attrNameLst>
                                          <p:attrName>fillcolor</p:attrName>
                                        </p:attrNameLst>
                                      </p:cBhvr>
                                      <p:to>
                                        <a:srgbClr val="FFF2CC"/>
                                      </p:to>
                                    </p:animClr>
                                    <p:set>
                                      <p:cBhvr>
                                        <p:cTn id="61" dur="250" fill="hold"/>
                                        <p:tgtEl>
                                          <p:spTgt spid="44"/>
                                        </p:tgtEl>
                                        <p:attrNameLst>
                                          <p:attrName>fill.type</p:attrName>
                                        </p:attrNameLst>
                                      </p:cBhvr>
                                      <p:to>
                                        <p:strVal val="solid"/>
                                      </p:to>
                                    </p:set>
                                    <p:set>
                                      <p:cBhvr>
                                        <p:cTn id="62" dur="250" fill="hold"/>
                                        <p:tgtEl>
                                          <p:spTgt spid="44"/>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23" presetClass="entr" presetSubtype="32" fill="hold" nodeType="withEffect">
                                  <p:stCondLst>
                                    <p:cond delay="0"/>
                                  </p:stCondLst>
                                  <p:childTnLst>
                                    <p:set>
                                      <p:cBhvr>
                                        <p:cTn id="64" dur="1" fill="hold">
                                          <p:stCondLst>
                                            <p:cond delay="0"/>
                                          </p:stCondLst>
                                        </p:cTn>
                                        <p:tgtEl>
                                          <p:spTgt spid="53"/>
                                        </p:tgtEl>
                                        <p:attrNameLst>
                                          <p:attrName>style.visibility</p:attrName>
                                        </p:attrNameLst>
                                      </p:cBhvr>
                                      <p:to>
                                        <p:strVal val="visible"/>
                                      </p:to>
                                    </p:set>
                                    <p:anim calcmode="lin" valueType="num">
                                      <p:cBhvr>
                                        <p:cTn id="65" dur="250" fill="hold"/>
                                        <p:tgtEl>
                                          <p:spTgt spid="53"/>
                                        </p:tgtEl>
                                        <p:attrNameLst>
                                          <p:attrName>ppt_w</p:attrName>
                                        </p:attrNameLst>
                                      </p:cBhvr>
                                      <p:tavLst>
                                        <p:tav tm="0">
                                          <p:val>
                                            <p:strVal val="4*#ppt_w"/>
                                          </p:val>
                                        </p:tav>
                                        <p:tav tm="100000">
                                          <p:val>
                                            <p:strVal val="#ppt_w"/>
                                          </p:val>
                                        </p:tav>
                                      </p:tavLst>
                                    </p:anim>
                                    <p:anim calcmode="lin" valueType="num">
                                      <p:cBhvr>
                                        <p:cTn id="66"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67" restart="whenNotActive" fill="hold" evtFilter="cancelBubble" nodeType="interactiveSeq">
                <p:stCondLst>
                  <p:cond evt="onClick" delay="0">
                    <p:tgtEl>
                      <p:spTgt spid="43"/>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250" fill="hold"/>
                                        <p:tgtEl>
                                          <p:spTgt spid="43"/>
                                        </p:tgtEl>
                                        <p:attrNameLst>
                                          <p:attrName>fillcolor</p:attrName>
                                        </p:attrNameLst>
                                      </p:cBhvr>
                                      <p:to>
                                        <a:srgbClr val="FFF2CC"/>
                                      </p:to>
                                    </p:animClr>
                                    <p:set>
                                      <p:cBhvr>
                                        <p:cTn id="72" dur="250" fill="hold"/>
                                        <p:tgtEl>
                                          <p:spTgt spid="43"/>
                                        </p:tgtEl>
                                        <p:attrNameLst>
                                          <p:attrName>fill.type</p:attrName>
                                        </p:attrNameLst>
                                      </p:cBhvr>
                                      <p:to>
                                        <p:strVal val="solid"/>
                                      </p:to>
                                    </p:set>
                                    <p:set>
                                      <p:cBhvr>
                                        <p:cTn id="73" dur="250" fill="hold"/>
                                        <p:tgtEl>
                                          <p:spTgt spid="43"/>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4" presetID="23" presetClass="entr" presetSubtype="32" fill="hold" nodeType="withEffect">
                                  <p:stCondLst>
                                    <p:cond delay="0"/>
                                  </p:stCondLst>
                                  <p:childTnLst>
                                    <p:set>
                                      <p:cBhvr>
                                        <p:cTn id="75" dur="1" fill="hold">
                                          <p:stCondLst>
                                            <p:cond delay="0"/>
                                          </p:stCondLst>
                                        </p:cTn>
                                        <p:tgtEl>
                                          <p:spTgt spid="51"/>
                                        </p:tgtEl>
                                        <p:attrNameLst>
                                          <p:attrName>style.visibility</p:attrName>
                                        </p:attrNameLst>
                                      </p:cBhvr>
                                      <p:to>
                                        <p:strVal val="visible"/>
                                      </p:to>
                                    </p:set>
                                    <p:anim calcmode="lin" valueType="num">
                                      <p:cBhvr>
                                        <p:cTn id="76" dur="250" fill="hold"/>
                                        <p:tgtEl>
                                          <p:spTgt spid="51"/>
                                        </p:tgtEl>
                                        <p:attrNameLst>
                                          <p:attrName>ppt_w</p:attrName>
                                        </p:attrNameLst>
                                      </p:cBhvr>
                                      <p:tavLst>
                                        <p:tav tm="0">
                                          <p:val>
                                            <p:strVal val="4*#ppt_w"/>
                                          </p:val>
                                        </p:tav>
                                        <p:tav tm="100000">
                                          <p:val>
                                            <p:strVal val="#ppt_w"/>
                                          </p:val>
                                        </p:tav>
                                      </p:tavLst>
                                    </p:anim>
                                    <p:anim calcmode="lin" valueType="num">
                                      <p:cBhvr>
                                        <p:cTn id="77"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3"/>
                  </p:tgtEl>
                </p:cond>
              </p:nextCondLst>
            </p:seq>
            <p:seq concurrent="1" nextAc="seek">
              <p:cTn id="78" restart="whenNotActive" fill="hold" evtFilter="cancelBubble" nodeType="interactiveSeq">
                <p:stCondLst>
                  <p:cond evt="onClick" delay="0">
                    <p:tgtEl>
                      <p:spTgt spid="26"/>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26"/>
                                        </p:tgtEl>
                                        <p:attrNameLst>
                                          <p:attrName>fillcolor</p:attrName>
                                        </p:attrNameLst>
                                      </p:cBhvr>
                                      <p:to>
                                        <a:srgbClr val="FFF2CC"/>
                                      </p:to>
                                    </p:animClr>
                                    <p:set>
                                      <p:cBhvr>
                                        <p:cTn id="83" dur="250" fill="hold"/>
                                        <p:tgtEl>
                                          <p:spTgt spid="26"/>
                                        </p:tgtEl>
                                        <p:attrNameLst>
                                          <p:attrName>fill.type</p:attrName>
                                        </p:attrNameLst>
                                      </p:cBhvr>
                                      <p:to>
                                        <p:strVal val="solid"/>
                                      </p:to>
                                    </p:set>
                                    <p:set>
                                      <p:cBhvr>
                                        <p:cTn id="84" dur="250" fill="hold"/>
                                        <p:tgtEl>
                                          <p:spTgt spid="26"/>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2" name="click.wav"/>
                                        </p:tgtEl>
                                      </p:cMediaNode>
                                    </p:audio>
                                  </p:subTnLst>
                                </p:cTn>
                              </p:par>
                              <p:par>
                                <p:cTn id="85" presetID="23" presetClass="entr" presetSubtype="32" fill="hold" nodeType="withEffect">
                                  <p:stCondLst>
                                    <p:cond delay="0"/>
                                  </p:stCondLst>
                                  <p:childTnLst>
                                    <p:set>
                                      <p:cBhvr>
                                        <p:cTn id="86" dur="1" fill="hold">
                                          <p:stCondLst>
                                            <p:cond delay="0"/>
                                          </p:stCondLst>
                                        </p:cTn>
                                        <p:tgtEl>
                                          <p:spTgt spid="47"/>
                                        </p:tgtEl>
                                        <p:attrNameLst>
                                          <p:attrName>style.visibility</p:attrName>
                                        </p:attrNameLst>
                                      </p:cBhvr>
                                      <p:to>
                                        <p:strVal val="visible"/>
                                      </p:to>
                                    </p:set>
                                    <p:anim calcmode="lin" valueType="num">
                                      <p:cBhvr>
                                        <p:cTn id="87" dur="250" fill="hold"/>
                                        <p:tgtEl>
                                          <p:spTgt spid="47"/>
                                        </p:tgtEl>
                                        <p:attrNameLst>
                                          <p:attrName>ppt_w</p:attrName>
                                        </p:attrNameLst>
                                      </p:cBhvr>
                                      <p:tavLst>
                                        <p:tav tm="0">
                                          <p:val>
                                            <p:strVal val="4*#ppt_w"/>
                                          </p:val>
                                        </p:tav>
                                        <p:tav tm="100000">
                                          <p:val>
                                            <p:strVal val="#ppt_w"/>
                                          </p:val>
                                        </p:tav>
                                      </p:tavLst>
                                    </p:anim>
                                    <p:anim calcmode="lin" valueType="num">
                                      <p:cBhvr>
                                        <p:cTn id="8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6"/>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1127417" y="652908"/>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89207" y="5972151"/>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691893" y="6146756"/>
            <a:ext cx="520391" cy="566575"/>
          </a:xfrm>
          <a:prstGeom prst="rect">
            <a:avLst/>
          </a:prstGeom>
        </p:spPr>
      </p:pic>
      <p:sp>
        <p:nvSpPr>
          <p:cNvPr id="4" name="Snip Diagonal Corner Rectangle 3"/>
          <p:cNvSpPr/>
          <p:nvPr/>
        </p:nvSpPr>
        <p:spPr>
          <a:xfrm>
            <a:off x="1205468" y="304050"/>
            <a:ext cx="9519681" cy="1776491"/>
          </a:xfrm>
          <a:prstGeom prst="snip2DiagRect">
            <a:avLst>
              <a:gd name="adj1" fmla="val 0"/>
              <a:gd name="adj2" fmla="val 34234"/>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4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8.	</a:t>
            </a:r>
            <a:r>
              <a:rPr lang="en-US" sz="4800" b="1">
                <a:solidFill>
                  <a:prstClr val="black"/>
                </a:solidFill>
                <a:latin typeface="Times New Roman" panose="02020603050405020304" pitchFamily="18" charset="0"/>
                <a:cs typeface="Times New Roman" panose="02020603050405020304" pitchFamily="18" charset="0"/>
              </a:rPr>
              <a:t>Mẹ và anh em Đức Giê-su đến họ đứng ở đâu?</a:t>
            </a:r>
            <a:endParaRPr kumimoji="0" lang="vi-VN" sz="4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984738" y="3216928"/>
            <a:ext cx="4754879" cy="770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b="1">
                <a:solidFill>
                  <a:prstClr val="black"/>
                </a:solidFill>
                <a:latin typeface="Times New Roman" panose="02020603050405020304" pitchFamily="18" charset="0"/>
                <a:cs typeface="Times New Roman" panose="02020603050405020304" pitchFamily="18" charset="0"/>
              </a:rPr>
              <a:t>Đứng ở ngoài.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567114" y="749284"/>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Cloud 40"/>
          <p:cNvSpPr/>
          <p:nvPr/>
        </p:nvSpPr>
        <p:spPr>
          <a:xfrm>
            <a:off x="12170475" y="104001"/>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922774" y="4320490"/>
            <a:ext cx="4816843" cy="770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Tiến</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vào bên trong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6068018" y="3215263"/>
            <a:ext cx="5139244" cy="770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N</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gồi</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giữa đám đông</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096000" y="4328827"/>
            <a:ext cx="5173226" cy="770816"/>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Tiến</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lại gần Người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54480" y="3214370"/>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10322881" y="3248627"/>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83251" y="4392446"/>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16713" y="4371046"/>
            <a:ext cx="804742" cy="707197"/>
          </a:xfrm>
          <a:prstGeom prst="rect">
            <a:avLst/>
          </a:prstGeom>
        </p:spPr>
      </p:pic>
      <p:sp>
        <p:nvSpPr>
          <p:cNvPr id="3" name="Cloud 56">
            <a:hlinkClick r:id="rId14" action="ppaction://hlinksldjump"/>
            <a:extLst>
              <a:ext uri="{FF2B5EF4-FFF2-40B4-BE49-F238E27FC236}">
                <a16:creationId xmlns:a16="http://schemas.microsoft.com/office/drawing/2014/main" id="{1EDD9125-A0A3-AFE5-7A64-9E276E84EC3D}"/>
              </a:ext>
            </a:extLst>
          </p:cNvPr>
          <p:cNvSpPr/>
          <p:nvPr/>
        </p:nvSpPr>
        <p:spPr>
          <a:xfrm>
            <a:off x="-4985" y="5828357"/>
            <a:ext cx="1797385" cy="95932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rPr>
              <a:t>QUAY </a:t>
            </a: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644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hq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08278" y="2288746"/>
            <a:ext cx="414253" cy="451017"/>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582879" y="6184640"/>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1478528" y="740847"/>
            <a:ext cx="8883450" cy="1404554"/>
          </a:xfrm>
          <a:prstGeom prst="snip2DiagRect">
            <a:avLst>
              <a:gd name="adj1" fmla="val 0"/>
              <a:gd name="adj2" fmla="val 34234"/>
            </a:avLst>
          </a:prstGeom>
          <a:solidFill>
            <a:schemeClr val="bg1"/>
          </a:solid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9.</a:t>
            </a:r>
            <a:r>
              <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600" b="1">
                <a:solidFill>
                  <a:prstClr val="black"/>
                </a:solidFill>
                <a:latin typeface="Times New Roman" panose="02020603050405020304" pitchFamily="18" charset="0"/>
                <a:cs typeface="Times New Roman" panose="02020603050405020304" pitchFamily="18" charset="0"/>
              </a:rPr>
              <a:t>Chúa Giê su nói Mẹ và anh em người là những ai?</a:t>
            </a:r>
            <a:endParaRPr kumimoji="0" lang="vi-VN"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6" name="Rectangle 25"/>
          <p:cNvSpPr/>
          <p:nvPr/>
        </p:nvSpPr>
        <p:spPr>
          <a:xfrm>
            <a:off x="1205469" y="2647743"/>
            <a:ext cx="4562285" cy="928833"/>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lvl="0">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vi-VN" sz="3200" b="1">
                <a:solidFill>
                  <a:prstClr val="black"/>
                </a:solidFill>
                <a:latin typeface="Times New Roman" panose="02020603050405020304" pitchFamily="18" charset="0"/>
                <a:cs typeface="Times New Roman" panose="02020603050405020304" pitchFamily="18" charset="0"/>
              </a:rPr>
              <a:t>Người thi hành ý muốn của Thiên Chúa.</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0" name="Cloud 39"/>
          <p:cNvSpPr/>
          <p:nvPr/>
        </p:nvSpPr>
        <p:spPr>
          <a:xfrm>
            <a:off x="-626794" y="807497"/>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Cloud 40"/>
          <p:cNvSpPr/>
          <p:nvPr/>
        </p:nvSpPr>
        <p:spPr>
          <a:xfrm>
            <a:off x="12060058" y="466393"/>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Rectangle 41"/>
          <p:cNvSpPr/>
          <p:nvPr/>
        </p:nvSpPr>
        <p:spPr>
          <a:xfrm>
            <a:off x="6188424" y="2651328"/>
            <a:ext cx="4864165" cy="92524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dân Do Thái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3" name="Rectangle 42"/>
          <p:cNvSpPr/>
          <p:nvPr/>
        </p:nvSpPr>
        <p:spPr>
          <a:xfrm>
            <a:off x="1205469" y="3935572"/>
            <a:ext cx="4588517" cy="988749"/>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3200" b="1">
                <a:solidFill>
                  <a:prstClr val="black"/>
                </a:solidFill>
                <a:latin typeface="Times New Roman" panose="02020603050405020304" pitchFamily="18" charset="0"/>
                <a:cs typeface="Times New Roman" panose="02020603050405020304" pitchFamily="18" charset="0"/>
              </a:rPr>
              <a:t>T</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ất</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cả mọi người</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4" name="Rectangle 43"/>
          <p:cNvSpPr/>
          <p:nvPr/>
        </p:nvSpPr>
        <p:spPr>
          <a:xfrm>
            <a:off x="6188424" y="3935573"/>
            <a:ext cx="4876463" cy="98874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Những</a:t>
            </a:r>
            <a:r>
              <a:rPr kumimoji="0" lang="en-US" sz="32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người được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a:solidFill>
                  <a:prstClr val="black"/>
                </a:solidFill>
                <a:latin typeface="Times New Roman" panose="02020603050405020304" pitchFamily="18" charset="0"/>
                <a:cs typeface="Times New Roman" panose="02020603050405020304" pitchFamily="18" charset="0"/>
              </a:rPr>
              <a:t>c</a:t>
            </a:r>
            <a:r>
              <a:rPr lang="en-US" sz="3200" b="1" noProof="0">
                <a:solidFill>
                  <a:prstClr val="black"/>
                </a:solidFill>
                <a:latin typeface="Times New Roman" panose="02020603050405020304" pitchFamily="18" charset="0"/>
                <a:cs typeface="Times New Roman" panose="02020603050405020304" pitchFamily="18" charset="0"/>
              </a:rPr>
              <a:t>họn</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908849" y="2686457"/>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49150" y="4083282"/>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31914" y="4082503"/>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31914" y="2698101"/>
            <a:ext cx="804742" cy="707197"/>
          </a:xfrm>
          <a:prstGeom prst="rect">
            <a:avLst/>
          </a:prstGeom>
        </p:spPr>
      </p:pic>
      <p:sp>
        <p:nvSpPr>
          <p:cNvPr id="2" name="Cloud 56">
            <a:hlinkClick r:id="rId14" action="ppaction://hlinksldjump"/>
            <a:extLst>
              <a:ext uri="{FF2B5EF4-FFF2-40B4-BE49-F238E27FC236}">
                <a16:creationId xmlns:a16="http://schemas.microsoft.com/office/drawing/2014/main" id="{399BB446-14A5-477B-4603-893A1DC98394}"/>
              </a:ext>
            </a:extLst>
          </p:cNvPr>
          <p:cNvSpPr/>
          <p:nvPr/>
        </p:nvSpPr>
        <p:spPr>
          <a:xfrm>
            <a:off x="-4985" y="5828357"/>
            <a:ext cx="1797385" cy="95932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lumMod val="50000"/>
                  </a:prstClr>
                </a:solidFill>
                <a:effectLst/>
                <a:uLnTx/>
                <a:uFillTx/>
                <a:latin typeface="Arial" panose="020B0604020202020204" pitchFamily="34" charset="0"/>
                <a:ea typeface="+mn-ea"/>
                <a:cs typeface="+mn-cs"/>
              </a:rPr>
              <a:t>QUAY </a:t>
            </a: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336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991428" y="-159658"/>
            <a:ext cx="6017305" cy="6017305"/>
          </a:xfrm>
          <a:prstGeom prst="rect">
            <a:avLst/>
          </a:prstGeom>
        </p:spPr>
      </p:pic>
      <p:grpSp>
        <p:nvGrpSpPr>
          <p:cNvPr id="8" name="Group 7"/>
          <p:cNvGrpSpPr/>
          <p:nvPr/>
        </p:nvGrpSpPr>
        <p:grpSpPr>
          <a:xfrm>
            <a:off x="4005943" y="-166914"/>
            <a:ext cx="6037943" cy="6017305"/>
            <a:chOff x="4005943" y="-166914"/>
            <a:chExt cx="6037943" cy="6017305"/>
          </a:xfrm>
        </p:grpSpPr>
        <p:pic>
          <p:nvPicPr>
            <p:cNvPr id="5" name="Picture 4"/>
            <p:cNvPicPr>
              <a:picLocks noChangeAspect="1"/>
            </p:cNvPicPr>
            <p:nvPr/>
          </p:nvPicPr>
          <p:blipFill>
            <a:blip r:embed="rId5"/>
            <a:stretch>
              <a:fillRect/>
            </a:stretch>
          </p:blipFill>
          <p:spPr>
            <a:xfrm>
              <a:off x="5440544" y="1062880"/>
              <a:ext cx="2193327" cy="4684777"/>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4">
                      <a14:imgEffect>
                        <a14:backgroundRemoval t="10000" b="90000" l="10000" r="90000">
                          <a14:backgroundMark x1="45333" y1="28000" x2="36444" y2="59111"/>
                          <a14:backgroundMark x1="48889" y1="19556" x2="49333" y2="69778"/>
                        </a14:backgroundRemoval>
                      </a14:imgEffect>
                    </a14:imgLayer>
                  </a14:imgProps>
                </a:ext>
              </a:extLst>
            </a:blip>
            <a:stretch>
              <a:fillRect/>
            </a:stretch>
          </p:blipFill>
          <p:spPr>
            <a:xfrm>
              <a:off x="4005943" y="-166914"/>
              <a:ext cx="6037943" cy="6017305"/>
            </a:xfrm>
            <a:prstGeom prst="rect">
              <a:avLst/>
            </a:prstGeom>
          </p:spPr>
        </p:pic>
      </p:gr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08493" y="2438399"/>
            <a:ext cx="1532308" cy="1291771"/>
          </a:xfrm>
          <a:prstGeom prst="ellipse">
            <a:avLst/>
          </a:prstGeom>
          <a:ln>
            <a:noFill/>
          </a:ln>
          <a:effectLst>
            <a:softEdge rad="112500"/>
          </a:effectLst>
        </p:spPr>
      </p:pic>
    </p:spTree>
    <p:extLst>
      <p:ext uri="{BB962C8B-B14F-4D97-AF65-F5344CB8AC3E}">
        <p14:creationId xmlns:p14="http://schemas.microsoft.com/office/powerpoint/2010/main" val="19521738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4318000" y="1651000"/>
            <a:ext cx="3556000" cy="3556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550134" y="2883133"/>
            <a:ext cx="1091731" cy="1091734"/>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45574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6075585"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4544786" y="3413585"/>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6057900" y="3413585"/>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881986" y="2875002"/>
            <a:ext cx="10764951" cy="1107996"/>
          </a:xfrm>
          <a:prstGeom prst="rect">
            <a:avLst/>
          </a:prstGeom>
          <a:noFill/>
        </p:spPr>
        <p:txBody>
          <a:bodyPr wrap="square" rtlCol="0">
            <a:spAutoFit/>
          </a:bodyPr>
          <a:lstStyle/>
          <a:p>
            <a:r>
              <a:rPr lang="en-US" sz="6600">
                <a:solidFill>
                  <a:srgbClr val="FFC000"/>
                </a:solidFill>
                <a:latin typeface="SVN-Neutraface 2" panose="02000600040000020004" pitchFamily="2" charset="0"/>
              </a:rPr>
              <a:t>     Vui học </a:t>
            </a:r>
            <a:r>
              <a:rPr lang="en-US" sz="6600" smtClean="0">
                <a:solidFill>
                  <a:srgbClr val="FFC000"/>
                </a:solidFill>
                <a:latin typeface="SVN-Neutraface 2" panose="02000600040000020004" pitchFamily="2" charset="0"/>
              </a:rPr>
              <a:t>Kinh Thánh</a:t>
            </a:r>
            <a:endParaRPr lang="vi-VN" sz="66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476677" y="3091037"/>
            <a:ext cx="675924" cy="675926"/>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A29BE2CA-0C76-02A5-1FBF-B50A1A5FDE12}"/>
              </a:ext>
            </a:extLst>
          </p:cNvPr>
          <p:cNvSpPr txBox="1"/>
          <p:nvPr/>
        </p:nvSpPr>
        <p:spPr>
          <a:xfrm>
            <a:off x="3421285" y="3895047"/>
            <a:ext cx="4997966" cy="769441"/>
          </a:xfrm>
          <a:prstGeom prst="rect">
            <a:avLst/>
          </a:prstGeom>
          <a:noFill/>
        </p:spPr>
        <p:txBody>
          <a:bodyPr wrap="square" rtlCol="0">
            <a:spAutoFit/>
          </a:bodyPr>
          <a:lstStyle/>
          <a:p>
            <a:r>
              <a:rPr lang="en-US" sz="4400" smtClean="0">
                <a:solidFill>
                  <a:srgbClr val="00B050"/>
                </a:solidFill>
                <a:latin typeface="SVN-Neutraface 2" panose="02000600040000020004" pitchFamily="2" charset="0"/>
              </a:rPr>
              <a:t>MÁC-CÔ </a:t>
            </a:r>
            <a:r>
              <a:rPr lang="en-US" sz="4400">
                <a:solidFill>
                  <a:srgbClr val="00B050"/>
                </a:solidFill>
                <a:latin typeface="SVN-Neutraface 2" panose="02000600040000020004" pitchFamily="2" charset="0"/>
              </a:rPr>
              <a:t>3, </a:t>
            </a:r>
            <a:r>
              <a:rPr lang="en-US" sz="4400" smtClean="0">
                <a:solidFill>
                  <a:srgbClr val="00B050"/>
                </a:solidFill>
                <a:latin typeface="SVN-Neutraface 2" panose="02000600040000020004" pitchFamily="2" charset="0"/>
              </a:rPr>
              <a:t>20-25</a:t>
            </a:r>
            <a:endParaRPr lang="vi-VN" sz="44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Hộp Văn bản 18">
            <a:extLst>
              <a:ext uri="{FF2B5EF4-FFF2-40B4-BE49-F238E27FC236}">
                <a16:creationId xmlns:a16="http://schemas.microsoft.com/office/drawing/2014/main" id="{05C73CEF-33EB-E78A-4948-056354474245}"/>
              </a:ext>
            </a:extLst>
          </p:cNvPr>
          <p:cNvSpPr txBox="1"/>
          <p:nvPr/>
        </p:nvSpPr>
        <p:spPr>
          <a:xfrm>
            <a:off x="1725448" y="1869141"/>
            <a:ext cx="4007224" cy="2068259"/>
          </a:xfrm>
          <a:prstGeom prst="rect">
            <a:avLst/>
          </a:prstGeom>
          <a:noFill/>
        </p:spPr>
        <p:txBody>
          <a:bodyPr wrap="square" rtlCol="0">
            <a:spAutoFit/>
          </a:bodyPr>
          <a:lstStyle/>
          <a:p>
            <a:pPr>
              <a:lnSpc>
                <a:spcPct val="107000"/>
              </a:lnSpc>
              <a:spcAft>
                <a:spcPts val="800"/>
              </a:spcAft>
            </a:pPr>
            <a:r>
              <a:rPr lang="vi-VN" sz="4000" kern="0">
                <a:effectLst/>
                <a:latin typeface="Times New Roman" panose="02020603050405020304" pitchFamily="18" charset="0"/>
                <a:ea typeface="Calibri" panose="020F0502020204030204" pitchFamily="34" charset="0"/>
                <a:cs typeface="Times New Roman" panose="02020603050405020304" pitchFamily="18" charset="0"/>
              </a:rPr>
              <a:t>TIN MỪNG THEO THÁNH </a:t>
            </a:r>
            <a:r>
              <a:rPr lang="vi-VN" sz="4000" kern="0" smtClean="0">
                <a:effectLst/>
                <a:latin typeface="Times New Roman" panose="02020603050405020304" pitchFamily="18" charset="0"/>
                <a:ea typeface="Calibri" panose="020F0502020204030204" pitchFamily="34" charset="0"/>
                <a:cs typeface="Times New Roman" panose="02020603050405020304" pitchFamily="18" charset="0"/>
              </a:rPr>
              <a:t>M</a:t>
            </a:r>
            <a:r>
              <a:rPr lang="en-US" sz="4000" kern="0">
                <a:latin typeface="Times New Roman" panose="02020603050405020304" pitchFamily="18" charset="0"/>
                <a:ea typeface="Calibri" panose="020F0502020204030204" pitchFamily="34" charset="0"/>
                <a:cs typeface="Times New Roman" panose="02020603050405020304" pitchFamily="18" charset="0"/>
              </a:rPr>
              <a:t>Á</a:t>
            </a:r>
            <a:r>
              <a:rPr lang="vi-VN" sz="4000" kern="0" smtClean="0">
                <a:effectLst/>
                <a:latin typeface="Times New Roman" panose="02020603050405020304" pitchFamily="18" charset="0"/>
                <a:ea typeface="Calibri" panose="020F0502020204030204" pitchFamily="34" charset="0"/>
                <a:cs typeface="Times New Roman" panose="02020603050405020304" pitchFamily="18" charset="0"/>
              </a:rPr>
              <a:t>CC</a:t>
            </a:r>
            <a:r>
              <a:rPr lang="en-US" sz="4000" kern="0" smtClean="0">
                <a:latin typeface="Times New Roman" panose="02020603050405020304" pitchFamily="18" charset="0"/>
                <a:ea typeface="Calibri" panose="020F0502020204030204" pitchFamily="34" charset="0"/>
                <a:cs typeface="Times New Roman" panose="02020603050405020304" pitchFamily="18" charset="0"/>
              </a:rPr>
              <a:t>Ô </a:t>
            </a:r>
            <a:r>
              <a:rPr lang="vi-VN" sz="4000" kern="0" smtClean="0">
                <a:effectLst/>
                <a:latin typeface="Times New Roman" panose="02020603050405020304" pitchFamily="18" charset="0"/>
                <a:ea typeface="Calibri" panose="020F0502020204030204" pitchFamily="34" charset="0"/>
                <a:cs typeface="Times New Roman" panose="02020603050405020304" pitchFamily="18" charset="0"/>
              </a:rPr>
              <a:t>3</a:t>
            </a:r>
            <a:r>
              <a:rPr lang="vi-VN" sz="4000" kern="0">
                <a:effectLst/>
                <a:latin typeface="Times New Roman" panose="02020603050405020304" pitchFamily="18" charset="0"/>
                <a:ea typeface="Calibri" panose="020F0502020204030204" pitchFamily="34" charset="0"/>
                <a:cs typeface="Times New Roman" panose="02020603050405020304" pitchFamily="18" charset="0"/>
              </a:rPr>
              <a:t>, </a:t>
            </a:r>
            <a:r>
              <a:rPr lang="vi-VN" sz="4000" kern="0" smtClean="0">
                <a:effectLst/>
                <a:latin typeface="Times New Roman" panose="02020603050405020304" pitchFamily="18" charset="0"/>
                <a:ea typeface="Calibri" panose="020F0502020204030204" pitchFamily="34" charset="0"/>
                <a:cs typeface="Times New Roman" panose="02020603050405020304" pitchFamily="18" charset="0"/>
              </a:rPr>
              <a:t>20-25</a:t>
            </a:r>
            <a:endParaRPr lang="vi-VN" sz="4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867622" y="925639"/>
            <a:ext cx="4007224" cy="5428794"/>
          </a:xfrm>
          <a:prstGeom prst="rect">
            <a:avLst/>
          </a:prstGeom>
          <a:noFill/>
        </p:spPr>
        <p:txBody>
          <a:bodyPr wrap="square" rtlCol="0">
            <a:spAutoFit/>
          </a:bodyPr>
          <a:lstStyle/>
          <a:p>
            <a:pPr>
              <a:lnSpc>
                <a:spcPct val="107000"/>
              </a:lnSpc>
              <a:spcAft>
                <a:spcPts val="800"/>
              </a:spcAft>
            </a:pPr>
            <a:r>
              <a:rPr lang="vi-VN" sz="3200" kern="0">
                <a:effectLst/>
                <a:latin typeface="Times New Roman" panose="02020603050405020304" pitchFamily="18" charset="0"/>
                <a:ea typeface="Calibri" panose="020F0502020204030204" pitchFamily="34" charset="0"/>
              </a:rPr>
              <a:t>Người trở về nhà và đám đông lại kéo đến, thành thử Người và các môn đệ không sao ăn uống được. Thân nhân của Người hay tin ấy, liền đi bắt Người, vì họ nói rằng Người đã mất trí.</a:t>
            </a:r>
          </a:p>
          <a:p>
            <a:pPr>
              <a:lnSpc>
                <a:spcPct val="107000"/>
              </a:lnSpc>
              <a:spcAft>
                <a:spcPts val="800"/>
              </a:spcAft>
            </a:pPr>
            <a:endParaRPr lang="vi-VN" sz="3200" kern="0">
              <a:effectLst/>
              <a:latin typeface="Times New Roman" panose="02020603050405020304" pitchFamily="18" charset="0"/>
              <a:ea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Hộp Văn bản 18">
            <a:extLst>
              <a:ext uri="{FF2B5EF4-FFF2-40B4-BE49-F238E27FC236}">
                <a16:creationId xmlns:a16="http://schemas.microsoft.com/office/drawing/2014/main" id="{05C73CEF-33EB-E78A-4948-056354474245}"/>
              </a:ext>
            </a:extLst>
          </p:cNvPr>
          <p:cNvSpPr txBox="1"/>
          <p:nvPr/>
        </p:nvSpPr>
        <p:spPr>
          <a:xfrm>
            <a:off x="1708928" y="395647"/>
            <a:ext cx="4007224" cy="6020238"/>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Còn các kinh sư từ Giê-ru-sa-lem xuống thì lại nói rằng Người bị quỷ vương Bê-en-dê-bun ám và Người dựa thế quỷ vương mà trừ quỷ. Người liền gọi họ đến, dùng dụ </a:t>
            </a:r>
            <a:r>
              <a:rPr lang="vi-VN" sz="3600" kern="0" smtClean="0">
                <a:effectLst/>
                <a:latin typeface="Times New Roman" panose="02020603050405020304" pitchFamily="18" charset="0"/>
                <a:ea typeface="Calibri" panose="020F0502020204030204" pitchFamily="34" charset="0"/>
              </a:rPr>
              <a:t>ngôn</a:t>
            </a:r>
            <a:r>
              <a:rPr lang="en-US" sz="3600" kern="0" smtClean="0">
                <a:effectLst/>
                <a:latin typeface="Times New Roman" panose="02020603050405020304" pitchFamily="18" charset="0"/>
                <a:ea typeface="Calibri" panose="020F0502020204030204" pitchFamily="34" charset="0"/>
              </a:rPr>
              <a:t> mà nói với họ :</a:t>
            </a:r>
            <a:endParaRPr lang="vi-VN" sz="6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888554" y="395647"/>
            <a:ext cx="4007224" cy="6082819"/>
          </a:xfrm>
          <a:prstGeom prst="rect">
            <a:avLst/>
          </a:prstGeom>
          <a:noFill/>
        </p:spPr>
        <p:txBody>
          <a:bodyPr wrap="square" rtlCol="0">
            <a:spAutoFit/>
          </a:bodyPr>
          <a:lstStyle/>
          <a:p>
            <a:pPr>
              <a:lnSpc>
                <a:spcPct val="107000"/>
              </a:lnSpc>
              <a:spcAft>
                <a:spcPts val="800"/>
              </a:spcAft>
            </a:pPr>
            <a:r>
              <a:rPr lang="vi-VN" sz="3600" kern="0" smtClean="0">
                <a:effectLst/>
                <a:latin typeface="Times New Roman" panose="02020603050405020304" pitchFamily="18" charset="0"/>
                <a:ea typeface="Calibri" panose="020F0502020204030204" pitchFamily="34" charset="0"/>
              </a:rPr>
              <a:t>"</a:t>
            </a:r>
            <a:r>
              <a:rPr lang="vi-VN" sz="3600" kern="0">
                <a:effectLst/>
                <a:latin typeface="Times New Roman" panose="02020603050405020304" pitchFamily="18" charset="0"/>
                <a:ea typeface="Calibri" panose="020F0502020204030204" pitchFamily="34" charset="0"/>
              </a:rPr>
              <a:t>Xa-tan làm sao trừ Xa-tan được ? Nước nào tự chia rẽ, nước ấy không thể bền ; nhà nào tự chia rẽ, nhà ấy không thể vững. Vậy Xa-tan mà chống Xa-tan, Xa-tan mà tự </a:t>
            </a:r>
            <a:r>
              <a:rPr lang="en-US" sz="3600" kern="0">
                <a:latin typeface="Times New Roman" panose="02020603050405020304" pitchFamily="18" charset="0"/>
                <a:ea typeface="Calibri" panose="020F0502020204030204" pitchFamily="34" charset="0"/>
              </a:rPr>
              <a:t> </a:t>
            </a:r>
            <a:r>
              <a:rPr lang="en-US" sz="3600" kern="0" smtClean="0">
                <a:latin typeface="Times New Roman" panose="02020603050405020304" pitchFamily="18" charset="0"/>
                <a:ea typeface="Calibri" panose="020F0502020204030204" pitchFamily="34" charset="0"/>
              </a:rPr>
              <a:t>    </a:t>
            </a:r>
            <a:r>
              <a:rPr lang="vi-VN" sz="3600" kern="0" smtClean="0">
                <a:effectLst/>
                <a:latin typeface="Times New Roman" panose="02020603050405020304" pitchFamily="18" charset="0"/>
                <a:ea typeface="Calibri" panose="020F0502020204030204" pitchFamily="34" charset="0"/>
              </a:rPr>
              <a:t>chia </a:t>
            </a:r>
            <a:r>
              <a:rPr lang="vi-VN" sz="3600" kern="0">
                <a:effectLst/>
                <a:latin typeface="Times New Roman" panose="02020603050405020304" pitchFamily="18" charset="0"/>
                <a:ea typeface="Calibri" panose="020F0502020204030204" pitchFamily="34" charset="0"/>
              </a:rPr>
              <a:t>rẽ,  </a:t>
            </a:r>
            <a:endParaRPr lang="vi-VN" sz="6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506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Hộp Văn bản 18">
            <a:extLst>
              <a:ext uri="{FF2B5EF4-FFF2-40B4-BE49-F238E27FC236}">
                <a16:creationId xmlns:a16="http://schemas.microsoft.com/office/drawing/2014/main" id="{05C73CEF-33EB-E78A-4948-056354474245}"/>
              </a:ext>
            </a:extLst>
          </p:cNvPr>
          <p:cNvSpPr txBox="1"/>
          <p:nvPr/>
        </p:nvSpPr>
        <p:spPr>
          <a:xfrm>
            <a:off x="1736541" y="781491"/>
            <a:ext cx="4007224" cy="6082819"/>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thì không thể tồn tại, nhưng đã tận số.  Không ai vào nhà một người mạnh mà có thể cướp của được, nếu không trói người mạnh ấy trước đã, rồi mới cướp sạch nhà nó.</a:t>
            </a:r>
          </a:p>
          <a:p>
            <a:pPr>
              <a:lnSpc>
                <a:spcPct val="107000"/>
              </a:lnSpc>
              <a:spcAft>
                <a:spcPts val="800"/>
              </a:spcAft>
            </a:pPr>
            <a:endParaRPr lang="vi-VN" sz="3600" kern="0">
              <a:effectLst/>
              <a:latin typeface="Times New Roman" panose="02020603050405020304" pitchFamily="18" charset="0"/>
              <a:ea typeface="Calibri" panose="020F0502020204030204" pitchFamily="34"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884126" y="438886"/>
            <a:ext cx="4075479" cy="5980227"/>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"Tôi bảo thật anh em : mọi tội của con cái loài người, kể cả tội nói </a:t>
            </a:r>
            <a:r>
              <a:rPr lang="vi-VN" sz="3600" kern="0" smtClean="0">
                <a:effectLst/>
                <a:latin typeface="Times New Roman" panose="02020603050405020304" pitchFamily="18" charset="0"/>
                <a:ea typeface="Calibri" panose="020F0502020204030204" pitchFamily="34" charset="0"/>
              </a:rPr>
              <a:t>phạm</a:t>
            </a:r>
            <a:r>
              <a:rPr lang="en-US" sz="3600" kern="0" smtClean="0">
                <a:effectLst/>
                <a:latin typeface="Times New Roman" panose="02020603050405020304" pitchFamily="18" charset="0"/>
                <a:ea typeface="Calibri" panose="020F0502020204030204" pitchFamily="34" charset="0"/>
              </a:rPr>
              <a:t> </a:t>
            </a:r>
            <a:r>
              <a:rPr lang="vi-VN" sz="3600" kern="0" smtClean="0">
                <a:effectLst/>
                <a:latin typeface="Times New Roman" panose="02020603050405020304" pitchFamily="18" charset="0"/>
                <a:ea typeface="Calibri" panose="020F0502020204030204" pitchFamily="34" charset="0"/>
              </a:rPr>
              <a:t>thượng</a:t>
            </a:r>
            <a:r>
              <a:rPr lang="vi-VN" sz="3600" kern="0">
                <a:effectLst/>
                <a:latin typeface="Times New Roman" panose="02020603050405020304" pitchFamily="18" charset="0"/>
                <a:ea typeface="Calibri" panose="020F0502020204030204" pitchFamily="34" charset="0"/>
              </a:rPr>
              <a:t>, và nói phạm thượng nhiều đến mấy đi nữa, thì cũng còn được tha. Nhưng ai nói phạm đến </a:t>
            </a:r>
            <a:r>
              <a:rPr lang="en-US" sz="3600" kern="0" smtClean="0">
                <a:effectLst/>
                <a:latin typeface="Times New Roman" panose="02020603050405020304" pitchFamily="18" charset="0"/>
                <a:ea typeface="Calibri" panose="020F0502020204030204" pitchFamily="34" charset="0"/>
              </a:rPr>
              <a:t>    </a:t>
            </a:r>
            <a:r>
              <a:rPr lang="vi-VN" sz="3600" kern="0" smtClean="0">
                <a:effectLst/>
                <a:latin typeface="Times New Roman" panose="02020603050405020304" pitchFamily="18" charset="0"/>
                <a:ea typeface="Calibri" panose="020F0502020204030204" pitchFamily="34" charset="0"/>
              </a:rPr>
              <a:t>Thánh </a:t>
            </a:r>
            <a:r>
              <a:rPr lang="vi-VN" sz="3600" kern="0">
                <a:effectLst/>
                <a:latin typeface="Times New Roman" panose="02020603050405020304" pitchFamily="18" charset="0"/>
                <a:ea typeface="Calibri" panose="020F0502020204030204" pitchFamily="34" charset="0"/>
              </a:rPr>
              <a:t>Thần, </a:t>
            </a:r>
            <a:endParaRPr lang="vi-VN" sz="6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4506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Hộp Văn bản 18">
            <a:extLst>
              <a:ext uri="{FF2B5EF4-FFF2-40B4-BE49-F238E27FC236}">
                <a16:creationId xmlns:a16="http://schemas.microsoft.com/office/drawing/2014/main" id="{05C73CEF-33EB-E78A-4948-056354474245}"/>
              </a:ext>
            </a:extLst>
          </p:cNvPr>
          <p:cNvSpPr txBox="1"/>
          <p:nvPr/>
        </p:nvSpPr>
        <p:spPr>
          <a:xfrm>
            <a:off x="1748116" y="728486"/>
            <a:ext cx="4007224" cy="5387437"/>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thì chẳng đời nào được tha, mà còn mắc tội muôn đời". Đó là vì họ đã nói </a:t>
            </a:r>
            <a:r>
              <a:rPr lang="en-US" sz="3600" kern="0" smtClean="0">
                <a:effectLst/>
                <a:latin typeface="Times New Roman" panose="02020603050405020304" pitchFamily="18" charset="0"/>
                <a:ea typeface="Calibri" panose="020F0502020204030204" pitchFamily="34" charset="0"/>
              </a:rPr>
              <a:t>“</a:t>
            </a:r>
            <a:r>
              <a:rPr lang="vi-VN" sz="3600" kern="0" smtClean="0">
                <a:effectLst/>
                <a:latin typeface="Times New Roman" panose="02020603050405020304" pitchFamily="18" charset="0"/>
                <a:ea typeface="Calibri" panose="020F0502020204030204" pitchFamily="34" charset="0"/>
              </a:rPr>
              <a:t>ông </a:t>
            </a:r>
            <a:r>
              <a:rPr lang="vi-VN" sz="3600" kern="0">
                <a:effectLst/>
                <a:latin typeface="Times New Roman" panose="02020603050405020304" pitchFamily="18" charset="0"/>
                <a:ea typeface="Calibri" panose="020F0502020204030204" pitchFamily="34" charset="0"/>
              </a:rPr>
              <a:t>ấy bị thần ô uế </a:t>
            </a:r>
            <a:r>
              <a:rPr lang="vi-VN" sz="3600" kern="0" smtClean="0">
                <a:effectLst/>
                <a:latin typeface="Times New Roman" panose="02020603050405020304" pitchFamily="18" charset="0"/>
                <a:ea typeface="Calibri" panose="020F0502020204030204" pitchFamily="34" charset="0"/>
              </a:rPr>
              <a:t>ám</a:t>
            </a:r>
            <a:r>
              <a:rPr lang="en-US" sz="3600" kern="0" smtClean="0">
                <a:effectLst/>
                <a:latin typeface="Times New Roman" panose="02020603050405020304" pitchFamily="18" charset="0"/>
                <a:ea typeface="Calibri" panose="020F0502020204030204" pitchFamily="34" charset="0"/>
              </a:rPr>
              <a:t>”</a:t>
            </a:r>
            <a:r>
              <a:rPr lang="vi-VN" sz="3600" kern="0" smtClean="0">
                <a:effectLst/>
                <a:latin typeface="Times New Roman" panose="02020603050405020304" pitchFamily="18" charset="0"/>
                <a:ea typeface="Calibri" panose="020F0502020204030204" pitchFamily="34" charset="0"/>
              </a:rPr>
              <a:t>.</a:t>
            </a:r>
            <a:r>
              <a:rPr lang="en-US" sz="3600" kern="0" smtClean="0">
                <a:effectLst/>
                <a:latin typeface="Times New Roman" panose="02020603050405020304" pitchFamily="18" charset="0"/>
                <a:ea typeface="Calibri" panose="020F0502020204030204" pitchFamily="34" charset="0"/>
              </a:rPr>
              <a:t> </a:t>
            </a:r>
            <a:r>
              <a:rPr lang="vi-VN" sz="3600" kern="0" smtClean="0">
                <a:effectLst/>
                <a:latin typeface="Times New Roman" panose="02020603050405020304" pitchFamily="18" charset="0"/>
                <a:ea typeface="Calibri" panose="020F0502020204030204" pitchFamily="34" charset="0"/>
              </a:rPr>
              <a:t>Mẹ </a:t>
            </a:r>
            <a:r>
              <a:rPr lang="vi-VN" sz="3600" kern="0">
                <a:effectLst/>
                <a:latin typeface="Times New Roman" panose="02020603050405020304" pitchFamily="18" charset="0"/>
                <a:ea typeface="Calibri" panose="020F0502020204030204" pitchFamily="34" charset="0"/>
              </a:rPr>
              <a:t>và anh em Đức Giê-su đến, đứng ở ngoài, cho gọi Người ra.  </a:t>
            </a: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6896821" y="1024881"/>
            <a:ext cx="4007224" cy="4794646"/>
          </a:xfrm>
          <a:prstGeom prst="rect">
            <a:avLst/>
          </a:prstGeom>
          <a:noFill/>
        </p:spPr>
        <p:txBody>
          <a:bodyPr wrap="square" rtlCol="0">
            <a:spAutoFit/>
          </a:bodyPr>
          <a:lstStyle/>
          <a:p>
            <a:pPr>
              <a:lnSpc>
                <a:spcPct val="107000"/>
              </a:lnSpc>
              <a:spcAft>
                <a:spcPts val="800"/>
              </a:spcAft>
            </a:pPr>
            <a:r>
              <a:rPr lang="en-US" sz="3600" kern="0" smtClean="0">
                <a:effectLst/>
                <a:latin typeface="Times New Roman" panose="02020603050405020304" pitchFamily="18" charset="0"/>
                <a:ea typeface="Calibri" panose="020F0502020204030204" pitchFamily="34" charset="0"/>
              </a:rPr>
              <a:t>Lúc </a:t>
            </a:r>
            <a:r>
              <a:rPr lang="vi-VN" sz="3600" kern="0" smtClean="0">
                <a:effectLst/>
                <a:latin typeface="Times New Roman" panose="02020603050405020304" pitchFamily="18" charset="0"/>
                <a:ea typeface="Calibri" panose="020F0502020204030204" pitchFamily="34" charset="0"/>
              </a:rPr>
              <a:t>ấy</a:t>
            </a:r>
            <a:r>
              <a:rPr lang="vi-VN" sz="3600" kern="0">
                <a:effectLst/>
                <a:latin typeface="Times New Roman" panose="02020603050405020304" pitchFamily="18" charset="0"/>
                <a:ea typeface="Calibri" panose="020F0502020204030204" pitchFamily="34" charset="0"/>
              </a:rPr>
              <a:t>, đám đông đang ngồi chung quanh Người. Có kẻ nói với Người rằng : "Thưa Thầy, có mẹ và anh em chị em Thầy ở ngoài kia đang tìm Thầy !" </a:t>
            </a:r>
          </a:p>
        </p:txBody>
      </p:sp>
    </p:spTree>
    <p:extLst>
      <p:ext uri="{BB962C8B-B14F-4D97-AF65-F5344CB8AC3E}">
        <p14:creationId xmlns:p14="http://schemas.microsoft.com/office/powerpoint/2010/main" val="1232088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Freeform 2"/>
          <p:cNvSpPr/>
          <p:nvPr/>
        </p:nvSpPr>
        <p:spPr>
          <a:xfrm>
            <a:off x="-691388" y="-225269"/>
            <a:ext cx="14321074" cy="8055604"/>
          </a:xfrm>
          <a:custGeom>
            <a:avLst/>
            <a:gdLst/>
            <a:ahLst/>
            <a:cxnLst/>
            <a:rect l="l" t="t" r="r" b="b"/>
            <a:pathLst>
              <a:path w="21481611" h="12083406">
                <a:moveTo>
                  <a:pt x="0" y="0"/>
                </a:moveTo>
                <a:lnTo>
                  <a:pt x="21481611" y="0"/>
                </a:lnTo>
                <a:lnTo>
                  <a:pt x="21481611" y="12083406"/>
                </a:lnTo>
                <a:lnTo>
                  <a:pt x="0" y="12083406"/>
                </a:lnTo>
                <a:lnTo>
                  <a:pt x="0" y="0"/>
                </a:lnTo>
                <a:close/>
              </a:path>
            </a:pathLst>
          </a:custGeom>
          <a:blipFill>
            <a:blip r:embed="rId2">
              <a:alphaModFix amt="32999"/>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30816" y="72493"/>
            <a:ext cx="10147494" cy="6713014"/>
          </a:xfrm>
          <a:custGeom>
            <a:avLst/>
            <a:gdLst/>
            <a:ahLst/>
            <a:cxnLst/>
            <a:rect l="l" t="t" r="r" b="b"/>
            <a:pathLst>
              <a:path w="16529397" h="11735872">
                <a:moveTo>
                  <a:pt x="0" y="0"/>
                </a:moveTo>
                <a:lnTo>
                  <a:pt x="16529398" y="0"/>
                </a:lnTo>
                <a:lnTo>
                  <a:pt x="16529398" y="11735873"/>
                </a:lnTo>
                <a:lnTo>
                  <a:pt x="0" y="117358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vi-VN"/>
          </a:p>
        </p:txBody>
      </p:sp>
      <p:sp>
        <p:nvSpPr>
          <p:cNvPr id="19" name="Hộp Văn bản 18">
            <a:extLst>
              <a:ext uri="{FF2B5EF4-FFF2-40B4-BE49-F238E27FC236}">
                <a16:creationId xmlns:a16="http://schemas.microsoft.com/office/drawing/2014/main" id="{05C73CEF-33EB-E78A-4948-056354474245}"/>
              </a:ext>
            </a:extLst>
          </p:cNvPr>
          <p:cNvSpPr txBox="1"/>
          <p:nvPr/>
        </p:nvSpPr>
        <p:spPr>
          <a:xfrm>
            <a:off x="1640539" y="1076178"/>
            <a:ext cx="4007224" cy="4794646"/>
          </a:xfrm>
          <a:prstGeom prst="rect">
            <a:avLst/>
          </a:prstGeom>
          <a:noFill/>
        </p:spPr>
        <p:txBody>
          <a:bodyPr wrap="square" rtlCol="0">
            <a:spAutoFit/>
          </a:bodyPr>
          <a:lstStyle/>
          <a:p>
            <a:pPr algn="just">
              <a:lnSpc>
                <a:spcPct val="107000"/>
              </a:lnSpc>
              <a:spcAft>
                <a:spcPts val="800"/>
              </a:spcAft>
            </a:pPr>
            <a:r>
              <a:rPr lang="vi-VN" sz="3600" kern="0">
                <a:effectLst/>
                <a:latin typeface="Times New Roman" panose="02020603050405020304" pitchFamily="18" charset="0"/>
                <a:ea typeface="Calibri" panose="020F0502020204030204" pitchFamily="34" charset="0"/>
              </a:rPr>
              <a:t>Nhưng Người đáp lại : "Ai là mẹ tôi ? Ai là anh em tôi ?"  Rồi Người rảo mắt nhìn những kẻ ngồi chung quanh và </a:t>
            </a:r>
            <a:r>
              <a:rPr lang="vi-VN" sz="3600" kern="0" smtClean="0">
                <a:effectLst/>
                <a:latin typeface="Times New Roman" panose="02020603050405020304" pitchFamily="18" charset="0"/>
                <a:ea typeface="Calibri" panose="020F0502020204030204" pitchFamily="34" charset="0"/>
              </a:rPr>
              <a:t>nói: </a:t>
            </a:r>
            <a:r>
              <a:rPr lang="vi-VN" sz="3600" kern="0">
                <a:effectLst/>
                <a:latin typeface="Times New Roman" panose="02020603050405020304" pitchFamily="18" charset="0"/>
                <a:ea typeface="Calibri" panose="020F0502020204030204" pitchFamily="34" charset="0"/>
              </a:rPr>
              <a:t>"Đây là mẹ tôi, đây là anh em tôi.</a:t>
            </a:r>
            <a:endParaRPr lang="vi-VN" sz="66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Hộp Văn bản 19">
            <a:extLst>
              <a:ext uri="{FF2B5EF4-FFF2-40B4-BE49-F238E27FC236}">
                <a16:creationId xmlns:a16="http://schemas.microsoft.com/office/drawing/2014/main" id="{9A97DF8B-E99B-687F-868A-2B724098718F}"/>
              </a:ext>
            </a:extLst>
          </p:cNvPr>
          <p:cNvSpPr txBox="1"/>
          <p:nvPr/>
        </p:nvSpPr>
        <p:spPr>
          <a:xfrm>
            <a:off x="7040513" y="1024882"/>
            <a:ext cx="4007224" cy="4407040"/>
          </a:xfrm>
          <a:prstGeom prst="rect">
            <a:avLst/>
          </a:prstGeom>
          <a:noFill/>
        </p:spPr>
        <p:txBody>
          <a:bodyPr wrap="square" rtlCol="0">
            <a:spAutoFit/>
          </a:bodyPr>
          <a:lstStyle/>
          <a:p>
            <a:pPr>
              <a:lnSpc>
                <a:spcPct val="107000"/>
              </a:lnSpc>
              <a:spcAft>
                <a:spcPts val="800"/>
              </a:spcAft>
            </a:pPr>
            <a:r>
              <a:rPr lang="vi-VN" sz="3600" kern="0">
                <a:effectLst/>
                <a:latin typeface="Times New Roman" panose="02020603050405020304" pitchFamily="18" charset="0"/>
                <a:ea typeface="Calibri" panose="020F0502020204030204" pitchFamily="34" charset="0"/>
              </a:rPr>
              <a:t>Ai thi hành ý muốn của Thiên Chúa, người ấy là anh em chị em tôi, là mẹ tôi."</a:t>
            </a:r>
          </a:p>
          <a:p>
            <a:pPr>
              <a:lnSpc>
                <a:spcPct val="107000"/>
              </a:lnSpc>
              <a:spcAft>
                <a:spcPts val="800"/>
              </a:spcAft>
            </a:pPr>
            <a:endParaRPr lang="vi-VN" sz="3600" kern="0">
              <a:effectLst/>
              <a:latin typeface="Times New Roman" panose="02020603050405020304" pitchFamily="18" charset="0"/>
              <a:ea typeface="Calibri" panose="020F0502020204030204" pitchFamily="34" charset="0"/>
            </a:endParaRPr>
          </a:p>
          <a:p>
            <a:pPr>
              <a:lnSpc>
                <a:spcPct val="107000"/>
              </a:lnSpc>
              <a:spcAft>
                <a:spcPts val="800"/>
              </a:spcAft>
            </a:pPr>
            <a:r>
              <a:rPr lang="vi-VN" sz="3600" kern="0">
                <a:effectLst/>
                <a:latin typeface="Times New Roman" panose="02020603050405020304" pitchFamily="18" charset="0"/>
                <a:ea typeface="Calibri" panose="020F0502020204030204" pitchFamily="34" charset="0"/>
              </a:rPr>
              <a:t>Đó là</a:t>
            </a:r>
            <a:r>
              <a:rPr lang="en-US" sz="3600" kern="0">
                <a:effectLst/>
                <a:latin typeface="Times New Roman" panose="02020603050405020304" pitchFamily="18" charset="0"/>
                <a:ea typeface="Calibri" panose="020F0502020204030204" pitchFamily="34" charset="0"/>
              </a:rPr>
              <a:t> lời Chúa.</a:t>
            </a:r>
            <a:endParaRPr lang="vi-VN" sz="3600" kern="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256889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63386" y="-2662811"/>
            <a:ext cx="6858000" cy="12183626"/>
            <a:chOff x="0" y="0"/>
            <a:chExt cx="1745022" cy="1200099"/>
          </a:xfrm>
        </p:grpSpPr>
        <p:sp>
          <p:nvSpPr>
            <p:cNvPr id="3" name="Freeform 3"/>
            <p:cNvSpPr/>
            <p:nvPr/>
          </p:nvSpPr>
          <p:spPr>
            <a:xfrm>
              <a:off x="0" y="0"/>
              <a:ext cx="1745022" cy="1200099"/>
            </a:xfrm>
            <a:custGeom>
              <a:avLst/>
              <a:gdLst/>
              <a:ahLst/>
              <a:cxnLst/>
              <a:rect l="l" t="t" r="r" b="b"/>
              <a:pathLst>
                <a:path w="1745022" h="1200099">
                  <a:moveTo>
                    <a:pt x="20179" y="0"/>
                  </a:moveTo>
                  <a:lnTo>
                    <a:pt x="1724843" y="0"/>
                  </a:lnTo>
                  <a:cubicBezTo>
                    <a:pt x="1735987" y="0"/>
                    <a:pt x="1745022" y="9035"/>
                    <a:pt x="1745022" y="20179"/>
                  </a:cubicBezTo>
                  <a:lnTo>
                    <a:pt x="1745022" y="1179920"/>
                  </a:lnTo>
                  <a:cubicBezTo>
                    <a:pt x="1745022" y="1185271"/>
                    <a:pt x="1742896" y="1190404"/>
                    <a:pt x="1739112" y="1194188"/>
                  </a:cubicBezTo>
                  <a:cubicBezTo>
                    <a:pt x="1735327" y="1197973"/>
                    <a:pt x="1730195" y="1200099"/>
                    <a:pt x="1724843" y="1200099"/>
                  </a:cubicBezTo>
                  <a:lnTo>
                    <a:pt x="20179" y="1200099"/>
                  </a:lnTo>
                  <a:cubicBezTo>
                    <a:pt x="9035" y="1200099"/>
                    <a:pt x="0" y="1191064"/>
                    <a:pt x="0" y="1179920"/>
                  </a:cubicBezTo>
                  <a:lnTo>
                    <a:pt x="0" y="20179"/>
                  </a:lnTo>
                  <a:cubicBezTo>
                    <a:pt x="0" y="9035"/>
                    <a:pt x="9035" y="0"/>
                    <a:pt x="20179" y="0"/>
                  </a:cubicBezTo>
                  <a:close/>
                </a:path>
              </a:pathLst>
            </a:custGeom>
            <a:solidFill>
              <a:srgbClr val="C5E7F4"/>
            </a:solidFill>
            <a:ln cap="rnd">
              <a:noFill/>
              <a:prstDash val="solid"/>
              <a:round/>
            </a:ln>
          </p:spPr>
        </p:sp>
        <p:sp>
          <p:nvSpPr>
            <p:cNvPr id="4" name="TextBox 4"/>
            <p:cNvSpPr txBox="1"/>
            <p:nvPr/>
          </p:nvSpPr>
          <p:spPr>
            <a:xfrm>
              <a:off x="0" y="-9525"/>
              <a:ext cx="1745022" cy="1209624"/>
            </a:xfrm>
            <a:prstGeom prst="rect">
              <a:avLst/>
            </a:prstGeom>
          </p:spPr>
          <p:txBody>
            <a:bodyPr lIns="18224" tIns="18224" rIns="18224" bIns="18224" rtlCol="0" anchor="ctr"/>
            <a:lstStyle/>
            <a:p>
              <a:pPr algn="ctr" defTabSz="609630">
                <a:lnSpc>
                  <a:spcPts val="703"/>
                </a:lnSpc>
                <a:spcBef>
                  <a:spcPct val="0"/>
                </a:spcBef>
              </a:pPr>
              <a:endParaRPr sz="1200">
                <a:solidFill>
                  <a:prstClr val="black"/>
                </a:solidFill>
                <a:latin typeface="Calibri"/>
              </a:endParaRPr>
            </a:p>
          </p:txBody>
        </p:sp>
      </p:grpSp>
      <p:sp>
        <p:nvSpPr>
          <p:cNvPr id="5" name="Freeform 5"/>
          <p:cNvSpPr/>
          <p:nvPr/>
        </p:nvSpPr>
        <p:spPr>
          <a:xfrm>
            <a:off x="7860196" y="699911"/>
            <a:ext cx="4330413" cy="5362362"/>
          </a:xfrm>
          <a:custGeom>
            <a:avLst/>
            <a:gdLst/>
            <a:ahLst/>
            <a:cxnLst/>
            <a:rect l="l" t="t" r="r" b="b"/>
            <a:pathLst>
              <a:path w="3765866" h="8385626">
                <a:moveTo>
                  <a:pt x="0" y="0"/>
                </a:moveTo>
                <a:lnTo>
                  <a:pt x="3765866" y="0"/>
                </a:lnTo>
                <a:lnTo>
                  <a:pt x="3765866" y="8385626"/>
                </a:lnTo>
                <a:lnTo>
                  <a:pt x="0" y="8385626"/>
                </a:lnTo>
                <a:lnTo>
                  <a:pt x="0" y="0"/>
                </a:lnTo>
                <a:close/>
              </a:path>
            </a:pathLst>
          </a:custGeom>
          <a:blipFill>
            <a:blip r:embed="rId2">
              <a:extLst>
                <a:ext uri="{96DAC541-7B7A-43D3-8B79-37D633B846F1}">
                  <asvg:svgBlip xmlns:asvg="http://schemas.microsoft.com/office/drawing/2016/SVG/main" xmlns="" r:embed="rId3"/>
                </a:ext>
              </a:extLst>
            </a:blip>
            <a:stretch>
              <a:fillRect t="-7064" r="-220417"/>
            </a:stretch>
          </a:blipFill>
          <a:ln cap="sq">
            <a:noFill/>
            <a:prstDash val="solid"/>
            <a:miter/>
          </a:ln>
        </p:spPr>
      </p:sp>
      <p:sp>
        <p:nvSpPr>
          <p:cNvPr id="6" name="Freeform 6"/>
          <p:cNvSpPr/>
          <p:nvPr/>
        </p:nvSpPr>
        <p:spPr>
          <a:xfrm>
            <a:off x="-22580" y="3409737"/>
            <a:ext cx="6510966" cy="3211472"/>
          </a:xfrm>
          <a:custGeom>
            <a:avLst/>
            <a:gdLst/>
            <a:ahLst/>
            <a:cxnLst/>
            <a:rect l="l" t="t" r="r" b="b"/>
            <a:pathLst>
              <a:path w="4941200" h="3754102">
                <a:moveTo>
                  <a:pt x="0" y="0"/>
                </a:moveTo>
                <a:lnTo>
                  <a:pt x="4941200" y="0"/>
                </a:lnTo>
                <a:lnTo>
                  <a:pt x="4941200" y="3754102"/>
                </a:lnTo>
                <a:lnTo>
                  <a:pt x="0" y="3754102"/>
                </a:lnTo>
                <a:lnTo>
                  <a:pt x="0" y="0"/>
                </a:lnTo>
                <a:close/>
              </a:path>
            </a:pathLst>
          </a:custGeom>
          <a:blipFill>
            <a:blip r:embed="rId4">
              <a:extLst>
                <a:ext uri="{96DAC541-7B7A-43D3-8B79-37D633B846F1}">
                  <asvg:svgBlip xmlns:asvg="http://schemas.microsoft.com/office/drawing/2016/SVG/main" xmlns="" r:embed="rId5"/>
                </a:ext>
              </a:extLst>
            </a:blip>
            <a:stretch>
              <a:fillRect l="-6538" t="-110" b="-55009"/>
            </a:stretch>
          </a:blipFill>
          <a:ln cap="sq">
            <a:noFill/>
            <a:prstDash val="solid"/>
            <a:miter/>
          </a:ln>
        </p:spPr>
      </p:sp>
      <p:sp>
        <p:nvSpPr>
          <p:cNvPr id="7" name="Freeform 7"/>
          <p:cNvSpPr/>
          <p:nvPr/>
        </p:nvSpPr>
        <p:spPr>
          <a:xfrm>
            <a:off x="71283" y="1521018"/>
            <a:ext cx="4138414" cy="2731384"/>
          </a:xfrm>
          <a:custGeom>
            <a:avLst/>
            <a:gdLst/>
            <a:ahLst/>
            <a:cxnLst/>
            <a:rect l="l" t="t" r="r" b="b"/>
            <a:pathLst>
              <a:path w="6207621" h="4097076">
                <a:moveTo>
                  <a:pt x="0" y="0"/>
                </a:moveTo>
                <a:lnTo>
                  <a:pt x="6207622" y="0"/>
                </a:lnTo>
                <a:lnTo>
                  <a:pt x="6207622" y="4097075"/>
                </a:lnTo>
                <a:lnTo>
                  <a:pt x="0" y="4097075"/>
                </a:lnTo>
                <a:lnTo>
                  <a:pt x="0" y="0"/>
                </a:lnTo>
                <a:close/>
              </a:path>
            </a:pathLst>
          </a:custGeom>
          <a:blipFill>
            <a:blip r:embed="rId6">
              <a:extLst>
                <a:ext uri="{96DAC541-7B7A-43D3-8B79-37D633B846F1}">
                  <asvg:svgBlip xmlns:asvg="http://schemas.microsoft.com/office/drawing/2016/SVG/main" xmlns="" r:embed="rId7"/>
                </a:ext>
              </a:extLst>
            </a:blip>
            <a:stretch>
              <a:fillRect l="-15727" t="-47375" r="-214"/>
            </a:stretch>
          </a:blipFill>
        </p:spPr>
      </p:sp>
      <p:sp>
        <p:nvSpPr>
          <p:cNvPr id="8" name="Freeform 8"/>
          <p:cNvSpPr/>
          <p:nvPr/>
        </p:nvSpPr>
        <p:spPr>
          <a:xfrm>
            <a:off x="6196455" y="2514531"/>
            <a:ext cx="2081077" cy="1694560"/>
          </a:xfrm>
          <a:custGeom>
            <a:avLst/>
            <a:gdLst/>
            <a:ahLst/>
            <a:cxnLst/>
            <a:rect l="l" t="t" r="r" b="b"/>
            <a:pathLst>
              <a:path w="1567192" h="1154023">
                <a:moveTo>
                  <a:pt x="0" y="0"/>
                </a:moveTo>
                <a:lnTo>
                  <a:pt x="1567192" y="0"/>
                </a:lnTo>
                <a:lnTo>
                  <a:pt x="1567192" y="1154023"/>
                </a:lnTo>
                <a:lnTo>
                  <a:pt x="0" y="11540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a:off x="95165" y="4841757"/>
            <a:ext cx="1044795" cy="769349"/>
          </a:xfrm>
          <a:custGeom>
            <a:avLst/>
            <a:gdLst/>
            <a:ahLst/>
            <a:cxnLst/>
            <a:rect l="l" t="t" r="r" b="b"/>
            <a:pathLst>
              <a:path w="1567192" h="1154023">
                <a:moveTo>
                  <a:pt x="0" y="0"/>
                </a:moveTo>
                <a:lnTo>
                  <a:pt x="1567191" y="0"/>
                </a:lnTo>
                <a:lnTo>
                  <a:pt x="1567191" y="1154023"/>
                </a:lnTo>
                <a:lnTo>
                  <a:pt x="0" y="115402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a:off x="1467077" y="3080954"/>
            <a:ext cx="786809" cy="579377"/>
          </a:xfrm>
          <a:custGeom>
            <a:avLst/>
            <a:gdLst/>
            <a:ahLst/>
            <a:cxnLst/>
            <a:rect l="l" t="t" r="r" b="b"/>
            <a:pathLst>
              <a:path w="1180213" h="869066">
                <a:moveTo>
                  <a:pt x="0" y="0"/>
                </a:moveTo>
                <a:lnTo>
                  <a:pt x="1180213" y="0"/>
                </a:lnTo>
                <a:lnTo>
                  <a:pt x="1180213" y="869066"/>
                </a:lnTo>
                <a:lnTo>
                  <a:pt x="0" y="86906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a:off x="8101604" y="4300981"/>
            <a:ext cx="351855" cy="259093"/>
          </a:xfrm>
          <a:custGeom>
            <a:avLst/>
            <a:gdLst/>
            <a:ahLst/>
            <a:cxnLst/>
            <a:rect l="l" t="t" r="r" b="b"/>
            <a:pathLst>
              <a:path w="527783" h="388640">
                <a:moveTo>
                  <a:pt x="0" y="0"/>
                </a:moveTo>
                <a:lnTo>
                  <a:pt x="527783" y="0"/>
                </a:lnTo>
                <a:lnTo>
                  <a:pt x="527783" y="388640"/>
                </a:lnTo>
                <a:lnTo>
                  <a:pt x="0" y="3886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11193730" y="1278934"/>
            <a:ext cx="901415" cy="627713"/>
          </a:xfrm>
          <a:custGeom>
            <a:avLst/>
            <a:gdLst/>
            <a:ahLst/>
            <a:cxnLst/>
            <a:rect l="l" t="t" r="r" b="b"/>
            <a:pathLst>
              <a:path w="1352123" h="941569">
                <a:moveTo>
                  <a:pt x="0" y="0"/>
                </a:moveTo>
                <a:lnTo>
                  <a:pt x="1352123" y="0"/>
                </a:lnTo>
                <a:lnTo>
                  <a:pt x="1352123" y="941569"/>
                </a:lnTo>
                <a:lnTo>
                  <a:pt x="0" y="9415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10684630" y="1395665"/>
            <a:ext cx="901415" cy="627713"/>
          </a:xfrm>
          <a:custGeom>
            <a:avLst/>
            <a:gdLst/>
            <a:ahLst/>
            <a:cxnLst/>
            <a:rect l="l" t="t" r="r" b="b"/>
            <a:pathLst>
              <a:path w="1352123" h="941569">
                <a:moveTo>
                  <a:pt x="0" y="0"/>
                </a:moveTo>
                <a:lnTo>
                  <a:pt x="1352123" y="0"/>
                </a:lnTo>
                <a:lnTo>
                  <a:pt x="1352123" y="941569"/>
                </a:lnTo>
                <a:lnTo>
                  <a:pt x="0" y="9415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9285920" y="1475880"/>
            <a:ext cx="1951676" cy="1071777"/>
          </a:xfrm>
          <a:custGeom>
            <a:avLst/>
            <a:gdLst/>
            <a:ahLst/>
            <a:cxnLst/>
            <a:rect l="l" t="t" r="r" b="b"/>
            <a:pathLst>
              <a:path w="1352123" h="941569">
                <a:moveTo>
                  <a:pt x="0" y="0"/>
                </a:moveTo>
                <a:lnTo>
                  <a:pt x="1352123" y="0"/>
                </a:lnTo>
                <a:lnTo>
                  <a:pt x="1352123" y="941569"/>
                </a:lnTo>
                <a:lnTo>
                  <a:pt x="0" y="9415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0929189" y="1886817"/>
            <a:ext cx="901415" cy="627713"/>
          </a:xfrm>
          <a:custGeom>
            <a:avLst/>
            <a:gdLst/>
            <a:ahLst/>
            <a:cxnLst/>
            <a:rect l="l" t="t" r="r" b="b"/>
            <a:pathLst>
              <a:path w="1352123" h="941569">
                <a:moveTo>
                  <a:pt x="0" y="0"/>
                </a:moveTo>
                <a:lnTo>
                  <a:pt x="1352123" y="0"/>
                </a:lnTo>
                <a:lnTo>
                  <a:pt x="1352123" y="941569"/>
                </a:lnTo>
                <a:lnTo>
                  <a:pt x="0" y="9415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6712148" y="4278281"/>
            <a:ext cx="1408842" cy="1144058"/>
          </a:xfrm>
          <a:custGeom>
            <a:avLst/>
            <a:gdLst/>
            <a:ahLst/>
            <a:cxnLst/>
            <a:rect l="l" t="t" r="r" b="b"/>
            <a:pathLst>
              <a:path w="990389" h="812119">
                <a:moveTo>
                  <a:pt x="0" y="0"/>
                </a:moveTo>
                <a:lnTo>
                  <a:pt x="990389" y="0"/>
                </a:lnTo>
                <a:lnTo>
                  <a:pt x="990389" y="812119"/>
                </a:lnTo>
                <a:lnTo>
                  <a:pt x="0" y="81211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5745643" y="2132869"/>
            <a:ext cx="452028" cy="393137"/>
          </a:xfrm>
          <a:custGeom>
            <a:avLst/>
            <a:gdLst/>
            <a:ahLst/>
            <a:cxnLst/>
            <a:rect l="l" t="t" r="r" b="b"/>
            <a:pathLst>
              <a:path w="678042" h="589706">
                <a:moveTo>
                  <a:pt x="0" y="0"/>
                </a:moveTo>
                <a:lnTo>
                  <a:pt x="678043" y="0"/>
                </a:lnTo>
                <a:lnTo>
                  <a:pt x="678043" y="589706"/>
                </a:lnTo>
                <a:lnTo>
                  <a:pt x="0" y="58970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a:off x="391395" y="2298070"/>
            <a:ext cx="159743" cy="467333"/>
          </a:xfrm>
          <a:custGeom>
            <a:avLst/>
            <a:gdLst/>
            <a:ahLst/>
            <a:cxnLst/>
            <a:rect l="l" t="t" r="r" b="b"/>
            <a:pathLst>
              <a:path w="239614" h="700999">
                <a:moveTo>
                  <a:pt x="0" y="0"/>
                </a:moveTo>
                <a:lnTo>
                  <a:pt x="239614" y="0"/>
                </a:lnTo>
                <a:lnTo>
                  <a:pt x="239614" y="700999"/>
                </a:lnTo>
                <a:lnTo>
                  <a:pt x="0" y="70099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Freeform 19"/>
          <p:cNvSpPr/>
          <p:nvPr/>
        </p:nvSpPr>
        <p:spPr>
          <a:xfrm>
            <a:off x="2398830" y="1947770"/>
            <a:ext cx="467385" cy="270003"/>
          </a:xfrm>
          <a:custGeom>
            <a:avLst/>
            <a:gdLst/>
            <a:ahLst/>
            <a:cxnLst/>
            <a:rect l="l" t="t" r="r" b="b"/>
            <a:pathLst>
              <a:path w="701077" h="405004">
                <a:moveTo>
                  <a:pt x="0" y="0"/>
                </a:moveTo>
                <a:lnTo>
                  <a:pt x="701076" y="0"/>
                </a:lnTo>
                <a:lnTo>
                  <a:pt x="701076" y="405004"/>
                </a:lnTo>
                <a:lnTo>
                  <a:pt x="0" y="405004"/>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3270503" y="1399714"/>
            <a:ext cx="480281" cy="320478"/>
          </a:xfrm>
          <a:custGeom>
            <a:avLst/>
            <a:gdLst/>
            <a:ahLst/>
            <a:cxnLst/>
            <a:rect l="l" t="t" r="r" b="b"/>
            <a:pathLst>
              <a:path w="720421" h="480717">
                <a:moveTo>
                  <a:pt x="0" y="0"/>
                </a:moveTo>
                <a:lnTo>
                  <a:pt x="720421" y="0"/>
                </a:lnTo>
                <a:lnTo>
                  <a:pt x="720421" y="480717"/>
                </a:lnTo>
                <a:lnTo>
                  <a:pt x="0" y="48071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1" name="Freeform 21"/>
          <p:cNvSpPr/>
          <p:nvPr/>
        </p:nvSpPr>
        <p:spPr>
          <a:xfrm>
            <a:off x="2184045" y="1453292"/>
            <a:ext cx="655396" cy="437328"/>
          </a:xfrm>
          <a:custGeom>
            <a:avLst/>
            <a:gdLst/>
            <a:ahLst/>
            <a:cxnLst/>
            <a:rect l="l" t="t" r="r" b="b"/>
            <a:pathLst>
              <a:path w="983094" h="655992">
                <a:moveTo>
                  <a:pt x="0" y="0"/>
                </a:moveTo>
                <a:lnTo>
                  <a:pt x="983094" y="0"/>
                </a:lnTo>
                <a:lnTo>
                  <a:pt x="983094" y="655992"/>
                </a:lnTo>
                <a:lnTo>
                  <a:pt x="0" y="65599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a:off x="270728" y="6019476"/>
            <a:ext cx="693669" cy="179093"/>
          </a:xfrm>
          <a:custGeom>
            <a:avLst/>
            <a:gdLst/>
            <a:ahLst/>
            <a:cxnLst/>
            <a:rect l="l" t="t" r="r" b="b"/>
            <a:pathLst>
              <a:path w="1040504" h="268639">
                <a:moveTo>
                  <a:pt x="0" y="0"/>
                </a:moveTo>
                <a:lnTo>
                  <a:pt x="1040505" y="0"/>
                </a:lnTo>
                <a:lnTo>
                  <a:pt x="1040505" y="268639"/>
                </a:lnTo>
                <a:lnTo>
                  <a:pt x="0" y="26863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3" name="Freeform 23"/>
          <p:cNvSpPr/>
          <p:nvPr/>
        </p:nvSpPr>
        <p:spPr>
          <a:xfrm>
            <a:off x="1626921" y="4152406"/>
            <a:ext cx="693669" cy="179093"/>
          </a:xfrm>
          <a:custGeom>
            <a:avLst/>
            <a:gdLst/>
            <a:ahLst/>
            <a:cxnLst/>
            <a:rect l="l" t="t" r="r" b="b"/>
            <a:pathLst>
              <a:path w="1040504" h="268639">
                <a:moveTo>
                  <a:pt x="0" y="0"/>
                </a:moveTo>
                <a:lnTo>
                  <a:pt x="1040505" y="0"/>
                </a:lnTo>
                <a:lnTo>
                  <a:pt x="1040505" y="268639"/>
                </a:lnTo>
                <a:lnTo>
                  <a:pt x="0" y="26863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 name="Freeform 24"/>
          <p:cNvSpPr/>
          <p:nvPr/>
        </p:nvSpPr>
        <p:spPr>
          <a:xfrm>
            <a:off x="3970276" y="5572839"/>
            <a:ext cx="539083" cy="139181"/>
          </a:xfrm>
          <a:custGeom>
            <a:avLst/>
            <a:gdLst/>
            <a:ahLst/>
            <a:cxnLst/>
            <a:rect l="l" t="t" r="r" b="b"/>
            <a:pathLst>
              <a:path w="808624" h="208772">
                <a:moveTo>
                  <a:pt x="0" y="0"/>
                </a:moveTo>
                <a:lnTo>
                  <a:pt x="808623" y="0"/>
                </a:lnTo>
                <a:lnTo>
                  <a:pt x="808623" y="208772"/>
                </a:lnTo>
                <a:lnTo>
                  <a:pt x="0" y="20877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653382" y="2779918"/>
            <a:ext cx="425420" cy="109836"/>
          </a:xfrm>
          <a:custGeom>
            <a:avLst/>
            <a:gdLst/>
            <a:ahLst/>
            <a:cxnLst/>
            <a:rect l="l" t="t" r="r" b="b"/>
            <a:pathLst>
              <a:path w="638130" h="164754">
                <a:moveTo>
                  <a:pt x="0" y="0"/>
                </a:moveTo>
                <a:lnTo>
                  <a:pt x="638130" y="0"/>
                </a:lnTo>
                <a:lnTo>
                  <a:pt x="638130" y="164754"/>
                </a:lnTo>
                <a:lnTo>
                  <a:pt x="0" y="1647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3361624" y="5979001"/>
            <a:ext cx="837720" cy="216284"/>
          </a:xfrm>
          <a:custGeom>
            <a:avLst/>
            <a:gdLst/>
            <a:ahLst/>
            <a:cxnLst/>
            <a:rect l="l" t="t" r="r" b="b"/>
            <a:pathLst>
              <a:path w="1256580" h="324426">
                <a:moveTo>
                  <a:pt x="0" y="0"/>
                </a:moveTo>
                <a:lnTo>
                  <a:pt x="1256580" y="0"/>
                </a:lnTo>
                <a:lnTo>
                  <a:pt x="1256580" y="324427"/>
                </a:lnTo>
                <a:lnTo>
                  <a:pt x="0" y="32442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7" name="Freeform 27"/>
          <p:cNvSpPr/>
          <p:nvPr/>
        </p:nvSpPr>
        <p:spPr>
          <a:xfrm>
            <a:off x="933921" y="1222184"/>
            <a:ext cx="837720" cy="216284"/>
          </a:xfrm>
          <a:custGeom>
            <a:avLst/>
            <a:gdLst/>
            <a:ahLst/>
            <a:cxnLst/>
            <a:rect l="l" t="t" r="r" b="b"/>
            <a:pathLst>
              <a:path w="1256580" h="324426">
                <a:moveTo>
                  <a:pt x="0" y="0"/>
                </a:moveTo>
                <a:lnTo>
                  <a:pt x="1256580" y="0"/>
                </a:lnTo>
                <a:lnTo>
                  <a:pt x="1256580" y="324426"/>
                </a:lnTo>
                <a:lnTo>
                  <a:pt x="0" y="32442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88" name="Freeform 88"/>
          <p:cNvSpPr/>
          <p:nvPr/>
        </p:nvSpPr>
        <p:spPr>
          <a:xfrm>
            <a:off x="1845034" y="1824038"/>
            <a:ext cx="622981" cy="610521"/>
          </a:xfrm>
          <a:custGeom>
            <a:avLst/>
            <a:gdLst/>
            <a:ahLst/>
            <a:cxnLst/>
            <a:rect l="l" t="t" r="r" b="b"/>
            <a:pathLst>
              <a:path w="934471" h="915782">
                <a:moveTo>
                  <a:pt x="0" y="0"/>
                </a:moveTo>
                <a:lnTo>
                  <a:pt x="934472" y="0"/>
                </a:lnTo>
                <a:lnTo>
                  <a:pt x="934472" y="915782"/>
                </a:lnTo>
                <a:lnTo>
                  <a:pt x="0" y="91578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89" name="Freeform 89"/>
          <p:cNvSpPr/>
          <p:nvPr/>
        </p:nvSpPr>
        <p:spPr>
          <a:xfrm>
            <a:off x="2009541" y="2084028"/>
            <a:ext cx="622981" cy="610521"/>
          </a:xfrm>
          <a:custGeom>
            <a:avLst/>
            <a:gdLst/>
            <a:ahLst/>
            <a:cxnLst/>
            <a:rect l="l" t="t" r="r" b="b"/>
            <a:pathLst>
              <a:path w="934471" h="915782">
                <a:moveTo>
                  <a:pt x="0" y="0"/>
                </a:moveTo>
                <a:lnTo>
                  <a:pt x="934471" y="0"/>
                </a:lnTo>
                <a:lnTo>
                  <a:pt x="934471" y="915782"/>
                </a:lnTo>
                <a:lnTo>
                  <a:pt x="0" y="91578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90" name="Freeform 90"/>
          <p:cNvSpPr/>
          <p:nvPr/>
        </p:nvSpPr>
        <p:spPr>
          <a:xfrm>
            <a:off x="1922975" y="2301358"/>
            <a:ext cx="622981" cy="610521"/>
          </a:xfrm>
          <a:custGeom>
            <a:avLst/>
            <a:gdLst/>
            <a:ahLst/>
            <a:cxnLst/>
            <a:rect l="l" t="t" r="r" b="b"/>
            <a:pathLst>
              <a:path w="934471" h="915782">
                <a:moveTo>
                  <a:pt x="0" y="0"/>
                </a:moveTo>
                <a:lnTo>
                  <a:pt x="934472" y="0"/>
                </a:lnTo>
                <a:lnTo>
                  <a:pt x="934472" y="915782"/>
                </a:lnTo>
                <a:lnTo>
                  <a:pt x="0" y="91578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91" name="Freeform 91"/>
          <p:cNvSpPr/>
          <p:nvPr/>
        </p:nvSpPr>
        <p:spPr>
          <a:xfrm>
            <a:off x="2444532" y="2043497"/>
            <a:ext cx="642588" cy="596978"/>
          </a:xfrm>
          <a:custGeom>
            <a:avLst/>
            <a:gdLst/>
            <a:ahLst/>
            <a:cxnLst/>
            <a:rect l="l" t="t" r="r" b="b"/>
            <a:pathLst>
              <a:path w="505856" h="591959">
                <a:moveTo>
                  <a:pt x="0" y="0"/>
                </a:moveTo>
                <a:lnTo>
                  <a:pt x="505856" y="0"/>
                </a:lnTo>
                <a:lnTo>
                  <a:pt x="505856" y="591959"/>
                </a:lnTo>
                <a:lnTo>
                  <a:pt x="0" y="59195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92" name="Freeform 92"/>
          <p:cNvSpPr/>
          <p:nvPr/>
        </p:nvSpPr>
        <p:spPr>
          <a:xfrm>
            <a:off x="2616457" y="2870886"/>
            <a:ext cx="846176" cy="444627"/>
          </a:xfrm>
          <a:custGeom>
            <a:avLst/>
            <a:gdLst/>
            <a:ahLst/>
            <a:cxnLst/>
            <a:rect l="l" t="t" r="r" b="b"/>
            <a:pathLst>
              <a:path w="1269264" h="666941">
                <a:moveTo>
                  <a:pt x="0" y="0"/>
                </a:moveTo>
                <a:lnTo>
                  <a:pt x="1269265" y="0"/>
                </a:lnTo>
                <a:lnTo>
                  <a:pt x="1269265" y="666940"/>
                </a:lnTo>
                <a:lnTo>
                  <a:pt x="0" y="666940"/>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93" name="Freeform 93"/>
          <p:cNvSpPr/>
          <p:nvPr/>
        </p:nvSpPr>
        <p:spPr>
          <a:xfrm>
            <a:off x="2774974" y="2374244"/>
            <a:ext cx="622981" cy="610521"/>
          </a:xfrm>
          <a:custGeom>
            <a:avLst/>
            <a:gdLst/>
            <a:ahLst/>
            <a:cxnLst/>
            <a:rect l="l" t="t" r="r" b="b"/>
            <a:pathLst>
              <a:path w="934471" h="915782">
                <a:moveTo>
                  <a:pt x="0" y="0"/>
                </a:moveTo>
                <a:lnTo>
                  <a:pt x="934471" y="0"/>
                </a:lnTo>
                <a:lnTo>
                  <a:pt x="934471" y="915782"/>
                </a:lnTo>
                <a:lnTo>
                  <a:pt x="0" y="91578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94" name="Freeform 94"/>
          <p:cNvSpPr/>
          <p:nvPr/>
        </p:nvSpPr>
        <p:spPr>
          <a:xfrm>
            <a:off x="624693" y="3267065"/>
            <a:ext cx="671752" cy="352975"/>
          </a:xfrm>
          <a:custGeom>
            <a:avLst/>
            <a:gdLst/>
            <a:ahLst/>
            <a:cxnLst/>
            <a:rect l="l" t="t" r="r" b="b"/>
            <a:pathLst>
              <a:path w="1007628" h="529463">
                <a:moveTo>
                  <a:pt x="0" y="0"/>
                </a:moveTo>
                <a:lnTo>
                  <a:pt x="1007628" y="0"/>
                </a:lnTo>
                <a:lnTo>
                  <a:pt x="1007628" y="529463"/>
                </a:lnTo>
                <a:lnTo>
                  <a:pt x="0" y="529463"/>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95" name="Freeform 95"/>
          <p:cNvSpPr/>
          <p:nvPr/>
        </p:nvSpPr>
        <p:spPr>
          <a:xfrm>
            <a:off x="8482333" y="4910227"/>
            <a:ext cx="616721" cy="536373"/>
          </a:xfrm>
          <a:custGeom>
            <a:avLst/>
            <a:gdLst/>
            <a:ahLst/>
            <a:cxnLst/>
            <a:rect l="l" t="t" r="r" b="b"/>
            <a:pathLst>
              <a:path w="925081" h="804559">
                <a:moveTo>
                  <a:pt x="0" y="0"/>
                </a:moveTo>
                <a:lnTo>
                  <a:pt x="925081" y="0"/>
                </a:lnTo>
                <a:lnTo>
                  <a:pt x="925081" y="804559"/>
                </a:lnTo>
                <a:lnTo>
                  <a:pt x="0" y="80455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96" name="Freeform 96"/>
          <p:cNvSpPr/>
          <p:nvPr/>
        </p:nvSpPr>
        <p:spPr>
          <a:xfrm>
            <a:off x="1535933" y="2147897"/>
            <a:ext cx="644727" cy="783181"/>
          </a:xfrm>
          <a:custGeom>
            <a:avLst/>
            <a:gdLst/>
            <a:ahLst/>
            <a:cxnLst/>
            <a:rect l="l" t="t" r="r" b="b"/>
            <a:pathLst>
              <a:path w="709753" h="1067298">
                <a:moveTo>
                  <a:pt x="0" y="0"/>
                </a:moveTo>
                <a:lnTo>
                  <a:pt x="709753" y="0"/>
                </a:lnTo>
                <a:lnTo>
                  <a:pt x="709753" y="1067299"/>
                </a:lnTo>
                <a:lnTo>
                  <a:pt x="0" y="106729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97" name="Freeform 97"/>
          <p:cNvSpPr/>
          <p:nvPr/>
        </p:nvSpPr>
        <p:spPr>
          <a:xfrm flipH="1">
            <a:off x="10376332" y="1652264"/>
            <a:ext cx="534746" cy="804129"/>
          </a:xfrm>
          <a:custGeom>
            <a:avLst/>
            <a:gdLst/>
            <a:ahLst/>
            <a:cxnLst/>
            <a:rect l="l" t="t" r="r" b="b"/>
            <a:pathLst>
              <a:path w="802119" h="1206193">
                <a:moveTo>
                  <a:pt x="802119" y="0"/>
                </a:moveTo>
                <a:lnTo>
                  <a:pt x="0" y="0"/>
                </a:lnTo>
                <a:lnTo>
                  <a:pt x="0" y="1206193"/>
                </a:lnTo>
                <a:lnTo>
                  <a:pt x="802119" y="1206193"/>
                </a:lnTo>
                <a:lnTo>
                  <a:pt x="802119" y="0"/>
                </a:lnTo>
                <a:close/>
              </a:path>
            </a:pathLst>
          </a:custGeom>
          <a:blipFill>
            <a:blip r:embed="rId32">
              <a:extLst>
                <a:ext uri="{96DAC541-7B7A-43D3-8B79-37D633B846F1}">
                  <asvg:svgBlip xmlns:asvg="http://schemas.microsoft.com/office/drawing/2016/SVG/main" xmlns="" r:embed="rId33"/>
                </a:ext>
              </a:extLst>
            </a:blip>
            <a:stretch>
              <a:fillRect/>
            </a:stretch>
          </a:blipFill>
        </p:spPr>
        <p:txBody>
          <a:bodyPr/>
          <a:lstStyle/>
          <a:p>
            <a:endParaRPr lang="vi-VN"/>
          </a:p>
        </p:txBody>
      </p:sp>
      <p:sp>
        <p:nvSpPr>
          <p:cNvPr id="98" name="Freeform 98"/>
          <p:cNvSpPr/>
          <p:nvPr/>
        </p:nvSpPr>
        <p:spPr>
          <a:xfrm>
            <a:off x="2488531" y="4930222"/>
            <a:ext cx="404436" cy="275016"/>
          </a:xfrm>
          <a:custGeom>
            <a:avLst/>
            <a:gdLst/>
            <a:ahLst/>
            <a:cxnLst/>
            <a:rect l="l" t="t" r="r" b="b"/>
            <a:pathLst>
              <a:path w="606654" h="412524">
                <a:moveTo>
                  <a:pt x="0" y="0"/>
                </a:moveTo>
                <a:lnTo>
                  <a:pt x="606653" y="0"/>
                </a:lnTo>
                <a:lnTo>
                  <a:pt x="606653" y="412524"/>
                </a:lnTo>
                <a:lnTo>
                  <a:pt x="0" y="412524"/>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99" name="Freeform 99"/>
          <p:cNvSpPr/>
          <p:nvPr/>
        </p:nvSpPr>
        <p:spPr>
          <a:xfrm>
            <a:off x="1084237" y="2740873"/>
            <a:ext cx="486080" cy="616296"/>
          </a:xfrm>
          <a:custGeom>
            <a:avLst/>
            <a:gdLst/>
            <a:ahLst/>
            <a:cxnLst/>
            <a:rect l="l" t="t" r="r" b="b"/>
            <a:pathLst>
              <a:path w="729120" h="924444">
                <a:moveTo>
                  <a:pt x="0" y="0"/>
                </a:moveTo>
                <a:lnTo>
                  <a:pt x="729120" y="0"/>
                </a:lnTo>
                <a:lnTo>
                  <a:pt x="729120" y="924444"/>
                </a:lnTo>
                <a:lnTo>
                  <a:pt x="0" y="924444"/>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100" name="Freeform 100"/>
          <p:cNvSpPr/>
          <p:nvPr/>
        </p:nvSpPr>
        <p:spPr>
          <a:xfrm>
            <a:off x="1536288" y="4896851"/>
            <a:ext cx="799818" cy="481345"/>
          </a:xfrm>
          <a:custGeom>
            <a:avLst/>
            <a:gdLst/>
            <a:ahLst/>
            <a:cxnLst/>
            <a:rect l="l" t="t" r="r" b="b"/>
            <a:pathLst>
              <a:path w="1199727" h="722017">
                <a:moveTo>
                  <a:pt x="0" y="0"/>
                </a:moveTo>
                <a:lnTo>
                  <a:pt x="1199726" y="0"/>
                </a:lnTo>
                <a:lnTo>
                  <a:pt x="1199726" y="722018"/>
                </a:lnTo>
                <a:lnTo>
                  <a:pt x="0" y="722018"/>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101" name="Freeform 101"/>
          <p:cNvSpPr/>
          <p:nvPr/>
        </p:nvSpPr>
        <p:spPr>
          <a:xfrm>
            <a:off x="1882563" y="3984742"/>
            <a:ext cx="547923" cy="386535"/>
          </a:xfrm>
          <a:custGeom>
            <a:avLst/>
            <a:gdLst/>
            <a:ahLst/>
            <a:cxnLst/>
            <a:rect l="l" t="t" r="r" b="b"/>
            <a:pathLst>
              <a:path w="821884" h="579802">
                <a:moveTo>
                  <a:pt x="0" y="0"/>
                </a:moveTo>
                <a:lnTo>
                  <a:pt x="821884" y="0"/>
                </a:lnTo>
                <a:lnTo>
                  <a:pt x="821884" y="579801"/>
                </a:lnTo>
                <a:lnTo>
                  <a:pt x="0" y="579801"/>
                </a:lnTo>
                <a:lnTo>
                  <a:pt x="0" y="0"/>
                </a:lnTo>
                <a:close/>
              </a:path>
            </a:pathLst>
          </a:custGeom>
          <a:blipFill>
            <a:blip r:embed="rId40">
              <a:extLst>
                <a:ext uri="{96DAC541-7B7A-43D3-8B79-37D633B846F1}">
                  <asvg:svgBlip xmlns:asvg="http://schemas.microsoft.com/office/drawing/2016/SVG/main" xmlns="" r:embed="rId41"/>
                </a:ext>
              </a:extLst>
            </a:blip>
            <a:stretch>
              <a:fillRect/>
            </a:stretch>
          </a:blipFill>
        </p:spPr>
      </p:sp>
      <p:sp>
        <p:nvSpPr>
          <p:cNvPr id="102" name="Freeform 102"/>
          <p:cNvSpPr/>
          <p:nvPr/>
        </p:nvSpPr>
        <p:spPr>
          <a:xfrm>
            <a:off x="2430486" y="3803054"/>
            <a:ext cx="287517" cy="323383"/>
          </a:xfrm>
          <a:custGeom>
            <a:avLst/>
            <a:gdLst/>
            <a:ahLst/>
            <a:cxnLst/>
            <a:rect l="l" t="t" r="r" b="b"/>
            <a:pathLst>
              <a:path w="431275" h="485074">
                <a:moveTo>
                  <a:pt x="0" y="0"/>
                </a:moveTo>
                <a:lnTo>
                  <a:pt x="431275" y="0"/>
                </a:lnTo>
                <a:lnTo>
                  <a:pt x="431275" y="485074"/>
                </a:lnTo>
                <a:lnTo>
                  <a:pt x="0" y="485074"/>
                </a:lnTo>
                <a:lnTo>
                  <a:pt x="0" y="0"/>
                </a:lnTo>
                <a:close/>
              </a:path>
            </a:pathLst>
          </a:custGeom>
          <a:blipFill>
            <a:blip r:embed="rId42">
              <a:extLst>
                <a:ext uri="{96DAC541-7B7A-43D3-8B79-37D633B846F1}">
                  <asvg:svgBlip xmlns:asvg="http://schemas.microsoft.com/office/drawing/2016/SVG/main" xmlns="" r:embed="rId43"/>
                </a:ext>
              </a:extLst>
            </a:blip>
            <a:stretch>
              <a:fillRect/>
            </a:stretch>
          </a:blipFill>
        </p:spPr>
      </p:sp>
      <p:sp>
        <p:nvSpPr>
          <p:cNvPr id="103" name="Freeform 103"/>
          <p:cNvSpPr/>
          <p:nvPr/>
        </p:nvSpPr>
        <p:spPr>
          <a:xfrm>
            <a:off x="2179136" y="3599243"/>
            <a:ext cx="453386" cy="387439"/>
          </a:xfrm>
          <a:custGeom>
            <a:avLst/>
            <a:gdLst/>
            <a:ahLst/>
            <a:cxnLst/>
            <a:rect l="l" t="t" r="r" b="b"/>
            <a:pathLst>
              <a:path w="680079" h="581159">
                <a:moveTo>
                  <a:pt x="0" y="0"/>
                </a:moveTo>
                <a:lnTo>
                  <a:pt x="680079" y="0"/>
                </a:lnTo>
                <a:lnTo>
                  <a:pt x="680079" y="581159"/>
                </a:lnTo>
                <a:lnTo>
                  <a:pt x="0" y="581159"/>
                </a:lnTo>
                <a:lnTo>
                  <a:pt x="0" y="0"/>
                </a:lnTo>
                <a:close/>
              </a:path>
            </a:pathLst>
          </a:custGeom>
          <a:blipFill>
            <a:blip r:embed="rId44">
              <a:extLst>
                <a:ext uri="{96DAC541-7B7A-43D3-8B79-37D633B846F1}">
                  <asvg:svgBlip xmlns:asvg="http://schemas.microsoft.com/office/drawing/2016/SVG/main" xmlns="" r:embed="rId45"/>
                </a:ext>
              </a:extLst>
            </a:blip>
            <a:stretch>
              <a:fillRect/>
            </a:stretch>
          </a:blipFill>
        </p:spPr>
      </p:sp>
      <p:pic>
        <p:nvPicPr>
          <p:cNvPr id="31" name="Hình ảnh 30" descr="Ảnh có chứa tòa nhà, ngoài trời, ban đêm, Tháp chuông&#10;&#10;Mô tả được tạo tự động">
            <a:extLst>
              <a:ext uri="{FF2B5EF4-FFF2-40B4-BE49-F238E27FC236}">
                <a16:creationId xmlns:a16="http://schemas.microsoft.com/office/drawing/2014/main" id="{B2001860-31E9-64A7-D3EF-F90B396B5A3D}"/>
              </a:ext>
            </a:extLst>
          </p:cNvPr>
          <p:cNvPicPr>
            <a:picLocks noChangeAspect="1"/>
          </p:cNvPicPr>
          <p:nvPr/>
        </p:nvPicPr>
        <p:blipFill rotWithShape="1">
          <a:blip r:embed="rId46" cstate="print">
            <a:extLst>
              <a:ext uri="{28A0092B-C50C-407E-A947-70E740481C1C}">
                <a14:useLocalDpi xmlns:a14="http://schemas.microsoft.com/office/drawing/2010/main" val="0"/>
              </a:ext>
            </a:extLst>
          </a:blip>
          <a:srcRect b="11684"/>
          <a:stretch/>
        </p:blipFill>
        <p:spPr>
          <a:xfrm flipH="1">
            <a:off x="10358220" y="970889"/>
            <a:ext cx="2483967" cy="1397689"/>
          </a:xfrm>
          <a:prstGeom prst="rect">
            <a:avLst/>
          </a:prstGeom>
        </p:spPr>
      </p:pic>
      <p:sp>
        <p:nvSpPr>
          <p:cNvPr id="32" name="Hình tròn: Rỗng 31">
            <a:hlinkClick r:id="rId47" action="ppaction://hlinksldjump"/>
            <a:extLst>
              <a:ext uri="{FF2B5EF4-FFF2-40B4-BE49-F238E27FC236}">
                <a16:creationId xmlns:a16="http://schemas.microsoft.com/office/drawing/2014/main" id="{4C62B892-1345-43FC-03D3-3E0F5DE7F43D}"/>
              </a:ext>
            </a:extLst>
          </p:cNvPr>
          <p:cNvSpPr/>
          <p:nvPr/>
        </p:nvSpPr>
        <p:spPr>
          <a:xfrm>
            <a:off x="2347832" y="2453967"/>
            <a:ext cx="443208" cy="47711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1</a:t>
            </a:r>
            <a:endParaRPr lang="vi-VN" sz="2400">
              <a:solidFill>
                <a:schemeClr val="bg1"/>
              </a:solidFill>
              <a:latin typeface="Times New Roman" panose="02020603050405020304" pitchFamily="18" charset="0"/>
              <a:cs typeface="Times New Roman" panose="02020603050405020304" pitchFamily="18" charset="0"/>
            </a:endParaRPr>
          </a:p>
        </p:txBody>
      </p:sp>
      <p:sp>
        <p:nvSpPr>
          <p:cNvPr id="107" name="Hình tròn: Rỗng 106">
            <a:hlinkClick r:id="rId48" action="ppaction://hlinksldjump"/>
            <a:extLst>
              <a:ext uri="{FF2B5EF4-FFF2-40B4-BE49-F238E27FC236}">
                <a16:creationId xmlns:a16="http://schemas.microsoft.com/office/drawing/2014/main" id="{9FC38183-9147-8366-318F-48B0883B2D3A}"/>
              </a:ext>
            </a:extLst>
          </p:cNvPr>
          <p:cNvSpPr/>
          <p:nvPr/>
        </p:nvSpPr>
        <p:spPr>
          <a:xfrm>
            <a:off x="1034920" y="3693968"/>
            <a:ext cx="443208" cy="47711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2</a:t>
            </a:r>
            <a:endParaRPr lang="vi-VN" sz="2400">
              <a:solidFill>
                <a:schemeClr val="bg1"/>
              </a:solidFill>
              <a:latin typeface="Times New Roman" panose="02020603050405020304" pitchFamily="18" charset="0"/>
              <a:cs typeface="Times New Roman" panose="02020603050405020304" pitchFamily="18" charset="0"/>
            </a:endParaRPr>
          </a:p>
        </p:txBody>
      </p:sp>
      <p:sp>
        <p:nvSpPr>
          <p:cNvPr id="127" name="Hình tròn: Rỗng 126">
            <a:hlinkClick r:id="rId49" action="ppaction://hlinksldjump"/>
            <a:extLst>
              <a:ext uri="{FF2B5EF4-FFF2-40B4-BE49-F238E27FC236}">
                <a16:creationId xmlns:a16="http://schemas.microsoft.com/office/drawing/2014/main" id="{D44BF7EF-D67C-68DB-B50E-BCCFF83A4D31}"/>
              </a:ext>
            </a:extLst>
          </p:cNvPr>
          <p:cNvSpPr/>
          <p:nvPr/>
        </p:nvSpPr>
        <p:spPr>
          <a:xfrm>
            <a:off x="2976770" y="4634928"/>
            <a:ext cx="443208" cy="47711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3</a:t>
            </a:r>
            <a:endParaRPr lang="vi-VN" sz="2400">
              <a:solidFill>
                <a:schemeClr val="bg1"/>
              </a:solidFill>
              <a:latin typeface="Times New Roman" panose="02020603050405020304" pitchFamily="18" charset="0"/>
              <a:cs typeface="Times New Roman" panose="02020603050405020304" pitchFamily="18" charset="0"/>
            </a:endParaRPr>
          </a:p>
        </p:txBody>
      </p:sp>
      <p:sp>
        <p:nvSpPr>
          <p:cNvPr id="128" name="Hình tròn: Rỗng 127">
            <a:hlinkClick r:id="rId50" action="ppaction://hlinksldjump"/>
            <a:extLst>
              <a:ext uri="{FF2B5EF4-FFF2-40B4-BE49-F238E27FC236}">
                <a16:creationId xmlns:a16="http://schemas.microsoft.com/office/drawing/2014/main" id="{7B5B8183-1988-1398-83B5-88B4D364E3ED}"/>
              </a:ext>
            </a:extLst>
          </p:cNvPr>
          <p:cNvSpPr/>
          <p:nvPr/>
        </p:nvSpPr>
        <p:spPr>
          <a:xfrm>
            <a:off x="4157754" y="4878706"/>
            <a:ext cx="443208" cy="47711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4</a:t>
            </a:r>
            <a:endParaRPr lang="vi-VN" sz="2400">
              <a:solidFill>
                <a:schemeClr val="bg1"/>
              </a:solidFill>
              <a:latin typeface="Times New Roman" panose="02020603050405020304" pitchFamily="18" charset="0"/>
              <a:cs typeface="Times New Roman" panose="02020603050405020304" pitchFamily="18" charset="0"/>
            </a:endParaRPr>
          </a:p>
        </p:txBody>
      </p:sp>
      <p:sp>
        <p:nvSpPr>
          <p:cNvPr id="129" name="Hình tròn: Rỗng 128">
            <a:hlinkClick r:id="rId51" action="ppaction://hlinksldjump"/>
            <a:extLst>
              <a:ext uri="{FF2B5EF4-FFF2-40B4-BE49-F238E27FC236}">
                <a16:creationId xmlns:a16="http://schemas.microsoft.com/office/drawing/2014/main" id="{8684F676-E923-2A02-71C3-080354FEA736}"/>
              </a:ext>
            </a:extLst>
          </p:cNvPr>
          <p:cNvSpPr/>
          <p:nvPr/>
        </p:nvSpPr>
        <p:spPr>
          <a:xfrm>
            <a:off x="5719171" y="5471075"/>
            <a:ext cx="443208" cy="47711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5</a:t>
            </a:r>
            <a:endParaRPr lang="vi-VN" sz="2400">
              <a:solidFill>
                <a:schemeClr val="bg1"/>
              </a:solidFill>
              <a:latin typeface="Times New Roman" panose="02020603050405020304" pitchFamily="18" charset="0"/>
              <a:cs typeface="Times New Roman" panose="02020603050405020304" pitchFamily="18" charset="0"/>
            </a:endParaRPr>
          </a:p>
        </p:txBody>
      </p:sp>
      <p:sp>
        <p:nvSpPr>
          <p:cNvPr id="130" name="Hình tròn: Rỗng 129">
            <a:hlinkClick r:id="rId52" action="ppaction://hlinksldjump"/>
            <a:extLst>
              <a:ext uri="{FF2B5EF4-FFF2-40B4-BE49-F238E27FC236}">
                <a16:creationId xmlns:a16="http://schemas.microsoft.com/office/drawing/2014/main" id="{6D56584E-64BD-5BC7-D22E-5E883FC5E910}"/>
              </a:ext>
            </a:extLst>
          </p:cNvPr>
          <p:cNvSpPr/>
          <p:nvPr/>
        </p:nvSpPr>
        <p:spPr>
          <a:xfrm>
            <a:off x="7055645" y="4711700"/>
            <a:ext cx="443208" cy="447422"/>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6</a:t>
            </a:r>
            <a:endParaRPr lang="vi-VN" sz="2400">
              <a:solidFill>
                <a:schemeClr val="bg1"/>
              </a:solidFill>
              <a:latin typeface="Times New Roman" panose="02020603050405020304" pitchFamily="18" charset="0"/>
              <a:cs typeface="Times New Roman" panose="02020603050405020304" pitchFamily="18" charset="0"/>
            </a:endParaRPr>
          </a:p>
        </p:txBody>
      </p:sp>
      <p:sp>
        <p:nvSpPr>
          <p:cNvPr id="131" name="Hình tròn: Rỗng 130">
            <a:hlinkClick r:id="rId53" action="ppaction://hlinksldjump"/>
            <a:extLst>
              <a:ext uri="{FF2B5EF4-FFF2-40B4-BE49-F238E27FC236}">
                <a16:creationId xmlns:a16="http://schemas.microsoft.com/office/drawing/2014/main" id="{EAD5F052-F8DC-0844-A380-1790507F807E}"/>
              </a:ext>
            </a:extLst>
          </p:cNvPr>
          <p:cNvSpPr/>
          <p:nvPr/>
        </p:nvSpPr>
        <p:spPr>
          <a:xfrm>
            <a:off x="7639070" y="3171181"/>
            <a:ext cx="443208" cy="47711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7</a:t>
            </a:r>
            <a:endParaRPr lang="vi-VN" sz="2400">
              <a:solidFill>
                <a:schemeClr val="bg1"/>
              </a:solidFill>
              <a:latin typeface="Times New Roman" panose="02020603050405020304" pitchFamily="18" charset="0"/>
              <a:cs typeface="Times New Roman" panose="02020603050405020304" pitchFamily="18" charset="0"/>
            </a:endParaRPr>
          </a:p>
        </p:txBody>
      </p:sp>
      <p:sp>
        <p:nvSpPr>
          <p:cNvPr id="132" name="Hình tròn: Rỗng 131">
            <a:hlinkClick r:id="rId54" action="ppaction://hlinksldjump"/>
            <a:extLst>
              <a:ext uri="{FF2B5EF4-FFF2-40B4-BE49-F238E27FC236}">
                <a16:creationId xmlns:a16="http://schemas.microsoft.com/office/drawing/2014/main" id="{0C075C8C-3638-0BFC-FD39-7B529C4C29D7}"/>
              </a:ext>
            </a:extLst>
          </p:cNvPr>
          <p:cNvSpPr/>
          <p:nvPr/>
        </p:nvSpPr>
        <p:spPr>
          <a:xfrm>
            <a:off x="10713872" y="3744121"/>
            <a:ext cx="443208" cy="47711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8</a:t>
            </a:r>
            <a:endParaRPr lang="vi-VN" sz="2400">
              <a:solidFill>
                <a:schemeClr val="bg1"/>
              </a:solidFill>
              <a:latin typeface="Times New Roman" panose="02020603050405020304" pitchFamily="18" charset="0"/>
              <a:cs typeface="Times New Roman" panose="02020603050405020304" pitchFamily="18" charset="0"/>
            </a:endParaRPr>
          </a:p>
        </p:txBody>
      </p:sp>
      <p:sp>
        <p:nvSpPr>
          <p:cNvPr id="133" name="Hình tròn: Rỗng 132">
            <a:hlinkClick r:id="rId55" action="ppaction://hlinksldjump"/>
            <a:extLst>
              <a:ext uri="{FF2B5EF4-FFF2-40B4-BE49-F238E27FC236}">
                <a16:creationId xmlns:a16="http://schemas.microsoft.com/office/drawing/2014/main" id="{365E3523-BC31-45F7-2293-E052EF415899}"/>
              </a:ext>
            </a:extLst>
          </p:cNvPr>
          <p:cNvSpPr/>
          <p:nvPr/>
        </p:nvSpPr>
        <p:spPr>
          <a:xfrm>
            <a:off x="10929189" y="2246176"/>
            <a:ext cx="443208" cy="477111"/>
          </a:xfrm>
          <a:prstGeom prst="donut">
            <a:avLst>
              <a:gd name="adj" fmla="val 14389"/>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Times New Roman" panose="02020603050405020304" pitchFamily="18" charset="0"/>
                <a:cs typeface="Times New Roman" panose="02020603050405020304" pitchFamily="18" charset="0"/>
              </a:rPr>
              <a:t>9</a:t>
            </a:r>
            <a:endParaRPr lang="vi-VN" sz="2400">
              <a:solidFill>
                <a:schemeClr val="bg1"/>
              </a:solidFill>
              <a:latin typeface="Times New Roman" panose="02020603050405020304" pitchFamily="18" charset="0"/>
              <a:cs typeface="Times New Roman" panose="02020603050405020304" pitchFamily="18" charset="0"/>
            </a:endParaRPr>
          </a:p>
        </p:txBody>
      </p:sp>
      <p:sp>
        <p:nvSpPr>
          <p:cNvPr id="134" name="Hình chữ nhật: Góc Tròn 133">
            <a:extLst>
              <a:ext uri="{FF2B5EF4-FFF2-40B4-BE49-F238E27FC236}">
                <a16:creationId xmlns:a16="http://schemas.microsoft.com/office/drawing/2014/main" id="{EEB973E3-8B98-672C-0236-FA9896A8789B}"/>
              </a:ext>
            </a:extLst>
          </p:cNvPr>
          <p:cNvSpPr/>
          <p:nvPr/>
        </p:nvSpPr>
        <p:spPr>
          <a:xfrm>
            <a:off x="2009541" y="149152"/>
            <a:ext cx="7494471" cy="135181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ln/>
                <a:solidFill>
                  <a:srgbClr val="00B050"/>
                </a:solidFill>
                <a:latin typeface="Times New Roman" panose="02020603050405020304" pitchFamily="18" charset="0"/>
                <a:ea typeface="Tahoma" panose="020B0604030504040204" pitchFamily="34" charset="0"/>
                <a:cs typeface="Times New Roman" panose="02020603050405020304" pitchFamily="18" charset="0"/>
              </a:rPr>
              <a:t>TÌM VỀ BÊN CHÚA</a:t>
            </a:r>
          </a:p>
        </p:txBody>
      </p:sp>
      <p:sp>
        <p:nvSpPr>
          <p:cNvPr id="28" name="Mũi tên: Phải Có Khía 27">
            <a:hlinkClick r:id="rId56" action="ppaction://hlinksldjump"/>
            <a:extLst>
              <a:ext uri="{FF2B5EF4-FFF2-40B4-BE49-F238E27FC236}">
                <a16:creationId xmlns:a16="http://schemas.microsoft.com/office/drawing/2014/main" id="{1E29AD43-F3F1-EC16-3225-01504ADA8D30}"/>
              </a:ext>
            </a:extLst>
          </p:cNvPr>
          <p:cNvSpPr/>
          <p:nvPr/>
        </p:nvSpPr>
        <p:spPr>
          <a:xfrm>
            <a:off x="10713872" y="6109022"/>
            <a:ext cx="1207400" cy="653160"/>
          </a:xfrm>
          <a:prstGeom prst="notch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21" presetClass="emph" presetSubtype="0" fill="hold" nodeType="clickEffect">
                                  <p:stCondLst>
                                    <p:cond delay="0"/>
                                  </p:stCondLst>
                                  <p:childTnLst>
                                    <p:animClr clrSpc="hsl" dir="cw">
                                      <p:cBhvr override="childStyle">
                                        <p:cTn id="6" dur="500" fill="hold"/>
                                        <p:tgtEl>
                                          <p:spTgt spid="32"/>
                                        </p:tgtEl>
                                        <p:attrNameLst>
                                          <p:attrName>style.color</p:attrName>
                                        </p:attrNameLst>
                                      </p:cBhvr>
                                      <p:by>
                                        <p:hsl h="7200000" s="0" l="0"/>
                                      </p:by>
                                    </p:animClr>
                                    <p:animClr clrSpc="hsl" dir="cw">
                                      <p:cBhvr>
                                        <p:cTn id="7" dur="500" fill="hold"/>
                                        <p:tgtEl>
                                          <p:spTgt spid="32"/>
                                        </p:tgtEl>
                                        <p:attrNameLst>
                                          <p:attrName>fillcolor</p:attrName>
                                        </p:attrNameLst>
                                      </p:cBhvr>
                                      <p:by>
                                        <p:hsl h="7200000" s="0" l="0"/>
                                      </p:by>
                                    </p:animClr>
                                    <p:animClr clrSpc="hsl" dir="cw">
                                      <p:cBhvr>
                                        <p:cTn id="8" dur="500" fill="hold"/>
                                        <p:tgtEl>
                                          <p:spTgt spid="32"/>
                                        </p:tgtEl>
                                        <p:attrNameLst>
                                          <p:attrName>stroke.color</p:attrName>
                                        </p:attrNameLst>
                                      </p:cBhvr>
                                      <p:by>
                                        <p:hsl h="7200000" s="0" l="0"/>
                                      </p:by>
                                    </p:animClr>
                                    <p:set>
                                      <p:cBhvr>
                                        <p:cTn id="9" dur="500" fill="hold"/>
                                        <p:tgtEl>
                                          <p:spTgt spid="32"/>
                                        </p:tgtEl>
                                        <p:attrNameLst>
                                          <p:attrName>fill.type</p:attrName>
                                        </p:attrNameLst>
                                      </p:cBhvr>
                                      <p:to>
                                        <p:strVal val="solid"/>
                                      </p:to>
                                    </p:set>
                                  </p:childTnLst>
                                </p:cTn>
                              </p:par>
                              <p:par>
                                <p:cTn id="10" presetID="42" presetClass="entr" presetSubtype="0" fill="hold" grpId="0" nodeType="withEffect">
                                  <p:stCondLst>
                                    <p:cond delay="0"/>
                                  </p:stCondLst>
                                  <p:childTnLst>
                                    <p:set>
                                      <p:cBhvr>
                                        <p:cTn id="11" dur="1" fill="hold">
                                          <p:stCondLst>
                                            <p:cond delay="0"/>
                                          </p:stCondLst>
                                        </p:cTn>
                                        <p:tgtEl>
                                          <p:spTgt spid="134"/>
                                        </p:tgtEl>
                                        <p:attrNameLst>
                                          <p:attrName>style.visibility</p:attrName>
                                        </p:attrNameLst>
                                      </p:cBhvr>
                                      <p:to>
                                        <p:strVal val="visible"/>
                                      </p:to>
                                    </p:set>
                                    <p:animEffect transition="in" filter="fade">
                                      <p:cBhvr>
                                        <p:cTn id="12" dur="1000"/>
                                        <p:tgtEl>
                                          <p:spTgt spid="134"/>
                                        </p:tgtEl>
                                      </p:cBhvr>
                                    </p:animEffect>
                                    <p:anim calcmode="lin" valueType="num">
                                      <p:cBhvr>
                                        <p:cTn id="13" dur="1000" fill="hold"/>
                                        <p:tgtEl>
                                          <p:spTgt spid="134"/>
                                        </p:tgtEl>
                                        <p:attrNameLst>
                                          <p:attrName>ppt_x</p:attrName>
                                        </p:attrNameLst>
                                      </p:cBhvr>
                                      <p:tavLst>
                                        <p:tav tm="0">
                                          <p:val>
                                            <p:strVal val="#ppt_x"/>
                                          </p:val>
                                        </p:tav>
                                        <p:tav tm="100000">
                                          <p:val>
                                            <p:strVal val="#ppt_x"/>
                                          </p:val>
                                        </p:tav>
                                      </p:tavLst>
                                    </p:anim>
                                    <p:anim calcmode="lin" valueType="num">
                                      <p:cBhvr>
                                        <p:cTn id="14" dur="1000" fill="hold"/>
                                        <p:tgtEl>
                                          <p:spTgt spid="13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2"/>
                  </p:tgtEl>
                </p:cond>
              </p:nextCondLst>
            </p:seq>
            <p:seq concurrent="1" nextAc="seek">
              <p:cTn id="15" restart="whenNotActive" fill="hold" evtFilter="cancelBubble" nodeType="interactiveSeq">
                <p:stCondLst>
                  <p:cond evt="onClick" delay="0">
                    <p:tgtEl>
                      <p:spTgt spid="107"/>
                    </p:tgtEl>
                  </p:cond>
                </p:stCondLst>
                <p:endSync evt="end" delay="0">
                  <p:rtn val="all"/>
                </p:endSync>
                <p:childTnLst>
                  <p:par>
                    <p:cTn id="16" fill="hold">
                      <p:stCondLst>
                        <p:cond delay="0"/>
                      </p:stCondLst>
                      <p:childTnLst>
                        <p:par>
                          <p:cTn id="17" fill="hold">
                            <p:stCondLst>
                              <p:cond delay="0"/>
                            </p:stCondLst>
                            <p:childTnLst>
                              <p:par>
                                <p:cTn id="18" presetID="21" presetClass="emph" presetSubtype="0" fill="hold" grpId="0" nodeType="withEffect">
                                  <p:stCondLst>
                                    <p:cond delay="0"/>
                                  </p:stCondLst>
                                  <p:childTnLst>
                                    <p:animClr clrSpc="hsl" dir="cw">
                                      <p:cBhvr override="childStyle">
                                        <p:cTn id="19" dur="500" fill="hold"/>
                                        <p:tgtEl>
                                          <p:spTgt spid="107"/>
                                        </p:tgtEl>
                                        <p:attrNameLst>
                                          <p:attrName>style.color</p:attrName>
                                        </p:attrNameLst>
                                      </p:cBhvr>
                                      <p:by>
                                        <p:hsl h="7200000" s="0" l="0"/>
                                      </p:by>
                                    </p:animClr>
                                    <p:animClr clrSpc="hsl" dir="cw">
                                      <p:cBhvr>
                                        <p:cTn id="20" dur="500" fill="hold"/>
                                        <p:tgtEl>
                                          <p:spTgt spid="107"/>
                                        </p:tgtEl>
                                        <p:attrNameLst>
                                          <p:attrName>fillcolor</p:attrName>
                                        </p:attrNameLst>
                                      </p:cBhvr>
                                      <p:by>
                                        <p:hsl h="7200000" s="0" l="0"/>
                                      </p:by>
                                    </p:animClr>
                                    <p:animClr clrSpc="hsl" dir="cw">
                                      <p:cBhvr>
                                        <p:cTn id="21" dur="500" fill="hold"/>
                                        <p:tgtEl>
                                          <p:spTgt spid="107"/>
                                        </p:tgtEl>
                                        <p:attrNameLst>
                                          <p:attrName>stroke.color</p:attrName>
                                        </p:attrNameLst>
                                      </p:cBhvr>
                                      <p:by>
                                        <p:hsl h="7200000" s="0" l="0"/>
                                      </p:by>
                                    </p:animClr>
                                    <p:set>
                                      <p:cBhvr>
                                        <p:cTn id="22" dur="500" fill="hold"/>
                                        <p:tgtEl>
                                          <p:spTgt spid="107"/>
                                        </p:tgtEl>
                                        <p:attrNameLst>
                                          <p:attrName>fill.type</p:attrName>
                                        </p:attrNameLst>
                                      </p:cBhvr>
                                      <p:to>
                                        <p:strVal val="solid"/>
                                      </p:to>
                                    </p:set>
                                  </p:childTnLst>
                                </p:cTn>
                              </p:par>
                              <p:par>
                                <p:cTn id="23" presetID="42" presetClass="exit" presetSubtype="0" fill="hold" grpId="1" nodeType="withEffect">
                                  <p:stCondLst>
                                    <p:cond delay="0"/>
                                  </p:stCondLst>
                                  <p:childTnLst>
                                    <p:animEffect transition="out" filter="fade">
                                      <p:cBhvr>
                                        <p:cTn id="24" dur="1000"/>
                                        <p:tgtEl>
                                          <p:spTgt spid="134"/>
                                        </p:tgtEl>
                                      </p:cBhvr>
                                    </p:animEffect>
                                    <p:anim calcmode="lin" valueType="num">
                                      <p:cBhvr>
                                        <p:cTn id="25" dur="1000"/>
                                        <p:tgtEl>
                                          <p:spTgt spid="134"/>
                                        </p:tgtEl>
                                        <p:attrNameLst>
                                          <p:attrName>ppt_x</p:attrName>
                                        </p:attrNameLst>
                                      </p:cBhvr>
                                      <p:tavLst>
                                        <p:tav tm="0">
                                          <p:val>
                                            <p:strVal val="ppt_x"/>
                                          </p:val>
                                        </p:tav>
                                        <p:tav tm="100000">
                                          <p:val>
                                            <p:strVal val="ppt_x"/>
                                          </p:val>
                                        </p:tav>
                                      </p:tavLst>
                                    </p:anim>
                                    <p:anim calcmode="lin" valueType="num">
                                      <p:cBhvr>
                                        <p:cTn id="26" dur="1000"/>
                                        <p:tgtEl>
                                          <p:spTgt spid="134"/>
                                        </p:tgtEl>
                                        <p:attrNameLst>
                                          <p:attrName>ppt_y</p:attrName>
                                        </p:attrNameLst>
                                      </p:cBhvr>
                                      <p:tavLst>
                                        <p:tav tm="0">
                                          <p:val>
                                            <p:strVal val="ppt_y"/>
                                          </p:val>
                                        </p:tav>
                                        <p:tav tm="100000">
                                          <p:val>
                                            <p:strVal val="ppt_y+.1"/>
                                          </p:val>
                                        </p:tav>
                                      </p:tavLst>
                                    </p:anim>
                                    <p:set>
                                      <p:cBhvr>
                                        <p:cTn id="27" dur="1" fill="hold">
                                          <p:stCondLst>
                                            <p:cond delay="999"/>
                                          </p:stCondLst>
                                        </p:cTn>
                                        <p:tgtEl>
                                          <p:spTgt spid="134"/>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28" restart="whenNotActive" fill="hold" evtFilter="cancelBubble" nodeType="interactiveSeq">
                <p:stCondLst>
                  <p:cond evt="onClick" delay="0">
                    <p:tgtEl>
                      <p:spTgt spid="127"/>
                    </p:tgtEl>
                  </p:cond>
                </p:stCondLst>
                <p:endSync evt="end" delay="0">
                  <p:rtn val="all"/>
                </p:endSync>
                <p:childTnLst>
                  <p:par>
                    <p:cTn id="29" fill="hold">
                      <p:stCondLst>
                        <p:cond delay="0"/>
                      </p:stCondLst>
                      <p:childTnLst>
                        <p:par>
                          <p:cTn id="30" fill="hold">
                            <p:stCondLst>
                              <p:cond delay="0"/>
                            </p:stCondLst>
                            <p:childTnLst>
                              <p:par>
                                <p:cTn id="31" presetID="21" presetClass="emph" presetSubtype="0" fill="hold" grpId="0" nodeType="clickEffect">
                                  <p:stCondLst>
                                    <p:cond delay="0"/>
                                  </p:stCondLst>
                                  <p:childTnLst>
                                    <p:animClr clrSpc="hsl" dir="cw">
                                      <p:cBhvr override="childStyle">
                                        <p:cTn id="32" dur="500" fill="hold"/>
                                        <p:tgtEl>
                                          <p:spTgt spid="127"/>
                                        </p:tgtEl>
                                        <p:attrNameLst>
                                          <p:attrName>style.color</p:attrName>
                                        </p:attrNameLst>
                                      </p:cBhvr>
                                      <p:by>
                                        <p:hsl h="7200000" s="0" l="0"/>
                                      </p:by>
                                    </p:animClr>
                                    <p:animClr clrSpc="hsl" dir="cw">
                                      <p:cBhvr>
                                        <p:cTn id="33" dur="500" fill="hold"/>
                                        <p:tgtEl>
                                          <p:spTgt spid="127"/>
                                        </p:tgtEl>
                                        <p:attrNameLst>
                                          <p:attrName>fillcolor</p:attrName>
                                        </p:attrNameLst>
                                      </p:cBhvr>
                                      <p:by>
                                        <p:hsl h="7200000" s="0" l="0"/>
                                      </p:by>
                                    </p:animClr>
                                    <p:animClr clrSpc="hsl" dir="cw">
                                      <p:cBhvr>
                                        <p:cTn id="34" dur="500" fill="hold"/>
                                        <p:tgtEl>
                                          <p:spTgt spid="127"/>
                                        </p:tgtEl>
                                        <p:attrNameLst>
                                          <p:attrName>stroke.color</p:attrName>
                                        </p:attrNameLst>
                                      </p:cBhvr>
                                      <p:by>
                                        <p:hsl h="7200000" s="0" l="0"/>
                                      </p:by>
                                    </p:animClr>
                                    <p:set>
                                      <p:cBhvr>
                                        <p:cTn id="35" dur="500" fill="hold"/>
                                        <p:tgtEl>
                                          <p:spTgt spid="127"/>
                                        </p:tgtEl>
                                        <p:attrNameLst>
                                          <p:attrName>fill.type</p:attrName>
                                        </p:attrNameLst>
                                      </p:cBhvr>
                                      <p:to>
                                        <p:strVal val="solid"/>
                                      </p:to>
                                    </p:set>
                                  </p:childTnLst>
                                </p:cTn>
                              </p:par>
                            </p:childTnLst>
                          </p:cTn>
                        </p:par>
                      </p:childTnLst>
                    </p:cTn>
                  </p:par>
                </p:childTnLst>
              </p:cTn>
              <p:nextCondLst>
                <p:cond evt="onClick" delay="0">
                  <p:tgtEl>
                    <p:spTgt spid="127"/>
                  </p:tgtEl>
                </p:cond>
              </p:nextCondLst>
            </p:seq>
            <p:seq concurrent="1" nextAc="seek">
              <p:cTn id="36" restart="whenNotActive" fill="hold" evtFilter="cancelBubble" nodeType="interactiveSeq">
                <p:stCondLst>
                  <p:cond evt="onClick" delay="0">
                    <p:tgtEl>
                      <p:spTgt spid="128"/>
                    </p:tgtEl>
                  </p:cond>
                </p:stCondLst>
                <p:endSync evt="end" delay="0">
                  <p:rtn val="all"/>
                </p:endSync>
                <p:childTnLst>
                  <p:par>
                    <p:cTn id="37" fill="hold">
                      <p:stCondLst>
                        <p:cond delay="0"/>
                      </p:stCondLst>
                      <p:childTnLst>
                        <p:par>
                          <p:cTn id="38" fill="hold">
                            <p:stCondLst>
                              <p:cond delay="0"/>
                            </p:stCondLst>
                            <p:childTnLst>
                              <p:par>
                                <p:cTn id="39" presetID="21" presetClass="emph" presetSubtype="0" fill="hold" grpId="0" nodeType="clickEffect">
                                  <p:stCondLst>
                                    <p:cond delay="0"/>
                                  </p:stCondLst>
                                  <p:childTnLst>
                                    <p:animClr clrSpc="hsl" dir="cw">
                                      <p:cBhvr override="childStyle">
                                        <p:cTn id="40" dur="500" fill="hold"/>
                                        <p:tgtEl>
                                          <p:spTgt spid="128"/>
                                        </p:tgtEl>
                                        <p:attrNameLst>
                                          <p:attrName>style.color</p:attrName>
                                        </p:attrNameLst>
                                      </p:cBhvr>
                                      <p:by>
                                        <p:hsl h="7200000" s="0" l="0"/>
                                      </p:by>
                                    </p:animClr>
                                    <p:animClr clrSpc="hsl" dir="cw">
                                      <p:cBhvr>
                                        <p:cTn id="41" dur="500" fill="hold"/>
                                        <p:tgtEl>
                                          <p:spTgt spid="128"/>
                                        </p:tgtEl>
                                        <p:attrNameLst>
                                          <p:attrName>fillcolor</p:attrName>
                                        </p:attrNameLst>
                                      </p:cBhvr>
                                      <p:by>
                                        <p:hsl h="7200000" s="0" l="0"/>
                                      </p:by>
                                    </p:animClr>
                                    <p:animClr clrSpc="hsl" dir="cw">
                                      <p:cBhvr>
                                        <p:cTn id="42" dur="500" fill="hold"/>
                                        <p:tgtEl>
                                          <p:spTgt spid="128"/>
                                        </p:tgtEl>
                                        <p:attrNameLst>
                                          <p:attrName>stroke.color</p:attrName>
                                        </p:attrNameLst>
                                      </p:cBhvr>
                                      <p:by>
                                        <p:hsl h="7200000" s="0" l="0"/>
                                      </p:by>
                                    </p:animClr>
                                    <p:set>
                                      <p:cBhvr>
                                        <p:cTn id="43" dur="500" fill="hold"/>
                                        <p:tgtEl>
                                          <p:spTgt spid="128"/>
                                        </p:tgtEl>
                                        <p:attrNameLst>
                                          <p:attrName>fill.type</p:attrName>
                                        </p:attrNameLst>
                                      </p:cBhvr>
                                      <p:to>
                                        <p:strVal val="solid"/>
                                      </p:to>
                                    </p:set>
                                  </p:childTnLst>
                                </p:cTn>
                              </p:par>
                            </p:childTnLst>
                          </p:cTn>
                        </p:par>
                      </p:childTnLst>
                    </p:cTn>
                  </p:par>
                </p:childTnLst>
              </p:cTn>
              <p:nextCondLst>
                <p:cond evt="onClick" delay="0">
                  <p:tgtEl>
                    <p:spTgt spid="128"/>
                  </p:tgtEl>
                </p:cond>
              </p:nextCondLst>
            </p:seq>
            <p:seq concurrent="1" nextAc="seek">
              <p:cTn id="44" restart="whenNotActive" fill="hold" evtFilter="cancelBubble" nodeType="interactiveSeq">
                <p:stCondLst>
                  <p:cond evt="onClick" delay="0">
                    <p:tgtEl>
                      <p:spTgt spid="129"/>
                    </p:tgtEl>
                  </p:cond>
                </p:stCondLst>
                <p:endSync evt="end" delay="0">
                  <p:rtn val="all"/>
                </p:endSync>
                <p:childTnLst>
                  <p:par>
                    <p:cTn id="45" fill="hold">
                      <p:stCondLst>
                        <p:cond delay="0"/>
                      </p:stCondLst>
                      <p:childTnLst>
                        <p:par>
                          <p:cTn id="46" fill="hold">
                            <p:stCondLst>
                              <p:cond delay="0"/>
                            </p:stCondLst>
                            <p:childTnLst>
                              <p:par>
                                <p:cTn id="47" presetID="21" presetClass="emph" presetSubtype="0" fill="hold" grpId="0" nodeType="clickEffect">
                                  <p:stCondLst>
                                    <p:cond delay="0"/>
                                  </p:stCondLst>
                                  <p:childTnLst>
                                    <p:animClr clrSpc="hsl" dir="cw">
                                      <p:cBhvr override="childStyle">
                                        <p:cTn id="48" dur="500" fill="hold"/>
                                        <p:tgtEl>
                                          <p:spTgt spid="129"/>
                                        </p:tgtEl>
                                        <p:attrNameLst>
                                          <p:attrName>style.color</p:attrName>
                                        </p:attrNameLst>
                                      </p:cBhvr>
                                      <p:by>
                                        <p:hsl h="7200000" s="0" l="0"/>
                                      </p:by>
                                    </p:animClr>
                                    <p:animClr clrSpc="hsl" dir="cw">
                                      <p:cBhvr>
                                        <p:cTn id="49" dur="500" fill="hold"/>
                                        <p:tgtEl>
                                          <p:spTgt spid="129"/>
                                        </p:tgtEl>
                                        <p:attrNameLst>
                                          <p:attrName>fillcolor</p:attrName>
                                        </p:attrNameLst>
                                      </p:cBhvr>
                                      <p:by>
                                        <p:hsl h="7200000" s="0" l="0"/>
                                      </p:by>
                                    </p:animClr>
                                    <p:animClr clrSpc="hsl" dir="cw">
                                      <p:cBhvr>
                                        <p:cTn id="50" dur="500" fill="hold"/>
                                        <p:tgtEl>
                                          <p:spTgt spid="129"/>
                                        </p:tgtEl>
                                        <p:attrNameLst>
                                          <p:attrName>stroke.color</p:attrName>
                                        </p:attrNameLst>
                                      </p:cBhvr>
                                      <p:by>
                                        <p:hsl h="7200000" s="0" l="0"/>
                                      </p:by>
                                    </p:animClr>
                                    <p:set>
                                      <p:cBhvr>
                                        <p:cTn id="51" dur="500" fill="hold"/>
                                        <p:tgtEl>
                                          <p:spTgt spid="129"/>
                                        </p:tgtEl>
                                        <p:attrNameLst>
                                          <p:attrName>fill.type</p:attrName>
                                        </p:attrNameLst>
                                      </p:cBhvr>
                                      <p:to>
                                        <p:strVal val="solid"/>
                                      </p:to>
                                    </p:set>
                                  </p:childTnLst>
                                </p:cTn>
                              </p:par>
                            </p:childTnLst>
                          </p:cTn>
                        </p:par>
                      </p:childTnLst>
                    </p:cTn>
                  </p:par>
                </p:childTnLst>
              </p:cTn>
              <p:nextCondLst>
                <p:cond evt="onClick" delay="0">
                  <p:tgtEl>
                    <p:spTgt spid="129"/>
                  </p:tgtEl>
                </p:cond>
              </p:nextCondLst>
            </p:seq>
            <p:seq concurrent="1" nextAc="seek">
              <p:cTn id="52" restart="whenNotActive" fill="hold" evtFilter="cancelBubble" nodeType="interactiveSeq">
                <p:stCondLst>
                  <p:cond evt="onClick" delay="0">
                    <p:tgtEl>
                      <p:spTgt spid="130"/>
                    </p:tgtEl>
                  </p:cond>
                </p:stCondLst>
                <p:endSync evt="end" delay="0">
                  <p:rtn val="all"/>
                </p:endSync>
                <p:childTnLst>
                  <p:par>
                    <p:cTn id="53" fill="hold">
                      <p:stCondLst>
                        <p:cond delay="0"/>
                      </p:stCondLst>
                      <p:childTnLst>
                        <p:par>
                          <p:cTn id="54" fill="hold">
                            <p:stCondLst>
                              <p:cond delay="0"/>
                            </p:stCondLst>
                            <p:childTnLst>
                              <p:par>
                                <p:cTn id="55" presetID="21" presetClass="emph" presetSubtype="0" fill="hold" grpId="0" nodeType="clickEffect">
                                  <p:stCondLst>
                                    <p:cond delay="0"/>
                                  </p:stCondLst>
                                  <p:childTnLst>
                                    <p:animClr clrSpc="hsl" dir="cw">
                                      <p:cBhvr override="childStyle">
                                        <p:cTn id="56" dur="500" fill="hold"/>
                                        <p:tgtEl>
                                          <p:spTgt spid="130"/>
                                        </p:tgtEl>
                                        <p:attrNameLst>
                                          <p:attrName>style.color</p:attrName>
                                        </p:attrNameLst>
                                      </p:cBhvr>
                                      <p:by>
                                        <p:hsl h="7200000" s="0" l="0"/>
                                      </p:by>
                                    </p:animClr>
                                    <p:animClr clrSpc="hsl" dir="cw">
                                      <p:cBhvr>
                                        <p:cTn id="57" dur="500" fill="hold"/>
                                        <p:tgtEl>
                                          <p:spTgt spid="130"/>
                                        </p:tgtEl>
                                        <p:attrNameLst>
                                          <p:attrName>fillcolor</p:attrName>
                                        </p:attrNameLst>
                                      </p:cBhvr>
                                      <p:by>
                                        <p:hsl h="7200000" s="0" l="0"/>
                                      </p:by>
                                    </p:animClr>
                                    <p:animClr clrSpc="hsl" dir="cw">
                                      <p:cBhvr>
                                        <p:cTn id="58" dur="500" fill="hold"/>
                                        <p:tgtEl>
                                          <p:spTgt spid="130"/>
                                        </p:tgtEl>
                                        <p:attrNameLst>
                                          <p:attrName>stroke.color</p:attrName>
                                        </p:attrNameLst>
                                      </p:cBhvr>
                                      <p:by>
                                        <p:hsl h="7200000" s="0" l="0"/>
                                      </p:by>
                                    </p:animClr>
                                    <p:set>
                                      <p:cBhvr>
                                        <p:cTn id="59" dur="500" fill="hold"/>
                                        <p:tgtEl>
                                          <p:spTgt spid="130"/>
                                        </p:tgtEl>
                                        <p:attrNameLst>
                                          <p:attrName>fill.type</p:attrName>
                                        </p:attrNameLst>
                                      </p:cBhvr>
                                      <p:to>
                                        <p:strVal val="solid"/>
                                      </p:to>
                                    </p:set>
                                  </p:childTnLst>
                                </p:cTn>
                              </p:par>
                            </p:childTnLst>
                          </p:cTn>
                        </p:par>
                      </p:childTnLst>
                    </p:cTn>
                  </p:par>
                </p:childTnLst>
              </p:cTn>
              <p:nextCondLst>
                <p:cond evt="onClick" delay="0">
                  <p:tgtEl>
                    <p:spTgt spid="130"/>
                  </p:tgtEl>
                </p:cond>
              </p:nextCondLst>
            </p:seq>
            <p:seq concurrent="1" nextAc="seek">
              <p:cTn id="60" restart="whenNotActive" fill="hold" evtFilter="cancelBubble" nodeType="interactiveSeq">
                <p:stCondLst>
                  <p:cond evt="onClick" delay="0">
                    <p:tgtEl>
                      <p:spTgt spid="131"/>
                    </p:tgtEl>
                  </p:cond>
                </p:stCondLst>
                <p:endSync evt="end" delay="0">
                  <p:rtn val="all"/>
                </p:endSync>
                <p:childTnLst>
                  <p:par>
                    <p:cTn id="61" fill="hold">
                      <p:stCondLst>
                        <p:cond delay="0"/>
                      </p:stCondLst>
                      <p:childTnLst>
                        <p:par>
                          <p:cTn id="62" fill="hold">
                            <p:stCondLst>
                              <p:cond delay="0"/>
                            </p:stCondLst>
                            <p:childTnLst>
                              <p:par>
                                <p:cTn id="63" presetID="21" presetClass="emph" presetSubtype="0" fill="hold" grpId="0" nodeType="clickEffect">
                                  <p:stCondLst>
                                    <p:cond delay="0"/>
                                  </p:stCondLst>
                                  <p:childTnLst>
                                    <p:animClr clrSpc="hsl" dir="cw">
                                      <p:cBhvr override="childStyle">
                                        <p:cTn id="64" dur="500" fill="hold"/>
                                        <p:tgtEl>
                                          <p:spTgt spid="131"/>
                                        </p:tgtEl>
                                        <p:attrNameLst>
                                          <p:attrName>style.color</p:attrName>
                                        </p:attrNameLst>
                                      </p:cBhvr>
                                      <p:by>
                                        <p:hsl h="7200000" s="0" l="0"/>
                                      </p:by>
                                    </p:animClr>
                                    <p:animClr clrSpc="hsl" dir="cw">
                                      <p:cBhvr>
                                        <p:cTn id="65" dur="500" fill="hold"/>
                                        <p:tgtEl>
                                          <p:spTgt spid="131"/>
                                        </p:tgtEl>
                                        <p:attrNameLst>
                                          <p:attrName>fillcolor</p:attrName>
                                        </p:attrNameLst>
                                      </p:cBhvr>
                                      <p:by>
                                        <p:hsl h="7200000" s="0" l="0"/>
                                      </p:by>
                                    </p:animClr>
                                    <p:animClr clrSpc="hsl" dir="cw">
                                      <p:cBhvr>
                                        <p:cTn id="66" dur="500" fill="hold"/>
                                        <p:tgtEl>
                                          <p:spTgt spid="131"/>
                                        </p:tgtEl>
                                        <p:attrNameLst>
                                          <p:attrName>stroke.color</p:attrName>
                                        </p:attrNameLst>
                                      </p:cBhvr>
                                      <p:by>
                                        <p:hsl h="7200000" s="0" l="0"/>
                                      </p:by>
                                    </p:animClr>
                                    <p:set>
                                      <p:cBhvr>
                                        <p:cTn id="67" dur="500" fill="hold"/>
                                        <p:tgtEl>
                                          <p:spTgt spid="131"/>
                                        </p:tgtEl>
                                        <p:attrNameLst>
                                          <p:attrName>fill.type</p:attrName>
                                        </p:attrNameLst>
                                      </p:cBhvr>
                                      <p:to>
                                        <p:strVal val="solid"/>
                                      </p:to>
                                    </p:set>
                                  </p:childTnLst>
                                </p:cTn>
                              </p:par>
                            </p:childTnLst>
                          </p:cTn>
                        </p:par>
                      </p:childTnLst>
                    </p:cTn>
                  </p:par>
                </p:childTnLst>
              </p:cTn>
              <p:nextCondLst>
                <p:cond evt="onClick" delay="0">
                  <p:tgtEl>
                    <p:spTgt spid="131"/>
                  </p:tgtEl>
                </p:cond>
              </p:nextCondLst>
            </p:seq>
            <p:seq concurrent="1" nextAc="seek">
              <p:cTn id="68" restart="whenNotActive" fill="hold" evtFilter="cancelBubble" nodeType="interactiveSeq">
                <p:stCondLst>
                  <p:cond evt="onClick" delay="0">
                    <p:tgtEl>
                      <p:spTgt spid="132"/>
                    </p:tgtEl>
                  </p:cond>
                </p:stCondLst>
                <p:endSync evt="end" delay="0">
                  <p:rtn val="all"/>
                </p:endSync>
                <p:childTnLst>
                  <p:par>
                    <p:cTn id="69" fill="hold">
                      <p:stCondLst>
                        <p:cond delay="0"/>
                      </p:stCondLst>
                      <p:childTnLst>
                        <p:par>
                          <p:cTn id="70" fill="hold">
                            <p:stCondLst>
                              <p:cond delay="0"/>
                            </p:stCondLst>
                            <p:childTnLst>
                              <p:par>
                                <p:cTn id="71" presetID="21" presetClass="emph" presetSubtype="0" fill="hold" grpId="0" nodeType="clickEffect">
                                  <p:stCondLst>
                                    <p:cond delay="0"/>
                                  </p:stCondLst>
                                  <p:childTnLst>
                                    <p:animClr clrSpc="hsl" dir="cw">
                                      <p:cBhvr override="childStyle">
                                        <p:cTn id="72" dur="500" fill="hold"/>
                                        <p:tgtEl>
                                          <p:spTgt spid="132"/>
                                        </p:tgtEl>
                                        <p:attrNameLst>
                                          <p:attrName>style.color</p:attrName>
                                        </p:attrNameLst>
                                      </p:cBhvr>
                                      <p:by>
                                        <p:hsl h="7200000" s="0" l="0"/>
                                      </p:by>
                                    </p:animClr>
                                    <p:animClr clrSpc="hsl" dir="cw">
                                      <p:cBhvr>
                                        <p:cTn id="73" dur="500" fill="hold"/>
                                        <p:tgtEl>
                                          <p:spTgt spid="132"/>
                                        </p:tgtEl>
                                        <p:attrNameLst>
                                          <p:attrName>fillcolor</p:attrName>
                                        </p:attrNameLst>
                                      </p:cBhvr>
                                      <p:by>
                                        <p:hsl h="7200000" s="0" l="0"/>
                                      </p:by>
                                    </p:animClr>
                                    <p:animClr clrSpc="hsl" dir="cw">
                                      <p:cBhvr>
                                        <p:cTn id="74" dur="500" fill="hold"/>
                                        <p:tgtEl>
                                          <p:spTgt spid="132"/>
                                        </p:tgtEl>
                                        <p:attrNameLst>
                                          <p:attrName>stroke.color</p:attrName>
                                        </p:attrNameLst>
                                      </p:cBhvr>
                                      <p:by>
                                        <p:hsl h="7200000" s="0" l="0"/>
                                      </p:by>
                                    </p:animClr>
                                    <p:set>
                                      <p:cBhvr>
                                        <p:cTn id="75" dur="500" fill="hold"/>
                                        <p:tgtEl>
                                          <p:spTgt spid="132"/>
                                        </p:tgtEl>
                                        <p:attrNameLst>
                                          <p:attrName>fill.type</p:attrName>
                                        </p:attrNameLst>
                                      </p:cBhvr>
                                      <p:to>
                                        <p:strVal val="solid"/>
                                      </p:to>
                                    </p:set>
                                  </p:childTnLst>
                                </p:cTn>
                              </p:par>
                            </p:childTnLst>
                          </p:cTn>
                        </p:par>
                      </p:childTnLst>
                    </p:cTn>
                  </p:par>
                </p:childTnLst>
              </p:cTn>
              <p:nextCondLst>
                <p:cond evt="onClick" delay="0">
                  <p:tgtEl>
                    <p:spTgt spid="132"/>
                  </p:tgtEl>
                </p:cond>
              </p:nextCondLst>
            </p:seq>
            <p:seq concurrent="1" nextAc="seek">
              <p:cTn id="76" restart="whenNotActive" fill="hold" evtFilter="cancelBubble" nodeType="interactiveSeq">
                <p:stCondLst>
                  <p:cond evt="onClick" delay="0">
                    <p:tgtEl>
                      <p:spTgt spid="133"/>
                    </p:tgtEl>
                  </p:cond>
                </p:stCondLst>
                <p:endSync evt="end" delay="0">
                  <p:rtn val="all"/>
                </p:endSync>
                <p:childTnLst>
                  <p:par>
                    <p:cTn id="77" fill="hold">
                      <p:stCondLst>
                        <p:cond delay="0"/>
                      </p:stCondLst>
                      <p:childTnLst>
                        <p:par>
                          <p:cTn id="78" fill="hold">
                            <p:stCondLst>
                              <p:cond delay="0"/>
                            </p:stCondLst>
                            <p:childTnLst>
                              <p:par>
                                <p:cTn id="79" presetID="21" presetClass="emph" presetSubtype="0" fill="hold" grpId="0" nodeType="clickEffect">
                                  <p:stCondLst>
                                    <p:cond delay="0"/>
                                  </p:stCondLst>
                                  <p:childTnLst>
                                    <p:animClr clrSpc="hsl" dir="cw">
                                      <p:cBhvr override="childStyle">
                                        <p:cTn id="80" dur="500" fill="hold"/>
                                        <p:tgtEl>
                                          <p:spTgt spid="133"/>
                                        </p:tgtEl>
                                        <p:attrNameLst>
                                          <p:attrName>style.color</p:attrName>
                                        </p:attrNameLst>
                                      </p:cBhvr>
                                      <p:by>
                                        <p:hsl h="7200000" s="0" l="0"/>
                                      </p:by>
                                    </p:animClr>
                                    <p:animClr clrSpc="hsl" dir="cw">
                                      <p:cBhvr>
                                        <p:cTn id="81" dur="500" fill="hold"/>
                                        <p:tgtEl>
                                          <p:spTgt spid="133"/>
                                        </p:tgtEl>
                                        <p:attrNameLst>
                                          <p:attrName>fillcolor</p:attrName>
                                        </p:attrNameLst>
                                      </p:cBhvr>
                                      <p:by>
                                        <p:hsl h="7200000" s="0" l="0"/>
                                      </p:by>
                                    </p:animClr>
                                    <p:animClr clrSpc="hsl" dir="cw">
                                      <p:cBhvr>
                                        <p:cTn id="82" dur="500" fill="hold"/>
                                        <p:tgtEl>
                                          <p:spTgt spid="133"/>
                                        </p:tgtEl>
                                        <p:attrNameLst>
                                          <p:attrName>stroke.color</p:attrName>
                                        </p:attrNameLst>
                                      </p:cBhvr>
                                      <p:by>
                                        <p:hsl h="7200000" s="0" l="0"/>
                                      </p:by>
                                    </p:animClr>
                                    <p:set>
                                      <p:cBhvr>
                                        <p:cTn id="83" dur="500" fill="hold"/>
                                        <p:tgtEl>
                                          <p:spTgt spid="133"/>
                                        </p:tgtEl>
                                        <p:attrNameLst>
                                          <p:attrName>fill.type</p:attrName>
                                        </p:attrNameLst>
                                      </p:cBhvr>
                                      <p:to>
                                        <p:strVal val="solid"/>
                                      </p:to>
                                    </p:set>
                                  </p:childTnLst>
                                </p:cTn>
                              </p:par>
                            </p:childTnLst>
                          </p:cTn>
                        </p:par>
                      </p:childTnLst>
                    </p:cTn>
                  </p:par>
                </p:childTnLst>
              </p:cTn>
              <p:nextCondLst>
                <p:cond evt="onClick" delay="0">
                  <p:tgtEl>
                    <p:spTgt spid="133"/>
                  </p:tgtEl>
                </p:cond>
              </p:nextCondLst>
            </p:seq>
          </p:childTnLst>
        </p:cTn>
      </p:par>
    </p:tnLst>
    <p:bldLst>
      <p:bldP spid="107" grpId="0" animBg="1"/>
      <p:bldP spid="127" grpId="0" animBg="1"/>
      <p:bldP spid="128" grpId="0" animBg="1"/>
      <p:bldP spid="129" grpId="0" animBg="1"/>
      <p:bldP spid="130" grpId="0" animBg="1"/>
      <p:bldP spid="131" grpId="0" animBg="1"/>
      <p:bldP spid="132" grpId="0" animBg="1"/>
      <p:bldP spid="133" grpId="0" animBg="1"/>
      <p:bldP spid="134" grpId="0" animBg="1"/>
      <p:bldP spid="134"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705</Words>
  <Application>Microsoft Office PowerPoint</Application>
  <PresentationFormat>Widescreen</PresentationFormat>
  <Paragraphs>85</Paragraphs>
  <Slides>19</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Arial</vt:lpstr>
      <vt:lpstr>Calibri</vt:lpstr>
      <vt:lpstr>Calibri Light</vt:lpstr>
      <vt:lpstr>SVN-Neutraface 2</vt:lpstr>
      <vt:lpstr>Tahoma</vt:lpstr>
      <vt:lpstr>Times New Roman</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bongbongcute12@gmail.com</dc:creator>
  <cp:lastModifiedBy>Administrator</cp:lastModifiedBy>
  <cp:revision>12</cp:revision>
  <dcterms:created xsi:type="dcterms:W3CDTF">2024-06-03T10:07:16Z</dcterms:created>
  <dcterms:modified xsi:type="dcterms:W3CDTF">2024-06-06T02:36:20Z</dcterms:modified>
</cp:coreProperties>
</file>