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83" r:id="rId2"/>
    <p:sldId id="284" r:id="rId3"/>
    <p:sldId id="285" r:id="rId4"/>
    <p:sldId id="264" r:id="rId5"/>
    <p:sldId id="265" r:id="rId6"/>
    <p:sldId id="270" r:id="rId7"/>
    <p:sldId id="271" r:id="rId8"/>
    <p:sldId id="272" r:id="rId9"/>
    <p:sldId id="273" r:id="rId10"/>
    <p:sldId id="257" r:id="rId11"/>
    <p:sldId id="286" r:id="rId12"/>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73" d="100"/>
          <a:sy n="73" d="100"/>
        </p:scale>
        <p:origin x="57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Đầu trang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Chỗ dành sẵn cho Ngày tháng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5B6FF3-526F-4E4F-B4DB-E6276856E84C}" type="datetimeFigureOut">
              <a:rPr lang="vi-VN" smtClean="0"/>
              <a:t>14/06/2024</a:t>
            </a:fld>
            <a:endParaRPr lang="vi-VN"/>
          </a:p>
        </p:txBody>
      </p:sp>
      <p:sp>
        <p:nvSpPr>
          <p:cNvPr id="4" name="Chỗ dành sẵn cho Hình ảnh của Bản chiế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Chỗ dành sẵn cho Ghi ch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6" name="Chỗ dành sẵn cho Chân trang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Chỗ dành sẵn cho Số hiệu Bản chiế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B2FA3D-69BE-4D5C-93C6-A3AC80A20AB2}" type="slidenum">
              <a:rPr lang="vi-VN" smtClean="0"/>
              <a:t>‹#›</a:t>
            </a:fld>
            <a:endParaRPr lang="vi-VN"/>
          </a:p>
        </p:txBody>
      </p:sp>
    </p:spTree>
    <p:extLst>
      <p:ext uri="{BB962C8B-B14F-4D97-AF65-F5344CB8AC3E}">
        <p14:creationId xmlns:p14="http://schemas.microsoft.com/office/powerpoint/2010/main" val="3499217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a:p>
        </p:txBody>
      </p:sp>
      <p:sp>
        <p:nvSpPr>
          <p:cNvPr id="4" name="Chỗ dành sẵn cho Số hiệu Bản chiế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0095E1-18B2-44B0-911C-ED756B8DB9C9}"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064160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a:p>
        </p:txBody>
      </p:sp>
      <p:sp>
        <p:nvSpPr>
          <p:cNvPr id="4" name="Chỗ dành sẵn cho Số hiệu Bản chiế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0095E1-18B2-44B0-911C-ED756B8DB9C9}"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653873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êu đề Bản chiếu">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3793EE11-F6E6-5D36-49BD-4AB8B46FC18D}"/>
              </a:ext>
            </a:extLst>
          </p:cNvPr>
          <p:cNvSpPr>
            <a:spLocks noGrp="1"/>
          </p:cNvSpPr>
          <p:nvPr>
            <p:ph type="ctrTitle"/>
          </p:nvPr>
        </p:nvSpPr>
        <p:spPr>
          <a:xfrm>
            <a:off x="1524000" y="1122363"/>
            <a:ext cx="9144000" cy="2387600"/>
          </a:xfrm>
        </p:spPr>
        <p:txBody>
          <a:bodyPr anchor="b"/>
          <a:lstStyle>
            <a:lvl1pPr algn="ctr">
              <a:defRPr sz="6000"/>
            </a:lvl1pPr>
          </a:lstStyle>
          <a:p>
            <a:r>
              <a:rPr lang="vi-VN"/>
              <a:t>Bấm để sửa kiểu tiêu đề Bản cái</a:t>
            </a:r>
          </a:p>
        </p:txBody>
      </p:sp>
      <p:sp>
        <p:nvSpPr>
          <p:cNvPr id="3" name="Tiêu đề phụ 2">
            <a:extLst>
              <a:ext uri="{FF2B5EF4-FFF2-40B4-BE49-F238E27FC236}">
                <a16:creationId xmlns:a16="http://schemas.microsoft.com/office/drawing/2014/main" id="{8F9DF4DF-A4C3-2344-6074-A42C06601A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p>
        </p:txBody>
      </p:sp>
      <p:sp>
        <p:nvSpPr>
          <p:cNvPr id="4" name="Chỗ dành sẵn cho Ngày tháng 3">
            <a:extLst>
              <a:ext uri="{FF2B5EF4-FFF2-40B4-BE49-F238E27FC236}">
                <a16:creationId xmlns:a16="http://schemas.microsoft.com/office/drawing/2014/main" id="{2444D930-C699-6ED5-5B11-999F470102C7}"/>
              </a:ext>
            </a:extLst>
          </p:cNvPr>
          <p:cNvSpPr>
            <a:spLocks noGrp="1"/>
          </p:cNvSpPr>
          <p:nvPr>
            <p:ph type="dt" sz="half" idx="10"/>
          </p:nvPr>
        </p:nvSpPr>
        <p:spPr/>
        <p:txBody>
          <a:bodyPr/>
          <a:lstStyle/>
          <a:p>
            <a:fld id="{4ADF7F7F-116C-4AEE-B494-38AFF7D3994C}" type="datetimeFigureOut">
              <a:rPr lang="vi-VN" smtClean="0"/>
              <a:t>14/06/2024</a:t>
            </a:fld>
            <a:endParaRPr lang="vi-VN"/>
          </a:p>
        </p:txBody>
      </p:sp>
      <p:sp>
        <p:nvSpPr>
          <p:cNvPr id="5" name="Chỗ dành sẵn cho Chân trang 4">
            <a:extLst>
              <a:ext uri="{FF2B5EF4-FFF2-40B4-BE49-F238E27FC236}">
                <a16:creationId xmlns:a16="http://schemas.microsoft.com/office/drawing/2014/main" id="{A7FAAB17-2485-0DAF-8C4F-74E771ADB25D}"/>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30779405-AE8B-F22F-B1BB-6164FF51B291}"/>
              </a:ext>
            </a:extLst>
          </p:cNvPr>
          <p:cNvSpPr>
            <a:spLocks noGrp="1"/>
          </p:cNvSpPr>
          <p:nvPr>
            <p:ph type="sldNum" sz="quarter" idx="12"/>
          </p:nvPr>
        </p:nvSpPr>
        <p:spPr/>
        <p:txBody>
          <a:bodyPr/>
          <a:lstStyle/>
          <a:p>
            <a:fld id="{09AC8753-94C6-455E-B53A-0226DA66EDD8}" type="slidenum">
              <a:rPr lang="vi-VN" smtClean="0"/>
              <a:t>‹#›</a:t>
            </a:fld>
            <a:endParaRPr lang="vi-VN"/>
          </a:p>
        </p:txBody>
      </p:sp>
    </p:spTree>
    <p:extLst>
      <p:ext uri="{BB962C8B-B14F-4D97-AF65-F5344CB8AC3E}">
        <p14:creationId xmlns:p14="http://schemas.microsoft.com/office/powerpoint/2010/main" val="23010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êu đề và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E9FE9040-B825-61F3-B813-F3C2821612A9}"/>
              </a:ext>
            </a:extLst>
          </p:cNvPr>
          <p:cNvSpPr>
            <a:spLocks noGrp="1"/>
          </p:cNvSpPr>
          <p:nvPr>
            <p:ph type="title"/>
          </p:nvPr>
        </p:nvSpPr>
        <p:spPr/>
        <p:txBody>
          <a:bodyPr/>
          <a:lstStyle/>
          <a:p>
            <a:r>
              <a:rPr lang="vi-VN"/>
              <a:t>Bấm để sửa kiểu tiêu đề Bản cái</a:t>
            </a:r>
          </a:p>
        </p:txBody>
      </p:sp>
      <p:sp>
        <p:nvSpPr>
          <p:cNvPr id="3" name="Chỗ dành sẵn cho Nội dung 2">
            <a:extLst>
              <a:ext uri="{FF2B5EF4-FFF2-40B4-BE49-F238E27FC236}">
                <a16:creationId xmlns:a16="http://schemas.microsoft.com/office/drawing/2014/main" id="{F5AC3EC6-8D8E-C1DB-0A97-E8ECD85E3EB2}"/>
              </a:ext>
            </a:extLst>
          </p:cNvPr>
          <p:cNvSpPr>
            <a:spLocks noGrp="1"/>
          </p:cNvSpPr>
          <p:nvPr>
            <p:ph idx="1"/>
          </p:nvPr>
        </p:nvSpPr>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B60C916D-E39F-2CFF-BEDC-92CB99A21C6B}"/>
              </a:ext>
            </a:extLst>
          </p:cNvPr>
          <p:cNvSpPr>
            <a:spLocks noGrp="1"/>
          </p:cNvSpPr>
          <p:nvPr>
            <p:ph type="dt" sz="half" idx="10"/>
          </p:nvPr>
        </p:nvSpPr>
        <p:spPr/>
        <p:txBody>
          <a:bodyPr/>
          <a:lstStyle/>
          <a:p>
            <a:fld id="{4ADF7F7F-116C-4AEE-B494-38AFF7D3994C}" type="datetimeFigureOut">
              <a:rPr lang="vi-VN" smtClean="0"/>
              <a:t>14/06/2024</a:t>
            </a:fld>
            <a:endParaRPr lang="vi-VN"/>
          </a:p>
        </p:txBody>
      </p:sp>
      <p:sp>
        <p:nvSpPr>
          <p:cNvPr id="5" name="Chỗ dành sẵn cho Chân trang 4">
            <a:extLst>
              <a:ext uri="{FF2B5EF4-FFF2-40B4-BE49-F238E27FC236}">
                <a16:creationId xmlns:a16="http://schemas.microsoft.com/office/drawing/2014/main" id="{118E5E55-6BF3-079F-7FF5-CA840569DFBD}"/>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51ADB209-C266-7D66-0516-90E2063BD4ED}"/>
              </a:ext>
            </a:extLst>
          </p:cNvPr>
          <p:cNvSpPr>
            <a:spLocks noGrp="1"/>
          </p:cNvSpPr>
          <p:nvPr>
            <p:ph type="sldNum" sz="quarter" idx="12"/>
          </p:nvPr>
        </p:nvSpPr>
        <p:spPr/>
        <p:txBody>
          <a:bodyPr/>
          <a:lstStyle/>
          <a:p>
            <a:fld id="{09AC8753-94C6-455E-B53A-0226DA66EDD8}" type="slidenum">
              <a:rPr lang="vi-VN" smtClean="0"/>
              <a:t>‹#›</a:t>
            </a:fld>
            <a:endParaRPr lang="vi-VN"/>
          </a:p>
        </p:txBody>
      </p:sp>
    </p:spTree>
    <p:extLst>
      <p:ext uri="{BB962C8B-B14F-4D97-AF65-F5344CB8AC3E}">
        <p14:creationId xmlns:p14="http://schemas.microsoft.com/office/powerpoint/2010/main" val="3908131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Đầu trang của Phần">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8C1F26A-357E-BCD5-86A8-5FDD08F43D74}"/>
              </a:ext>
            </a:extLst>
          </p:cNvPr>
          <p:cNvSpPr>
            <a:spLocks noGrp="1"/>
          </p:cNvSpPr>
          <p:nvPr>
            <p:ph type="title"/>
          </p:nvPr>
        </p:nvSpPr>
        <p:spPr>
          <a:xfrm>
            <a:off x="831850" y="1709738"/>
            <a:ext cx="10515600" cy="2852737"/>
          </a:xfrm>
        </p:spPr>
        <p:txBody>
          <a:bodyPr anchor="b"/>
          <a:lstStyle>
            <a:lvl1pPr>
              <a:defRPr sz="6000"/>
            </a:lvl1pPr>
          </a:lstStyle>
          <a:p>
            <a:r>
              <a:rPr lang="vi-VN"/>
              <a:t>Bấm để sửa kiểu tiêu đề Bản cái</a:t>
            </a:r>
          </a:p>
        </p:txBody>
      </p:sp>
      <p:sp>
        <p:nvSpPr>
          <p:cNvPr id="3" name="Chỗ dành sẵn cho Văn bản 2">
            <a:extLst>
              <a:ext uri="{FF2B5EF4-FFF2-40B4-BE49-F238E27FC236}">
                <a16:creationId xmlns:a16="http://schemas.microsoft.com/office/drawing/2014/main" id="{7355E6EC-E6DF-850E-7334-B809751070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vi-VN"/>
              <a:t>Bấm để chỉnh sửa kiểu văn bản của Bản cái</a:t>
            </a:r>
          </a:p>
        </p:txBody>
      </p:sp>
      <p:sp>
        <p:nvSpPr>
          <p:cNvPr id="4" name="Chỗ dành sẵn cho Ngày tháng 3">
            <a:extLst>
              <a:ext uri="{FF2B5EF4-FFF2-40B4-BE49-F238E27FC236}">
                <a16:creationId xmlns:a16="http://schemas.microsoft.com/office/drawing/2014/main" id="{BF24E8E6-4360-F818-1491-BF4FB5C8677E}"/>
              </a:ext>
            </a:extLst>
          </p:cNvPr>
          <p:cNvSpPr>
            <a:spLocks noGrp="1"/>
          </p:cNvSpPr>
          <p:nvPr>
            <p:ph type="dt" sz="half" idx="10"/>
          </p:nvPr>
        </p:nvSpPr>
        <p:spPr/>
        <p:txBody>
          <a:bodyPr/>
          <a:lstStyle/>
          <a:p>
            <a:fld id="{4ADF7F7F-116C-4AEE-B494-38AFF7D3994C}" type="datetimeFigureOut">
              <a:rPr lang="vi-VN" smtClean="0"/>
              <a:t>14/06/2024</a:t>
            </a:fld>
            <a:endParaRPr lang="vi-VN"/>
          </a:p>
        </p:txBody>
      </p:sp>
      <p:sp>
        <p:nvSpPr>
          <p:cNvPr id="5" name="Chỗ dành sẵn cho Chân trang 4">
            <a:extLst>
              <a:ext uri="{FF2B5EF4-FFF2-40B4-BE49-F238E27FC236}">
                <a16:creationId xmlns:a16="http://schemas.microsoft.com/office/drawing/2014/main" id="{00BB048F-A045-61A4-A5A5-6C3D1422EF72}"/>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8572EAF6-9D1E-B4BD-9351-7D6BAFFF1EB4}"/>
              </a:ext>
            </a:extLst>
          </p:cNvPr>
          <p:cNvSpPr>
            <a:spLocks noGrp="1"/>
          </p:cNvSpPr>
          <p:nvPr>
            <p:ph type="sldNum" sz="quarter" idx="12"/>
          </p:nvPr>
        </p:nvSpPr>
        <p:spPr/>
        <p:txBody>
          <a:bodyPr/>
          <a:lstStyle/>
          <a:p>
            <a:fld id="{09AC8753-94C6-455E-B53A-0226DA66EDD8}" type="slidenum">
              <a:rPr lang="vi-VN" smtClean="0"/>
              <a:t>‹#›</a:t>
            </a:fld>
            <a:endParaRPr lang="vi-VN"/>
          </a:p>
        </p:txBody>
      </p:sp>
    </p:spTree>
    <p:extLst>
      <p:ext uri="{BB962C8B-B14F-4D97-AF65-F5344CB8AC3E}">
        <p14:creationId xmlns:p14="http://schemas.microsoft.com/office/powerpoint/2010/main" val="4190391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Hai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109B24F1-76C4-62F0-D078-96AA71B9333D}"/>
              </a:ext>
            </a:extLst>
          </p:cNvPr>
          <p:cNvSpPr>
            <a:spLocks noGrp="1"/>
          </p:cNvSpPr>
          <p:nvPr>
            <p:ph type="title"/>
          </p:nvPr>
        </p:nvSpPr>
        <p:spPr/>
        <p:txBody>
          <a:bodyPr/>
          <a:lstStyle/>
          <a:p>
            <a:r>
              <a:rPr lang="vi-VN"/>
              <a:t>Bấm để sửa kiểu tiêu đề Bản cái</a:t>
            </a:r>
          </a:p>
        </p:txBody>
      </p:sp>
      <p:sp>
        <p:nvSpPr>
          <p:cNvPr id="3" name="Chỗ dành sẵn cho Nội dung 2">
            <a:extLst>
              <a:ext uri="{FF2B5EF4-FFF2-40B4-BE49-F238E27FC236}">
                <a16:creationId xmlns:a16="http://schemas.microsoft.com/office/drawing/2014/main" id="{C87B7AE9-F819-14FA-FDC9-2EBE1DE9526D}"/>
              </a:ext>
            </a:extLst>
          </p:cNvPr>
          <p:cNvSpPr>
            <a:spLocks noGrp="1"/>
          </p:cNvSpPr>
          <p:nvPr>
            <p:ph sz="half" idx="1"/>
          </p:nvPr>
        </p:nvSpPr>
        <p:spPr>
          <a:xfrm>
            <a:off x="838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ội dung 3">
            <a:extLst>
              <a:ext uri="{FF2B5EF4-FFF2-40B4-BE49-F238E27FC236}">
                <a16:creationId xmlns:a16="http://schemas.microsoft.com/office/drawing/2014/main" id="{7E30E76A-8343-52A5-8897-C9016DC93981}"/>
              </a:ext>
            </a:extLst>
          </p:cNvPr>
          <p:cNvSpPr>
            <a:spLocks noGrp="1"/>
          </p:cNvSpPr>
          <p:nvPr>
            <p:ph sz="half" idx="2"/>
          </p:nvPr>
        </p:nvSpPr>
        <p:spPr>
          <a:xfrm>
            <a:off x="6172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5" name="Chỗ dành sẵn cho Ngày tháng 4">
            <a:extLst>
              <a:ext uri="{FF2B5EF4-FFF2-40B4-BE49-F238E27FC236}">
                <a16:creationId xmlns:a16="http://schemas.microsoft.com/office/drawing/2014/main" id="{BCBD73A6-1304-32A4-CDA1-4C58844D8AB4}"/>
              </a:ext>
            </a:extLst>
          </p:cNvPr>
          <p:cNvSpPr>
            <a:spLocks noGrp="1"/>
          </p:cNvSpPr>
          <p:nvPr>
            <p:ph type="dt" sz="half" idx="10"/>
          </p:nvPr>
        </p:nvSpPr>
        <p:spPr/>
        <p:txBody>
          <a:bodyPr/>
          <a:lstStyle/>
          <a:p>
            <a:fld id="{4ADF7F7F-116C-4AEE-B494-38AFF7D3994C}" type="datetimeFigureOut">
              <a:rPr lang="vi-VN" smtClean="0"/>
              <a:t>14/06/2024</a:t>
            </a:fld>
            <a:endParaRPr lang="vi-VN"/>
          </a:p>
        </p:txBody>
      </p:sp>
      <p:sp>
        <p:nvSpPr>
          <p:cNvPr id="6" name="Chỗ dành sẵn cho Chân trang 5">
            <a:extLst>
              <a:ext uri="{FF2B5EF4-FFF2-40B4-BE49-F238E27FC236}">
                <a16:creationId xmlns:a16="http://schemas.microsoft.com/office/drawing/2014/main" id="{EFB0224A-06C2-D51C-179F-B2A525EE0D76}"/>
              </a:ext>
            </a:extLst>
          </p:cNvPr>
          <p:cNvSpPr>
            <a:spLocks noGrp="1"/>
          </p:cNvSpPr>
          <p:nvPr>
            <p:ph type="ftr" sz="quarter" idx="11"/>
          </p:nvPr>
        </p:nvSpPr>
        <p:spPr/>
        <p:txBody>
          <a:bodyPr/>
          <a:lstStyle/>
          <a:p>
            <a:endParaRPr lang="vi-VN"/>
          </a:p>
        </p:txBody>
      </p:sp>
      <p:sp>
        <p:nvSpPr>
          <p:cNvPr id="7" name="Chỗ dành sẵn cho Số hiệu Bản chiếu 6">
            <a:extLst>
              <a:ext uri="{FF2B5EF4-FFF2-40B4-BE49-F238E27FC236}">
                <a16:creationId xmlns:a16="http://schemas.microsoft.com/office/drawing/2014/main" id="{DB4A1ED2-A0AC-1CD8-87DD-499583846833}"/>
              </a:ext>
            </a:extLst>
          </p:cNvPr>
          <p:cNvSpPr>
            <a:spLocks noGrp="1"/>
          </p:cNvSpPr>
          <p:nvPr>
            <p:ph type="sldNum" sz="quarter" idx="12"/>
          </p:nvPr>
        </p:nvSpPr>
        <p:spPr/>
        <p:txBody>
          <a:bodyPr/>
          <a:lstStyle/>
          <a:p>
            <a:fld id="{09AC8753-94C6-455E-B53A-0226DA66EDD8}" type="slidenum">
              <a:rPr lang="vi-VN" smtClean="0"/>
              <a:t>‹#›</a:t>
            </a:fld>
            <a:endParaRPr lang="vi-VN"/>
          </a:p>
        </p:txBody>
      </p:sp>
    </p:spTree>
    <p:extLst>
      <p:ext uri="{BB962C8B-B14F-4D97-AF65-F5344CB8AC3E}">
        <p14:creationId xmlns:p14="http://schemas.microsoft.com/office/powerpoint/2010/main" val="509212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hép so sán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72710CA1-7159-F12D-CC8F-6A31029FD752}"/>
              </a:ext>
            </a:extLst>
          </p:cNvPr>
          <p:cNvSpPr>
            <a:spLocks noGrp="1"/>
          </p:cNvSpPr>
          <p:nvPr>
            <p:ph type="title"/>
          </p:nvPr>
        </p:nvSpPr>
        <p:spPr>
          <a:xfrm>
            <a:off x="839788" y="365125"/>
            <a:ext cx="10515600" cy="1325563"/>
          </a:xfrm>
        </p:spPr>
        <p:txBody>
          <a:bodyPr/>
          <a:lstStyle/>
          <a:p>
            <a:r>
              <a:rPr lang="vi-VN"/>
              <a:t>Bấm để sửa kiểu tiêu đề Bản cái</a:t>
            </a:r>
          </a:p>
        </p:txBody>
      </p:sp>
      <p:sp>
        <p:nvSpPr>
          <p:cNvPr id="3" name="Chỗ dành sẵn cho Văn bản 2">
            <a:extLst>
              <a:ext uri="{FF2B5EF4-FFF2-40B4-BE49-F238E27FC236}">
                <a16:creationId xmlns:a16="http://schemas.microsoft.com/office/drawing/2014/main" id="{76E16D62-1300-552B-DB05-37ADB9089B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4" name="Chỗ dành sẵn cho Nội dung 3">
            <a:extLst>
              <a:ext uri="{FF2B5EF4-FFF2-40B4-BE49-F238E27FC236}">
                <a16:creationId xmlns:a16="http://schemas.microsoft.com/office/drawing/2014/main" id="{9DB79845-8782-3262-B67C-1E81532CB59D}"/>
              </a:ext>
            </a:extLst>
          </p:cNvPr>
          <p:cNvSpPr>
            <a:spLocks noGrp="1"/>
          </p:cNvSpPr>
          <p:nvPr>
            <p:ph sz="half" idx="2"/>
          </p:nvPr>
        </p:nvSpPr>
        <p:spPr>
          <a:xfrm>
            <a:off x="839788" y="2505075"/>
            <a:ext cx="5157787"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5" name="Chỗ dành sẵn cho Văn bản 4">
            <a:extLst>
              <a:ext uri="{FF2B5EF4-FFF2-40B4-BE49-F238E27FC236}">
                <a16:creationId xmlns:a16="http://schemas.microsoft.com/office/drawing/2014/main" id="{245756BE-D216-910E-96DF-D2E0A2A760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6" name="Chỗ dành sẵn cho Nội dung 5">
            <a:extLst>
              <a:ext uri="{FF2B5EF4-FFF2-40B4-BE49-F238E27FC236}">
                <a16:creationId xmlns:a16="http://schemas.microsoft.com/office/drawing/2014/main" id="{4F645E47-93E3-55A9-FB09-C27F5EFFD8D5}"/>
              </a:ext>
            </a:extLst>
          </p:cNvPr>
          <p:cNvSpPr>
            <a:spLocks noGrp="1"/>
          </p:cNvSpPr>
          <p:nvPr>
            <p:ph sz="quarter" idx="4"/>
          </p:nvPr>
        </p:nvSpPr>
        <p:spPr>
          <a:xfrm>
            <a:off x="6172200" y="2505075"/>
            <a:ext cx="5183188"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7" name="Chỗ dành sẵn cho Ngày tháng 6">
            <a:extLst>
              <a:ext uri="{FF2B5EF4-FFF2-40B4-BE49-F238E27FC236}">
                <a16:creationId xmlns:a16="http://schemas.microsoft.com/office/drawing/2014/main" id="{77156FE9-1368-1BA1-FC12-2DBF75CE248E}"/>
              </a:ext>
            </a:extLst>
          </p:cNvPr>
          <p:cNvSpPr>
            <a:spLocks noGrp="1"/>
          </p:cNvSpPr>
          <p:nvPr>
            <p:ph type="dt" sz="half" idx="10"/>
          </p:nvPr>
        </p:nvSpPr>
        <p:spPr/>
        <p:txBody>
          <a:bodyPr/>
          <a:lstStyle/>
          <a:p>
            <a:fld id="{4ADF7F7F-116C-4AEE-B494-38AFF7D3994C}" type="datetimeFigureOut">
              <a:rPr lang="vi-VN" smtClean="0"/>
              <a:t>14/06/2024</a:t>
            </a:fld>
            <a:endParaRPr lang="vi-VN"/>
          </a:p>
        </p:txBody>
      </p:sp>
      <p:sp>
        <p:nvSpPr>
          <p:cNvPr id="8" name="Chỗ dành sẵn cho Chân trang 7">
            <a:extLst>
              <a:ext uri="{FF2B5EF4-FFF2-40B4-BE49-F238E27FC236}">
                <a16:creationId xmlns:a16="http://schemas.microsoft.com/office/drawing/2014/main" id="{6E0B762B-1438-C4A6-5628-E1AC1E9FEBC7}"/>
              </a:ext>
            </a:extLst>
          </p:cNvPr>
          <p:cNvSpPr>
            <a:spLocks noGrp="1"/>
          </p:cNvSpPr>
          <p:nvPr>
            <p:ph type="ftr" sz="quarter" idx="11"/>
          </p:nvPr>
        </p:nvSpPr>
        <p:spPr/>
        <p:txBody>
          <a:bodyPr/>
          <a:lstStyle/>
          <a:p>
            <a:endParaRPr lang="vi-VN"/>
          </a:p>
        </p:txBody>
      </p:sp>
      <p:sp>
        <p:nvSpPr>
          <p:cNvPr id="9" name="Chỗ dành sẵn cho Số hiệu Bản chiếu 8">
            <a:extLst>
              <a:ext uri="{FF2B5EF4-FFF2-40B4-BE49-F238E27FC236}">
                <a16:creationId xmlns:a16="http://schemas.microsoft.com/office/drawing/2014/main" id="{3B83C66D-A8E7-0BB1-018D-669D0DDEBE46}"/>
              </a:ext>
            </a:extLst>
          </p:cNvPr>
          <p:cNvSpPr>
            <a:spLocks noGrp="1"/>
          </p:cNvSpPr>
          <p:nvPr>
            <p:ph type="sldNum" sz="quarter" idx="12"/>
          </p:nvPr>
        </p:nvSpPr>
        <p:spPr/>
        <p:txBody>
          <a:bodyPr/>
          <a:lstStyle/>
          <a:p>
            <a:fld id="{09AC8753-94C6-455E-B53A-0226DA66EDD8}" type="slidenum">
              <a:rPr lang="vi-VN" smtClean="0"/>
              <a:t>‹#›</a:t>
            </a:fld>
            <a:endParaRPr lang="vi-VN"/>
          </a:p>
        </p:txBody>
      </p:sp>
    </p:spTree>
    <p:extLst>
      <p:ext uri="{BB962C8B-B14F-4D97-AF65-F5344CB8AC3E}">
        <p14:creationId xmlns:p14="http://schemas.microsoft.com/office/powerpoint/2010/main" val="306046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hỉ Tiêu đề">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538503CE-B517-8B28-2D1F-60C24142274C}"/>
              </a:ext>
            </a:extLst>
          </p:cNvPr>
          <p:cNvSpPr>
            <a:spLocks noGrp="1"/>
          </p:cNvSpPr>
          <p:nvPr>
            <p:ph type="title"/>
          </p:nvPr>
        </p:nvSpPr>
        <p:spPr/>
        <p:txBody>
          <a:bodyPr/>
          <a:lstStyle/>
          <a:p>
            <a:r>
              <a:rPr lang="vi-VN"/>
              <a:t>Bấm để sửa kiểu tiêu đề Bản cái</a:t>
            </a:r>
          </a:p>
        </p:txBody>
      </p:sp>
      <p:sp>
        <p:nvSpPr>
          <p:cNvPr id="3" name="Chỗ dành sẵn cho Ngày tháng 2">
            <a:extLst>
              <a:ext uri="{FF2B5EF4-FFF2-40B4-BE49-F238E27FC236}">
                <a16:creationId xmlns:a16="http://schemas.microsoft.com/office/drawing/2014/main" id="{B219F765-20A0-2F8E-B72F-2F9922F453AC}"/>
              </a:ext>
            </a:extLst>
          </p:cNvPr>
          <p:cNvSpPr>
            <a:spLocks noGrp="1"/>
          </p:cNvSpPr>
          <p:nvPr>
            <p:ph type="dt" sz="half" idx="10"/>
          </p:nvPr>
        </p:nvSpPr>
        <p:spPr/>
        <p:txBody>
          <a:bodyPr/>
          <a:lstStyle/>
          <a:p>
            <a:fld id="{4ADF7F7F-116C-4AEE-B494-38AFF7D3994C}" type="datetimeFigureOut">
              <a:rPr lang="vi-VN" smtClean="0"/>
              <a:t>14/06/2024</a:t>
            </a:fld>
            <a:endParaRPr lang="vi-VN"/>
          </a:p>
        </p:txBody>
      </p:sp>
      <p:sp>
        <p:nvSpPr>
          <p:cNvPr id="4" name="Chỗ dành sẵn cho Chân trang 3">
            <a:extLst>
              <a:ext uri="{FF2B5EF4-FFF2-40B4-BE49-F238E27FC236}">
                <a16:creationId xmlns:a16="http://schemas.microsoft.com/office/drawing/2014/main" id="{6210D09D-033F-6C96-0895-9286D0F9C0D4}"/>
              </a:ext>
            </a:extLst>
          </p:cNvPr>
          <p:cNvSpPr>
            <a:spLocks noGrp="1"/>
          </p:cNvSpPr>
          <p:nvPr>
            <p:ph type="ftr" sz="quarter" idx="11"/>
          </p:nvPr>
        </p:nvSpPr>
        <p:spPr/>
        <p:txBody>
          <a:bodyPr/>
          <a:lstStyle/>
          <a:p>
            <a:endParaRPr lang="vi-VN"/>
          </a:p>
        </p:txBody>
      </p:sp>
      <p:sp>
        <p:nvSpPr>
          <p:cNvPr id="5" name="Chỗ dành sẵn cho Số hiệu Bản chiếu 4">
            <a:extLst>
              <a:ext uri="{FF2B5EF4-FFF2-40B4-BE49-F238E27FC236}">
                <a16:creationId xmlns:a16="http://schemas.microsoft.com/office/drawing/2014/main" id="{711E41C3-B19D-F561-B904-760A92937A9B}"/>
              </a:ext>
            </a:extLst>
          </p:cNvPr>
          <p:cNvSpPr>
            <a:spLocks noGrp="1"/>
          </p:cNvSpPr>
          <p:nvPr>
            <p:ph type="sldNum" sz="quarter" idx="12"/>
          </p:nvPr>
        </p:nvSpPr>
        <p:spPr/>
        <p:txBody>
          <a:bodyPr/>
          <a:lstStyle/>
          <a:p>
            <a:fld id="{09AC8753-94C6-455E-B53A-0226DA66EDD8}" type="slidenum">
              <a:rPr lang="vi-VN" smtClean="0"/>
              <a:t>‹#›</a:t>
            </a:fld>
            <a:endParaRPr lang="vi-VN"/>
          </a:p>
        </p:txBody>
      </p:sp>
    </p:spTree>
    <p:extLst>
      <p:ext uri="{BB962C8B-B14F-4D97-AF65-F5344CB8AC3E}">
        <p14:creationId xmlns:p14="http://schemas.microsoft.com/office/powerpoint/2010/main" val="1981689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rống">
    <p:spTree>
      <p:nvGrpSpPr>
        <p:cNvPr id="1" name=""/>
        <p:cNvGrpSpPr/>
        <p:nvPr/>
      </p:nvGrpSpPr>
      <p:grpSpPr>
        <a:xfrm>
          <a:off x="0" y="0"/>
          <a:ext cx="0" cy="0"/>
          <a:chOff x="0" y="0"/>
          <a:chExt cx="0" cy="0"/>
        </a:xfrm>
      </p:grpSpPr>
      <p:sp>
        <p:nvSpPr>
          <p:cNvPr id="2" name="Chỗ dành sẵn cho Ngày tháng 1">
            <a:extLst>
              <a:ext uri="{FF2B5EF4-FFF2-40B4-BE49-F238E27FC236}">
                <a16:creationId xmlns:a16="http://schemas.microsoft.com/office/drawing/2014/main" id="{1E482103-531F-4CF4-F30A-451CE3BBB0DF}"/>
              </a:ext>
            </a:extLst>
          </p:cNvPr>
          <p:cNvSpPr>
            <a:spLocks noGrp="1"/>
          </p:cNvSpPr>
          <p:nvPr>
            <p:ph type="dt" sz="half" idx="10"/>
          </p:nvPr>
        </p:nvSpPr>
        <p:spPr/>
        <p:txBody>
          <a:bodyPr/>
          <a:lstStyle/>
          <a:p>
            <a:fld id="{4ADF7F7F-116C-4AEE-B494-38AFF7D3994C}" type="datetimeFigureOut">
              <a:rPr lang="vi-VN" smtClean="0"/>
              <a:t>14/06/2024</a:t>
            </a:fld>
            <a:endParaRPr lang="vi-VN"/>
          </a:p>
        </p:txBody>
      </p:sp>
      <p:sp>
        <p:nvSpPr>
          <p:cNvPr id="3" name="Chỗ dành sẵn cho Chân trang 2">
            <a:extLst>
              <a:ext uri="{FF2B5EF4-FFF2-40B4-BE49-F238E27FC236}">
                <a16:creationId xmlns:a16="http://schemas.microsoft.com/office/drawing/2014/main" id="{65287C6C-0E2C-E4FD-0821-CFD916D83455}"/>
              </a:ext>
            </a:extLst>
          </p:cNvPr>
          <p:cNvSpPr>
            <a:spLocks noGrp="1"/>
          </p:cNvSpPr>
          <p:nvPr>
            <p:ph type="ftr" sz="quarter" idx="11"/>
          </p:nvPr>
        </p:nvSpPr>
        <p:spPr/>
        <p:txBody>
          <a:bodyPr/>
          <a:lstStyle/>
          <a:p>
            <a:endParaRPr lang="vi-VN"/>
          </a:p>
        </p:txBody>
      </p:sp>
      <p:sp>
        <p:nvSpPr>
          <p:cNvPr id="4" name="Chỗ dành sẵn cho Số hiệu Bản chiếu 3">
            <a:extLst>
              <a:ext uri="{FF2B5EF4-FFF2-40B4-BE49-F238E27FC236}">
                <a16:creationId xmlns:a16="http://schemas.microsoft.com/office/drawing/2014/main" id="{01AB2E08-658A-BBB8-E36E-88ADFFE5FA77}"/>
              </a:ext>
            </a:extLst>
          </p:cNvPr>
          <p:cNvSpPr>
            <a:spLocks noGrp="1"/>
          </p:cNvSpPr>
          <p:nvPr>
            <p:ph type="sldNum" sz="quarter" idx="12"/>
          </p:nvPr>
        </p:nvSpPr>
        <p:spPr/>
        <p:txBody>
          <a:bodyPr/>
          <a:lstStyle/>
          <a:p>
            <a:fld id="{09AC8753-94C6-455E-B53A-0226DA66EDD8}" type="slidenum">
              <a:rPr lang="vi-VN" smtClean="0"/>
              <a:t>‹#›</a:t>
            </a:fld>
            <a:endParaRPr lang="vi-VN"/>
          </a:p>
        </p:txBody>
      </p:sp>
    </p:spTree>
    <p:extLst>
      <p:ext uri="{BB962C8B-B14F-4D97-AF65-F5344CB8AC3E}">
        <p14:creationId xmlns:p14="http://schemas.microsoft.com/office/powerpoint/2010/main" val="4229334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ội dung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F09D802D-FD26-F848-A9AC-DAE02C61D900}"/>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p>
        </p:txBody>
      </p:sp>
      <p:sp>
        <p:nvSpPr>
          <p:cNvPr id="3" name="Chỗ dành sẵn cho Nội dung 2">
            <a:extLst>
              <a:ext uri="{FF2B5EF4-FFF2-40B4-BE49-F238E27FC236}">
                <a16:creationId xmlns:a16="http://schemas.microsoft.com/office/drawing/2014/main" id="{965EF95B-0006-BD04-E9C3-517B7FE807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Văn bản 3">
            <a:extLst>
              <a:ext uri="{FF2B5EF4-FFF2-40B4-BE49-F238E27FC236}">
                <a16:creationId xmlns:a16="http://schemas.microsoft.com/office/drawing/2014/main" id="{DE64982B-BD9B-F03E-C6E8-CEBE5D3289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39F5249C-BF61-395D-0217-2511F59C84C4}"/>
              </a:ext>
            </a:extLst>
          </p:cNvPr>
          <p:cNvSpPr>
            <a:spLocks noGrp="1"/>
          </p:cNvSpPr>
          <p:nvPr>
            <p:ph type="dt" sz="half" idx="10"/>
          </p:nvPr>
        </p:nvSpPr>
        <p:spPr/>
        <p:txBody>
          <a:bodyPr/>
          <a:lstStyle/>
          <a:p>
            <a:fld id="{4ADF7F7F-116C-4AEE-B494-38AFF7D3994C}" type="datetimeFigureOut">
              <a:rPr lang="vi-VN" smtClean="0"/>
              <a:t>14/06/2024</a:t>
            </a:fld>
            <a:endParaRPr lang="vi-VN"/>
          </a:p>
        </p:txBody>
      </p:sp>
      <p:sp>
        <p:nvSpPr>
          <p:cNvPr id="6" name="Chỗ dành sẵn cho Chân trang 5">
            <a:extLst>
              <a:ext uri="{FF2B5EF4-FFF2-40B4-BE49-F238E27FC236}">
                <a16:creationId xmlns:a16="http://schemas.microsoft.com/office/drawing/2014/main" id="{F52F093C-5D8E-9455-D8DB-4F8BBA97E38A}"/>
              </a:ext>
            </a:extLst>
          </p:cNvPr>
          <p:cNvSpPr>
            <a:spLocks noGrp="1"/>
          </p:cNvSpPr>
          <p:nvPr>
            <p:ph type="ftr" sz="quarter" idx="11"/>
          </p:nvPr>
        </p:nvSpPr>
        <p:spPr/>
        <p:txBody>
          <a:bodyPr/>
          <a:lstStyle/>
          <a:p>
            <a:endParaRPr lang="vi-VN"/>
          </a:p>
        </p:txBody>
      </p:sp>
      <p:sp>
        <p:nvSpPr>
          <p:cNvPr id="7" name="Chỗ dành sẵn cho Số hiệu Bản chiếu 6">
            <a:extLst>
              <a:ext uri="{FF2B5EF4-FFF2-40B4-BE49-F238E27FC236}">
                <a16:creationId xmlns:a16="http://schemas.microsoft.com/office/drawing/2014/main" id="{5CF9C691-0FEC-6DF7-AFA1-E9FEB42E1DA5}"/>
              </a:ext>
            </a:extLst>
          </p:cNvPr>
          <p:cNvSpPr>
            <a:spLocks noGrp="1"/>
          </p:cNvSpPr>
          <p:nvPr>
            <p:ph type="sldNum" sz="quarter" idx="12"/>
          </p:nvPr>
        </p:nvSpPr>
        <p:spPr/>
        <p:txBody>
          <a:bodyPr/>
          <a:lstStyle/>
          <a:p>
            <a:fld id="{09AC8753-94C6-455E-B53A-0226DA66EDD8}" type="slidenum">
              <a:rPr lang="vi-VN" smtClean="0"/>
              <a:t>‹#›</a:t>
            </a:fld>
            <a:endParaRPr lang="vi-VN"/>
          </a:p>
        </p:txBody>
      </p:sp>
    </p:spTree>
    <p:extLst>
      <p:ext uri="{BB962C8B-B14F-4D97-AF65-F5344CB8AC3E}">
        <p14:creationId xmlns:p14="http://schemas.microsoft.com/office/powerpoint/2010/main" val="799798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nh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53B11936-2AA8-0242-20F2-0785CC062817}"/>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p>
        </p:txBody>
      </p:sp>
      <p:sp>
        <p:nvSpPr>
          <p:cNvPr id="3" name="Chỗ dành sẵn cho Hình ảnh 2">
            <a:extLst>
              <a:ext uri="{FF2B5EF4-FFF2-40B4-BE49-F238E27FC236}">
                <a16:creationId xmlns:a16="http://schemas.microsoft.com/office/drawing/2014/main" id="{6D200B60-345B-E841-D0E6-25B36F8A11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Chỗ dành sẵn cho Văn bản 3">
            <a:extLst>
              <a:ext uri="{FF2B5EF4-FFF2-40B4-BE49-F238E27FC236}">
                <a16:creationId xmlns:a16="http://schemas.microsoft.com/office/drawing/2014/main" id="{D294B57E-AF7A-9CCC-7CE0-AB829DCEA0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51DBDF7A-9FCE-5116-7852-E7091416D2EC}"/>
              </a:ext>
            </a:extLst>
          </p:cNvPr>
          <p:cNvSpPr>
            <a:spLocks noGrp="1"/>
          </p:cNvSpPr>
          <p:nvPr>
            <p:ph type="dt" sz="half" idx="10"/>
          </p:nvPr>
        </p:nvSpPr>
        <p:spPr/>
        <p:txBody>
          <a:bodyPr/>
          <a:lstStyle/>
          <a:p>
            <a:fld id="{4ADF7F7F-116C-4AEE-B494-38AFF7D3994C}" type="datetimeFigureOut">
              <a:rPr lang="vi-VN" smtClean="0"/>
              <a:t>14/06/2024</a:t>
            </a:fld>
            <a:endParaRPr lang="vi-VN"/>
          </a:p>
        </p:txBody>
      </p:sp>
      <p:sp>
        <p:nvSpPr>
          <p:cNvPr id="6" name="Chỗ dành sẵn cho Chân trang 5">
            <a:extLst>
              <a:ext uri="{FF2B5EF4-FFF2-40B4-BE49-F238E27FC236}">
                <a16:creationId xmlns:a16="http://schemas.microsoft.com/office/drawing/2014/main" id="{61A629D3-6A48-9D47-123D-6E2C01C42BBB}"/>
              </a:ext>
            </a:extLst>
          </p:cNvPr>
          <p:cNvSpPr>
            <a:spLocks noGrp="1"/>
          </p:cNvSpPr>
          <p:nvPr>
            <p:ph type="ftr" sz="quarter" idx="11"/>
          </p:nvPr>
        </p:nvSpPr>
        <p:spPr/>
        <p:txBody>
          <a:bodyPr/>
          <a:lstStyle/>
          <a:p>
            <a:endParaRPr lang="vi-VN"/>
          </a:p>
        </p:txBody>
      </p:sp>
      <p:sp>
        <p:nvSpPr>
          <p:cNvPr id="7" name="Chỗ dành sẵn cho Số hiệu Bản chiếu 6">
            <a:extLst>
              <a:ext uri="{FF2B5EF4-FFF2-40B4-BE49-F238E27FC236}">
                <a16:creationId xmlns:a16="http://schemas.microsoft.com/office/drawing/2014/main" id="{8ABA129F-7482-4D32-F364-EF5C1356EEBB}"/>
              </a:ext>
            </a:extLst>
          </p:cNvPr>
          <p:cNvSpPr>
            <a:spLocks noGrp="1"/>
          </p:cNvSpPr>
          <p:nvPr>
            <p:ph type="sldNum" sz="quarter" idx="12"/>
          </p:nvPr>
        </p:nvSpPr>
        <p:spPr/>
        <p:txBody>
          <a:bodyPr/>
          <a:lstStyle/>
          <a:p>
            <a:fld id="{09AC8753-94C6-455E-B53A-0226DA66EDD8}" type="slidenum">
              <a:rPr lang="vi-VN" smtClean="0"/>
              <a:t>‹#›</a:t>
            </a:fld>
            <a:endParaRPr lang="vi-VN"/>
          </a:p>
        </p:txBody>
      </p:sp>
    </p:spTree>
    <p:extLst>
      <p:ext uri="{BB962C8B-B14F-4D97-AF65-F5344CB8AC3E}">
        <p14:creationId xmlns:p14="http://schemas.microsoft.com/office/powerpoint/2010/main" val="6521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13C05097-A652-4B23-D630-5EA8696B92DB}"/>
              </a:ext>
            </a:extLst>
          </p:cNvPr>
          <p:cNvSpPr>
            <a:spLocks noGrp="1"/>
          </p:cNvSpPr>
          <p:nvPr>
            <p:ph type="title"/>
          </p:nvPr>
        </p:nvSpPr>
        <p:spPr/>
        <p:txBody>
          <a:bodyPr/>
          <a:lstStyle/>
          <a:p>
            <a:r>
              <a:rPr lang="vi-VN"/>
              <a:t>Bấm để sửa kiểu tiêu đề Bản cái</a:t>
            </a:r>
          </a:p>
        </p:txBody>
      </p:sp>
      <p:sp>
        <p:nvSpPr>
          <p:cNvPr id="3" name="Chỗ dành sẵn cho Văn bản Dọc 2">
            <a:extLst>
              <a:ext uri="{FF2B5EF4-FFF2-40B4-BE49-F238E27FC236}">
                <a16:creationId xmlns:a16="http://schemas.microsoft.com/office/drawing/2014/main" id="{98EB3153-304F-27F7-1772-0B834C3B6150}"/>
              </a:ext>
            </a:extLst>
          </p:cNvPr>
          <p:cNvSpPr>
            <a:spLocks noGrp="1"/>
          </p:cNvSpPr>
          <p:nvPr>
            <p:ph type="body" orient="vert" idx="1"/>
          </p:nvPr>
        </p:nvSpPr>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88647503-BE3F-85B4-BBFE-597BE4072A81}"/>
              </a:ext>
            </a:extLst>
          </p:cNvPr>
          <p:cNvSpPr>
            <a:spLocks noGrp="1"/>
          </p:cNvSpPr>
          <p:nvPr>
            <p:ph type="dt" sz="half" idx="10"/>
          </p:nvPr>
        </p:nvSpPr>
        <p:spPr/>
        <p:txBody>
          <a:bodyPr/>
          <a:lstStyle/>
          <a:p>
            <a:fld id="{4ADF7F7F-116C-4AEE-B494-38AFF7D3994C}" type="datetimeFigureOut">
              <a:rPr lang="vi-VN" smtClean="0"/>
              <a:t>14/06/2024</a:t>
            </a:fld>
            <a:endParaRPr lang="vi-VN"/>
          </a:p>
        </p:txBody>
      </p:sp>
      <p:sp>
        <p:nvSpPr>
          <p:cNvPr id="5" name="Chỗ dành sẵn cho Chân trang 4">
            <a:extLst>
              <a:ext uri="{FF2B5EF4-FFF2-40B4-BE49-F238E27FC236}">
                <a16:creationId xmlns:a16="http://schemas.microsoft.com/office/drawing/2014/main" id="{636E7CBB-9632-6502-2466-FD399F0DA6A9}"/>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6E3BB75C-2FAE-5CEA-E444-2E58BC10E393}"/>
              </a:ext>
            </a:extLst>
          </p:cNvPr>
          <p:cNvSpPr>
            <a:spLocks noGrp="1"/>
          </p:cNvSpPr>
          <p:nvPr>
            <p:ph type="sldNum" sz="quarter" idx="12"/>
          </p:nvPr>
        </p:nvSpPr>
        <p:spPr/>
        <p:txBody>
          <a:bodyPr/>
          <a:lstStyle/>
          <a:p>
            <a:fld id="{09AC8753-94C6-455E-B53A-0226DA66EDD8}" type="slidenum">
              <a:rPr lang="vi-VN" smtClean="0"/>
              <a:t>‹#›</a:t>
            </a:fld>
            <a:endParaRPr lang="vi-VN"/>
          </a:p>
        </p:txBody>
      </p:sp>
    </p:spTree>
    <p:extLst>
      <p:ext uri="{BB962C8B-B14F-4D97-AF65-F5344CB8AC3E}">
        <p14:creationId xmlns:p14="http://schemas.microsoft.com/office/powerpoint/2010/main" val="2474936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Tiêu đề Dọc 1">
            <a:extLst>
              <a:ext uri="{FF2B5EF4-FFF2-40B4-BE49-F238E27FC236}">
                <a16:creationId xmlns:a16="http://schemas.microsoft.com/office/drawing/2014/main" id="{53D4862F-C92D-371D-6B8E-DBDF1F3F272C}"/>
              </a:ext>
            </a:extLst>
          </p:cNvPr>
          <p:cNvSpPr>
            <a:spLocks noGrp="1"/>
          </p:cNvSpPr>
          <p:nvPr>
            <p:ph type="title" orient="vert"/>
          </p:nvPr>
        </p:nvSpPr>
        <p:spPr>
          <a:xfrm>
            <a:off x="8724900" y="365125"/>
            <a:ext cx="2628900" cy="5811838"/>
          </a:xfrm>
        </p:spPr>
        <p:txBody>
          <a:bodyPr vert="eaVert"/>
          <a:lstStyle/>
          <a:p>
            <a:r>
              <a:rPr lang="vi-VN"/>
              <a:t>Bấm để sửa kiểu tiêu đề Bản cái</a:t>
            </a:r>
          </a:p>
        </p:txBody>
      </p:sp>
      <p:sp>
        <p:nvSpPr>
          <p:cNvPr id="3" name="Chỗ dành sẵn cho Văn bản Dọc 2">
            <a:extLst>
              <a:ext uri="{FF2B5EF4-FFF2-40B4-BE49-F238E27FC236}">
                <a16:creationId xmlns:a16="http://schemas.microsoft.com/office/drawing/2014/main" id="{E2DAA9B8-A5CE-0E70-3A33-96F818573CC6}"/>
              </a:ext>
            </a:extLst>
          </p:cNvPr>
          <p:cNvSpPr>
            <a:spLocks noGrp="1"/>
          </p:cNvSpPr>
          <p:nvPr>
            <p:ph type="body" orient="vert" idx="1"/>
          </p:nvPr>
        </p:nvSpPr>
        <p:spPr>
          <a:xfrm>
            <a:off x="838200" y="365125"/>
            <a:ext cx="7734300" cy="5811838"/>
          </a:xfrm>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E7754EFE-C263-62FE-F4D9-C5EF802435B7}"/>
              </a:ext>
            </a:extLst>
          </p:cNvPr>
          <p:cNvSpPr>
            <a:spLocks noGrp="1"/>
          </p:cNvSpPr>
          <p:nvPr>
            <p:ph type="dt" sz="half" idx="10"/>
          </p:nvPr>
        </p:nvSpPr>
        <p:spPr/>
        <p:txBody>
          <a:bodyPr/>
          <a:lstStyle/>
          <a:p>
            <a:fld id="{4ADF7F7F-116C-4AEE-B494-38AFF7D3994C}" type="datetimeFigureOut">
              <a:rPr lang="vi-VN" smtClean="0"/>
              <a:t>14/06/2024</a:t>
            </a:fld>
            <a:endParaRPr lang="vi-VN"/>
          </a:p>
        </p:txBody>
      </p:sp>
      <p:sp>
        <p:nvSpPr>
          <p:cNvPr id="5" name="Chỗ dành sẵn cho Chân trang 4">
            <a:extLst>
              <a:ext uri="{FF2B5EF4-FFF2-40B4-BE49-F238E27FC236}">
                <a16:creationId xmlns:a16="http://schemas.microsoft.com/office/drawing/2014/main" id="{43F886FE-69B6-E63A-41B1-BF5131335FA4}"/>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F43E991B-5D32-B664-736C-482076C8147B}"/>
              </a:ext>
            </a:extLst>
          </p:cNvPr>
          <p:cNvSpPr>
            <a:spLocks noGrp="1"/>
          </p:cNvSpPr>
          <p:nvPr>
            <p:ph type="sldNum" sz="quarter" idx="12"/>
          </p:nvPr>
        </p:nvSpPr>
        <p:spPr/>
        <p:txBody>
          <a:bodyPr/>
          <a:lstStyle/>
          <a:p>
            <a:fld id="{09AC8753-94C6-455E-B53A-0226DA66EDD8}" type="slidenum">
              <a:rPr lang="vi-VN" smtClean="0"/>
              <a:t>‹#›</a:t>
            </a:fld>
            <a:endParaRPr lang="vi-VN"/>
          </a:p>
        </p:txBody>
      </p:sp>
    </p:spTree>
    <p:extLst>
      <p:ext uri="{BB962C8B-B14F-4D97-AF65-F5344CB8AC3E}">
        <p14:creationId xmlns:p14="http://schemas.microsoft.com/office/powerpoint/2010/main" val="2326760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Tiêu đề 1">
            <a:extLst>
              <a:ext uri="{FF2B5EF4-FFF2-40B4-BE49-F238E27FC236}">
                <a16:creationId xmlns:a16="http://schemas.microsoft.com/office/drawing/2014/main" id="{490100D4-320A-78D0-71D2-3ADB07A208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vi-VN"/>
              <a:t>Bấm để sửa kiểu tiêu đề Bản cái</a:t>
            </a:r>
          </a:p>
        </p:txBody>
      </p:sp>
      <p:sp>
        <p:nvSpPr>
          <p:cNvPr id="3" name="Chỗ dành sẵn cho Văn bản 2">
            <a:extLst>
              <a:ext uri="{FF2B5EF4-FFF2-40B4-BE49-F238E27FC236}">
                <a16:creationId xmlns:a16="http://schemas.microsoft.com/office/drawing/2014/main" id="{07DDDA5D-C068-45DA-DCB0-588F15F601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5DC66DC7-EF29-1BBD-4E09-481E2DD5DF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DF7F7F-116C-4AEE-B494-38AFF7D3994C}" type="datetimeFigureOut">
              <a:rPr lang="vi-VN" smtClean="0"/>
              <a:t>14/06/2024</a:t>
            </a:fld>
            <a:endParaRPr lang="vi-VN"/>
          </a:p>
        </p:txBody>
      </p:sp>
      <p:sp>
        <p:nvSpPr>
          <p:cNvPr id="5" name="Chỗ dành sẵn cho Chân trang 4">
            <a:extLst>
              <a:ext uri="{FF2B5EF4-FFF2-40B4-BE49-F238E27FC236}">
                <a16:creationId xmlns:a16="http://schemas.microsoft.com/office/drawing/2014/main" id="{BE5FE38C-6738-40FD-7C31-B2278AA135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vi-VN"/>
          </a:p>
        </p:txBody>
      </p:sp>
      <p:sp>
        <p:nvSpPr>
          <p:cNvPr id="6" name="Chỗ dành sẵn cho Số hiệu Bản chiếu 5">
            <a:extLst>
              <a:ext uri="{FF2B5EF4-FFF2-40B4-BE49-F238E27FC236}">
                <a16:creationId xmlns:a16="http://schemas.microsoft.com/office/drawing/2014/main" id="{33401368-E11B-865B-CCCA-B6C38D5B7F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AC8753-94C6-455E-B53A-0226DA66EDD8}" type="slidenum">
              <a:rPr lang="vi-VN" smtClean="0"/>
              <a:t>‹#›</a:t>
            </a:fld>
            <a:endParaRPr lang="vi-VN"/>
          </a:p>
        </p:txBody>
      </p:sp>
    </p:spTree>
    <p:extLst>
      <p:ext uri="{BB962C8B-B14F-4D97-AF65-F5344CB8AC3E}">
        <p14:creationId xmlns:p14="http://schemas.microsoft.com/office/powerpoint/2010/main" val="21472068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gif"/><Relationship Id="rId2" Type="http://schemas.openxmlformats.org/officeDocument/2006/relationships/image" Target="../media/image6.gif"/><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ình Bầu dục 4">
            <a:extLst>
              <a:ext uri="{FF2B5EF4-FFF2-40B4-BE49-F238E27FC236}">
                <a16:creationId xmlns:a16="http://schemas.microsoft.com/office/drawing/2014/main" id="{4E9B3428-BA63-BCDF-48FE-CEBD96720164}"/>
              </a:ext>
            </a:extLst>
          </p:cNvPr>
          <p:cNvSpPr/>
          <p:nvPr/>
        </p:nvSpPr>
        <p:spPr>
          <a:xfrm>
            <a:off x="4205514" y="1513114"/>
            <a:ext cx="3780971" cy="3780971"/>
          </a:xfrm>
          <a:prstGeom prst="ellipse">
            <a:avLst/>
          </a:prstGeom>
          <a:solidFill>
            <a:srgbClr val="FFC00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 name="Hình Bầu dục 3">
            <a:extLst>
              <a:ext uri="{FF2B5EF4-FFF2-40B4-BE49-F238E27FC236}">
                <a16:creationId xmlns:a16="http://schemas.microsoft.com/office/drawing/2014/main" id="{1DBA67CD-C649-2FDE-4E12-E15156245409}"/>
              </a:ext>
            </a:extLst>
          </p:cNvPr>
          <p:cNvSpPr/>
          <p:nvPr/>
        </p:nvSpPr>
        <p:spPr>
          <a:xfrm>
            <a:off x="3893457" y="3116943"/>
            <a:ext cx="624114" cy="62411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2919095962"/>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grpId="0" nodeType="withEffect">
                                  <p:stCondLst>
                                    <p:cond delay="0"/>
                                  </p:stCondLst>
                                  <p:childTnLst>
                                    <p:animMotion origin="layout" path="M -1.875E-6 2.22222E-6 C -1.875E-6 -0.15209 0.0694 -0.27593 0.15495 -0.27593 C 0.2405 -0.27593 0.31016 -0.15209 0.31016 2.22222E-6 C 0.31016 0.15208 0.2405 0.27546 0.15495 0.27546 C 0.0694 0.27546 -1.875E-6 0.15208 -1.875E-6 2.22222E-6 Z " pathEditMode="relative" rAng="16200000" ptsTypes="AAAAA">
                                      <p:cBhvr>
                                        <p:cTn id="6" dur="2000" fill="hold"/>
                                        <p:tgtEl>
                                          <p:spTgt spid="4"/>
                                        </p:tgtEl>
                                        <p:attrNameLst>
                                          <p:attrName>ppt_x</p:attrName>
                                          <p:attrName>ppt_y</p:attrName>
                                        </p:attrNameLst>
                                      </p:cBhvr>
                                      <p:rCtr x="15508" y="-23"/>
                                    </p:animMotion>
                                  </p:childTnLst>
                                </p:cTn>
                              </p:par>
                              <p:par>
                                <p:cTn id="7" presetID="42" presetClass="path" presetSubtype="0" accel="50000" decel="50000" fill="hold" grpId="1" nodeType="withEffect">
                                  <p:stCondLst>
                                    <p:cond delay="2000"/>
                                  </p:stCondLst>
                                  <p:childTnLst>
                                    <p:animMotion origin="layout" path="M -1.875E-6 0 L 0.15508 0 " pathEditMode="relative" rAng="0" ptsTypes="AA">
                                      <p:cBhvr>
                                        <p:cTn id="8" dur="750" fill="hold"/>
                                        <p:tgtEl>
                                          <p:spTgt spid="4"/>
                                        </p:tgtEl>
                                        <p:attrNameLst>
                                          <p:attrName>ppt_x</p:attrName>
                                          <p:attrName>ppt_y</p:attrName>
                                        </p:attrNameLst>
                                      </p:cBhvr>
                                      <p:rCtr x="7747" y="0"/>
                                    </p:animMotion>
                                  </p:childTnLst>
                                </p:cTn>
                              </p:par>
                              <p:par>
                                <p:cTn id="9" presetID="31" presetClass="entr" presetSubtype="0" fill="hold" grpId="2" nodeType="withEffect">
                                  <p:stCondLst>
                                    <p:cond delay="27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50" fill="hold"/>
                                        <p:tgtEl>
                                          <p:spTgt spid="4"/>
                                        </p:tgtEl>
                                        <p:attrNameLst>
                                          <p:attrName>ppt_w</p:attrName>
                                        </p:attrNameLst>
                                      </p:cBhvr>
                                      <p:tavLst>
                                        <p:tav tm="0">
                                          <p:val>
                                            <p:fltVal val="0"/>
                                          </p:val>
                                        </p:tav>
                                        <p:tav tm="100000">
                                          <p:val>
                                            <p:strVal val="#ppt_w"/>
                                          </p:val>
                                        </p:tav>
                                      </p:tavLst>
                                    </p:anim>
                                    <p:anim calcmode="lin" valueType="num">
                                      <p:cBhvr>
                                        <p:cTn id="12" dur="750" fill="hold"/>
                                        <p:tgtEl>
                                          <p:spTgt spid="4"/>
                                        </p:tgtEl>
                                        <p:attrNameLst>
                                          <p:attrName>ppt_h</p:attrName>
                                        </p:attrNameLst>
                                      </p:cBhvr>
                                      <p:tavLst>
                                        <p:tav tm="0">
                                          <p:val>
                                            <p:fltVal val="0"/>
                                          </p:val>
                                        </p:tav>
                                        <p:tav tm="100000">
                                          <p:val>
                                            <p:strVal val="#ppt_h"/>
                                          </p:val>
                                        </p:tav>
                                      </p:tavLst>
                                    </p:anim>
                                    <p:anim calcmode="lin" valueType="num">
                                      <p:cBhvr>
                                        <p:cTn id="13" dur="750" fill="hold"/>
                                        <p:tgtEl>
                                          <p:spTgt spid="4"/>
                                        </p:tgtEl>
                                        <p:attrNameLst>
                                          <p:attrName>style.rotation</p:attrName>
                                        </p:attrNameLst>
                                      </p:cBhvr>
                                      <p:tavLst>
                                        <p:tav tm="0">
                                          <p:val>
                                            <p:fltVal val="90"/>
                                          </p:val>
                                        </p:tav>
                                        <p:tav tm="100000">
                                          <p:val>
                                            <p:fltVal val="0"/>
                                          </p:val>
                                        </p:tav>
                                      </p:tavLst>
                                    </p:anim>
                                    <p:animEffect transition="in" filter="fade">
                                      <p:cBhvr>
                                        <p:cTn id="14" dur="750"/>
                                        <p:tgtEl>
                                          <p:spTgt spid="4"/>
                                        </p:tgtEl>
                                      </p:cBhvr>
                                    </p:animEffect>
                                  </p:childTnLst>
                                </p:cTn>
                              </p:par>
                              <p:par>
                                <p:cTn id="15" presetID="6" presetClass="emph" presetSubtype="0" fill="hold" grpId="3" nodeType="withEffect">
                                  <p:stCondLst>
                                    <p:cond delay="3500"/>
                                  </p:stCondLst>
                                  <p:childTnLst>
                                    <p:animScale>
                                      <p:cBhvr>
                                        <p:cTn id="16" dur="750" fill="hold"/>
                                        <p:tgtEl>
                                          <p:spTgt spid="4"/>
                                        </p:tgtEl>
                                      </p:cBhvr>
                                      <p:by x="25000" y="2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ình chữ nhật 1">
            <a:extLst>
              <a:ext uri="{FF2B5EF4-FFF2-40B4-BE49-F238E27FC236}">
                <a16:creationId xmlns:a16="http://schemas.microsoft.com/office/drawing/2014/main" id="{DBC1D5AE-B5BB-D79E-D895-2A8D04B5ED21}"/>
              </a:ext>
            </a:extLst>
          </p:cNvPr>
          <p:cNvSpPr/>
          <p:nvPr/>
        </p:nvSpPr>
        <p:spPr>
          <a:xfrm rot="2700000">
            <a:off x="4318000" y="1651000"/>
            <a:ext cx="3556000" cy="3556000"/>
          </a:xfrm>
          <a:prstGeom prst="rect">
            <a:avLst/>
          </a:pr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 name="Hình chữ nhật 2">
            <a:extLst>
              <a:ext uri="{FF2B5EF4-FFF2-40B4-BE49-F238E27FC236}">
                <a16:creationId xmlns:a16="http://schemas.microsoft.com/office/drawing/2014/main" id="{0F1E8CF8-7A01-DE69-4748-6D783CBF30CD}"/>
              </a:ext>
            </a:extLst>
          </p:cNvPr>
          <p:cNvSpPr/>
          <p:nvPr/>
        </p:nvSpPr>
        <p:spPr>
          <a:xfrm rot="2700000">
            <a:off x="5550134" y="2883133"/>
            <a:ext cx="1091731" cy="1091734"/>
          </a:xfrm>
          <a:prstGeom prst="rect">
            <a:avLst/>
          </a:prstGeom>
          <a:solidFill>
            <a:srgbClr val="FFC00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cxnSp>
        <p:nvCxnSpPr>
          <p:cNvPr id="7" name="Đường nối Thẳng 6">
            <a:extLst>
              <a:ext uri="{FF2B5EF4-FFF2-40B4-BE49-F238E27FC236}">
                <a16:creationId xmlns:a16="http://schemas.microsoft.com/office/drawing/2014/main" id="{A6AF03A0-F09C-B36C-5732-7172C79E755B}"/>
              </a:ext>
            </a:extLst>
          </p:cNvPr>
          <p:cNvCxnSpPr/>
          <p:nvPr/>
        </p:nvCxnSpPr>
        <p:spPr>
          <a:xfrm flipV="1">
            <a:off x="4557486" y="1915886"/>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Đường nối Thẳng 11">
            <a:extLst>
              <a:ext uri="{FF2B5EF4-FFF2-40B4-BE49-F238E27FC236}">
                <a16:creationId xmlns:a16="http://schemas.microsoft.com/office/drawing/2014/main" id="{6E76997A-7B1B-5861-C536-980D36054F9E}"/>
              </a:ext>
            </a:extLst>
          </p:cNvPr>
          <p:cNvCxnSpPr>
            <a:cxnSpLocks/>
          </p:cNvCxnSpPr>
          <p:nvPr/>
        </p:nvCxnSpPr>
        <p:spPr>
          <a:xfrm rot="16200000" flipV="1">
            <a:off x="6075585" y="1915886"/>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3" name="Đường nối Thẳng 12">
            <a:extLst>
              <a:ext uri="{FF2B5EF4-FFF2-40B4-BE49-F238E27FC236}">
                <a16:creationId xmlns:a16="http://schemas.microsoft.com/office/drawing/2014/main" id="{723D0FC9-13B2-2BA8-7DD5-F07ECDB3B5FB}"/>
              </a:ext>
            </a:extLst>
          </p:cNvPr>
          <p:cNvCxnSpPr>
            <a:cxnSpLocks/>
          </p:cNvCxnSpPr>
          <p:nvPr/>
        </p:nvCxnSpPr>
        <p:spPr>
          <a:xfrm rot="16200000" flipV="1">
            <a:off x="4544786" y="3413585"/>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4" name="Đường nối Thẳng 13">
            <a:extLst>
              <a:ext uri="{FF2B5EF4-FFF2-40B4-BE49-F238E27FC236}">
                <a16:creationId xmlns:a16="http://schemas.microsoft.com/office/drawing/2014/main" id="{2CF4383B-825B-47C8-2C20-7DBB43F23671}"/>
              </a:ext>
            </a:extLst>
          </p:cNvPr>
          <p:cNvCxnSpPr>
            <a:cxnSpLocks/>
          </p:cNvCxnSpPr>
          <p:nvPr/>
        </p:nvCxnSpPr>
        <p:spPr>
          <a:xfrm rot="5400000">
            <a:off x="6057900" y="3413585"/>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2875904"/>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2000" fill="hold"/>
                                        <p:tgtEl>
                                          <p:spTgt spid="2"/>
                                        </p:tgtEl>
                                        <p:attrNameLst>
                                          <p:attrName>r</p:attrName>
                                        </p:attrNameLst>
                                      </p:cBhvr>
                                    </p:animRot>
                                  </p:childTnLst>
                                </p:cTn>
                              </p:par>
                              <p:par>
                                <p:cTn id="7" presetID="8" presetClass="emph" presetSubtype="0" fill="hold" grpId="0" nodeType="withEffect">
                                  <p:stCondLst>
                                    <p:cond delay="0"/>
                                  </p:stCondLst>
                                  <p:childTnLst>
                                    <p:animRot by="-21600000">
                                      <p:cBhvr>
                                        <p:cTn id="8" dur="2000" fill="hold"/>
                                        <p:tgtEl>
                                          <p:spTgt spid="3"/>
                                        </p:tgtEl>
                                        <p:attrNameLst>
                                          <p:attrName>r</p:attrName>
                                        </p:attrNameLst>
                                      </p:cBhvr>
                                    </p:animRot>
                                  </p:childTnLst>
                                </p:cTn>
                              </p:par>
                              <p:par>
                                <p:cTn id="9" presetID="22" presetClass="entr" presetSubtype="4" fill="hold" nodeType="withEffect">
                                  <p:stCondLst>
                                    <p:cond delay="200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par>
                                <p:cTn id="12" presetID="22" presetClass="entr" presetSubtype="1" fill="hold" nodeType="withEffect">
                                  <p:stCondLst>
                                    <p:cond delay="2500"/>
                                  </p:stCondLst>
                                  <p:childTnLst>
                                    <p:set>
                                      <p:cBhvr>
                                        <p:cTn id="13" dur="1" fill="hold">
                                          <p:stCondLst>
                                            <p:cond delay="0"/>
                                          </p:stCondLst>
                                        </p:cTn>
                                        <p:tgtEl>
                                          <p:spTgt spid="12"/>
                                        </p:tgtEl>
                                        <p:attrNameLst>
                                          <p:attrName>style.visibility</p:attrName>
                                        </p:attrNameLst>
                                      </p:cBhvr>
                                      <p:to>
                                        <p:strVal val="visible"/>
                                      </p:to>
                                    </p:set>
                                    <p:animEffect transition="in" filter="wipe(up)">
                                      <p:cBhvr>
                                        <p:cTn id="14" dur="500"/>
                                        <p:tgtEl>
                                          <p:spTgt spid="12"/>
                                        </p:tgtEl>
                                      </p:cBhvr>
                                    </p:animEffect>
                                  </p:childTnLst>
                                </p:cTn>
                              </p:par>
                              <p:par>
                                <p:cTn id="15" presetID="22" presetClass="entr" presetSubtype="1" fill="hold" nodeType="withEffect">
                                  <p:stCondLst>
                                    <p:cond delay="300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par>
                                <p:cTn id="18" presetID="22" presetClass="entr" presetSubtype="4" fill="hold" nodeType="withEffect">
                                  <p:stCondLst>
                                    <p:cond delay="350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500"/>
                                        <p:tgtEl>
                                          <p:spTgt spid="13"/>
                                        </p:tgtEl>
                                      </p:cBhvr>
                                    </p:animEffect>
                                  </p:childTnLst>
                                </p:cTn>
                              </p:par>
                              <p:par>
                                <p:cTn id="21" presetID="10" presetClass="entr" presetSubtype="0" repeatCount="20000" fill="hold" grpId="1"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250"/>
                                        <p:tgtEl>
                                          <p:spTgt spid="2"/>
                                        </p:tgtEl>
                                      </p:cBhvr>
                                    </p:animEffect>
                                  </p:childTnLst>
                                </p:cTn>
                              </p:par>
                              <p:par>
                                <p:cTn id="24" presetID="10" presetClass="entr" presetSubtype="0" repeatCount="20000" fill="hold" grpId="1"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250"/>
                                        <p:tgtEl>
                                          <p:spTgt spid="3"/>
                                        </p:tgtEl>
                                      </p:cBhvr>
                                    </p:animEffect>
                                  </p:childTnLst>
                                </p:cTn>
                              </p:par>
                              <p:par>
                                <p:cTn id="27" presetID="22" presetClass="exit" presetSubtype="8" fill="hold" nodeType="withEffect">
                                  <p:stCondLst>
                                    <p:cond delay="3750"/>
                                  </p:stCondLst>
                                  <p:childTnLst>
                                    <p:animEffect transition="out" filter="wipe(left)">
                                      <p:cBhvr>
                                        <p:cTn id="28" dur="500"/>
                                        <p:tgtEl>
                                          <p:spTgt spid="13"/>
                                        </p:tgtEl>
                                      </p:cBhvr>
                                    </p:animEffect>
                                    <p:set>
                                      <p:cBhvr>
                                        <p:cTn id="29" dur="1" fill="hold">
                                          <p:stCondLst>
                                            <p:cond delay="499"/>
                                          </p:stCondLst>
                                        </p:cTn>
                                        <p:tgtEl>
                                          <p:spTgt spid="13"/>
                                        </p:tgtEl>
                                        <p:attrNameLst>
                                          <p:attrName>style.visibility</p:attrName>
                                        </p:attrNameLst>
                                      </p:cBhvr>
                                      <p:to>
                                        <p:strVal val="hidden"/>
                                      </p:to>
                                    </p:set>
                                  </p:childTnLst>
                                </p:cTn>
                              </p:par>
                              <p:par>
                                <p:cTn id="30" presetID="22" presetClass="exit" presetSubtype="4" fill="hold" nodeType="withEffect">
                                  <p:stCondLst>
                                    <p:cond delay="4250"/>
                                  </p:stCondLst>
                                  <p:childTnLst>
                                    <p:animEffect transition="out" filter="wipe(down)">
                                      <p:cBhvr>
                                        <p:cTn id="31" dur="500"/>
                                        <p:tgtEl>
                                          <p:spTgt spid="14"/>
                                        </p:tgtEl>
                                      </p:cBhvr>
                                    </p:animEffect>
                                    <p:set>
                                      <p:cBhvr>
                                        <p:cTn id="32" dur="1" fill="hold">
                                          <p:stCondLst>
                                            <p:cond delay="499"/>
                                          </p:stCondLst>
                                        </p:cTn>
                                        <p:tgtEl>
                                          <p:spTgt spid="14"/>
                                        </p:tgtEl>
                                        <p:attrNameLst>
                                          <p:attrName>style.visibility</p:attrName>
                                        </p:attrNameLst>
                                      </p:cBhvr>
                                      <p:to>
                                        <p:strVal val="hidden"/>
                                      </p:to>
                                    </p:set>
                                  </p:childTnLst>
                                </p:cTn>
                              </p:par>
                              <p:par>
                                <p:cTn id="33" presetID="22" presetClass="exit" presetSubtype="4" fill="hold" nodeType="withEffect">
                                  <p:stCondLst>
                                    <p:cond delay="4750"/>
                                  </p:stCondLst>
                                  <p:childTnLst>
                                    <p:animEffect transition="out" filter="wipe(down)">
                                      <p:cBhvr>
                                        <p:cTn id="34" dur="500"/>
                                        <p:tgtEl>
                                          <p:spTgt spid="12"/>
                                        </p:tgtEl>
                                      </p:cBhvr>
                                    </p:animEffect>
                                    <p:set>
                                      <p:cBhvr>
                                        <p:cTn id="35" dur="1" fill="hold">
                                          <p:stCondLst>
                                            <p:cond delay="499"/>
                                          </p:stCondLst>
                                        </p:cTn>
                                        <p:tgtEl>
                                          <p:spTgt spid="12"/>
                                        </p:tgtEl>
                                        <p:attrNameLst>
                                          <p:attrName>style.visibility</p:attrName>
                                        </p:attrNameLst>
                                      </p:cBhvr>
                                      <p:to>
                                        <p:strVal val="hidden"/>
                                      </p:to>
                                    </p:set>
                                  </p:childTnLst>
                                </p:cTn>
                              </p:par>
                              <p:par>
                                <p:cTn id="36" presetID="22" presetClass="exit" presetSubtype="2" fill="hold" nodeType="withEffect">
                                  <p:stCondLst>
                                    <p:cond delay="5250"/>
                                  </p:stCondLst>
                                  <p:childTnLst>
                                    <p:animEffect transition="out" filter="wipe(right)">
                                      <p:cBhvr>
                                        <p:cTn id="37" dur="500"/>
                                        <p:tgtEl>
                                          <p:spTgt spid="7"/>
                                        </p:tgtEl>
                                      </p:cBhvr>
                                    </p:animEffect>
                                    <p:set>
                                      <p:cBhvr>
                                        <p:cTn id="38"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ộp Văn bản 3">
            <a:extLst>
              <a:ext uri="{FF2B5EF4-FFF2-40B4-BE49-F238E27FC236}">
                <a16:creationId xmlns:a16="http://schemas.microsoft.com/office/drawing/2014/main" id="{4B2A980D-5A8E-E08F-D295-BD6335938921}"/>
              </a:ext>
            </a:extLst>
          </p:cNvPr>
          <p:cNvSpPr txBox="1"/>
          <p:nvPr/>
        </p:nvSpPr>
        <p:spPr>
          <a:xfrm>
            <a:off x="1377443" y="2798956"/>
            <a:ext cx="10764951" cy="1107996"/>
          </a:xfrm>
          <a:prstGeom prst="rect">
            <a:avLst/>
          </a:prstGeom>
          <a:noFill/>
        </p:spPr>
        <p:txBody>
          <a:bodyPr wrap="square" rtlCol="0">
            <a:spAutoFit/>
          </a:bodyPr>
          <a:lstStyle/>
          <a:p>
            <a:r>
              <a:rPr lang="en-US" sz="6600">
                <a:solidFill>
                  <a:srgbClr val="FFC000"/>
                </a:solidFill>
                <a:latin typeface="SVN-Neutraface 2" panose="02000600040000020004" pitchFamily="2" charset="0"/>
              </a:rPr>
              <a:t>     Vui </a:t>
            </a:r>
            <a:r>
              <a:rPr lang="en-US" sz="6600" smtClean="0">
                <a:solidFill>
                  <a:srgbClr val="FFC000"/>
                </a:solidFill>
                <a:latin typeface="SVN-Neutraface 2" panose="02000600040000020004" pitchFamily="2" charset="0"/>
              </a:rPr>
              <a:t>học </a:t>
            </a:r>
            <a:r>
              <a:rPr lang="en-US" sz="6600">
                <a:solidFill>
                  <a:srgbClr val="FFC000"/>
                </a:solidFill>
                <a:latin typeface="SVN-Neutraface 2" panose="02000600040000020004" pitchFamily="2" charset="0"/>
              </a:rPr>
              <a:t>K</a:t>
            </a:r>
            <a:r>
              <a:rPr lang="en-US" sz="6600" smtClean="0">
                <a:solidFill>
                  <a:srgbClr val="FFC000"/>
                </a:solidFill>
                <a:latin typeface="SVN-Neutraface 2" panose="02000600040000020004" pitchFamily="2" charset="0"/>
              </a:rPr>
              <a:t>inh Thánh</a:t>
            </a:r>
            <a:endParaRPr lang="vi-VN" sz="6600">
              <a:solidFill>
                <a:srgbClr val="FFC000"/>
              </a:solidFill>
            </a:endParaRPr>
          </a:p>
        </p:txBody>
      </p:sp>
      <p:sp>
        <p:nvSpPr>
          <p:cNvPr id="3" name="Hình chữ nhật 2">
            <a:extLst>
              <a:ext uri="{FF2B5EF4-FFF2-40B4-BE49-F238E27FC236}">
                <a16:creationId xmlns:a16="http://schemas.microsoft.com/office/drawing/2014/main" id="{0F1E8CF8-7A01-DE69-4748-6D783CBF30CD}"/>
              </a:ext>
            </a:extLst>
          </p:cNvPr>
          <p:cNvSpPr/>
          <p:nvPr/>
        </p:nvSpPr>
        <p:spPr>
          <a:xfrm rot="2700000">
            <a:off x="5476677" y="3091037"/>
            <a:ext cx="675924" cy="675926"/>
          </a:xfrm>
          <a:prstGeom prst="rect">
            <a:avLst/>
          </a:prstGeom>
          <a:solidFill>
            <a:srgbClr val="FFC00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Hộp Văn bản 4">
            <a:extLst>
              <a:ext uri="{FF2B5EF4-FFF2-40B4-BE49-F238E27FC236}">
                <a16:creationId xmlns:a16="http://schemas.microsoft.com/office/drawing/2014/main" id="{A29BE2CA-0C76-02A5-1FBF-B50A1A5FDE12}"/>
              </a:ext>
            </a:extLst>
          </p:cNvPr>
          <p:cNvSpPr txBox="1"/>
          <p:nvPr/>
        </p:nvSpPr>
        <p:spPr>
          <a:xfrm>
            <a:off x="3718133" y="3906952"/>
            <a:ext cx="6344830" cy="769441"/>
          </a:xfrm>
          <a:prstGeom prst="rect">
            <a:avLst/>
          </a:prstGeom>
          <a:noFill/>
        </p:spPr>
        <p:txBody>
          <a:bodyPr wrap="square" rtlCol="0">
            <a:spAutoFit/>
          </a:bodyPr>
          <a:lstStyle/>
          <a:p>
            <a:r>
              <a:rPr lang="en-US" sz="4400" smtClean="0">
                <a:solidFill>
                  <a:srgbClr val="00B050"/>
                </a:solidFill>
                <a:latin typeface="SVN-Neutraface 2" panose="02000600040000020004" pitchFamily="2" charset="0"/>
              </a:rPr>
              <a:t>Mác-cô </a:t>
            </a:r>
            <a:r>
              <a:rPr lang="en-US" sz="4400">
                <a:solidFill>
                  <a:srgbClr val="00B050"/>
                </a:solidFill>
                <a:latin typeface="SVN-Neutraface 2" panose="02000600040000020004" pitchFamily="2" charset="0"/>
              </a:rPr>
              <a:t>4, 26 - 34</a:t>
            </a:r>
            <a:endParaRPr lang="vi-VN" sz="4400">
              <a:solidFill>
                <a:srgbClr val="00B050"/>
              </a:solidFill>
            </a:endParaRPr>
          </a:p>
        </p:txBody>
      </p:sp>
    </p:spTree>
    <p:extLst>
      <p:ext uri="{BB962C8B-B14F-4D97-AF65-F5344CB8AC3E}">
        <p14:creationId xmlns:p14="http://schemas.microsoft.com/office/powerpoint/2010/main" val="1318506233"/>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3.125E-6 0 L -0.39284 0 " pathEditMode="relative" rAng="0" ptsTypes="AA">
                                      <p:cBhvr>
                                        <p:cTn id="6" dur="1250" fill="hold"/>
                                        <p:tgtEl>
                                          <p:spTgt spid="3"/>
                                        </p:tgtEl>
                                        <p:attrNameLst>
                                          <p:attrName>ppt_x</p:attrName>
                                          <p:attrName>ppt_y</p:attrName>
                                        </p:attrNameLst>
                                      </p:cBhvr>
                                      <p:rCtr x="-19648" y="0"/>
                                    </p:animMotion>
                                  </p:childTnLst>
                                </p:cTn>
                              </p:par>
                              <p:par>
                                <p:cTn id="7" presetID="42" presetClass="path" presetSubtype="0" accel="50000" decel="50000" fill="hold" grpId="1" nodeType="withEffect">
                                  <p:stCondLst>
                                    <p:cond delay="1250"/>
                                  </p:stCondLst>
                                  <p:childTnLst>
                                    <p:animMotion origin="layout" path="M -0.39284 0 L 0.48763 0 " pathEditMode="relative" rAng="0" ptsTypes="AA">
                                      <p:cBhvr>
                                        <p:cTn id="8" dur="750" fill="hold"/>
                                        <p:tgtEl>
                                          <p:spTgt spid="3"/>
                                        </p:tgtEl>
                                        <p:attrNameLst>
                                          <p:attrName>ppt_x</p:attrName>
                                          <p:attrName>ppt_y</p:attrName>
                                        </p:attrNameLst>
                                      </p:cBhvr>
                                      <p:rCtr x="44023" y="0"/>
                                    </p:animMotion>
                                  </p:childTnLst>
                                </p:cTn>
                              </p:par>
                              <p:par>
                                <p:cTn id="9" presetID="22" presetClass="entr" presetSubtype="8" fill="hold" grpId="0" nodeType="withEffect">
                                  <p:stCondLst>
                                    <p:cond delay="150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par>
                                <p:cTn id="12" presetID="22" presetClass="entr" presetSubtype="8" fill="hold" grpId="0" nodeType="withEffect">
                                  <p:stCondLst>
                                    <p:cond delay="175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3" grpId="1"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grpSp>
        <p:nvGrpSpPr>
          <p:cNvPr id="14" name="Nhóm 13">
            <a:extLst>
              <a:ext uri="{FF2B5EF4-FFF2-40B4-BE49-F238E27FC236}">
                <a16:creationId xmlns:a16="http://schemas.microsoft.com/office/drawing/2014/main" id="{CE7155D3-3E17-3250-F36B-40DF6BF5E8AA}"/>
              </a:ext>
            </a:extLst>
          </p:cNvPr>
          <p:cNvGrpSpPr/>
          <p:nvPr/>
        </p:nvGrpSpPr>
        <p:grpSpPr>
          <a:xfrm>
            <a:off x="849951" y="1086165"/>
            <a:ext cx="10073390" cy="5036696"/>
            <a:chOff x="1059305" y="910652"/>
            <a:chExt cx="10073390" cy="5036696"/>
          </a:xfrm>
          <a:scene3d>
            <a:camera prst="perspectiveRelaxedModerately" fov="3300000">
              <a:rot lat="19800000" lon="0" rev="0"/>
            </a:camera>
            <a:lightRig rig="threePt" dir="t"/>
          </a:scene3d>
        </p:grpSpPr>
        <p:sp>
          <p:nvSpPr>
            <p:cNvPr id="15" name="Hình chữ nhật 14">
              <a:extLst>
                <a:ext uri="{FF2B5EF4-FFF2-40B4-BE49-F238E27FC236}">
                  <a16:creationId xmlns:a16="http://schemas.microsoft.com/office/drawing/2014/main" id="{FE3CB7A7-5811-5BCF-994A-6E27496F8074}"/>
                </a:ext>
              </a:extLst>
            </p:cNvPr>
            <p:cNvSpPr/>
            <p:nvPr/>
          </p:nvSpPr>
          <p:spPr>
            <a:xfrm>
              <a:off x="6096000" y="910653"/>
              <a:ext cx="5036695" cy="5036695"/>
            </a:xfrm>
            <a:prstGeom prst="rect">
              <a:avLst/>
            </a:prstGeom>
            <a:solidFill>
              <a:schemeClr val="bg1"/>
            </a:solid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6" name="Hình chữ nhật 15">
              <a:extLst>
                <a:ext uri="{FF2B5EF4-FFF2-40B4-BE49-F238E27FC236}">
                  <a16:creationId xmlns:a16="http://schemas.microsoft.com/office/drawing/2014/main" id="{E326D26C-EA8C-F87E-7EF2-1B08EBE86D22}"/>
                </a:ext>
              </a:extLst>
            </p:cNvPr>
            <p:cNvSpPr/>
            <p:nvPr/>
          </p:nvSpPr>
          <p:spPr>
            <a:xfrm>
              <a:off x="1059305" y="910652"/>
              <a:ext cx="5036695" cy="5036695"/>
            </a:xfrm>
            <a:prstGeom prst="rect">
              <a:avLst/>
            </a:prstGeom>
            <a:no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grpSp>
        <p:nvGrpSpPr>
          <p:cNvPr id="4" name="Nhóm 3">
            <a:extLst>
              <a:ext uri="{FF2B5EF4-FFF2-40B4-BE49-F238E27FC236}">
                <a16:creationId xmlns:a16="http://schemas.microsoft.com/office/drawing/2014/main" id="{05C2C468-B609-0130-CB0D-123390CCD20C}"/>
              </a:ext>
            </a:extLst>
          </p:cNvPr>
          <p:cNvGrpSpPr/>
          <p:nvPr/>
        </p:nvGrpSpPr>
        <p:grpSpPr>
          <a:xfrm>
            <a:off x="1903108" y="1573971"/>
            <a:ext cx="8424472" cy="4137286"/>
            <a:chOff x="1883764" y="1360356"/>
            <a:chExt cx="8424472" cy="4137286"/>
          </a:xfrm>
          <a:solidFill>
            <a:schemeClr val="accent2">
              <a:lumMod val="40000"/>
              <a:lumOff val="60000"/>
            </a:schemeClr>
          </a:solidFill>
          <a:scene3d>
            <a:camera prst="perspectiveRelaxedModerately" fov="3300000">
              <a:rot lat="19800000" lon="0" rev="0"/>
            </a:camera>
            <a:lightRig rig="threePt" dir="t"/>
          </a:scene3d>
        </p:grpSpPr>
        <p:sp>
          <p:nvSpPr>
            <p:cNvPr id="5" name="Hình chữ nhật 4">
              <a:extLst>
                <a:ext uri="{FF2B5EF4-FFF2-40B4-BE49-F238E27FC236}">
                  <a16:creationId xmlns:a16="http://schemas.microsoft.com/office/drawing/2014/main" id="{1DF78051-3402-F1D5-9796-8C4AACB53AC6}"/>
                </a:ext>
              </a:extLst>
            </p:cNvPr>
            <p:cNvSpPr/>
            <p:nvPr/>
          </p:nvSpPr>
          <p:spPr>
            <a:xfrm>
              <a:off x="1883764" y="1360357"/>
              <a:ext cx="4212236" cy="4137285"/>
            </a:xfrm>
            <a:prstGeom prst="rect">
              <a:avLst/>
            </a:prstGeom>
            <a:noFill/>
            <a:ln>
              <a:noFill/>
            </a:ln>
            <a:sp3d extrusionH="1270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7" name="Hình chữ nhật 6">
              <a:extLst>
                <a:ext uri="{FF2B5EF4-FFF2-40B4-BE49-F238E27FC236}">
                  <a16:creationId xmlns:a16="http://schemas.microsoft.com/office/drawing/2014/main" id="{89011FD6-7572-A1D5-BD5A-C0989C785B53}"/>
                </a:ext>
              </a:extLst>
            </p:cNvPr>
            <p:cNvSpPr/>
            <p:nvPr/>
          </p:nvSpPr>
          <p:spPr>
            <a:xfrm>
              <a:off x="6096000" y="1360356"/>
              <a:ext cx="4212236" cy="4137285"/>
            </a:xfrm>
            <a:prstGeom prst="rect">
              <a:avLst/>
            </a:prstGeom>
            <a:grpFill/>
            <a:ln>
              <a:noFill/>
            </a:ln>
            <a:sp3d extrusionH="1270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grpSp>
        <p:nvGrpSpPr>
          <p:cNvPr id="9" name="Nhóm 8">
            <a:extLst>
              <a:ext uri="{FF2B5EF4-FFF2-40B4-BE49-F238E27FC236}">
                <a16:creationId xmlns:a16="http://schemas.microsoft.com/office/drawing/2014/main" id="{536122B3-1CB8-5E54-8E51-C05152E615A1}"/>
              </a:ext>
            </a:extLst>
          </p:cNvPr>
          <p:cNvGrpSpPr/>
          <p:nvPr/>
        </p:nvGrpSpPr>
        <p:grpSpPr>
          <a:xfrm>
            <a:off x="1881707" y="1535869"/>
            <a:ext cx="8424472" cy="4137286"/>
            <a:chOff x="1883764" y="1360356"/>
            <a:chExt cx="8424472" cy="4137286"/>
          </a:xfrm>
          <a:solidFill>
            <a:schemeClr val="accent2">
              <a:lumMod val="20000"/>
              <a:lumOff val="80000"/>
            </a:schemeClr>
          </a:solidFill>
          <a:scene3d>
            <a:camera prst="perspectiveRelaxedModerately" fov="3300000">
              <a:rot lat="19800000" lon="0" rev="0"/>
            </a:camera>
            <a:lightRig rig="threePt" dir="t"/>
          </a:scene3d>
        </p:grpSpPr>
        <p:sp>
          <p:nvSpPr>
            <p:cNvPr id="6" name="Hình chữ nhật 5">
              <a:extLst>
                <a:ext uri="{FF2B5EF4-FFF2-40B4-BE49-F238E27FC236}">
                  <a16:creationId xmlns:a16="http://schemas.microsoft.com/office/drawing/2014/main" id="{2F6B85CA-8748-BCE9-16B8-FA61C5CFDF04}"/>
                </a:ext>
              </a:extLst>
            </p:cNvPr>
            <p:cNvSpPr/>
            <p:nvPr/>
          </p:nvSpPr>
          <p:spPr>
            <a:xfrm>
              <a:off x="1883764" y="1360357"/>
              <a:ext cx="4212236" cy="4137285"/>
            </a:xfrm>
            <a:prstGeom prst="rect">
              <a:avLst/>
            </a:prstGeom>
            <a:noFill/>
            <a:ln>
              <a:noFill/>
            </a:ln>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8" name="Hình chữ nhật 7">
              <a:extLst>
                <a:ext uri="{FF2B5EF4-FFF2-40B4-BE49-F238E27FC236}">
                  <a16:creationId xmlns:a16="http://schemas.microsoft.com/office/drawing/2014/main" id="{42744740-B342-CCCA-F243-59451EC0B719}"/>
                </a:ext>
              </a:extLst>
            </p:cNvPr>
            <p:cNvSpPr/>
            <p:nvPr/>
          </p:nvSpPr>
          <p:spPr>
            <a:xfrm>
              <a:off x="6096000" y="1360356"/>
              <a:ext cx="4212236" cy="4137285"/>
            </a:xfrm>
            <a:prstGeom prst="rect">
              <a:avLst/>
            </a:prstGeom>
            <a:grpFill/>
            <a:ln>
              <a:noFill/>
            </a:ln>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Tin mừng theo thánh Gio an</a:t>
              </a:r>
              <a:endParaRPr kumimoji="0" lang="vi-VN" sz="4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grpSp>
      <p:sp>
        <p:nvSpPr>
          <p:cNvPr id="12" name="Hình chữ nhật 11">
            <a:extLst>
              <a:ext uri="{FF2B5EF4-FFF2-40B4-BE49-F238E27FC236}">
                <a16:creationId xmlns:a16="http://schemas.microsoft.com/office/drawing/2014/main" id="{2FBFEC74-6BB8-7FC3-1336-28BA48D01C98}"/>
              </a:ext>
            </a:extLst>
          </p:cNvPr>
          <p:cNvSpPr/>
          <p:nvPr/>
        </p:nvSpPr>
        <p:spPr>
          <a:xfrm>
            <a:off x="849951" y="1146741"/>
            <a:ext cx="5036695" cy="5036695"/>
          </a:xfrm>
          <a:prstGeom prst="rect">
            <a:avLst/>
          </a:prstGeom>
          <a:noFill/>
          <a:ln>
            <a:noFill/>
          </a:ln>
          <a:scene3d>
            <a:camera prst="orthographicFront">
              <a:rot lat="19800000" lon="0" rev="0"/>
            </a:camera>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17" name="Nhóm 16">
            <a:extLst>
              <a:ext uri="{FF2B5EF4-FFF2-40B4-BE49-F238E27FC236}">
                <a16:creationId xmlns:a16="http://schemas.microsoft.com/office/drawing/2014/main" id="{4216E2CA-9161-DE8B-E6DA-30AC489292F6}"/>
              </a:ext>
            </a:extLst>
          </p:cNvPr>
          <p:cNvGrpSpPr/>
          <p:nvPr/>
        </p:nvGrpSpPr>
        <p:grpSpPr>
          <a:xfrm>
            <a:off x="952143" y="735139"/>
            <a:ext cx="10073390" cy="5154684"/>
            <a:chOff x="1059305" y="910652"/>
            <a:chExt cx="10073390" cy="5154684"/>
          </a:xfrm>
          <a:scene3d>
            <a:camera prst="perspectiveRelaxedModerately" fov="3300000">
              <a:rot lat="19800000" lon="0" rev="0"/>
            </a:camera>
            <a:lightRig rig="threePt" dir="t"/>
          </a:scene3d>
        </p:grpSpPr>
        <p:sp>
          <p:nvSpPr>
            <p:cNvPr id="18" name="Hình chữ nhật 17">
              <a:extLst>
                <a:ext uri="{FF2B5EF4-FFF2-40B4-BE49-F238E27FC236}">
                  <a16:creationId xmlns:a16="http://schemas.microsoft.com/office/drawing/2014/main" id="{FC2473B6-1EF2-1002-B761-29F92AE9705B}"/>
                </a:ext>
              </a:extLst>
            </p:cNvPr>
            <p:cNvSpPr/>
            <p:nvPr/>
          </p:nvSpPr>
          <p:spPr>
            <a:xfrm>
              <a:off x="6096000" y="1028641"/>
              <a:ext cx="5036695" cy="5036695"/>
            </a:xfrm>
            <a:prstGeom prst="rect">
              <a:avLst/>
            </a:prstGeom>
            <a:blipFill>
              <a:blip r:embed="rId3"/>
              <a:stretch>
                <a:fillRect/>
              </a:stretch>
            </a:blip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Kinh Thánh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NXB TÔN GIÁO</a:t>
              </a:r>
              <a:endParaRPr kumimoji="0" lang="vi-VN" sz="16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 name="Hình chữ nhật 18">
              <a:extLst>
                <a:ext uri="{FF2B5EF4-FFF2-40B4-BE49-F238E27FC236}">
                  <a16:creationId xmlns:a16="http://schemas.microsoft.com/office/drawing/2014/main" id="{16E20E7A-593D-911D-1DA3-5B29E52FF22E}"/>
                </a:ext>
              </a:extLst>
            </p:cNvPr>
            <p:cNvSpPr/>
            <p:nvPr/>
          </p:nvSpPr>
          <p:spPr>
            <a:xfrm>
              <a:off x="1059305" y="910652"/>
              <a:ext cx="5036695" cy="50366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sp>
        <p:nvSpPr>
          <p:cNvPr id="13" name="Hình chữ nhật 12">
            <a:extLst>
              <a:ext uri="{FF2B5EF4-FFF2-40B4-BE49-F238E27FC236}">
                <a16:creationId xmlns:a16="http://schemas.microsoft.com/office/drawing/2014/main" id="{49886EC8-A50A-410A-12CB-DACAFBD4FAA5}"/>
              </a:ext>
            </a:extLst>
          </p:cNvPr>
          <p:cNvSpPr/>
          <p:nvPr/>
        </p:nvSpPr>
        <p:spPr>
          <a:xfrm>
            <a:off x="5894718" y="827345"/>
            <a:ext cx="188241" cy="5127110"/>
          </a:xfrm>
          <a:prstGeom prst="rect">
            <a:avLst/>
          </a:prstGeom>
          <a:solidFill>
            <a:srgbClr val="593027"/>
          </a:solidFill>
          <a:scene3d>
            <a:camera prst="perspectiveRelaxedModerately" fov="3300000">
              <a:rot lat="19800000" lon="0" rev="0"/>
            </a:camera>
            <a:lightRig rig="threePt" dir="t"/>
          </a:scene3d>
          <a:sp3d extrusionH="762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95136175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grpSp>
        <p:nvGrpSpPr>
          <p:cNvPr id="14" name="Nhóm 13">
            <a:extLst>
              <a:ext uri="{FF2B5EF4-FFF2-40B4-BE49-F238E27FC236}">
                <a16:creationId xmlns:a16="http://schemas.microsoft.com/office/drawing/2014/main" id="{CE7155D3-3E17-3250-F36B-40DF6BF5E8AA}"/>
              </a:ext>
            </a:extLst>
          </p:cNvPr>
          <p:cNvGrpSpPr/>
          <p:nvPr/>
        </p:nvGrpSpPr>
        <p:grpSpPr>
          <a:xfrm>
            <a:off x="849951" y="1086165"/>
            <a:ext cx="10073390" cy="5036696"/>
            <a:chOff x="1059305" y="910652"/>
            <a:chExt cx="10073390" cy="5036696"/>
          </a:xfrm>
          <a:scene3d>
            <a:camera prst="perspectiveRelaxedModerately" fov="3300000">
              <a:rot lat="19800000" lon="0" rev="0"/>
            </a:camera>
            <a:lightRig rig="threePt" dir="t"/>
          </a:scene3d>
        </p:grpSpPr>
        <p:sp>
          <p:nvSpPr>
            <p:cNvPr id="15" name="Hình chữ nhật 14">
              <a:extLst>
                <a:ext uri="{FF2B5EF4-FFF2-40B4-BE49-F238E27FC236}">
                  <a16:creationId xmlns:a16="http://schemas.microsoft.com/office/drawing/2014/main" id="{FE3CB7A7-5811-5BCF-994A-6E27496F8074}"/>
                </a:ext>
              </a:extLst>
            </p:cNvPr>
            <p:cNvSpPr/>
            <p:nvPr/>
          </p:nvSpPr>
          <p:spPr>
            <a:xfrm>
              <a:off x="6096000" y="910653"/>
              <a:ext cx="5036695" cy="5036695"/>
            </a:xfrm>
            <a:prstGeom prst="rect">
              <a:avLst/>
            </a:prstGeom>
            <a:solidFill>
              <a:schemeClr val="bg1"/>
            </a:solid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6" name="Hình chữ nhật 15">
              <a:extLst>
                <a:ext uri="{FF2B5EF4-FFF2-40B4-BE49-F238E27FC236}">
                  <a16:creationId xmlns:a16="http://schemas.microsoft.com/office/drawing/2014/main" id="{E326D26C-EA8C-F87E-7EF2-1B08EBE86D22}"/>
                </a:ext>
              </a:extLst>
            </p:cNvPr>
            <p:cNvSpPr/>
            <p:nvPr/>
          </p:nvSpPr>
          <p:spPr>
            <a:xfrm>
              <a:off x="1059305" y="910652"/>
              <a:ext cx="5036695" cy="5036695"/>
            </a:xfrm>
            <a:prstGeom prst="rect">
              <a:avLst/>
            </a:prstGeom>
            <a:no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grpSp>
        <p:nvGrpSpPr>
          <p:cNvPr id="4" name="Nhóm 3">
            <a:extLst>
              <a:ext uri="{FF2B5EF4-FFF2-40B4-BE49-F238E27FC236}">
                <a16:creationId xmlns:a16="http://schemas.microsoft.com/office/drawing/2014/main" id="{05C2C468-B609-0130-CB0D-123390CCD20C}"/>
              </a:ext>
            </a:extLst>
          </p:cNvPr>
          <p:cNvGrpSpPr/>
          <p:nvPr/>
        </p:nvGrpSpPr>
        <p:grpSpPr>
          <a:xfrm>
            <a:off x="1903108" y="1573971"/>
            <a:ext cx="8424472" cy="4137286"/>
            <a:chOff x="1883764" y="1360356"/>
            <a:chExt cx="8424472" cy="4137286"/>
          </a:xfrm>
          <a:scene3d>
            <a:camera prst="perspectiveRelaxedModerately" fov="3300000">
              <a:rot lat="19800000" lon="0" rev="0"/>
            </a:camera>
            <a:lightRig rig="threePt" dir="t"/>
          </a:scene3d>
        </p:grpSpPr>
        <p:sp>
          <p:nvSpPr>
            <p:cNvPr id="5" name="Hình chữ nhật 4">
              <a:extLst>
                <a:ext uri="{FF2B5EF4-FFF2-40B4-BE49-F238E27FC236}">
                  <a16:creationId xmlns:a16="http://schemas.microsoft.com/office/drawing/2014/main" id="{1DF78051-3402-F1D5-9796-8C4AACB53AC6}"/>
                </a:ext>
              </a:extLst>
            </p:cNvPr>
            <p:cNvSpPr/>
            <p:nvPr/>
          </p:nvSpPr>
          <p:spPr>
            <a:xfrm>
              <a:off x="1883764" y="1360357"/>
              <a:ext cx="4212236" cy="4137285"/>
            </a:xfrm>
            <a:prstGeom prst="rect">
              <a:avLst/>
            </a:prstGeom>
            <a:noFill/>
            <a:ln>
              <a:noFill/>
            </a:ln>
            <a:sp3d extrusionH="1270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7" name="Hình chữ nhật 6">
              <a:extLst>
                <a:ext uri="{FF2B5EF4-FFF2-40B4-BE49-F238E27FC236}">
                  <a16:creationId xmlns:a16="http://schemas.microsoft.com/office/drawing/2014/main" id="{89011FD6-7572-A1D5-BD5A-C0989C785B53}"/>
                </a:ext>
              </a:extLst>
            </p:cNvPr>
            <p:cNvSpPr/>
            <p:nvPr/>
          </p:nvSpPr>
          <p:spPr>
            <a:xfrm>
              <a:off x="6096000" y="1360356"/>
              <a:ext cx="4212236" cy="4137285"/>
            </a:xfrm>
            <a:prstGeom prst="rect">
              <a:avLst/>
            </a:prstGeom>
            <a:solidFill>
              <a:schemeClr val="accent2">
                <a:lumMod val="40000"/>
                <a:lumOff val="60000"/>
              </a:schemeClr>
            </a:solidFill>
            <a:ln>
              <a:noFill/>
            </a:ln>
            <a:sp3d extrusionH="1270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grpSp>
        <p:nvGrpSpPr>
          <p:cNvPr id="9" name="Nhóm 8">
            <a:extLst>
              <a:ext uri="{FF2B5EF4-FFF2-40B4-BE49-F238E27FC236}">
                <a16:creationId xmlns:a16="http://schemas.microsoft.com/office/drawing/2014/main" id="{536122B3-1CB8-5E54-8E51-C05152E615A1}"/>
              </a:ext>
            </a:extLst>
          </p:cNvPr>
          <p:cNvGrpSpPr/>
          <p:nvPr/>
        </p:nvGrpSpPr>
        <p:grpSpPr>
          <a:xfrm>
            <a:off x="1881707" y="1565366"/>
            <a:ext cx="8453969" cy="4137286"/>
            <a:chOff x="1883764" y="1360356"/>
            <a:chExt cx="8453969" cy="4137286"/>
          </a:xfrm>
          <a:solidFill>
            <a:schemeClr val="accent2">
              <a:lumMod val="20000"/>
              <a:lumOff val="80000"/>
            </a:schemeClr>
          </a:solidFill>
          <a:scene3d>
            <a:camera prst="perspectiveRelaxedModerately" fov="3300000">
              <a:rot lat="19800000" lon="0" rev="0"/>
            </a:camera>
            <a:lightRig rig="threePt" dir="t"/>
          </a:scene3d>
        </p:grpSpPr>
        <p:sp>
          <p:nvSpPr>
            <p:cNvPr id="6" name="Hình chữ nhật 5">
              <a:extLst>
                <a:ext uri="{FF2B5EF4-FFF2-40B4-BE49-F238E27FC236}">
                  <a16:creationId xmlns:a16="http://schemas.microsoft.com/office/drawing/2014/main" id="{2F6B85CA-8748-BCE9-16B8-FA61C5CFDF04}"/>
                </a:ext>
              </a:extLst>
            </p:cNvPr>
            <p:cNvSpPr/>
            <p:nvPr/>
          </p:nvSpPr>
          <p:spPr>
            <a:xfrm>
              <a:off x="1883764" y="1360357"/>
              <a:ext cx="4212236" cy="4137285"/>
            </a:xfrm>
            <a:prstGeom prst="rect">
              <a:avLst/>
            </a:prstGeom>
            <a:noFill/>
            <a:ln>
              <a:noFill/>
            </a:ln>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8" name="Hình chữ nhật 7">
              <a:extLst>
                <a:ext uri="{FF2B5EF4-FFF2-40B4-BE49-F238E27FC236}">
                  <a16:creationId xmlns:a16="http://schemas.microsoft.com/office/drawing/2014/main" id="{42744740-B342-CCCA-F243-59451EC0B719}"/>
                </a:ext>
              </a:extLst>
            </p:cNvPr>
            <p:cNvSpPr/>
            <p:nvPr/>
          </p:nvSpPr>
          <p:spPr>
            <a:xfrm>
              <a:off x="6125497" y="1360356"/>
              <a:ext cx="4212236" cy="4137285"/>
            </a:xfrm>
            <a:prstGeom prst="rect">
              <a:avLst/>
            </a:prstGeom>
            <a:grpFill/>
            <a:ln>
              <a:noFill/>
            </a:ln>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Tin Mừng theo thánh </a:t>
              </a:r>
              <a:r>
                <a:rPr kumimoji="0" lang="en-US" sz="4400" b="1"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Times New Roman" panose="02020603050405020304" pitchFamily="18" charset="0"/>
                </a:rPr>
                <a:t>Mác-cô</a:t>
              </a:r>
              <a:endParaRPr kumimoji="0" lang="en-US" sz="44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1" smtClean="0">
                  <a:solidFill>
                    <a:prstClr val="black"/>
                  </a:solidFill>
                  <a:latin typeface="Times New Roman" panose="02020603050405020304" pitchFamily="18" charset="0"/>
                  <a:cs typeface="Times New Roman" panose="02020603050405020304" pitchFamily="18" charset="0"/>
                </a:rPr>
                <a:t>4</a:t>
              </a:r>
              <a:r>
                <a:rPr kumimoji="0" lang="en-US" sz="4400" b="1"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44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26 - </a:t>
              </a:r>
              <a:r>
                <a:rPr lang="en-US" sz="4400" b="1">
                  <a:solidFill>
                    <a:prstClr val="black"/>
                  </a:solidFill>
                  <a:latin typeface="Times New Roman" panose="02020603050405020304" pitchFamily="18" charset="0"/>
                  <a:cs typeface="Times New Roman" panose="02020603050405020304" pitchFamily="18" charset="0"/>
                </a:rPr>
                <a:t>34</a:t>
              </a:r>
              <a:endParaRPr kumimoji="0" lang="vi-VN" sz="44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grpSp>
      <p:sp>
        <p:nvSpPr>
          <p:cNvPr id="12" name="Hình chữ nhật 11">
            <a:extLst>
              <a:ext uri="{FF2B5EF4-FFF2-40B4-BE49-F238E27FC236}">
                <a16:creationId xmlns:a16="http://schemas.microsoft.com/office/drawing/2014/main" id="{2FBFEC74-6BB8-7FC3-1336-28BA48D01C98}"/>
              </a:ext>
            </a:extLst>
          </p:cNvPr>
          <p:cNvSpPr/>
          <p:nvPr/>
        </p:nvSpPr>
        <p:spPr>
          <a:xfrm>
            <a:off x="849951" y="1146741"/>
            <a:ext cx="5036695" cy="5036695"/>
          </a:xfrm>
          <a:prstGeom prst="rect">
            <a:avLst/>
          </a:prstGeom>
          <a:noFill/>
          <a:ln>
            <a:noFill/>
          </a:ln>
          <a:scene3d>
            <a:camera prst="orthographicFront">
              <a:rot lat="19800000" lon="0" rev="0"/>
            </a:camera>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17" name="Nhóm 16">
            <a:extLst>
              <a:ext uri="{FF2B5EF4-FFF2-40B4-BE49-F238E27FC236}">
                <a16:creationId xmlns:a16="http://schemas.microsoft.com/office/drawing/2014/main" id="{4216E2CA-9161-DE8B-E6DA-30AC489292F6}"/>
              </a:ext>
            </a:extLst>
          </p:cNvPr>
          <p:cNvGrpSpPr/>
          <p:nvPr/>
        </p:nvGrpSpPr>
        <p:grpSpPr>
          <a:xfrm>
            <a:off x="952143" y="735139"/>
            <a:ext cx="10073390" cy="5420157"/>
            <a:chOff x="1059305" y="910652"/>
            <a:chExt cx="10073390" cy="5420157"/>
          </a:xfrm>
          <a:scene3d>
            <a:camera prst="perspectiveRelaxedModerately" fov="3300000">
              <a:rot lat="19800000" lon="10800000" rev="0"/>
            </a:camera>
            <a:lightRig rig="threePt" dir="t"/>
          </a:scene3d>
        </p:grpSpPr>
        <p:sp>
          <p:nvSpPr>
            <p:cNvPr id="18" name="Hình chữ nhật 17">
              <a:extLst>
                <a:ext uri="{FF2B5EF4-FFF2-40B4-BE49-F238E27FC236}">
                  <a16:creationId xmlns:a16="http://schemas.microsoft.com/office/drawing/2014/main" id="{FC2473B6-1EF2-1002-B761-29F92AE9705B}"/>
                </a:ext>
              </a:extLst>
            </p:cNvPr>
            <p:cNvSpPr/>
            <p:nvPr/>
          </p:nvSpPr>
          <p:spPr>
            <a:xfrm>
              <a:off x="6096000" y="1294114"/>
              <a:ext cx="5036695" cy="5036695"/>
            </a:xfrm>
            <a:prstGeom prst="rect">
              <a:avLst/>
            </a:prstGeom>
            <a:blipFill>
              <a:blip r:embed="rId3"/>
              <a:stretch>
                <a:fillRect/>
              </a:stretch>
            </a:blip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Kinh Thánh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NXB TÔN GIÁO</a:t>
              </a:r>
              <a:endParaRPr kumimoji="0" lang="vi-VN" sz="16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 name="Hình chữ nhật 18">
              <a:extLst>
                <a:ext uri="{FF2B5EF4-FFF2-40B4-BE49-F238E27FC236}">
                  <a16:creationId xmlns:a16="http://schemas.microsoft.com/office/drawing/2014/main" id="{16E20E7A-593D-911D-1DA3-5B29E52FF22E}"/>
                </a:ext>
              </a:extLst>
            </p:cNvPr>
            <p:cNvSpPr/>
            <p:nvPr/>
          </p:nvSpPr>
          <p:spPr>
            <a:xfrm>
              <a:off x="1059305" y="910652"/>
              <a:ext cx="5036695" cy="50366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sp>
        <p:nvSpPr>
          <p:cNvPr id="13" name="Hình chữ nhật 12">
            <a:extLst>
              <a:ext uri="{FF2B5EF4-FFF2-40B4-BE49-F238E27FC236}">
                <a16:creationId xmlns:a16="http://schemas.microsoft.com/office/drawing/2014/main" id="{49886EC8-A50A-410A-12CB-DACAFBD4FAA5}"/>
              </a:ext>
            </a:extLst>
          </p:cNvPr>
          <p:cNvSpPr/>
          <p:nvPr/>
        </p:nvSpPr>
        <p:spPr>
          <a:xfrm>
            <a:off x="5894718" y="827345"/>
            <a:ext cx="188241" cy="5127110"/>
          </a:xfrm>
          <a:prstGeom prst="rect">
            <a:avLst/>
          </a:prstGeom>
          <a:solidFill>
            <a:srgbClr val="593027"/>
          </a:solidFill>
          <a:scene3d>
            <a:camera prst="perspectiveRelaxedModerately" fov="3300000">
              <a:rot lat="19800000" lon="0" rev="0"/>
            </a:camera>
            <a:lightRig rig="threePt" dir="t"/>
          </a:scene3d>
          <a:sp3d extrusionH="762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6770533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91388" y="-225269"/>
            <a:ext cx="14321074" cy="8055604"/>
          </a:xfrm>
          <a:custGeom>
            <a:avLst/>
            <a:gdLst/>
            <a:ahLst/>
            <a:cxnLst/>
            <a:rect l="l" t="t" r="r" b="b"/>
            <a:pathLst>
              <a:path w="21481611" h="12083406">
                <a:moveTo>
                  <a:pt x="0" y="0"/>
                </a:moveTo>
                <a:lnTo>
                  <a:pt x="21481611" y="0"/>
                </a:lnTo>
                <a:lnTo>
                  <a:pt x="21481611" y="12083406"/>
                </a:lnTo>
                <a:lnTo>
                  <a:pt x="0" y="12083406"/>
                </a:lnTo>
                <a:lnTo>
                  <a:pt x="0" y="0"/>
                </a:lnTo>
                <a:close/>
              </a:path>
            </a:pathLst>
          </a:custGeom>
          <a:blipFill>
            <a:blip r:embed="rId2">
              <a:alphaModFix amt="32999"/>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130816" y="72493"/>
            <a:ext cx="10147494" cy="6713014"/>
          </a:xfrm>
          <a:custGeom>
            <a:avLst/>
            <a:gdLst/>
            <a:ahLst/>
            <a:cxnLst/>
            <a:rect l="l" t="t" r="r" b="b"/>
            <a:pathLst>
              <a:path w="16529397" h="11735872">
                <a:moveTo>
                  <a:pt x="0" y="0"/>
                </a:moveTo>
                <a:lnTo>
                  <a:pt x="16529398" y="0"/>
                </a:lnTo>
                <a:lnTo>
                  <a:pt x="16529398" y="11735873"/>
                </a:lnTo>
                <a:lnTo>
                  <a:pt x="0" y="1173587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9" name="Hộp Văn bản 18">
            <a:extLst>
              <a:ext uri="{FF2B5EF4-FFF2-40B4-BE49-F238E27FC236}">
                <a16:creationId xmlns:a16="http://schemas.microsoft.com/office/drawing/2014/main" id="{05C73CEF-33EB-E78A-4948-056354474245}"/>
              </a:ext>
            </a:extLst>
          </p:cNvPr>
          <p:cNvSpPr txBox="1"/>
          <p:nvPr/>
        </p:nvSpPr>
        <p:spPr>
          <a:xfrm>
            <a:off x="1385814" y="2078147"/>
            <a:ext cx="4192026" cy="2068259"/>
          </a:xfrm>
          <a:prstGeom prst="rect">
            <a:avLst/>
          </a:prstGeom>
          <a:noFill/>
        </p:spPr>
        <p:txBody>
          <a:bodyPr wrap="square" rtlCol="0">
            <a:spAutoFit/>
          </a:bodyPr>
          <a:lstStyle/>
          <a:p>
            <a:pPr>
              <a:lnSpc>
                <a:spcPct val="107000"/>
              </a:lnSpc>
              <a:spcAft>
                <a:spcPts val="800"/>
              </a:spcAft>
            </a:pPr>
            <a:r>
              <a:rPr lang="vi-VN" sz="4000" kern="0">
                <a:effectLst/>
                <a:latin typeface="Times New Roman" panose="02020603050405020304" pitchFamily="18" charset="0"/>
                <a:ea typeface="Calibri" panose="020F0502020204030204" pitchFamily="34" charset="0"/>
                <a:cs typeface="Times New Roman" panose="02020603050405020304" pitchFamily="18" charset="0"/>
              </a:rPr>
              <a:t>TIN MỪNG THEO THÁNH </a:t>
            </a:r>
            <a:r>
              <a:rPr lang="vi-VN" sz="4000" kern="0" smtClean="0">
                <a:effectLst/>
                <a:latin typeface="Times New Roman" panose="02020603050405020304" pitchFamily="18" charset="0"/>
                <a:ea typeface="Calibri" panose="020F0502020204030204" pitchFamily="34" charset="0"/>
                <a:cs typeface="Times New Roman" panose="02020603050405020304" pitchFamily="18" charset="0"/>
              </a:rPr>
              <a:t>M</a:t>
            </a:r>
            <a:r>
              <a:rPr lang="en-US" sz="4000" kern="0">
                <a:latin typeface="Times New Roman" panose="02020603050405020304" pitchFamily="18" charset="0"/>
                <a:ea typeface="Calibri" panose="020F0502020204030204" pitchFamily="34" charset="0"/>
                <a:cs typeface="Times New Roman" panose="02020603050405020304" pitchFamily="18" charset="0"/>
              </a:rPr>
              <a:t>Á</a:t>
            </a:r>
            <a:r>
              <a:rPr lang="vi-VN" sz="4000" kern="0" smtClean="0">
                <a:effectLst/>
                <a:latin typeface="Times New Roman" panose="02020603050405020304" pitchFamily="18" charset="0"/>
                <a:ea typeface="Calibri" panose="020F0502020204030204" pitchFamily="34" charset="0"/>
                <a:cs typeface="Times New Roman" panose="02020603050405020304" pitchFamily="18" charset="0"/>
              </a:rPr>
              <a:t>C</a:t>
            </a:r>
            <a:r>
              <a:rPr lang="en-US" sz="4000" kern="0" smtClean="0">
                <a:effectLst/>
                <a:latin typeface="Times New Roman" panose="02020603050405020304" pitchFamily="18" charset="0"/>
                <a:ea typeface="Calibri" panose="020F0502020204030204" pitchFamily="34" charset="0"/>
                <a:cs typeface="Times New Roman" panose="02020603050405020304" pitchFamily="18" charset="0"/>
              </a:rPr>
              <a:t>-</a:t>
            </a:r>
            <a:r>
              <a:rPr lang="vi-VN" sz="4000" kern="0" smtClean="0">
                <a:effectLst/>
                <a:latin typeface="Times New Roman" panose="02020603050405020304" pitchFamily="18" charset="0"/>
                <a:ea typeface="Calibri" panose="020F0502020204030204" pitchFamily="34" charset="0"/>
                <a:cs typeface="Times New Roman" panose="02020603050405020304" pitchFamily="18" charset="0"/>
              </a:rPr>
              <a:t>C</a:t>
            </a:r>
            <a:r>
              <a:rPr lang="en-US" sz="4000" kern="0" smtClean="0">
                <a:latin typeface="Times New Roman" panose="02020603050405020304" pitchFamily="18" charset="0"/>
                <a:ea typeface="Calibri" panose="020F0502020204030204" pitchFamily="34" charset="0"/>
                <a:cs typeface="Times New Roman" panose="02020603050405020304" pitchFamily="18" charset="0"/>
              </a:rPr>
              <a:t>Ô </a:t>
            </a:r>
            <a:r>
              <a:rPr lang="vi-VN" sz="4000" kern="0" smtClean="0">
                <a:effectLst/>
                <a:latin typeface="Times New Roman" panose="02020603050405020304" pitchFamily="18" charset="0"/>
                <a:ea typeface="Calibri" panose="020F0502020204030204" pitchFamily="34" charset="0"/>
                <a:cs typeface="Times New Roman" panose="02020603050405020304" pitchFamily="18" charset="0"/>
              </a:rPr>
              <a:t>4</a:t>
            </a:r>
            <a:r>
              <a:rPr lang="vi-VN" sz="4000" kern="0">
                <a:effectLst/>
                <a:latin typeface="Times New Roman" panose="02020603050405020304" pitchFamily="18" charset="0"/>
                <a:ea typeface="Calibri" panose="020F0502020204030204" pitchFamily="34" charset="0"/>
                <a:cs typeface="Times New Roman" panose="02020603050405020304" pitchFamily="18" charset="0"/>
              </a:rPr>
              <a:t>, 26-34</a:t>
            </a:r>
            <a:endParaRPr lang="vi-VN" sz="4000" kern="1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0" name="Hộp Văn bản 19">
            <a:extLst>
              <a:ext uri="{FF2B5EF4-FFF2-40B4-BE49-F238E27FC236}">
                <a16:creationId xmlns:a16="http://schemas.microsoft.com/office/drawing/2014/main" id="{9A97DF8B-E99B-687F-868A-2B724098718F}"/>
              </a:ext>
            </a:extLst>
          </p:cNvPr>
          <p:cNvSpPr txBox="1"/>
          <p:nvPr/>
        </p:nvSpPr>
        <p:spPr>
          <a:xfrm>
            <a:off x="6854558" y="875701"/>
            <a:ext cx="4007224" cy="4794646"/>
          </a:xfrm>
          <a:prstGeom prst="rect">
            <a:avLst/>
          </a:prstGeom>
          <a:noFill/>
        </p:spPr>
        <p:txBody>
          <a:bodyPr wrap="square" rtlCol="0">
            <a:spAutoFit/>
          </a:bodyPr>
          <a:lstStyle/>
          <a:p>
            <a:pPr>
              <a:lnSpc>
                <a:spcPct val="107000"/>
              </a:lnSpc>
              <a:spcAft>
                <a:spcPts val="800"/>
              </a:spcAft>
            </a:pPr>
            <a:r>
              <a:rPr lang="vi-VN" sz="3600" kern="0">
                <a:effectLst/>
                <a:latin typeface="Times New Roman" panose="02020603050405020304" pitchFamily="18" charset="0"/>
                <a:ea typeface="Calibri" panose="020F0502020204030204" pitchFamily="34" charset="0"/>
              </a:rPr>
              <a:t>Khi ấy, Đức Giê su nói với dân chúng dụ ngôn này: "Chuyện Nước Thiên Chúa thì cũng tựa như chuyện một người vãi hạt giống xuống đất. </a:t>
            </a:r>
            <a:endParaRPr lang="vi-VN" sz="3600" kern="100">
              <a:effectLst/>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91388" y="-225269"/>
            <a:ext cx="14321074" cy="8055604"/>
          </a:xfrm>
          <a:custGeom>
            <a:avLst/>
            <a:gdLst/>
            <a:ahLst/>
            <a:cxnLst/>
            <a:rect l="l" t="t" r="r" b="b"/>
            <a:pathLst>
              <a:path w="21481611" h="12083406">
                <a:moveTo>
                  <a:pt x="0" y="0"/>
                </a:moveTo>
                <a:lnTo>
                  <a:pt x="21481611" y="0"/>
                </a:lnTo>
                <a:lnTo>
                  <a:pt x="21481611" y="12083406"/>
                </a:lnTo>
                <a:lnTo>
                  <a:pt x="0" y="12083406"/>
                </a:lnTo>
                <a:lnTo>
                  <a:pt x="0" y="0"/>
                </a:lnTo>
                <a:close/>
              </a:path>
            </a:pathLst>
          </a:custGeom>
          <a:blipFill>
            <a:blip r:embed="rId2">
              <a:alphaModFix amt="32999"/>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130816" y="72493"/>
            <a:ext cx="10147494" cy="6713014"/>
          </a:xfrm>
          <a:custGeom>
            <a:avLst/>
            <a:gdLst/>
            <a:ahLst/>
            <a:cxnLst/>
            <a:rect l="l" t="t" r="r" b="b"/>
            <a:pathLst>
              <a:path w="16529397" h="11735872">
                <a:moveTo>
                  <a:pt x="0" y="0"/>
                </a:moveTo>
                <a:lnTo>
                  <a:pt x="16529398" y="0"/>
                </a:lnTo>
                <a:lnTo>
                  <a:pt x="16529398" y="11735873"/>
                </a:lnTo>
                <a:lnTo>
                  <a:pt x="0" y="1173587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9" name="Hộp Văn bản 18">
            <a:extLst>
              <a:ext uri="{FF2B5EF4-FFF2-40B4-BE49-F238E27FC236}">
                <a16:creationId xmlns:a16="http://schemas.microsoft.com/office/drawing/2014/main" id="{05C73CEF-33EB-E78A-4948-056354474245}"/>
              </a:ext>
            </a:extLst>
          </p:cNvPr>
          <p:cNvSpPr txBox="1"/>
          <p:nvPr/>
        </p:nvSpPr>
        <p:spPr>
          <a:xfrm>
            <a:off x="1748116" y="1024882"/>
            <a:ext cx="4007224" cy="4201856"/>
          </a:xfrm>
          <a:prstGeom prst="rect">
            <a:avLst/>
          </a:prstGeom>
          <a:noFill/>
        </p:spPr>
        <p:txBody>
          <a:bodyPr wrap="square" rtlCol="0">
            <a:spAutoFit/>
          </a:bodyPr>
          <a:lstStyle/>
          <a:p>
            <a:pPr>
              <a:lnSpc>
                <a:spcPct val="107000"/>
              </a:lnSpc>
              <a:spcAft>
                <a:spcPts val="800"/>
              </a:spcAft>
            </a:pPr>
            <a:r>
              <a:rPr lang="vi-VN" sz="3600" kern="0">
                <a:effectLst/>
                <a:latin typeface="Times New Roman" panose="02020603050405020304" pitchFamily="18" charset="0"/>
                <a:ea typeface="Calibri" panose="020F0502020204030204" pitchFamily="34" charset="0"/>
              </a:rPr>
              <a:t>Đêm hay ngày, người ấy có ngủ hay thức, thì hạt giống vẫn nẩy mầm và mọc lên, bằng cách nào, thì người ấy không biết.</a:t>
            </a:r>
            <a:endParaRPr lang="vi-VN" sz="6600" kern="1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0" name="Hộp Văn bản 19">
            <a:extLst>
              <a:ext uri="{FF2B5EF4-FFF2-40B4-BE49-F238E27FC236}">
                <a16:creationId xmlns:a16="http://schemas.microsoft.com/office/drawing/2014/main" id="{9A97DF8B-E99B-687F-868A-2B724098718F}"/>
              </a:ext>
            </a:extLst>
          </p:cNvPr>
          <p:cNvSpPr txBox="1"/>
          <p:nvPr/>
        </p:nvSpPr>
        <p:spPr>
          <a:xfrm>
            <a:off x="6872515" y="565368"/>
            <a:ext cx="4007224" cy="5387437"/>
          </a:xfrm>
          <a:prstGeom prst="rect">
            <a:avLst/>
          </a:prstGeom>
          <a:noFill/>
        </p:spPr>
        <p:txBody>
          <a:bodyPr wrap="square" rtlCol="0">
            <a:spAutoFit/>
          </a:bodyPr>
          <a:lstStyle/>
          <a:p>
            <a:pPr>
              <a:lnSpc>
                <a:spcPct val="107000"/>
              </a:lnSpc>
              <a:spcAft>
                <a:spcPts val="800"/>
              </a:spcAft>
            </a:pPr>
            <a:r>
              <a:rPr lang="vi-VN" sz="3600" kern="0">
                <a:effectLst/>
                <a:latin typeface="Times New Roman" panose="02020603050405020304" pitchFamily="18" charset="0"/>
                <a:ea typeface="Calibri" panose="020F0502020204030204" pitchFamily="34" charset="0"/>
              </a:rPr>
              <a:t>Đất tự động sinh ra hoa màu : trước hết cây lúa mọc lên, rồi trổ đòng đòng, và sau cùng thành bông lúa nặng trĩu hạt. Lúa vừa chín, người ấy đem liềm hái ra gặt, vì đã đến mùa." </a:t>
            </a:r>
            <a:endParaRPr lang="vi-VN" sz="6600" kern="1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750641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91388" y="-225269"/>
            <a:ext cx="14321074" cy="8055604"/>
          </a:xfrm>
          <a:custGeom>
            <a:avLst/>
            <a:gdLst/>
            <a:ahLst/>
            <a:cxnLst/>
            <a:rect l="l" t="t" r="r" b="b"/>
            <a:pathLst>
              <a:path w="21481611" h="12083406">
                <a:moveTo>
                  <a:pt x="0" y="0"/>
                </a:moveTo>
                <a:lnTo>
                  <a:pt x="21481611" y="0"/>
                </a:lnTo>
                <a:lnTo>
                  <a:pt x="21481611" y="12083406"/>
                </a:lnTo>
                <a:lnTo>
                  <a:pt x="0" y="12083406"/>
                </a:lnTo>
                <a:lnTo>
                  <a:pt x="0" y="0"/>
                </a:lnTo>
                <a:close/>
              </a:path>
            </a:pathLst>
          </a:custGeom>
          <a:blipFill>
            <a:blip r:embed="rId2">
              <a:alphaModFix amt="32999"/>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130816" y="72493"/>
            <a:ext cx="10147494" cy="6713014"/>
          </a:xfrm>
          <a:custGeom>
            <a:avLst/>
            <a:gdLst/>
            <a:ahLst/>
            <a:cxnLst/>
            <a:rect l="l" t="t" r="r" b="b"/>
            <a:pathLst>
              <a:path w="16529397" h="11735872">
                <a:moveTo>
                  <a:pt x="0" y="0"/>
                </a:moveTo>
                <a:lnTo>
                  <a:pt x="16529398" y="0"/>
                </a:lnTo>
                <a:lnTo>
                  <a:pt x="16529398" y="11735873"/>
                </a:lnTo>
                <a:lnTo>
                  <a:pt x="0" y="1173587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9" name="Hộp Văn bản 18">
            <a:extLst>
              <a:ext uri="{FF2B5EF4-FFF2-40B4-BE49-F238E27FC236}">
                <a16:creationId xmlns:a16="http://schemas.microsoft.com/office/drawing/2014/main" id="{05C73CEF-33EB-E78A-4948-056354474245}"/>
              </a:ext>
            </a:extLst>
          </p:cNvPr>
          <p:cNvSpPr txBox="1"/>
          <p:nvPr/>
        </p:nvSpPr>
        <p:spPr>
          <a:xfrm>
            <a:off x="1632030" y="388275"/>
            <a:ext cx="4155311" cy="5980227"/>
          </a:xfrm>
          <a:prstGeom prst="rect">
            <a:avLst/>
          </a:prstGeom>
          <a:noFill/>
        </p:spPr>
        <p:txBody>
          <a:bodyPr wrap="square" rtlCol="0">
            <a:spAutoFit/>
          </a:bodyPr>
          <a:lstStyle/>
          <a:p>
            <a:pPr>
              <a:lnSpc>
                <a:spcPct val="107000"/>
              </a:lnSpc>
              <a:spcAft>
                <a:spcPts val="800"/>
              </a:spcAft>
            </a:pPr>
            <a:r>
              <a:rPr lang="vi-VN" sz="3600" kern="0">
                <a:effectLst/>
                <a:latin typeface="Times New Roman" panose="02020603050405020304" pitchFamily="18" charset="0"/>
                <a:ea typeface="Calibri" panose="020F0502020204030204" pitchFamily="34" charset="0"/>
              </a:rPr>
              <a:t>Rồi Người lại nói : "Chúng ta ví Nước Thiên Chúa với cái gì đây ? Lấy dụ ngôn nào mà hình dung được ? Nước Thiên Chúa giống như hạt cải, lúc gieo xuống đất, nó là loại hạt nhỏ nhất trên mặt đất. </a:t>
            </a:r>
            <a:endParaRPr lang="vi-VN" sz="6600" kern="1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0" name="Hộp Văn bản 19">
            <a:extLst>
              <a:ext uri="{FF2B5EF4-FFF2-40B4-BE49-F238E27FC236}">
                <a16:creationId xmlns:a16="http://schemas.microsoft.com/office/drawing/2014/main" id="{9A97DF8B-E99B-687F-868A-2B724098718F}"/>
              </a:ext>
            </a:extLst>
          </p:cNvPr>
          <p:cNvSpPr txBox="1"/>
          <p:nvPr/>
        </p:nvSpPr>
        <p:spPr>
          <a:xfrm>
            <a:off x="7040513" y="1024882"/>
            <a:ext cx="4007224" cy="4897238"/>
          </a:xfrm>
          <a:prstGeom prst="rect">
            <a:avLst/>
          </a:prstGeom>
          <a:noFill/>
        </p:spPr>
        <p:txBody>
          <a:bodyPr wrap="square" rtlCol="0">
            <a:spAutoFit/>
          </a:bodyPr>
          <a:lstStyle/>
          <a:p>
            <a:pPr>
              <a:lnSpc>
                <a:spcPct val="107000"/>
              </a:lnSpc>
              <a:spcAft>
                <a:spcPts val="800"/>
              </a:spcAft>
            </a:pPr>
            <a:r>
              <a:rPr lang="vi-VN" sz="3600" kern="0">
                <a:effectLst/>
                <a:latin typeface="Times New Roman" panose="02020603050405020304" pitchFamily="18" charset="0"/>
                <a:ea typeface="Calibri" panose="020F0502020204030204" pitchFamily="34" charset="0"/>
              </a:rPr>
              <a:t>Nhưng khi gieo rồi, thì nó mọc lên lớn hơn mọi thứ rau cỏ, cành lá xum xuê, đến nỗi chim trời có thể làm tổ dưới bóng."</a:t>
            </a:r>
          </a:p>
          <a:p>
            <a:pPr>
              <a:lnSpc>
                <a:spcPct val="107000"/>
              </a:lnSpc>
              <a:spcAft>
                <a:spcPts val="800"/>
              </a:spcAft>
            </a:pPr>
            <a:endParaRPr lang="vi-VN" sz="3600" kern="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5345062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91388" y="-225269"/>
            <a:ext cx="14321074" cy="8055604"/>
          </a:xfrm>
          <a:custGeom>
            <a:avLst/>
            <a:gdLst/>
            <a:ahLst/>
            <a:cxnLst/>
            <a:rect l="l" t="t" r="r" b="b"/>
            <a:pathLst>
              <a:path w="21481611" h="12083406">
                <a:moveTo>
                  <a:pt x="0" y="0"/>
                </a:moveTo>
                <a:lnTo>
                  <a:pt x="21481611" y="0"/>
                </a:lnTo>
                <a:lnTo>
                  <a:pt x="21481611" y="12083406"/>
                </a:lnTo>
                <a:lnTo>
                  <a:pt x="0" y="12083406"/>
                </a:lnTo>
                <a:lnTo>
                  <a:pt x="0" y="0"/>
                </a:lnTo>
                <a:close/>
              </a:path>
            </a:pathLst>
          </a:custGeom>
          <a:blipFill>
            <a:blip r:embed="rId2">
              <a:alphaModFix amt="32999"/>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130816" y="72493"/>
            <a:ext cx="10147494" cy="6713014"/>
          </a:xfrm>
          <a:custGeom>
            <a:avLst/>
            <a:gdLst/>
            <a:ahLst/>
            <a:cxnLst/>
            <a:rect l="l" t="t" r="r" b="b"/>
            <a:pathLst>
              <a:path w="16529397" h="11735872">
                <a:moveTo>
                  <a:pt x="0" y="0"/>
                </a:moveTo>
                <a:lnTo>
                  <a:pt x="16529398" y="0"/>
                </a:lnTo>
                <a:lnTo>
                  <a:pt x="16529398" y="11735873"/>
                </a:lnTo>
                <a:lnTo>
                  <a:pt x="0" y="1173587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9" name="Hộp Văn bản 18">
            <a:extLst>
              <a:ext uri="{FF2B5EF4-FFF2-40B4-BE49-F238E27FC236}">
                <a16:creationId xmlns:a16="http://schemas.microsoft.com/office/drawing/2014/main" id="{05C73CEF-33EB-E78A-4948-056354474245}"/>
              </a:ext>
            </a:extLst>
          </p:cNvPr>
          <p:cNvSpPr txBox="1"/>
          <p:nvPr/>
        </p:nvSpPr>
        <p:spPr>
          <a:xfrm>
            <a:off x="1682801" y="735281"/>
            <a:ext cx="4007224" cy="5387437"/>
          </a:xfrm>
          <a:prstGeom prst="rect">
            <a:avLst/>
          </a:prstGeom>
          <a:noFill/>
        </p:spPr>
        <p:txBody>
          <a:bodyPr wrap="square" rtlCol="0">
            <a:spAutoFit/>
          </a:bodyPr>
          <a:lstStyle/>
          <a:p>
            <a:pPr>
              <a:lnSpc>
                <a:spcPct val="107000"/>
              </a:lnSpc>
              <a:spcAft>
                <a:spcPts val="800"/>
              </a:spcAft>
            </a:pPr>
            <a:r>
              <a:rPr lang="vi-VN" sz="3600" kern="0">
                <a:effectLst/>
                <a:latin typeface="Times New Roman" panose="02020603050405020304" pitchFamily="18" charset="0"/>
                <a:ea typeface="Calibri" panose="020F0502020204030204" pitchFamily="34" charset="0"/>
              </a:rPr>
              <a:t>Người dùng nhiều dụ ngôn tương tự mà rao giảng lời cho họ, tuỳ theo mức họ có thể nghe. Người không bao giờ rao giảng cho họ mà không dùng dụ ngôn. </a:t>
            </a:r>
            <a:endParaRPr lang="vi-VN" sz="6600" kern="1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0" name="Hộp Văn bản 19">
            <a:extLst>
              <a:ext uri="{FF2B5EF4-FFF2-40B4-BE49-F238E27FC236}">
                <a16:creationId xmlns:a16="http://schemas.microsoft.com/office/drawing/2014/main" id="{9A97DF8B-E99B-687F-868A-2B724098718F}"/>
              </a:ext>
            </a:extLst>
          </p:cNvPr>
          <p:cNvSpPr txBox="1"/>
          <p:nvPr/>
        </p:nvSpPr>
        <p:spPr>
          <a:xfrm>
            <a:off x="7040513" y="1024882"/>
            <a:ext cx="4007224" cy="6361100"/>
          </a:xfrm>
          <a:prstGeom prst="rect">
            <a:avLst/>
          </a:prstGeom>
          <a:noFill/>
        </p:spPr>
        <p:txBody>
          <a:bodyPr wrap="square" rtlCol="0">
            <a:spAutoFit/>
          </a:bodyPr>
          <a:lstStyle/>
          <a:p>
            <a:pPr>
              <a:lnSpc>
                <a:spcPct val="107000"/>
              </a:lnSpc>
              <a:spcAft>
                <a:spcPts val="800"/>
              </a:spcAft>
            </a:pPr>
            <a:r>
              <a:rPr lang="vi-VN" sz="3600" kern="0">
                <a:effectLst/>
                <a:latin typeface="Times New Roman" panose="02020603050405020304" pitchFamily="18" charset="0"/>
                <a:ea typeface="Calibri" panose="020F0502020204030204" pitchFamily="34" charset="0"/>
              </a:rPr>
              <a:t>Nhưng khi chỉ có thầy trò với nhau, thì Người giải nghĩa hết. </a:t>
            </a:r>
          </a:p>
          <a:p>
            <a:pPr>
              <a:lnSpc>
                <a:spcPct val="107000"/>
              </a:lnSpc>
              <a:spcAft>
                <a:spcPts val="800"/>
              </a:spcAft>
            </a:pPr>
            <a:endParaRPr lang="vi-VN" sz="3600" kern="0">
              <a:latin typeface="Times New Roman" panose="02020603050405020304" pitchFamily="18" charset="0"/>
              <a:ea typeface="Calibri" panose="020F0502020204030204" pitchFamily="34" charset="0"/>
            </a:endParaRPr>
          </a:p>
          <a:p>
            <a:pPr>
              <a:lnSpc>
                <a:spcPct val="107000"/>
              </a:lnSpc>
              <a:spcAft>
                <a:spcPts val="800"/>
              </a:spcAft>
            </a:pPr>
            <a:endParaRPr lang="vi-VN" sz="3600" kern="0">
              <a:effectLst/>
              <a:latin typeface="Times New Roman" panose="02020603050405020304" pitchFamily="18" charset="0"/>
              <a:ea typeface="Calibri" panose="020F0502020204030204" pitchFamily="34" charset="0"/>
            </a:endParaRPr>
          </a:p>
          <a:p>
            <a:pPr>
              <a:lnSpc>
                <a:spcPct val="107000"/>
              </a:lnSpc>
              <a:spcAft>
                <a:spcPts val="800"/>
              </a:spcAft>
            </a:pPr>
            <a:r>
              <a:rPr lang="vi-VN" sz="3600" kern="0">
                <a:effectLst/>
                <a:latin typeface="Times New Roman" panose="02020603050405020304" pitchFamily="18" charset="0"/>
                <a:ea typeface="Calibri" panose="020F0502020204030204" pitchFamily="34" charset="0"/>
              </a:rPr>
              <a:t>Đó là</a:t>
            </a:r>
            <a:r>
              <a:rPr lang="en-US" sz="3600" kern="0">
                <a:effectLst/>
                <a:latin typeface="Times New Roman" panose="02020603050405020304" pitchFamily="18" charset="0"/>
                <a:ea typeface="Calibri" panose="020F0502020204030204" pitchFamily="34" charset="0"/>
              </a:rPr>
              <a:t> lời Chúa</a:t>
            </a:r>
            <a:endParaRPr lang="vi-VN" sz="3600" kern="0">
              <a:effectLst/>
              <a:latin typeface="Times New Roman" panose="02020603050405020304" pitchFamily="18" charset="0"/>
              <a:ea typeface="Calibri" panose="020F0502020204030204" pitchFamily="34" charset="0"/>
            </a:endParaRPr>
          </a:p>
          <a:p>
            <a:pPr>
              <a:lnSpc>
                <a:spcPct val="107000"/>
              </a:lnSpc>
              <a:spcAft>
                <a:spcPts val="800"/>
              </a:spcAft>
            </a:pPr>
            <a:endParaRPr lang="vi-VN" sz="3600" kern="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vi-VN" sz="6600" kern="1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320882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TextBox 175">
            <a:extLst>
              <a:ext uri="{FF2B5EF4-FFF2-40B4-BE49-F238E27FC236}">
                <a16:creationId xmlns:a16="http://schemas.microsoft.com/office/drawing/2014/main" id="{9406FB38-58E1-AD2A-5912-097B96379978}"/>
              </a:ext>
            </a:extLst>
          </p:cNvPr>
          <p:cNvSpPr txBox="1"/>
          <p:nvPr/>
        </p:nvSpPr>
        <p:spPr>
          <a:xfrm>
            <a:off x="5142996" y="880563"/>
            <a:ext cx="412352" cy="360000"/>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Á</a:t>
            </a:r>
          </a:p>
        </p:txBody>
      </p:sp>
      <p:sp>
        <p:nvSpPr>
          <p:cNvPr id="195" name="TextBox 175">
            <a:extLst>
              <a:ext uri="{FF2B5EF4-FFF2-40B4-BE49-F238E27FC236}">
                <a16:creationId xmlns:a16="http://schemas.microsoft.com/office/drawing/2014/main" id="{734F9510-BF03-B511-0521-6DF5CC1ED282}"/>
              </a:ext>
            </a:extLst>
          </p:cNvPr>
          <p:cNvSpPr txBox="1"/>
          <p:nvPr/>
        </p:nvSpPr>
        <p:spPr>
          <a:xfrm>
            <a:off x="516876" y="1590434"/>
            <a:ext cx="415329" cy="360000"/>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G</a:t>
            </a:r>
          </a:p>
        </p:txBody>
      </p:sp>
      <p:sp>
        <p:nvSpPr>
          <p:cNvPr id="197" name="TextBox 175">
            <a:extLst>
              <a:ext uri="{FF2B5EF4-FFF2-40B4-BE49-F238E27FC236}">
                <a16:creationId xmlns:a16="http://schemas.microsoft.com/office/drawing/2014/main" id="{18622ACA-B8E6-B8A6-FCC2-D92C6F0C078C}"/>
              </a:ext>
            </a:extLst>
          </p:cNvPr>
          <p:cNvSpPr txBox="1"/>
          <p:nvPr/>
        </p:nvSpPr>
        <p:spPr>
          <a:xfrm>
            <a:off x="5127452" y="1992561"/>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Ụ</a:t>
            </a:r>
          </a:p>
        </p:txBody>
      </p:sp>
      <p:sp>
        <p:nvSpPr>
          <p:cNvPr id="198" name="TextBox 175">
            <a:extLst>
              <a:ext uri="{FF2B5EF4-FFF2-40B4-BE49-F238E27FC236}">
                <a16:creationId xmlns:a16="http://schemas.microsoft.com/office/drawing/2014/main" id="{AF35713C-20D9-5A09-8D33-BC2521930D51}"/>
              </a:ext>
            </a:extLst>
          </p:cNvPr>
          <p:cNvSpPr txBox="1"/>
          <p:nvPr/>
        </p:nvSpPr>
        <p:spPr>
          <a:xfrm>
            <a:off x="5561513" y="1988066"/>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N</a:t>
            </a:r>
          </a:p>
        </p:txBody>
      </p:sp>
      <p:sp>
        <p:nvSpPr>
          <p:cNvPr id="199" name="TextBox 175">
            <a:extLst>
              <a:ext uri="{FF2B5EF4-FFF2-40B4-BE49-F238E27FC236}">
                <a16:creationId xmlns:a16="http://schemas.microsoft.com/office/drawing/2014/main" id="{6B4C0FE5-DBF9-ED8B-B48F-1657F866552F}"/>
              </a:ext>
            </a:extLst>
          </p:cNvPr>
          <p:cNvSpPr txBox="1"/>
          <p:nvPr/>
        </p:nvSpPr>
        <p:spPr>
          <a:xfrm>
            <a:off x="5983242" y="1992561"/>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G</a:t>
            </a:r>
          </a:p>
        </p:txBody>
      </p:sp>
      <p:sp>
        <p:nvSpPr>
          <p:cNvPr id="200" name="TextBox 175">
            <a:extLst>
              <a:ext uri="{FF2B5EF4-FFF2-40B4-BE49-F238E27FC236}">
                <a16:creationId xmlns:a16="http://schemas.microsoft.com/office/drawing/2014/main" id="{59F3B82E-3B9D-F157-C560-C96B3737AAEA}"/>
              </a:ext>
            </a:extLst>
          </p:cNvPr>
          <p:cNvSpPr txBox="1"/>
          <p:nvPr/>
        </p:nvSpPr>
        <p:spPr>
          <a:xfrm>
            <a:off x="6381767" y="1992561"/>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Ô</a:t>
            </a:r>
          </a:p>
        </p:txBody>
      </p:sp>
      <p:sp>
        <p:nvSpPr>
          <p:cNvPr id="201" name="TextBox 175">
            <a:extLst>
              <a:ext uri="{FF2B5EF4-FFF2-40B4-BE49-F238E27FC236}">
                <a16:creationId xmlns:a16="http://schemas.microsoft.com/office/drawing/2014/main" id="{D0535037-7630-91D1-C7C2-0FD53A1ABA4A}"/>
              </a:ext>
            </a:extLst>
          </p:cNvPr>
          <p:cNvSpPr txBox="1"/>
          <p:nvPr/>
        </p:nvSpPr>
        <p:spPr>
          <a:xfrm>
            <a:off x="6780292" y="1992561"/>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N</a:t>
            </a:r>
          </a:p>
        </p:txBody>
      </p:sp>
      <p:sp>
        <p:nvSpPr>
          <p:cNvPr id="207" name="TextBox 175">
            <a:extLst>
              <a:ext uri="{FF2B5EF4-FFF2-40B4-BE49-F238E27FC236}">
                <a16:creationId xmlns:a16="http://schemas.microsoft.com/office/drawing/2014/main" id="{35C2C41A-5A23-795A-3F17-165F2C786095}"/>
              </a:ext>
            </a:extLst>
          </p:cNvPr>
          <p:cNvSpPr txBox="1"/>
          <p:nvPr/>
        </p:nvSpPr>
        <p:spPr>
          <a:xfrm>
            <a:off x="520114" y="1969972"/>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I</a:t>
            </a:r>
          </a:p>
        </p:txBody>
      </p:sp>
      <p:sp>
        <p:nvSpPr>
          <p:cNvPr id="208" name="TextBox 175">
            <a:extLst>
              <a:ext uri="{FF2B5EF4-FFF2-40B4-BE49-F238E27FC236}">
                <a16:creationId xmlns:a16="http://schemas.microsoft.com/office/drawing/2014/main" id="{AB86DEA8-CFA3-9C47-90B3-FAE786F6BB7E}"/>
              </a:ext>
            </a:extLst>
          </p:cNvPr>
          <p:cNvSpPr txBox="1"/>
          <p:nvPr/>
        </p:nvSpPr>
        <p:spPr>
          <a:xfrm>
            <a:off x="518194" y="2348246"/>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Ố</a:t>
            </a:r>
          </a:p>
        </p:txBody>
      </p:sp>
      <p:sp>
        <p:nvSpPr>
          <p:cNvPr id="209" name="TextBox 175">
            <a:extLst>
              <a:ext uri="{FF2B5EF4-FFF2-40B4-BE49-F238E27FC236}">
                <a16:creationId xmlns:a16="http://schemas.microsoft.com/office/drawing/2014/main" id="{22FE416F-D2E3-CD17-FB1F-0269D146BFC4}"/>
              </a:ext>
            </a:extLst>
          </p:cNvPr>
          <p:cNvSpPr txBox="1"/>
          <p:nvPr/>
        </p:nvSpPr>
        <p:spPr>
          <a:xfrm>
            <a:off x="516274" y="2726520"/>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N</a:t>
            </a:r>
          </a:p>
        </p:txBody>
      </p:sp>
      <p:sp>
        <p:nvSpPr>
          <p:cNvPr id="210" name="TextBox 175">
            <a:extLst>
              <a:ext uri="{FF2B5EF4-FFF2-40B4-BE49-F238E27FC236}">
                <a16:creationId xmlns:a16="http://schemas.microsoft.com/office/drawing/2014/main" id="{B95842B5-7FA2-8190-4C20-FA726B784A11}"/>
              </a:ext>
            </a:extLst>
          </p:cNvPr>
          <p:cNvSpPr txBox="1"/>
          <p:nvPr/>
        </p:nvSpPr>
        <p:spPr>
          <a:xfrm>
            <a:off x="514354" y="3104794"/>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G</a:t>
            </a:r>
          </a:p>
        </p:txBody>
      </p:sp>
      <p:sp>
        <p:nvSpPr>
          <p:cNvPr id="211" name="TextBox 175">
            <a:extLst>
              <a:ext uri="{FF2B5EF4-FFF2-40B4-BE49-F238E27FC236}">
                <a16:creationId xmlns:a16="http://schemas.microsoft.com/office/drawing/2014/main" id="{E71C5DE1-B81B-7F88-B97D-58FCD98BA3D6}"/>
              </a:ext>
            </a:extLst>
          </p:cNvPr>
          <p:cNvSpPr txBox="1"/>
          <p:nvPr/>
        </p:nvSpPr>
        <p:spPr>
          <a:xfrm>
            <a:off x="528482" y="524983"/>
            <a:ext cx="423330"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H</a:t>
            </a:r>
          </a:p>
        </p:txBody>
      </p:sp>
      <p:sp>
        <p:nvSpPr>
          <p:cNvPr id="213" name="TextBox 175">
            <a:extLst>
              <a:ext uri="{FF2B5EF4-FFF2-40B4-BE49-F238E27FC236}">
                <a16:creationId xmlns:a16="http://schemas.microsoft.com/office/drawing/2014/main" id="{331FF7B0-DEE5-9315-DA5A-469A8314C2F9}"/>
              </a:ext>
            </a:extLst>
          </p:cNvPr>
          <p:cNvSpPr txBox="1"/>
          <p:nvPr/>
        </p:nvSpPr>
        <p:spPr>
          <a:xfrm>
            <a:off x="516537" y="1204026"/>
            <a:ext cx="423330" cy="360000"/>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T</a:t>
            </a:r>
          </a:p>
        </p:txBody>
      </p:sp>
      <p:sp>
        <p:nvSpPr>
          <p:cNvPr id="215" name="TextBox 175">
            <a:extLst>
              <a:ext uri="{FF2B5EF4-FFF2-40B4-BE49-F238E27FC236}">
                <a16:creationId xmlns:a16="http://schemas.microsoft.com/office/drawing/2014/main" id="{8DBB3AE4-0F09-C0BD-1DC4-263CE340A202}"/>
              </a:ext>
            </a:extLst>
          </p:cNvPr>
          <p:cNvSpPr txBox="1"/>
          <p:nvPr/>
        </p:nvSpPr>
        <p:spPr>
          <a:xfrm>
            <a:off x="1393334" y="500807"/>
            <a:ext cx="396000" cy="360000"/>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S</a:t>
            </a:r>
          </a:p>
        </p:txBody>
      </p:sp>
      <p:sp>
        <p:nvSpPr>
          <p:cNvPr id="216" name="TextBox 175">
            <a:extLst>
              <a:ext uri="{FF2B5EF4-FFF2-40B4-BE49-F238E27FC236}">
                <a16:creationId xmlns:a16="http://schemas.microsoft.com/office/drawing/2014/main" id="{DE1769A5-6B53-0394-02C7-CC129621D31D}"/>
              </a:ext>
            </a:extLst>
          </p:cNvPr>
          <p:cNvSpPr txBox="1"/>
          <p:nvPr/>
        </p:nvSpPr>
        <p:spPr>
          <a:xfrm>
            <a:off x="2229607" y="485430"/>
            <a:ext cx="432000" cy="396000"/>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N</a:t>
            </a:r>
          </a:p>
        </p:txBody>
      </p:sp>
      <p:sp>
        <p:nvSpPr>
          <p:cNvPr id="217" name="TextBox 175">
            <a:extLst>
              <a:ext uri="{FF2B5EF4-FFF2-40B4-BE49-F238E27FC236}">
                <a16:creationId xmlns:a16="http://schemas.microsoft.com/office/drawing/2014/main" id="{F8F17A0E-F6F4-56B7-7A96-70A53D6656AD}"/>
              </a:ext>
            </a:extLst>
          </p:cNvPr>
          <p:cNvSpPr txBox="1"/>
          <p:nvPr/>
        </p:nvSpPr>
        <p:spPr>
          <a:xfrm>
            <a:off x="2642192" y="505598"/>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H</a:t>
            </a:r>
          </a:p>
        </p:txBody>
      </p:sp>
      <p:sp>
        <p:nvSpPr>
          <p:cNvPr id="218" name="TextBox 175">
            <a:extLst>
              <a:ext uri="{FF2B5EF4-FFF2-40B4-BE49-F238E27FC236}">
                <a16:creationId xmlns:a16="http://schemas.microsoft.com/office/drawing/2014/main" id="{87267567-A0F0-ABED-B46B-5A1FDF9B15DE}"/>
              </a:ext>
            </a:extLst>
          </p:cNvPr>
          <p:cNvSpPr txBox="1"/>
          <p:nvPr/>
        </p:nvSpPr>
        <p:spPr>
          <a:xfrm>
            <a:off x="3070709" y="511934"/>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H</a:t>
            </a:r>
          </a:p>
        </p:txBody>
      </p:sp>
      <p:sp>
        <p:nvSpPr>
          <p:cNvPr id="219" name="TextBox 175">
            <a:extLst>
              <a:ext uri="{FF2B5EF4-FFF2-40B4-BE49-F238E27FC236}">
                <a16:creationId xmlns:a16="http://schemas.microsoft.com/office/drawing/2014/main" id="{8B139E0A-CC45-70EA-BC8A-22E8B10B9031}"/>
              </a:ext>
            </a:extLst>
          </p:cNvPr>
          <p:cNvSpPr txBox="1"/>
          <p:nvPr/>
        </p:nvSpPr>
        <p:spPr>
          <a:xfrm>
            <a:off x="3500039" y="504931"/>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O</a:t>
            </a:r>
          </a:p>
        </p:txBody>
      </p:sp>
      <p:sp>
        <p:nvSpPr>
          <p:cNvPr id="220" name="TextBox 175">
            <a:extLst>
              <a:ext uri="{FF2B5EF4-FFF2-40B4-BE49-F238E27FC236}">
                <a16:creationId xmlns:a16="http://schemas.microsoft.com/office/drawing/2014/main" id="{C1DB8C80-80A8-60F5-9ED3-58AAAD2BF534}"/>
              </a:ext>
            </a:extLst>
          </p:cNvPr>
          <p:cNvSpPr txBox="1"/>
          <p:nvPr/>
        </p:nvSpPr>
        <p:spPr>
          <a:xfrm>
            <a:off x="3899986" y="511934"/>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A</a:t>
            </a:r>
          </a:p>
        </p:txBody>
      </p:sp>
      <p:sp>
        <p:nvSpPr>
          <p:cNvPr id="221" name="TextBox 175">
            <a:extLst>
              <a:ext uri="{FF2B5EF4-FFF2-40B4-BE49-F238E27FC236}">
                <a16:creationId xmlns:a16="http://schemas.microsoft.com/office/drawing/2014/main" id="{766AF13A-8551-B984-EF54-C52715E7402E}"/>
              </a:ext>
            </a:extLst>
          </p:cNvPr>
          <p:cNvSpPr txBox="1"/>
          <p:nvPr/>
        </p:nvSpPr>
        <p:spPr>
          <a:xfrm>
            <a:off x="4301003" y="512096"/>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M</a:t>
            </a:r>
          </a:p>
        </p:txBody>
      </p:sp>
      <p:sp>
        <p:nvSpPr>
          <p:cNvPr id="222" name="TextBox 175">
            <a:extLst>
              <a:ext uri="{FF2B5EF4-FFF2-40B4-BE49-F238E27FC236}">
                <a16:creationId xmlns:a16="http://schemas.microsoft.com/office/drawing/2014/main" id="{AFF691A0-8E40-D437-B424-1056DBAA2FB5}"/>
              </a:ext>
            </a:extLst>
          </p:cNvPr>
          <p:cNvSpPr txBox="1"/>
          <p:nvPr/>
        </p:nvSpPr>
        <p:spPr>
          <a:xfrm>
            <a:off x="4715261" y="512096"/>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À</a:t>
            </a:r>
          </a:p>
        </p:txBody>
      </p:sp>
      <p:sp>
        <p:nvSpPr>
          <p:cNvPr id="223" name="TextBox 175">
            <a:extLst>
              <a:ext uri="{FF2B5EF4-FFF2-40B4-BE49-F238E27FC236}">
                <a16:creationId xmlns:a16="http://schemas.microsoft.com/office/drawing/2014/main" id="{0D906BF7-A169-4CF5-7168-F070E016F6FF}"/>
              </a:ext>
            </a:extLst>
          </p:cNvPr>
          <p:cNvSpPr txBox="1"/>
          <p:nvPr/>
        </p:nvSpPr>
        <p:spPr>
          <a:xfrm>
            <a:off x="5157573" y="500807"/>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U</a:t>
            </a:r>
          </a:p>
        </p:txBody>
      </p:sp>
      <p:sp>
        <p:nvSpPr>
          <p:cNvPr id="225" name="TextBox 175">
            <a:extLst>
              <a:ext uri="{FF2B5EF4-FFF2-40B4-BE49-F238E27FC236}">
                <a16:creationId xmlns:a16="http://schemas.microsoft.com/office/drawing/2014/main" id="{A2710F81-6ABE-61C6-D3AD-EBC9B81B097E}"/>
              </a:ext>
            </a:extLst>
          </p:cNvPr>
          <p:cNvSpPr txBox="1"/>
          <p:nvPr/>
        </p:nvSpPr>
        <p:spPr>
          <a:xfrm>
            <a:off x="5135854" y="4588796"/>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Ặ</a:t>
            </a:r>
          </a:p>
        </p:txBody>
      </p:sp>
      <p:sp>
        <p:nvSpPr>
          <p:cNvPr id="226" name="TextBox 175">
            <a:extLst>
              <a:ext uri="{FF2B5EF4-FFF2-40B4-BE49-F238E27FC236}">
                <a16:creationId xmlns:a16="http://schemas.microsoft.com/office/drawing/2014/main" id="{2C955B87-E0FE-33B8-574A-A544592BA700}"/>
              </a:ext>
            </a:extLst>
          </p:cNvPr>
          <p:cNvSpPr txBox="1"/>
          <p:nvPr/>
        </p:nvSpPr>
        <p:spPr>
          <a:xfrm>
            <a:off x="5554070" y="4582926"/>
            <a:ext cx="415329" cy="360000"/>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T</a:t>
            </a:r>
          </a:p>
        </p:txBody>
      </p:sp>
      <p:sp>
        <p:nvSpPr>
          <p:cNvPr id="2" name="TextBox 175">
            <a:extLst>
              <a:ext uri="{FF2B5EF4-FFF2-40B4-BE49-F238E27FC236}">
                <a16:creationId xmlns:a16="http://schemas.microsoft.com/office/drawing/2014/main" id="{093A524A-87DF-7D87-56AC-3C31DCB4248F}"/>
              </a:ext>
            </a:extLst>
          </p:cNvPr>
          <p:cNvSpPr txBox="1"/>
          <p:nvPr/>
        </p:nvSpPr>
        <p:spPr>
          <a:xfrm>
            <a:off x="87721" y="843631"/>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H</a:t>
            </a:r>
          </a:p>
        </p:txBody>
      </p:sp>
      <p:sp>
        <p:nvSpPr>
          <p:cNvPr id="3" name="TextBox 175">
            <a:extLst>
              <a:ext uri="{FF2B5EF4-FFF2-40B4-BE49-F238E27FC236}">
                <a16:creationId xmlns:a16="http://schemas.microsoft.com/office/drawing/2014/main" id="{BA3B57DD-1F50-5429-F686-F66C47F72AB9}"/>
              </a:ext>
            </a:extLst>
          </p:cNvPr>
          <p:cNvSpPr txBox="1"/>
          <p:nvPr/>
        </p:nvSpPr>
        <p:spPr>
          <a:xfrm>
            <a:off x="527606" y="856680"/>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Ạ</a:t>
            </a:r>
          </a:p>
        </p:txBody>
      </p:sp>
      <p:sp>
        <p:nvSpPr>
          <p:cNvPr id="4" name="TextBox 175">
            <a:extLst>
              <a:ext uri="{FF2B5EF4-FFF2-40B4-BE49-F238E27FC236}">
                <a16:creationId xmlns:a16="http://schemas.microsoft.com/office/drawing/2014/main" id="{890E7B6D-F796-18DC-78B1-658354516F37}"/>
              </a:ext>
            </a:extLst>
          </p:cNvPr>
          <p:cNvSpPr txBox="1"/>
          <p:nvPr/>
        </p:nvSpPr>
        <p:spPr>
          <a:xfrm>
            <a:off x="956984" y="843631"/>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T</a:t>
            </a:r>
          </a:p>
        </p:txBody>
      </p:sp>
      <p:sp>
        <p:nvSpPr>
          <p:cNvPr id="5" name="TextBox 175">
            <a:extLst>
              <a:ext uri="{FF2B5EF4-FFF2-40B4-BE49-F238E27FC236}">
                <a16:creationId xmlns:a16="http://schemas.microsoft.com/office/drawing/2014/main" id="{2B2CBD3D-7EAE-0FFA-D557-9220C3AE0098}"/>
              </a:ext>
            </a:extLst>
          </p:cNvPr>
          <p:cNvSpPr txBox="1"/>
          <p:nvPr/>
        </p:nvSpPr>
        <p:spPr>
          <a:xfrm>
            <a:off x="1386081" y="843631"/>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C</a:t>
            </a:r>
          </a:p>
        </p:txBody>
      </p:sp>
      <p:sp>
        <p:nvSpPr>
          <p:cNvPr id="6" name="TextBox 175">
            <a:extLst>
              <a:ext uri="{FF2B5EF4-FFF2-40B4-BE49-F238E27FC236}">
                <a16:creationId xmlns:a16="http://schemas.microsoft.com/office/drawing/2014/main" id="{E10F570B-D8A1-B7B2-1719-0A7CEBBD83A1}"/>
              </a:ext>
            </a:extLst>
          </p:cNvPr>
          <p:cNvSpPr txBox="1"/>
          <p:nvPr/>
        </p:nvSpPr>
        <p:spPr>
          <a:xfrm>
            <a:off x="1807810" y="843631"/>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Ả</a:t>
            </a:r>
          </a:p>
        </p:txBody>
      </p:sp>
      <p:sp>
        <p:nvSpPr>
          <p:cNvPr id="7" name="TextBox 175">
            <a:extLst>
              <a:ext uri="{FF2B5EF4-FFF2-40B4-BE49-F238E27FC236}">
                <a16:creationId xmlns:a16="http://schemas.microsoft.com/office/drawing/2014/main" id="{ED21A49C-E045-8E31-5162-B252994E11AE}"/>
              </a:ext>
            </a:extLst>
          </p:cNvPr>
          <p:cNvSpPr txBox="1"/>
          <p:nvPr/>
        </p:nvSpPr>
        <p:spPr>
          <a:xfrm>
            <a:off x="2229539" y="843631"/>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I</a:t>
            </a:r>
          </a:p>
        </p:txBody>
      </p:sp>
      <p:sp>
        <p:nvSpPr>
          <p:cNvPr id="8" name="TextBox 175">
            <a:extLst>
              <a:ext uri="{FF2B5EF4-FFF2-40B4-BE49-F238E27FC236}">
                <a16:creationId xmlns:a16="http://schemas.microsoft.com/office/drawing/2014/main" id="{CEA228F1-D910-18C3-5883-BDDC42897432}"/>
              </a:ext>
            </a:extLst>
          </p:cNvPr>
          <p:cNvSpPr txBox="1"/>
          <p:nvPr/>
        </p:nvSpPr>
        <p:spPr>
          <a:xfrm>
            <a:off x="1807810" y="111627"/>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G</a:t>
            </a:r>
          </a:p>
        </p:txBody>
      </p:sp>
      <p:sp>
        <p:nvSpPr>
          <p:cNvPr id="9" name="TextBox 175">
            <a:extLst>
              <a:ext uri="{FF2B5EF4-FFF2-40B4-BE49-F238E27FC236}">
                <a16:creationId xmlns:a16="http://schemas.microsoft.com/office/drawing/2014/main" id="{B19BE285-080A-5F95-BCA5-BC328A0C0351}"/>
              </a:ext>
            </a:extLst>
          </p:cNvPr>
          <p:cNvSpPr txBox="1"/>
          <p:nvPr/>
        </p:nvSpPr>
        <p:spPr>
          <a:xfrm>
            <a:off x="1813554" y="493059"/>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I</a:t>
            </a:r>
          </a:p>
        </p:txBody>
      </p:sp>
      <p:sp>
        <p:nvSpPr>
          <p:cNvPr id="11" name="TextBox 175">
            <a:extLst>
              <a:ext uri="{FF2B5EF4-FFF2-40B4-BE49-F238E27FC236}">
                <a16:creationId xmlns:a16="http://schemas.microsoft.com/office/drawing/2014/main" id="{97EE9BD5-95DC-4036-4BCE-053F14F36F72}"/>
              </a:ext>
            </a:extLst>
          </p:cNvPr>
          <p:cNvSpPr txBox="1"/>
          <p:nvPr/>
        </p:nvSpPr>
        <p:spPr>
          <a:xfrm>
            <a:off x="1814210" y="1232176"/>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I</a:t>
            </a:r>
          </a:p>
        </p:txBody>
      </p:sp>
      <p:sp>
        <p:nvSpPr>
          <p:cNvPr id="12" name="TextBox 175">
            <a:extLst>
              <a:ext uri="{FF2B5EF4-FFF2-40B4-BE49-F238E27FC236}">
                <a16:creationId xmlns:a16="http://schemas.microsoft.com/office/drawing/2014/main" id="{3FA9AD74-1AE6-449E-EC4C-B312375EEDC0}"/>
              </a:ext>
            </a:extLst>
          </p:cNvPr>
          <p:cNvSpPr txBox="1"/>
          <p:nvPr/>
        </p:nvSpPr>
        <p:spPr>
          <a:xfrm>
            <a:off x="4726550" y="134593"/>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L</a:t>
            </a:r>
          </a:p>
        </p:txBody>
      </p:sp>
      <p:sp>
        <p:nvSpPr>
          <p:cNvPr id="14" name="TextBox 175">
            <a:extLst>
              <a:ext uri="{FF2B5EF4-FFF2-40B4-BE49-F238E27FC236}">
                <a16:creationId xmlns:a16="http://schemas.microsoft.com/office/drawing/2014/main" id="{06FB3C2C-EADD-F808-2A11-43A0EEFF9D69}"/>
              </a:ext>
            </a:extLst>
          </p:cNvPr>
          <p:cNvSpPr txBox="1"/>
          <p:nvPr/>
        </p:nvSpPr>
        <p:spPr>
          <a:xfrm>
            <a:off x="4715261" y="1265339"/>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T</a:t>
            </a:r>
          </a:p>
        </p:txBody>
      </p:sp>
      <p:sp>
        <p:nvSpPr>
          <p:cNvPr id="15" name="TextBox 175">
            <a:extLst>
              <a:ext uri="{FF2B5EF4-FFF2-40B4-BE49-F238E27FC236}">
                <a16:creationId xmlns:a16="http://schemas.microsoft.com/office/drawing/2014/main" id="{BD58DC64-E93F-FF05-98A9-0C90A28678C0}"/>
              </a:ext>
            </a:extLst>
          </p:cNvPr>
          <p:cNvSpPr txBox="1"/>
          <p:nvPr/>
        </p:nvSpPr>
        <p:spPr>
          <a:xfrm>
            <a:off x="4715261" y="1610893"/>
            <a:ext cx="415329" cy="360000"/>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Ổ</a:t>
            </a:r>
          </a:p>
        </p:txBody>
      </p:sp>
      <p:sp>
        <p:nvSpPr>
          <p:cNvPr id="16" name="TextBox 175">
            <a:extLst>
              <a:ext uri="{FF2B5EF4-FFF2-40B4-BE49-F238E27FC236}">
                <a16:creationId xmlns:a16="http://schemas.microsoft.com/office/drawing/2014/main" id="{6EB12875-D69F-03A1-2CC9-817B84DA653E}"/>
              </a:ext>
            </a:extLst>
          </p:cNvPr>
          <p:cNvSpPr txBox="1"/>
          <p:nvPr/>
        </p:nvSpPr>
        <p:spPr>
          <a:xfrm>
            <a:off x="4715261" y="1985305"/>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D</a:t>
            </a:r>
          </a:p>
        </p:txBody>
      </p:sp>
      <p:sp>
        <p:nvSpPr>
          <p:cNvPr id="17" name="TextBox 175">
            <a:extLst>
              <a:ext uri="{FF2B5EF4-FFF2-40B4-BE49-F238E27FC236}">
                <a16:creationId xmlns:a16="http://schemas.microsoft.com/office/drawing/2014/main" id="{1B1D28C7-AA47-A609-8B28-18E55B6615F8}"/>
              </a:ext>
            </a:extLst>
          </p:cNvPr>
          <p:cNvSpPr txBox="1"/>
          <p:nvPr/>
        </p:nvSpPr>
        <p:spPr>
          <a:xfrm>
            <a:off x="4731767" y="2363593"/>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Ư</a:t>
            </a:r>
          </a:p>
        </p:txBody>
      </p:sp>
      <p:sp>
        <p:nvSpPr>
          <p:cNvPr id="18" name="TextBox 175">
            <a:extLst>
              <a:ext uri="{FF2B5EF4-FFF2-40B4-BE49-F238E27FC236}">
                <a16:creationId xmlns:a16="http://schemas.microsoft.com/office/drawing/2014/main" id="{B1702171-2DD0-DD56-1C2E-430617198684}"/>
              </a:ext>
            </a:extLst>
          </p:cNvPr>
          <p:cNvSpPr txBox="1"/>
          <p:nvPr/>
        </p:nvSpPr>
        <p:spPr>
          <a:xfrm>
            <a:off x="4731767" y="2725151"/>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Ớ</a:t>
            </a:r>
          </a:p>
        </p:txBody>
      </p:sp>
      <p:sp>
        <p:nvSpPr>
          <p:cNvPr id="19" name="TextBox 175">
            <a:extLst>
              <a:ext uri="{FF2B5EF4-FFF2-40B4-BE49-F238E27FC236}">
                <a16:creationId xmlns:a16="http://schemas.microsoft.com/office/drawing/2014/main" id="{365070C7-FE4A-38DD-EA0E-E7916879439E}"/>
              </a:ext>
            </a:extLst>
          </p:cNvPr>
          <p:cNvSpPr txBox="1"/>
          <p:nvPr/>
        </p:nvSpPr>
        <p:spPr>
          <a:xfrm>
            <a:off x="4731767" y="3093956"/>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I</a:t>
            </a:r>
          </a:p>
        </p:txBody>
      </p:sp>
      <p:sp>
        <p:nvSpPr>
          <p:cNvPr id="20" name="TextBox 175">
            <a:extLst>
              <a:ext uri="{FF2B5EF4-FFF2-40B4-BE49-F238E27FC236}">
                <a16:creationId xmlns:a16="http://schemas.microsoft.com/office/drawing/2014/main" id="{0743A003-BC8C-3708-43E5-F0DD5FF062EC}"/>
              </a:ext>
            </a:extLst>
          </p:cNvPr>
          <p:cNvSpPr txBox="1"/>
          <p:nvPr/>
        </p:nvSpPr>
        <p:spPr>
          <a:xfrm>
            <a:off x="4731767" y="3473261"/>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B</a:t>
            </a:r>
          </a:p>
        </p:txBody>
      </p:sp>
      <p:sp>
        <p:nvSpPr>
          <p:cNvPr id="21" name="TextBox 175">
            <a:extLst>
              <a:ext uri="{FF2B5EF4-FFF2-40B4-BE49-F238E27FC236}">
                <a16:creationId xmlns:a16="http://schemas.microsoft.com/office/drawing/2014/main" id="{EA250E3E-C1D6-B540-1723-C4E841FA744C}"/>
              </a:ext>
            </a:extLst>
          </p:cNvPr>
          <p:cNvSpPr txBox="1"/>
          <p:nvPr/>
        </p:nvSpPr>
        <p:spPr>
          <a:xfrm>
            <a:off x="4731767" y="3853480"/>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Ó</a:t>
            </a:r>
          </a:p>
        </p:txBody>
      </p:sp>
      <p:sp>
        <p:nvSpPr>
          <p:cNvPr id="22" name="TextBox 175">
            <a:extLst>
              <a:ext uri="{FF2B5EF4-FFF2-40B4-BE49-F238E27FC236}">
                <a16:creationId xmlns:a16="http://schemas.microsoft.com/office/drawing/2014/main" id="{15EC8D6D-1249-0E5E-6944-AB683775D667}"/>
              </a:ext>
            </a:extLst>
          </p:cNvPr>
          <p:cNvSpPr txBox="1"/>
          <p:nvPr/>
        </p:nvSpPr>
        <p:spPr>
          <a:xfrm>
            <a:off x="1814210" y="1603889"/>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N</a:t>
            </a:r>
          </a:p>
        </p:txBody>
      </p:sp>
      <p:sp>
        <p:nvSpPr>
          <p:cNvPr id="23" name="TextBox 175">
            <a:extLst>
              <a:ext uri="{FF2B5EF4-FFF2-40B4-BE49-F238E27FC236}">
                <a16:creationId xmlns:a16="http://schemas.microsoft.com/office/drawing/2014/main" id="{887531D8-56F7-9DA4-C291-9D853CE7A96E}"/>
              </a:ext>
            </a:extLst>
          </p:cNvPr>
          <p:cNvSpPr txBox="1"/>
          <p:nvPr/>
        </p:nvSpPr>
        <p:spPr>
          <a:xfrm>
            <a:off x="1814210" y="1983427"/>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G</a:t>
            </a:r>
          </a:p>
        </p:txBody>
      </p:sp>
      <p:sp>
        <p:nvSpPr>
          <p:cNvPr id="24" name="TextBox 175">
            <a:extLst>
              <a:ext uri="{FF2B5EF4-FFF2-40B4-BE49-F238E27FC236}">
                <a16:creationId xmlns:a16="http://schemas.microsoft.com/office/drawing/2014/main" id="{24C940CF-5742-9922-C2C1-6F31D34A4070}"/>
              </a:ext>
            </a:extLst>
          </p:cNvPr>
          <p:cNvSpPr txBox="1"/>
          <p:nvPr/>
        </p:nvSpPr>
        <p:spPr>
          <a:xfrm>
            <a:off x="1814210" y="2352725"/>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H</a:t>
            </a:r>
          </a:p>
        </p:txBody>
      </p:sp>
      <p:sp>
        <p:nvSpPr>
          <p:cNvPr id="25" name="TextBox 175">
            <a:extLst>
              <a:ext uri="{FF2B5EF4-FFF2-40B4-BE49-F238E27FC236}">
                <a16:creationId xmlns:a16="http://schemas.microsoft.com/office/drawing/2014/main" id="{5E4F101A-FF4F-5352-679F-8FBCA5CF76EC}"/>
              </a:ext>
            </a:extLst>
          </p:cNvPr>
          <p:cNvSpPr txBox="1"/>
          <p:nvPr/>
        </p:nvSpPr>
        <p:spPr>
          <a:xfrm>
            <a:off x="1814210" y="2712759"/>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Ĩ</a:t>
            </a:r>
          </a:p>
        </p:txBody>
      </p:sp>
      <p:sp>
        <p:nvSpPr>
          <p:cNvPr id="26" name="TextBox 175">
            <a:extLst>
              <a:ext uri="{FF2B5EF4-FFF2-40B4-BE49-F238E27FC236}">
                <a16:creationId xmlns:a16="http://schemas.microsoft.com/office/drawing/2014/main" id="{C15B796E-5861-6591-ED62-D2C04705AF70}"/>
              </a:ext>
            </a:extLst>
          </p:cNvPr>
          <p:cNvSpPr txBox="1"/>
          <p:nvPr/>
        </p:nvSpPr>
        <p:spPr>
          <a:xfrm>
            <a:off x="1814210" y="3083618"/>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A</a:t>
            </a:r>
          </a:p>
        </p:txBody>
      </p:sp>
      <p:sp>
        <p:nvSpPr>
          <p:cNvPr id="27" name="TextBox 175">
            <a:extLst>
              <a:ext uri="{FF2B5EF4-FFF2-40B4-BE49-F238E27FC236}">
                <a16:creationId xmlns:a16="http://schemas.microsoft.com/office/drawing/2014/main" id="{332E401E-7DF5-9E5C-267C-6C808E70E99E}"/>
              </a:ext>
            </a:extLst>
          </p:cNvPr>
          <p:cNvSpPr txBox="1"/>
          <p:nvPr/>
        </p:nvSpPr>
        <p:spPr>
          <a:xfrm>
            <a:off x="4731767" y="4218337"/>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N</a:t>
            </a:r>
          </a:p>
        </p:txBody>
      </p:sp>
      <p:sp>
        <p:nvSpPr>
          <p:cNvPr id="28" name="TextBox 175">
            <a:extLst>
              <a:ext uri="{FF2B5EF4-FFF2-40B4-BE49-F238E27FC236}">
                <a16:creationId xmlns:a16="http://schemas.microsoft.com/office/drawing/2014/main" id="{6B44F359-FD1B-A222-F7C1-E7C4CB4F74D8}"/>
              </a:ext>
            </a:extLst>
          </p:cNvPr>
          <p:cNvSpPr txBox="1"/>
          <p:nvPr/>
        </p:nvSpPr>
        <p:spPr>
          <a:xfrm>
            <a:off x="4731767" y="4597642"/>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G</a:t>
            </a:r>
          </a:p>
        </p:txBody>
      </p:sp>
      <p:sp>
        <p:nvSpPr>
          <p:cNvPr id="29" name="TextBox 175">
            <a:extLst>
              <a:ext uri="{FF2B5EF4-FFF2-40B4-BE49-F238E27FC236}">
                <a16:creationId xmlns:a16="http://schemas.microsoft.com/office/drawing/2014/main" id="{FABB2B24-6B32-6F26-BCDB-2F7F0E1594FA}"/>
              </a:ext>
            </a:extLst>
          </p:cNvPr>
          <p:cNvSpPr txBox="1"/>
          <p:nvPr/>
        </p:nvSpPr>
        <p:spPr>
          <a:xfrm>
            <a:off x="4715261" y="880563"/>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M</a:t>
            </a:r>
          </a:p>
        </p:txBody>
      </p:sp>
      <p:sp>
        <p:nvSpPr>
          <p:cNvPr id="10" name="TextBox 175">
            <a:extLst>
              <a:ext uri="{FF2B5EF4-FFF2-40B4-BE49-F238E27FC236}">
                <a16:creationId xmlns:a16="http://schemas.microsoft.com/office/drawing/2014/main" id="{4CC519B1-C11E-AA4E-1B1C-BFBDFF31325D}"/>
              </a:ext>
            </a:extLst>
          </p:cNvPr>
          <p:cNvSpPr txBox="1"/>
          <p:nvPr/>
        </p:nvSpPr>
        <p:spPr>
          <a:xfrm>
            <a:off x="5555348" y="880563"/>
            <a:ext cx="412352" cy="360000"/>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C</a:t>
            </a:r>
          </a:p>
        </p:txBody>
      </p:sp>
      <p:sp>
        <p:nvSpPr>
          <p:cNvPr id="30" name="TextBox 175">
            <a:extLst>
              <a:ext uri="{FF2B5EF4-FFF2-40B4-BE49-F238E27FC236}">
                <a16:creationId xmlns:a16="http://schemas.microsoft.com/office/drawing/2014/main" id="{14D6F594-8802-7F81-22CB-CFE2BE52BFCE}"/>
              </a:ext>
            </a:extLst>
          </p:cNvPr>
          <p:cNvSpPr txBox="1"/>
          <p:nvPr/>
        </p:nvSpPr>
        <p:spPr>
          <a:xfrm>
            <a:off x="5969415" y="880563"/>
            <a:ext cx="412352" cy="360000"/>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C</a:t>
            </a:r>
          </a:p>
        </p:txBody>
      </p:sp>
      <p:sp>
        <p:nvSpPr>
          <p:cNvPr id="31" name="TextBox 175">
            <a:extLst>
              <a:ext uri="{FF2B5EF4-FFF2-40B4-BE49-F238E27FC236}">
                <a16:creationId xmlns:a16="http://schemas.microsoft.com/office/drawing/2014/main" id="{2AFFA9A0-5B1B-F7F8-9EAE-D3F1CF226CB0}"/>
              </a:ext>
            </a:extLst>
          </p:cNvPr>
          <p:cNvSpPr txBox="1"/>
          <p:nvPr/>
        </p:nvSpPr>
        <p:spPr>
          <a:xfrm>
            <a:off x="6383482" y="880563"/>
            <a:ext cx="412352" cy="360000"/>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Ô</a:t>
            </a:r>
          </a:p>
        </p:txBody>
      </p:sp>
      <p:sp>
        <p:nvSpPr>
          <p:cNvPr id="32" name="TextBox 175">
            <a:extLst>
              <a:ext uri="{FF2B5EF4-FFF2-40B4-BE49-F238E27FC236}">
                <a16:creationId xmlns:a16="http://schemas.microsoft.com/office/drawing/2014/main" id="{1B4FA489-A4B7-7A9C-FAB3-A93AD3FCF607}"/>
              </a:ext>
            </a:extLst>
          </p:cNvPr>
          <p:cNvSpPr txBox="1"/>
          <p:nvPr/>
        </p:nvSpPr>
        <p:spPr>
          <a:xfrm>
            <a:off x="3428548" y="1989440"/>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Ù</a:t>
            </a:r>
          </a:p>
        </p:txBody>
      </p:sp>
      <p:sp>
        <p:nvSpPr>
          <p:cNvPr id="33" name="TextBox 175">
            <a:extLst>
              <a:ext uri="{FF2B5EF4-FFF2-40B4-BE49-F238E27FC236}">
                <a16:creationId xmlns:a16="http://schemas.microsoft.com/office/drawing/2014/main" id="{CB095C4E-381B-0252-8B8C-D130EE2E474F}"/>
              </a:ext>
            </a:extLst>
          </p:cNvPr>
          <p:cNvSpPr txBox="1"/>
          <p:nvPr/>
        </p:nvSpPr>
        <p:spPr>
          <a:xfrm>
            <a:off x="3862609" y="1989440"/>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N</a:t>
            </a:r>
          </a:p>
        </p:txBody>
      </p:sp>
      <p:sp>
        <p:nvSpPr>
          <p:cNvPr id="34" name="TextBox 175">
            <a:extLst>
              <a:ext uri="{FF2B5EF4-FFF2-40B4-BE49-F238E27FC236}">
                <a16:creationId xmlns:a16="http://schemas.microsoft.com/office/drawing/2014/main" id="{C76161CD-356E-311E-FDF9-FFFE336B5C62}"/>
              </a:ext>
            </a:extLst>
          </p:cNvPr>
          <p:cNvSpPr txBox="1"/>
          <p:nvPr/>
        </p:nvSpPr>
        <p:spPr>
          <a:xfrm>
            <a:off x="4284338" y="1989440"/>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G</a:t>
            </a:r>
          </a:p>
        </p:txBody>
      </p:sp>
      <p:sp>
        <p:nvSpPr>
          <p:cNvPr id="35" name="TextBox 175">
            <a:extLst>
              <a:ext uri="{FF2B5EF4-FFF2-40B4-BE49-F238E27FC236}">
                <a16:creationId xmlns:a16="http://schemas.microsoft.com/office/drawing/2014/main" id="{59CC1DC1-BAE8-97D4-DBAF-DBBAD3D0A254}"/>
              </a:ext>
            </a:extLst>
          </p:cNvPr>
          <p:cNvSpPr txBox="1"/>
          <p:nvPr/>
        </p:nvSpPr>
        <p:spPr>
          <a:xfrm>
            <a:off x="3016357" y="1989440"/>
            <a:ext cx="415329" cy="351058"/>
          </a:xfrm>
          <a:prstGeom prst="rect">
            <a:avLst/>
          </a:prstGeom>
          <a:solidFill>
            <a:schemeClr val="accent2">
              <a:lumMod val="20000"/>
              <a:lumOff val="80000"/>
            </a:schemeClr>
          </a:solidFill>
          <a:ln w="28575">
            <a:solidFill>
              <a:schemeClr val="tx1"/>
            </a:solid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D</a:t>
            </a:r>
          </a:p>
        </p:txBody>
      </p:sp>
      <p:sp>
        <p:nvSpPr>
          <p:cNvPr id="13" name="Mũi tên: Hình ngũ giác 12">
            <a:extLst>
              <a:ext uri="{FF2B5EF4-FFF2-40B4-BE49-F238E27FC236}">
                <a16:creationId xmlns:a16="http://schemas.microsoft.com/office/drawing/2014/main" id="{7CA6595A-FD65-E647-A953-46ACC484591D}"/>
              </a:ext>
            </a:extLst>
          </p:cNvPr>
          <p:cNvSpPr/>
          <p:nvPr/>
        </p:nvSpPr>
        <p:spPr>
          <a:xfrm flipH="1">
            <a:off x="10560195" y="758321"/>
            <a:ext cx="1616765" cy="467563"/>
          </a:xfrm>
          <a:prstGeom prst="homePlat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latin typeface="Times New Roman" panose="02020603050405020304" pitchFamily="18" charset="0"/>
                <a:cs typeface="Times New Roman" panose="02020603050405020304" pitchFamily="18" charset="0"/>
              </a:rPr>
              <a:t>Câu 1</a:t>
            </a:r>
            <a:endParaRPr lang="vi-VN" sz="3600" b="1">
              <a:latin typeface="Times New Roman" panose="02020603050405020304" pitchFamily="18" charset="0"/>
              <a:cs typeface="Times New Roman" panose="02020603050405020304" pitchFamily="18" charset="0"/>
            </a:endParaRPr>
          </a:p>
        </p:txBody>
      </p:sp>
      <p:sp>
        <p:nvSpPr>
          <p:cNvPr id="36" name="Mũi tên: Hình ngũ giác 35">
            <a:extLst>
              <a:ext uri="{FF2B5EF4-FFF2-40B4-BE49-F238E27FC236}">
                <a16:creationId xmlns:a16="http://schemas.microsoft.com/office/drawing/2014/main" id="{BC070B7E-EF80-2F77-B4EA-D9BEBB18E9A2}"/>
              </a:ext>
            </a:extLst>
          </p:cNvPr>
          <p:cNvSpPr/>
          <p:nvPr/>
        </p:nvSpPr>
        <p:spPr>
          <a:xfrm flipH="1">
            <a:off x="10560195" y="1258541"/>
            <a:ext cx="1616765" cy="467563"/>
          </a:xfrm>
          <a:prstGeom prst="homePlat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latin typeface="Times New Roman" panose="02020603050405020304" pitchFamily="18" charset="0"/>
                <a:cs typeface="Times New Roman" panose="02020603050405020304" pitchFamily="18" charset="0"/>
              </a:rPr>
              <a:t>Câu 2</a:t>
            </a:r>
            <a:endParaRPr lang="vi-VN" sz="3600" b="1">
              <a:latin typeface="Times New Roman" panose="02020603050405020304" pitchFamily="18" charset="0"/>
              <a:cs typeface="Times New Roman" panose="02020603050405020304" pitchFamily="18" charset="0"/>
            </a:endParaRPr>
          </a:p>
        </p:txBody>
      </p:sp>
      <p:sp>
        <p:nvSpPr>
          <p:cNvPr id="37" name="Mũi tên: Hình ngũ giác 36">
            <a:extLst>
              <a:ext uri="{FF2B5EF4-FFF2-40B4-BE49-F238E27FC236}">
                <a16:creationId xmlns:a16="http://schemas.microsoft.com/office/drawing/2014/main" id="{D17FF6D1-38C7-C998-C8D3-0D73C6883745}"/>
              </a:ext>
            </a:extLst>
          </p:cNvPr>
          <p:cNvSpPr/>
          <p:nvPr/>
        </p:nvSpPr>
        <p:spPr>
          <a:xfrm flipH="1">
            <a:off x="10560195" y="1745509"/>
            <a:ext cx="1616765" cy="467563"/>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latin typeface="Times New Roman" panose="02020603050405020304" pitchFamily="18" charset="0"/>
                <a:cs typeface="Times New Roman" panose="02020603050405020304" pitchFamily="18" charset="0"/>
              </a:rPr>
              <a:t>Câu 3</a:t>
            </a:r>
            <a:endParaRPr lang="vi-VN" sz="3600" b="1">
              <a:latin typeface="Times New Roman" panose="02020603050405020304" pitchFamily="18" charset="0"/>
              <a:cs typeface="Times New Roman" panose="02020603050405020304" pitchFamily="18" charset="0"/>
            </a:endParaRPr>
          </a:p>
        </p:txBody>
      </p:sp>
      <p:sp>
        <p:nvSpPr>
          <p:cNvPr id="38" name="Mũi tên: Hình ngũ giác 37">
            <a:extLst>
              <a:ext uri="{FF2B5EF4-FFF2-40B4-BE49-F238E27FC236}">
                <a16:creationId xmlns:a16="http://schemas.microsoft.com/office/drawing/2014/main" id="{52062130-27AC-83A1-1466-E14BBA5851CE}"/>
              </a:ext>
            </a:extLst>
          </p:cNvPr>
          <p:cNvSpPr/>
          <p:nvPr/>
        </p:nvSpPr>
        <p:spPr>
          <a:xfrm flipH="1">
            <a:off x="10560195" y="2232477"/>
            <a:ext cx="1616765" cy="467563"/>
          </a:xfrm>
          <a:prstGeom prst="homePlat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latin typeface="Times New Roman" panose="02020603050405020304" pitchFamily="18" charset="0"/>
                <a:cs typeface="Times New Roman" panose="02020603050405020304" pitchFamily="18" charset="0"/>
              </a:rPr>
              <a:t>Câu 4</a:t>
            </a:r>
            <a:endParaRPr lang="vi-VN" sz="3600" b="1">
              <a:latin typeface="Times New Roman" panose="02020603050405020304" pitchFamily="18" charset="0"/>
              <a:cs typeface="Times New Roman" panose="02020603050405020304" pitchFamily="18" charset="0"/>
            </a:endParaRPr>
          </a:p>
        </p:txBody>
      </p:sp>
      <p:sp>
        <p:nvSpPr>
          <p:cNvPr id="39" name="Mũi tên: Hình ngũ giác 38">
            <a:extLst>
              <a:ext uri="{FF2B5EF4-FFF2-40B4-BE49-F238E27FC236}">
                <a16:creationId xmlns:a16="http://schemas.microsoft.com/office/drawing/2014/main" id="{01ED4B36-6556-A239-ACA6-8E5870899394}"/>
              </a:ext>
            </a:extLst>
          </p:cNvPr>
          <p:cNvSpPr/>
          <p:nvPr/>
        </p:nvSpPr>
        <p:spPr>
          <a:xfrm flipH="1">
            <a:off x="10560195" y="2719445"/>
            <a:ext cx="1616765" cy="467563"/>
          </a:xfrm>
          <a:prstGeom prst="homePlat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latin typeface="Times New Roman" panose="02020603050405020304" pitchFamily="18" charset="0"/>
                <a:cs typeface="Times New Roman" panose="02020603050405020304" pitchFamily="18" charset="0"/>
              </a:rPr>
              <a:t>Câu 5</a:t>
            </a:r>
            <a:endParaRPr lang="vi-VN" sz="3600" b="1">
              <a:latin typeface="Times New Roman" panose="02020603050405020304" pitchFamily="18" charset="0"/>
              <a:cs typeface="Times New Roman" panose="02020603050405020304" pitchFamily="18" charset="0"/>
            </a:endParaRPr>
          </a:p>
        </p:txBody>
      </p:sp>
      <p:sp>
        <p:nvSpPr>
          <p:cNvPr id="40" name="Mũi tên: Hình ngũ giác 39">
            <a:extLst>
              <a:ext uri="{FF2B5EF4-FFF2-40B4-BE49-F238E27FC236}">
                <a16:creationId xmlns:a16="http://schemas.microsoft.com/office/drawing/2014/main" id="{C7CA3704-40EF-6636-47E2-7737FB7B0225}"/>
              </a:ext>
            </a:extLst>
          </p:cNvPr>
          <p:cNvSpPr/>
          <p:nvPr/>
        </p:nvSpPr>
        <p:spPr>
          <a:xfrm flipH="1">
            <a:off x="10560195" y="3206413"/>
            <a:ext cx="1616765" cy="467563"/>
          </a:xfrm>
          <a:prstGeom prst="homePlate">
            <a:avLst/>
          </a:prstGeom>
          <a:solidFill>
            <a:srgbClr val="BF9000"/>
          </a:solidFill>
          <a:ln>
            <a:solidFill>
              <a:srgbClr val="BF9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latin typeface="Times New Roman" panose="02020603050405020304" pitchFamily="18" charset="0"/>
                <a:cs typeface="Times New Roman" panose="02020603050405020304" pitchFamily="18" charset="0"/>
              </a:rPr>
              <a:t>Câu 6</a:t>
            </a:r>
            <a:endParaRPr lang="vi-VN" sz="3600" b="1">
              <a:latin typeface="Times New Roman" panose="02020603050405020304" pitchFamily="18" charset="0"/>
              <a:cs typeface="Times New Roman" panose="02020603050405020304" pitchFamily="18" charset="0"/>
            </a:endParaRPr>
          </a:p>
        </p:txBody>
      </p:sp>
      <p:sp>
        <p:nvSpPr>
          <p:cNvPr id="41" name="Mũi tên: Hình ngũ giác 40">
            <a:extLst>
              <a:ext uri="{FF2B5EF4-FFF2-40B4-BE49-F238E27FC236}">
                <a16:creationId xmlns:a16="http://schemas.microsoft.com/office/drawing/2014/main" id="{F064AE92-E37B-9CD9-65FD-52E924130F1A}"/>
              </a:ext>
            </a:extLst>
          </p:cNvPr>
          <p:cNvSpPr/>
          <p:nvPr/>
        </p:nvSpPr>
        <p:spPr>
          <a:xfrm flipH="1">
            <a:off x="10560195" y="3693381"/>
            <a:ext cx="1616765" cy="467563"/>
          </a:xfrm>
          <a:prstGeom prst="homePlate">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latin typeface="Times New Roman" panose="02020603050405020304" pitchFamily="18" charset="0"/>
                <a:cs typeface="Times New Roman" panose="02020603050405020304" pitchFamily="18" charset="0"/>
              </a:rPr>
              <a:t>Câu 7</a:t>
            </a:r>
            <a:endParaRPr lang="vi-VN" sz="3600" b="1">
              <a:latin typeface="Times New Roman" panose="02020603050405020304" pitchFamily="18" charset="0"/>
              <a:cs typeface="Times New Roman" panose="02020603050405020304" pitchFamily="18" charset="0"/>
            </a:endParaRPr>
          </a:p>
        </p:txBody>
      </p:sp>
      <p:sp>
        <p:nvSpPr>
          <p:cNvPr id="42" name="Mũi tên: Hình ngũ giác 41">
            <a:extLst>
              <a:ext uri="{FF2B5EF4-FFF2-40B4-BE49-F238E27FC236}">
                <a16:creationId xmlns:a16="http://schemas.microsoft.com/office/drawing/2014/main" id="{07A915C1-D96D-AF86-8E38-6D6223C7F209}"/>
              </a:ext>
            </a:extLst>
          </p:cNvPr>
          <p:cNvSpPr/>
          <p:nvPr/>
        </p:nvSpPr>
        <p:spPr>
          <a:xfrm flipH="1">
            <a:off x="10560195" y="4180349"/>
            <a:ext cx="1616765" cy="467563"/>
          </a:xfrm>
          <a:prstGeom prst="homePlate">
            <a:avLst/>
          </a:prstGeom>
          <a:solidFill>
            <a:srgbClr val="FFC000"/>
          </a:solidFill>
          <a:ln>
            <a:solidFill>
              <a:srgbClr val="ADB9C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latin typeface="Times New Roman" panose="02020603050405020304" pitchFamily="18" charset="0"/>
                <a:cs typeface="Times New Roman" panose="02020603050405020304" pitchFamily="18" charset="0"/>
              </a:rPr>
              <a:t>Câu 8</a:t>
            </a:r>
            <a:endParaRPr lang="vi-VN" sz="3600" b="1">
              <a:latin typeface="Times New Roman" panose="02020603050405020304" pitchFamily="18" charset="0"/>
              <a:cs typeface="Times New Roman" panose="02020603050405020304" pitchFamily="18" charset="0"/>
            </a:endParaRPr>
          </a:p>
        </p:txBody>
      </p:sp>
      <p:sp>
        <p:nvSpPr>
          <p:cNvPr id="44" name="Hình chữ nhật: Góc Tròn 43">
            <a:extLst>
              <a:ext uri="{FF2B5EF4-FFF2-40B4-BE49-F238E27FC236}">
                <a16:creationId xmlns:a16="http://schemas.microsoft.com/office/drawing/2014/main" id="{D162AC0F-9B7D-F6BF-93D4-CFEA2635EDA0}"/>
              </a:ext>
            </a:extLst>
          </p:cNvPr>
          <p:cNvSpPr/>
          <p:nvPr/>
        </p:nvSpPr>
        <p:spPr>
          <a:xfrm>
            <a:off x="2348764" y="5297020"/>
            <a:ext cx="7494471" cy="1351813"/>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rPr>
              <a:t>1. Bài Tin Mừng hôm nay của thánh sử nào?</a:t>
            </a:r>
          </a:p>
        </p:txBody>
      </p:sp>
      <p:sp>
        <p:nvSpPr>
          <p:cNvPr id="45" name="Hình chữ nhật: Góc Tròn 44">
            <a:extLst>
              <a:ext uri="{FF2B5EF4-FFF2-40B4-BE49-F238E27FC236}">
                <a16:creationId xmlns:a16="http://schemas.microsoft.com/office/drawing/2014/main" id="{4A7A7064-A2E3-F0BA-1F0A-2CA09A8391ED}"/>
              </a:ext>
            </a:extLst>
          </p:cNvPr>
          <p:cNvSpPr/>
          <p:nvPr/>
        </p:nvSpPr>
        <p:spPr>
          <a:xfrm>
            <a:off x="2330555" y="5297020"/>
            <a:ext cx="7512680" cy="1378805"/>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32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rPr>
              <a:t> 2. </a:t>
            </a:r>
            <a:r>
              <a:rPr lang="vi-VN" sz="40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rPr>
              <a:t>Chúa Giê su làm gì để dân chúng hiểu về Nước Trời?</a:t>
            </a:r>
            <a:endParaRPr lang="en-US" sz="32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46" name="Hình chữ nhật: Góc Tròn 45">
            <a:extLst>
              <a:ext uri="{FF2B5EF4-FFF2-40B4-BE49-F238E27FC236}">
                <a16:creationId xmlns:a16="http://schemas.microsoft.com/office/drawing/2014/main" id="{53B8DDE4-EBAA-E708-58EB-FFB1550C4855}"/>
              </a:ext>
            </a:extLst>
          </p:cNvPr>
          <p:cNvSpPr/>
          <p:nvPr/>
        </p:nvSpPr>
        <p:spPr>
          <a:xfrm>
            <a:off x="2348763" y="5297020"/>
            <a:ext cx="7494471" cy="1457295"/>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28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rPr>
              <a:t> </a:t>
            </a:r>
            <a:r>
              <a:rPr lang="en-US" sz="32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rPr>
              <a:t>3</a:t>
            </a:r>
            <a:r>
              <a:rPr lang="en-US" sz="20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rPr>
              <a:t>. </a:t>
            </a:r>
            <a:r>
              <a:rPr lang="vi-VN" sz="28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rPr>
              <a:t>Điền vào chỗ trống: “ Chuyện Nước Thiên Chúa thì cũng tựa như chuyện một người vãi…xuống đất”</a:t>
            </a:r>
            <a:endParaRPr lang="en-US" sz="20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47" name="Hình chữ nhật: Góc Tròn 46">
            <a:extLst>
              <a:ext uri="{FF2B5EF4-FFF2-40B4-BE49-F238E27FC236}">
                <a16:creationId xmlns:a16="http://schemas.microsoft.com/office/drawing/2014/main" id="{DDAD4A59-56A1-322B-7934-69EEBCE0E727}"/>
              </a:ext>
            </a:extLst>
          </p:cNvPr>
          <p:cNvSpPr/>
          <p:nvPr/>
        </p:nvSpPr>
        <p:spPr>
          <a:xfrm>
            <a:off x="2348762" y="5297020"/>
            <a:ext cx="7494471" cy="1454534"/>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32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rPr>
              <a:t> 4. </a:t>
            </a:r>
            <a:r>
              <a:rPr lang="en-US" sz="40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rPr>
              <a:t>Chúa Giêsu nói: “ Đất tự động…?</a:t>
            </a:r>
            <a:endParaRPr lang="en-US" sz="32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48" name="Hình chữ nhật: Góc Tròn 47">
            <a:extLst>
              <a:ext uri="{FF2B5EF4-FFF2-40B4-BE49-F238E27FC236}">
                <a16:creationId xmlns:a16="http://schemas.microsoft.com/office/drawing/2014/main" id="{4678DA7B-8832-6A88-3282-C585E01D394F}"/>
              </a:ext>
            </a:extLst>
          </p:cNvPr>
          <p:cNvSpPr/>
          <p:nvPr/>
        </p:nvSpPr>
        <p:spPr>
          <a:xfrm>
            <a:off x="2348761" y="5297020"/>
            <a:ext cx="7494471" cy="1454534"/>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32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rPr>
              <a:t> 5. </a:t>
            </a:r>
            <a:r>
              <a:rPr lang="vi-VN" sz="40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rPr>
              <a:t>Khi đến mùa lúa chín người ta đem liềm hái ra làm gì? </a:t>
            </a:r>
            <a:endParaRPr lang="en-US" sz="32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49" name="Hình chữ nhật: Góc Tròn 48">
            <a:extLst>
              <a:ext uri="{FF2B5EF4-FFF2-40B4-BE49-F238E27FC236}">
                <a16:creationId xmlns:a16="http://schemas.microsoft.com/office/drawing/2014/main" id="{119A4109-ABED-6A55-CF26-AF54D5C54665}"/>
              </a:ext>
            </a:extLst>
          </p:cNvPr>
          <p:cNvSpPr/>
          <p:nvPr/>
        </p:nvSpPr>
        <p:spPr>
          <a:xfrm>
            <a:off x="2366974" y="5297020"/>
            <a:ext cx="7494471" cy="1454534"/>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32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rPr>
              <a:t> </a:t>
            </a:r>
          </a:p>
          <a:p>
            <a:pPr lvl="0" algn="ctr"/>
            <a:r>
              <a:rPr lang="en-US" sz="32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rPr>
              <a:t>6. </a:t>
            </a:r>
            <a:r>
              <a:rPr lang="vi-VN" sz="40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rPr>
              <a:t>Đức Giê su ví Nước Thiên Chúa giống như cái gì?</a:t>
            </a:r>
          </a:p>
          <a:p>
            <a:pPr algn="ctr"/>
            <a:endParaRPr lang="en-US" sz="32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50" name="Hình chữ nhật: Góc Tròn 49">
            <a:extLst>
              <a:ext uri="{FF2B5EF4-FFF2-40B4-BE49-F238E27FC236}">
                <a16:creationId xmlns:a16="http://schemas.microsoft.com/office/drawing/2014/main" id="{1C6B908C-8483-7397-0F4E-0A7270D29EFE}"/>
              </a:ext>
            </a:extLst>
          </p:cNvPr>
          <p:cNvSpPr/>
          <p:nvPr/>
        </p:nvSpPr>
        <p:spPr>
          <a:xfrm>
            <a:off x="2348759" y="5297020"/>
            <a:ext cx="7494471" cy="148610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32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rPr>
              <a:t>7. </a:t>
            </a:r>
            <a:r>
              <a:rPr lang="vi-VN" sz="32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rPr>
              <a:t>Hạt cải là thứ nhỏ nhất, nhưng khi lớn lên thì chim trời có thể làm gì?</a:t>
            </a:r>
            <a:endParaRPr lang="en-US" sz="32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51" name="Hình chữ nhật: Góc Tròn 50">
            <a:extLst>
              <a:ext uri="{FF2B5EF4-FFF2-40B4-BE49-F238E27FC236}">
                <a16:creationId xmlns:a16="http://schemas.microsoft.com/office/drawing/2014/main" id="{DA716E4A-9BA2-003D-8FD3-93BFD9FF07DD}"/>
              </a:ext>
            </a:extLst>
          </p:cNvPr>
          <p:cNvSpPr/>
          <p:nvPr/>
        </p:nvSpPr>
        <p:spPr>
          <a:xfrm>
            <a:off x="2347507" y="5297020"/>
            <a:ext cx="7494471" cy="148303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32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rPr>
              <a:t> </a:t>
            </a:r>
          </a:p>
          <a:p>
            <a:pPr lvl="0" algn="ctr"/>
            <a:r>
              <a:rPr lang="en-US" sz="28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rPr>
              <a:t>8. </a:t>
            </a:r>
            <a:r>
              <a:rPr lang="vi-VN" sz="28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rPr>
              <a:t>Chúa Giê su dùng dụ ngôn mà giảng cho dân chúng, nhưng khi chỉ có Thầy trò với nhau thì người làm gì?</a:t>
            </a:r>
            <a:endParaRPr lang="en-US" sz="28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endParaRPr>
          </a:p>
          <a:p>
            <a:pPr algn="ctr"/>
            <a:endParaRPr lang="en-US" sz="3200" b="1">
              <a:ln/>
              <a:solidFill>
                <a:srgbClr val="00B050"/>
              </a:solidFill>
              <a:latin typeface="Times New Roman" panose="02020603050405020304" pitchFamily="18" charset="0"/>
              <a:ea typeface="Tahoma" panose="020B0604030504040204" pitchFamily="34" charset="0"/>
              <a:cs typeface="Times New Roman" panose="02020603050405020304" pitchFamily="18" charset="0"/>
            </a:endParaRPr>
          </a:p>
        </p:txBody>
      </p:sp>
      <p:grpSp>
        <p:nvGrpSpPr>
          <p:cNvPr id="262" name="Nhóm 261">
            <a:extLst>
              <a:ext uri="{FF2B5EF4-FFF2-40B4-BE49-F238E27FC236}">
                <a16:creationId xmlns:a16="http://schemas.microsoft.com/office/drawing/2014/main" id="{3020EE5D-CE55-F727-07A5-883BDE2FC9CC}"/>
              </a:ext>
            </a:extLst>
          </p:cNvPr>
          <p:cNvGrpSpPr/>
          <p:nvPr/>
        </p:nvGrpSpPr>
        <p:grpSpPr>
          <a:xfrm>
            <a:off x="4721237" y="885680"/>
            <a:ext cx="2080573" cy="360000"/>
            <a:chOff x="4867661" y="1032963"/>
            <a:chExt cx="2080573" cy="360000"/>
          </a:xfrm>
          <a:solidFill>
            <a:schemeClr val="accent6">
              <a:lumMod val="60000"/>
              <a:lumOff val="40000"/>
            </a:schemeClr>
          </a:solidFill>
        </p:grpSpPr>
        <p:sp>
          <p:nvSpPr>
            <p:cNvPr id="257" name="TextBox 175">
              <a:extLst>
                <a:ext uri="{FF2B5EF4-FFF2-40B4-BE49-F238E27FC236}">
                  <a16:creationId xmlns:a16="http://schemas.microsoft.com/office/drawing/2014/main" id="{8F79BE20-3CC4-8763-763F-AECEEFC6BC51}"/>
                </a:ext>
              </a:extLst>
            </p:cNvPr>
            <p:cNvSpPr txBox="1"/>
            <p:nvPr/>
          </p:nvSpPr>
          <p:spPr>
            <a:xfrm>
              <a:off x="5295396" y="1032963"/>
              <a:ext cx="412352" cy="360000"/>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258" name="TextBox 175">
              <a:extLst>
                <a:ext uri="{FF2B5EF4-FFF2-40B4-BE49-F238E27FC236}">
                  <a16:creationId xmlns:a16="http://schemas.microsoft.com/office/drawing/2014/main" id="{CC113DAE-FAF5-B6DF-3F6A-53D1990CBEE3}"/>
                </a:ext>
              </a:extLst>
            </p:cNvPr>
            <p:cNvSpPr txBox="1"/>
            <p:nvPr/>
          </p:nvSpPr>
          <p:spPr>
            <a:xfrm>
              <a:off x="4867661" y="1032963"/>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259" name="TextBox 175">
              <a:extLst>
                <a:ext uri="{FF2B5EF4-FFF2-40B4-BE49-F238E27FC236}">
                  <a16:creationId xmlns:a16="http://schemas.microsoft.com/office/drawing/2014/main" id="{B55C40A3-C834-5AEA-AE80-79C456C0CED1}"/>
                </a:ext>
              </a:extLst>
            </p:cNvPr>
            <p:cNvSpPr txBox="1"/>
            <p:nvPr/>
          </p:nvSpPr>
          <p:spPr>
            <a:xfrm>
              <a:off x="5707748" y="1032963"/>
              <a:ext cx="412352" cy="360000"/>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260" name="TextBox 175">
              <a:extLst>
                <a:ext uri="{FF2B5EF4-FFF2-40B4-BE49-F238E27FC236}">
                  <a16:creationId xmlns:a16="http://schemas.microsoft.com/office/drawing/2014/main" id="{349D84A1-D84C-18BC-D24F-E2CCF07BDB07}"/>
                </a:ext>
              </a:extLst>
            </p:cNvPr>
            <p:cNvSpPr txBox="1"/>
            <p:nvPr/>
          </p:nvSpPr>
          <p:spPr>
            <a:xfrm>
              <a:off x="6121815" y="1032963"/>
              <a:ext cx="412352" cy="360000"/>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261" name="TextBox 175">
              <a:extLst>
                <a:ext uri="{FF2B5EF4-FFF2-40B4-BE49-F238E27FC236}">
                  <a16:creationId xmlns:a16="http://schemas.microsoft.com/office/drawing/2014/main" id="{CD1DB412-5610-96EC-0E75-00FD5EFF9037}"/>
                </a:ext>
              </a:extLst>
            </p:cNvPr>
            <p:cNvSpPr txBox="1"/>
            <p:nvPr/>
          </p:nvSpPr>
          <p:spPr>
            <a:xfrm>
              <a:off x="6535882" y="1032963"/>
              <a:ext cx="412352" cy="360000"/>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grpSp>
      <p:grpSp>
        <p:nvGrpSpPr>
          <p:cNvPr id="273" name="Nhóm 272">
            <a:extLst>
              <a:ext uri="{FF2B5EF4-FFF2-40B4-BE49-F238E27FC236}">
                <a16:creationId xmlns:a16="http://schemas.microsoft.com/office/drawing/2014/main" id="{5EBF2096-361F-F3B7-8E99-2FE31D6F326F}"/>
              </a:ext>
            </a:extLst>
          </p:cNvPr>
          <p:cNvGrpSpPr/>
          <p:nvPr/>
        </p:nvGrpSpPr>
        <p:grpSpPr>
          <a:xfrm>
            <a:off x="3024568" y="1978442"/>
            <a:ext cx="4179264" cy="358314"/>
            <a:chOff x="3168757" y="2137705"/>
            <a:chExt cx="4179264" cy="358314"/>
          </a:xfrm>
          <a:solidFill>
            <a:schemeClr val="accent6">
              <a:lumMod val="60000"/>
              <a:lumOff val="40000"/>
            </a:schemeClr>
          </a:solidFill>
        </p:grpSpPr>
        <p:sp>
          <p:nvSpPr>
            <p:cNvPr id="263" name="TextBox 175">
              <a:extLst>
                <a:ext uri="{FF2B5EF4-FFF2-40B4-BE49-F238E27FC236}">
                  <a16:creationId xmlns:a16="http://schemas.microsoft.com/office/drawing/2014/main" id="{9AD430E2-32E6-A66D-7206-4668AB69EBA2}"/>
                </a:ext>
              </a:extLst>
            </p:cNvPr>
            <p:cNvSpPr txBox="1"/>
            <p:nvPr/>
          </p:nvSpPr>
          <p:spPr>
            <a:xfrm>
              <a:off x="5279852" y="2144961"/>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264" name="TextBox 175">
              <a:extLst>
                <a:ext uri="{FF2B5EF4-FFF2-40B4-BE49-F238E27FC236}">
                  <a16:creationId xmlns:a16="http://schemas.microsoft.com/office/drawing/2014/main" id="{4B27ED9A-2207-9488-3537-18C5DFE530F7}"/>
                </a:ext>
              </a:extLst>
            </p:cNvPr>
            <p:cNvSpPr txBox="1"/>
            <p:nvPr/>
          </p:nvSpPr>
          <p:spPr>
            <a:xfrm>
              <a:off x="5713913" y="2140466"/>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265" name="TextBox 175">
              <a:extLst>
                <a:ext uri="{FF2B5EF4-FFF2-40B4-BE49-F238E27FC236}">
                  <a16:creationId xmlns:a16="http://schemas.microsoft.com/office/drawing/2014/main" id="{755509F2-742F-AD56-E2E6-C94FB4E346DE}"/>
                </a:ext>
              </a:extLst>
            </p:cNvPr>
            <p:cNvSpPr txBox="1"/>
            <p:nvPr/>
          </p:nvSpPr>
          <p:spPr>
            <a:xfrm>
              <a:off x="6135642" y="2144961"/>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266" name="TextBox 175">
              <a:extLst>
                <a:ext uri="{FF2B5EF4-FFF2-40B4-BE49-F238E27FC236}">
                  <a16:creationId xmlns:a16="http://schemas.microsoft.com/office/drawing/2014/main" id="{8C6ED7BF-8101-C7A8-FA63-E6AEDC841EC0}"/>
                </a:ext>
              </a:extLst>
            </p:cNvPr>
            <p:cNvSpPr txBox="1"/>
            <p:nvPr/>
          </p:nvSpPr>
          <p:spPr>
            <a:xfrm>
              <a:off x="6534167" y="2144961"/>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267" name="TextBox 175">
              <a:extLst>
                <a:ext uri="{FF2B5EF4-FFF2-40B4-BE49-F238E27FC236}">
                  <a16:creationId xmlns:a16="http://schemas.microsoft.com/office/drawing/2014/main" id="{37193C04-883B-641B-5210-1319D6D73FF5}"/>
                </a:ext>
              </a:extLst>
            </p:cNvPr>
            <p:cNvSpPr txBox="1"/>
            <p:nvPr/>
          </p:nvSpPr>
          <p:spPr>
            <a:xfrm>
              <a:off x="6932692" y="2144961"/>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268" name="TextBox 175">
              <a:extLst>
                <a:ext uri="{FF2B5EF4-FFF2-40B4-BE49-F238E27FC236}">
                  <a16:creationId xmlns:a16="http://schemas.microsoft.com/office/drawing/2014/main" id="{5C33DD63-F334-8CF9-40D5-B9D9BBD3FB72}"/>
                </a:ext>
              </a:extLst>
            </p:cNvPr>
            <p:cNvSpPr txBox="1"/>
            <p:nvPr/>
          </p:nvSpPr>
          <p:spPr>
            <a:xfrm>
              <a:off x="4867661" y="2137705"/>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269" name="TextBox 175">
              <a:extLst>
                <a:ext uri="{FF2B5EF4-FFF2-40B4-BE49-F238E27FC236}">
                  <a16:creationId xmlns:a16="http://schemas.microsoft.com/office/drawing/2014/main" id="{EA7917EE-FFB0-3C54-40F1-1B7EB7670043}"/>
                </a:ext>
              </a:extLst>
            </p:cNvPr>
            <p:cNvSpPr txBox="1"/>
            <p:nvPr/>
          </p:nvSpPr>
          <p:spPr>
            <a:xfrm>
              <a:off x="3580948" y="2141840"/>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270" name="TextBox 175">
              <a:extLst>
                <a:ext uri="{FF2B5EF4-FFF2-40B4-BE49-F238E27FC236}">
                  <a16:creationId xmlns:a16="http://schemas.microsoft.com/office/drawing/2014/main" id="{8BB26F6E-E0B7-420E-AE4C-3CF389B8C97D}"/>
                </a:ext>
              </a:extLst>
            </p:cNvPr>
            <p:cNvSpPr txBox="1"/>
            <p:nvPr/>
          </p:nvSpPr>
          <p:spPr>
            <a:xfrm>
              <a:off x="4015009" y="2141840"/>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271" name="TextBox 175">
              <a:extLst>
                <a:ext uri="{FF2B5EF4-FFF2-40B4-BE49-F238E27FC236}">
                  <a16:creationId xmlns:a16="http://schemas.microsoft.com/office/drawing/2014/main" id="{341FD1B7-80F5-1D9A-DED5-36D4CD06C352}"/>
                </a:ext>
              </a:extLst>
            </p:cNvPr>
            <p:cNvSpPr txBox="1"/>
            <p:nvPr/>
          </p:nvSpPr>
          <p:spPr>
            <a:xfrm>
              <a:off x="4436738" y="2141840"/>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272" name="TextBox 175">
              <a:extLst>
                <a:ext uri="{FF2B5EF4-FFF2-40B4-BE49-F238E27FC236}">
                  <a16:creationId xmlns:a16="http://schemas.microsoft.com/office/drawing/2014/main" id="{C7501A9E-9531-FFCA-307A-3F7DD1F37B75}"/>
                </a:ext>
              </a:extLst>
            </p:cNvPr>
            <p:cNvSpPr txBox="1"/>
            <p:nvPr/>
          </p:nvSpPr>
          <p:spPr>
            <a:xfrm>
              <a:off x="3168757" y="2141840"/>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grpSp>
      <p:grpSp>
        <p:nvGrpSpPr>
          <p:cNvPr id="282" name="Nhóm 281">
            <a:extLst>
              <a:ext uri="{FF2B5EF4-FFF2-40B4-BE49-F238E27FC236}">
                <a16:creationId xmlns:a16="http://schemas.microsoft.com/office/drawing/2014/main" id="{B0FFCB16-83DF-B5E1-FBAE-CC2F35B31308}"/>
              </a:ext>
            </a:extLst>
          </p:cNvPr>
          <p:cNvGrpSpPr/>
          <p:nvPr/>
        </p:nvGrpSpPr>
        <p:grpSpPr>
          <a:xfrm>
            <a:off x="516736" y="542392"/>
            <a:ext cx="435275" cy="2930869"/>
            <a:chOff x="523810" y="520033"/>
            <a:chExt cx="435275" cy="2930869"/>
          </a:xfrm>
          <a:solidFill>
            <a:schemeClr val="accent6">
              <a:lumMod val="60000"/>
              <a:lumOff val="40000"/>
            </a:schemeClr>
          </a:solidFill>
        </p:grpSpPr>
        <p:sp>
          <p:nvSpPr>
            <p:cNvPr id="274" name="TextBox 175">
              <a:extLst>
                <a:ext uri="{FF2B5EF4-FFF2-40B4-BE49-F238E27FC236}">
                  <a16:creationId xmlns:a16="http://schemas.microsoft.com/office/drawing/2014/main" id="{01888704-1EC0-989C-A8AC-48A85E5FE64B}"/>
                </a:ext>
              </a:extLst>
            </p:cNvPr>
            <p:cNvSpPr txBox="1"/>
            <p:nvPr/>
          </p:nvSpPr>
          <p:spPr>
            <a:xfrm>
              <a:off x="537401" y="1585484"/>
              <a:ext cx="415329" cy="360000"/>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275" name="TextBox 175">
              <a:extLst>
                <a:ext uri="{FF2B5EF4-FFF2-40B4-BE49-F238E27FC236}">
                  <a16:creationId xmlns:a16="http://schemas.microsoft.com/office/drawing/2014/main" id="{E2939F52-C4FA-28F8-7D95-EA62211B9389}"/>
                </a:ext>
              </a:extLst>
            </p:cNvPr>
            <p:cNvSpPr txBox="1"/>
            <p:nvPr/>
          </p:nvSpPr>
          <p:spPr>
            <a:xfrm>
              <a:off x="540639" y="1965022"/>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276" name="TextBox 175">
              <a:extLst>
                <a:ext uri="{FF2B5EF4-FFF2-40B4-BE49-F238E27FC236}">
                  <a16:creationId xmlns:a16="http://schemas.microsoft.com/office/drawing/2014/main" id="{21321F9A-3611-99B0-B5D6-B899C9CB66CB}"/>
                </a:ext>
              </a:extLst>
            </p:cNvPr>
            <p:cNvSpPr txBox="1"/>
            <p:nvPr/>
          </p:nvSpPr>
          <p:spPr>
            <a:xfrm>
              <a:off x="538719" y="2343296"/>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277" name="TextBox 175">
              <a:extLst>
                <a:ext uri="{FF2B5EF4-FFF2-40B4-BE49-F238E27FC236}">
                  <a16:creationId xmlns:a16="http://schemas.microsoft.com/office/drawing/2014/main" id="{046FB412-B844-DCF7-C9CD-5705722A5E75}"/>
                </a:ext>
              </a:extLst>
            </p:cNvPr>
            <p:cNvSpPr txBox="1"/>
            <p:nvPr/>
          </p:nvSpPr>
          <p:spPr>
            <a:xfrm>
              <a:off x="536799" y="2721570"/>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278" name="TextBox 175">
              <a:extLst>
                <a:ext uri="{FF2B5EF4-FFF2-40B4-BE49-F238E27FC236}">
                  <a16:creationId xmlns:a16="http://schemas.microsoft.com/office/drawing/2014/main" id="{748CB0F8-306E-D9E7-D4AA-08C338AE898F}"/>
                </a:ext>
              </a:extLst>
            </p:cNvPr>
            <p:cNvSpPr txBox="1"/>
            <p:nvPr/>
          </p:nvSpPr>
          <p:spPr>
            <a:xfrm>
              <a:off x="534879" y="3099844"/>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279" name="TextBox 175">
              <a:extLst>
                <a:ext uri="{FF2B5EF4-FFF2-40B4-BE49-F238E27FC236}">
                  <a16:creationId xmlns:a16="http://schemas.microsoft.com/office/drawing/2014/main" id="{2E5BB103-EB66-5021-6359-427B5B59620B}"/>
                </a:ext>
              </a:extLst>
            </p:cNvPr>
            <p:cNvSpPr txBox="1"/>
            <p:nvPr/>
          </p:nvSpPr>
          <p:spPr>
            <a:xfrm>
              <a:off x="535755" y="520033"/>
              <a:ext cx="423330"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280" name="TextBox 175">
              <a:extLst>
                <a:ext uri="{FF2B5EF4-FFF2-40B4-BE49-F238E27FC236}">
                  <a16:creationId xmlns:a16="http://schemas.microsoft.com/office/drawing/2014/main" id="{FBF127F7-C893-6622-DA8C-E9194A455B49}"/>
                </a:ext>
              </a:extLst>
            </p:cNvPr>
            <p:cNvSpPr txBox="1"/>
            <p:nvPr/>
          </p:nvSpPr>
          <p:spPr>
            <a:xfrm>
              <a:off x="523810" y="1199076"/>
              <a:ext cx="423330" cy="360000"/>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281" name="TextBox 175">
              <a:extLst>
                <a:ext uri="{FF2B5EF4-FFF2-40B4-BE49-F238E27FC236}">
                  <a16:creationId xmlns:a16="http://schemas.microsoft.com/office/drawing/2014/main" id="{9C3B7D99-B6D0-0718-A7F9-6B026C240336}"/>
                </a:ext>
              </a:extLst>
            </p:cNvPr>
            <p:cNvSpPr txBox="1"/>
            <p:nvPr/>
          </p:nvSpPr>
          <p:spPr>
            <a:xfrm>
              <a:off x="534879" y="851730"/>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grpSp>
      <p:sp>
        <p:nvSpPr>
          <p:cNvPr id="53" name="TextBox 175">
            <a:extLst>
              <a:ext uri="{FF2B5EF4-FFF2-40B4-BE49-F238E27FC236}">
                <a16:creationId xmlns:a16="http://schemas.microsoft.com/office/drawing/2014/main" id="{2EAD2D9B-920B-3212-853E-4A00A21741DB}"/>
              </a:ext>
            </a:extLst>
          </p:cNvPr>
          <p:cNvSpPr txBox="1"/>
          <p:nvPr/>
        </p:nvSpPr>
        <p:spPr>
          <a:xfrm>
            <a:off x="541655" y="14364"/>
            <a:ext cx="415329" cy="360000"/>
          </a:xfrm>
          <a:prstGeom prst="rect">
            <a:avLst/>
          </a:prstGeom>
          <a:solidFill>
            <a:schemeClr val="bg1"/>
          </a:solidFill>
          <a:ln w="28575">
            <a:no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3</a:t>
            </a:r>
          </a:p>
        </p:txBody>
      </p:sp>
      <p:sp>
        <p:nvSpPr>
          <p:cNvPr id="54" name="TextBox 175">
            <a:extLst>
              <a:ext uri="{FF2B5EF4-FFF2-40B4-BE49-F238E27FC236}">
                <a16:creationId xmlns:a16="http://schemas.microsoft.com/office/drawing/2014/main" id="{4DD66942-9C79-8B51-F821-2C077783EA90}"/>
              </a:ext>
            </a:extLst>
          </p:cNvPr>
          <p:cNvSpPr txBox="1"/>
          <p:nvPr/>
        </p:nvSpPr>
        <p:spPr>
          <a:xfrm>
            <a:off x="7025187" y="922020"/>
            <a:ext cx="415329" cy="360000"/>
          </a:xfrm>
          <a:prstGeom prst="rect">
            <a:avLst/>
          </a:prstGeom>
          <a:solidFill>
            <a:schemeClr val="bg1"/>
          </a:solidFill>
          <a:ln w="28575">
            <a:no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1</a:t>
            </a:r>
          </a:p>
        </p:txBody>
      </p:sp>
      <p:sp>
        <p:nvSpPr>
          <p:cNvPr id="55" name="TextBox 175">
            <a:extLst>
              <a:ext uri="{FF2B5EF4-FFF2-40B4-BE49-F238E27FC236}">
                <a16:creationId xmlns:a16="http://schemas.microsoft.com/office/drawing/2014/main" id="{B08E9A6B-556A-2A98-1213-A03DDB5DB677}"/>
              </a:ext>
            </a:extLst>
          </p:cNvPr>
          <p:cNvSpPr txBox="1"/>
          <p:nvPr/>
        </p:nvSpPr>
        <p:spPr>
          <a:xfrm>
            <a:off x="7276664" y="2005996"/>
            <a:ext cx="415329" cy="360000"/>
          </a:xfrm>
          <a:prstGeom prst="rect">
            <a:avLst/>
          </a:prstGeom>
          <a:solidFill>
            <a:schemeClr val="bg1"/>
          </a:solidFill>
          <a:ln w="28575">
            <a:no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2</a:t>
            </a:r>
          </a:p>
        </p:txBody>
      </p:sp>
      <p:sp>
        <p:nvSpPr>
          <p:cNvPr id="56" name="TextBox 175">
            <a:extLst>
              <a:ext uri="{FF2B5EF4-FFF2-40B4-BE49-F238E27FC236}">
                <a16:creationId xmlns:a16="http://schemas.microsoft.com/office/drawing/2014/main" id="{4BC9E490-63B2-D69A-FC27-3BFC6BC13AC8}"/>
              </a:ext>
            </a:extLst>
          </p:cNvPr>
          <p:cNvSpPr txBox="1"/>
          <p:nvPr/>
        </p:nvSpPr>
        <p:spPr>
          <a:xfrm>
            <a:off x="5715365" y="454718"/>
            <a:ext cx="415329" cy="360000"/>
          </a:xfrm>
          <a:prstGeom prst="rect">
            <a:avLst/>
          </a:prstGeom>
          <a:solidFill>
            <a:schemeClr val="bg1"/>
          </a:solidFill>
          <a:ln w="28575">
            <a:no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4</a:t>
            </a:r>
          </a:p>
        </p:txBody>
      </p:sp>
      <p:sp>
        <p:nvSpPr>
          <p:cNvPr id="57" name="TextBox 175">
            <a:extLst>
              <a:ext uri="{FF2B5EF4-FFF2-40B4-BE49-F238E27FC236}">
                <a16:creationId xmlns:a16="http://schemas.microsoft.com/office/drawing/2014/main" id="{3205A543-1573-C023-01B0-27B88555ABF8}"/>
              </a:ext>
            </a:extLst>
          </p:cNvPr>
          <p:cNvSpPr txBox="1"/>
          <p:nvPr/>
        </p:nvSpPr>
        <p:spPr>
          <a:xfrm>
            <a:off x="1789334" y="3492823"/>
            <a:ext cx="415329" cy="360000"/>
          </a:xfrm>
          <a:prstGeom prst="rect">
            <a:avLst/>
          </a:prstGeom>
          <a:solidFill>
            <a:schemeClr val="bg1"/>
          </a:solidFill>
          <a:ln w="28575">
            <a:no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8</a:t>
            </a:r>
          </a:p>
        </p:txBody>
      </p:sp>
      <p:sp>
        <p:nvSpPr>
          <p:cNvPr id="58" name="TextBox 175">
            <a:extLst>
              <a:ext uri="{FF2B5EF4-FFF2-40B4-BE49-F238E27FC236}">
                <a16:creationId xmlns:a16="http://schemas.microsoft.com/office/drawing/2014/main" id="{28BFB9B3-7908-520E-4C02-35B2CDEF083E}"/>
              </a:ext>
            </a:extLst>
          </p:cNvPr>
          <p:cNvSpPr txBox="1"/>
          <p:nvPr/>
        </p:nvSpPr>
        <p:spPr>
          <a:xfrm>
            <a:off x="6035097" y="4604688"/>
            <a:ext cx="415329" cy="360000"/>
          </a:xfrm>
          <a:prstGeom prst="rect">
            <a:avLst/>
          </a:prstGeom>
          <a:solidFill>
            <a:schemeClr val="bg1"/>
          </a:solidFill>
          <a:ln w="28575">
            <a:no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5</a:t>
            </a:r>
          </a:p>
        </p:txBody>
      </p:sp>
      <p:sp>
        <p:nvSpPr>
          <p:cNvPr id="59" name="TextBox 175">
            <a:extLst>
              <a:ext uri="{FF2B5EF4-FFF2-40B4-BE49-F238E27FC236}">
                <a16:creationId xmlns:a16="http://schemas.microsoft.com/office/drawing/2014/main" id="{7FD2705A-174B-C065-3CBC-3240368EAA61}"/>
              </a:ext>
            </a:extLst>
          </p:cNvPr>
          <p:cNvSpPr txBox="1"/>
          <p:nvPr/>
        </p:nvSpPr>
        <p:spPr>
          <a:xfrm>
            <a:off x="4699667" y="4933014"/>
            <a:ext cx="415329" cy="360000"/>
          </a:xfrm>
          <a:prstGeom prst="rect">
            <a:avLst/>
          </a:prstGeom>
          <a:solidFill>
            <a:schemeClr val="bg1"/>
          </a:solidFill>
          <a:ln w="28575">
            <a:no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7</a:t>
            </a:r>
          </a:p>
        </p:txBody>
      </p:sp>
      <p:sp>
        <p:nvSpPr>
          <p:cNvPr id="60" name="TextBox 175">
            <a:extLst>
              <a:ext uri="{FF2B5EF4-FFF2-40B4-BE49-F238E27FC236}">
                <a16:creationId xmlns:a16="http://schemas.microsoft.com/office/drawing/2014/main" id="{963F65FA-49BC-30F0-AA9E-050EDB332CB5}"/>
              </a:ext>
            </a:extLst>
          </p:cNvPr>
          <p:cNvSpPr txBox="1"/>
          <p:nvPr/>
        </p:nvSpPr>
        <p:spPr>
          <a:xfrm>
            <a:off x="2844024" y="869855"/>
            <a:ext cx="415329" cy="360000"/>
          </a:xfrm>
          <a:prstGeom prst="rect">
            <a:avLst/>
          </a:prstGeom>
          <a:solidFill>
            <a:schemeClr val="bg1"/>
          </a:solidFill>
          <a:ln w="28575">
            <a:noFill/>
          </a:ln>
        </p:spPr>
        <p:txBody>
          <a:bodyPr wrap="square" lIns="0" tIns="0" rIns="0" bIns="0" rtlCol="0" anchor="t">
            <a:spAutoFit/>
          </a:bodyPr>
          <a:lstStyle/>
          <a:p>
            <a:pPr algn="ctr">
              <a:lnSpc>
                <a:spcPts val="2875"/>
              </a:lnSpc>
            </a:pPr>
            <a:r>
              <a:rPr lang="en-US" sz="2400">
                <a:solidFill>
                  <a:srgbClr val="000000"/>
                </a:solidFill>
                <a:latin typeface="Times New Roman" panose="02020603050405020304" pitchFamily="18" charset="0"/>
                <a:cs typeface="Times New Roman" panose="02020603050405020304" pitchFamily="18" charset="0"/>
              </a:rPr>
              <a:t>6</a:t>
            </a:r>
          </a:p>
        </p:txBody>
      </p:sp>
      <p:grpSp>
        <p:nvGrpSpPr>
          <p:cNvPr id="136" name="Nhóm 135">
            <a:extLst>
              <a:ext uri="{FF2B5EF4-FFF2-40B4-BE49-F238E27FC236}">
                <a16:creationId xmlns:a16="http://schemas.microsoft.com/office/drawing/2014/main" id="{301DBFE9-2962-3204-8EF4-DF4D0D6CE244}"/>
              </a:ext>
            </a:extLst>
          </p:cNvPr>
          <p:cNvGrpSpPr/>
          <p:nvPr/>
        </p:nvGrpSpPr>
        <p:grpSpPr>
          <a:xfrm>
            <a:off x="1414974" y="502905"/>
            <a:ext cx="4179568" cy="360000"/>
            <a:chOff x="1414974" y="480327"/>
            <a:chExt cx="4179568" cy="360000"/>
          </a:xfrm>
          <a:solidFill>
            <a:schemeClr val="accent6">
              <a:lumMod val="60000"/>
              <a:lumOff val="40000"/>
            </a:schemeClr>
          </a:solidFill>
        </p:grpSpPr>
        <p:sp>
          <p:nvSpPr>
            <p:cNvPr id="61" name="TextBox 175">
              <a:extLst>
                <a:ext uri="{FF2B5EF4-FFF2-40B4-BE49-F238E27FC236}">
                  <a16:creationId xmlns:a16="http://schemas.microsoft.com/office/drawing/2014/main" id="{F39B10D9-C18A-3075-5AEF-31410106452F}"/>
                </a:ext>
              </a:extLst>
            </p:cNvPr>
            <p:cNvSpPr txBox="1"/>
            <p:nvPr/>
          </p:nvSpPr>
          <p:spPr>
            <a:xfrm>
              <a:off x="1414974" y="480327"/>
              <a:ext cx="396000" cy="360000"/>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62" name="TextBox 175">
              <a:extLst>
                <a:ext uri="{FF2B5EF4-FFF2-40B4-BE49-F238E27FC236}">
                  <a16:creationId xmlns:a16="http://schemas.microsoft.com/office/drawing/2014/main" id="{16B0EAF7-7205-9FD3-81EB-D294B6021325}"/>
                </a:ext>
              </a:extLst>
            </p:cNvPr>
            <p:cNvSpPr txBox="1"/>
            <p:nvPr/>
          </p:nvSpPr>
          <p:spPr>
            <a:xfrm>
              <a:off x="2251247" y="480327"/>
              <a:ext cx="432000"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63" name="TextBox 175">
              <a:extLst>
                <a:ext uri="{FF2B5EF4-FFF2-40B4-BE49-F238E27FC236}">
                  <a16:creationId xmlns:a16="http://schemas.microsoft.com/office/drawing/2014/main" id="{DCF988A6-9532-8182-DADE-BA0557E32645}"/>
                </a:ext>
              </a:extLst>
            </p:cNvPr>
            <p:cNvSpPr txBox="1"/>
            <p:nvPr/>
          </p:nvSpPr>
          <p:spPr>
            <a:xfrm>
              <a:off x="2663832" y="480327"/>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28" name="TextBox 175">
              <a:extLst>
                <a:ext uri="{FF2B5EF4-FFF2-40B4-BE49-F238E27FC236}">
                  <a16:creationId xmlns:a16="http://schemas.microsoft.com/office/drawing/2014/main" id="{05015925-ED40-58E2-926F-8AD70E8498D0}"/>
                </a:ext>
              </a:extLst>
            </p:cNvPr>
            <p:cNvSpPr txBox="1"/>
            <p:nvPr/>
          </p:nvSpPr>
          <p:spPr>
            <a:xfrm>
              <a:off x="3092349" y="480327"/>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29" name="TextBox 175">
              <a:extLst>
                <a:ext uri="{FF2B5EF4-FFF2-40B4-BE49-F238E27FC236}">
                  <a16:creationId xmlns:a16="http://schemas.microsoft.com/office/drawing/2014/main" id="{09F97C9A-CBE5-637A-E3C7-C4E3A6EB64E8}"/>
                </a:ext>
              </a:extLst>
            </p:cNvPr>
            <p:cNvSpPr txBox="1"/>
            <p:nvPr/>
          </p:nvSpPr>
          <p:spPr>
            <a:xfrm>
              <a:off x="3521679" y="480327"/>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30" name="TextBox 175">
              <a:extLst>
                <a:ext uri="{FF2B5EF4-FFF2-40B4-BE49-F238E27FC236}">
                  <a16:creationId xmlns:a16="http://schemas.microsoft.com/office/drawing/2014/main" id="{26BF12A4-FB08-9C02-3522-8ABC2D37EC09}"/>
                </a:ext>
              </a:extLst>
            </p:cNvPr>
            <p:cNvSpPr txBox="1"/>
            <p:nvPr/>
          </p:nvSpPr>
          <p:spPr>
            <a:xfrm>
              <a:off x="3921626" y="480327"/>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31" name="TextBox 175">
              <a:extLst>
                <a:ext uri="{FF2B5EF4-FFF2-40B4-BE49-F238E27FC236}">
                  <a16:creationId xmlns:a16="http://schemas.microsoft.com/office/drawing/2014/main" id="{723DB2BD-AD9E-7C90-0C21-D5C34D88D2FB}"/>
                </a:ext>
              </a:extLst>
            </p:cNvPr>
            <p:cNvSpPr txBox="1"/>
            <p:nvPr/>
          </p:nvSpPr>
          <p:spPr>
            <a:xfrm>
              <a:off x="4322643" y="480327"/>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32" name="TextBox 175">
              <a:extLst>
                <a:ext uri="{FF2B5EF4-FFF2-40B4-BE49-F238E27FC236}">
                  <a16:creationId xmlns:a16="http://schemas.microsoft.com/office/drawing/2014/main" id="{D85D6859-88BF-0D90-E2E7-9275331705FB}"/>
                </a:ext>
              </a:extLst>
            </p:cNvPr>
            <p:cNvSpPr txBox="1"/>
            <p:nvPr/>
          </p:nvSpPr>
          <p:spPr>
            <a:xfrm>
              <a:off x="4736901" y="480327"/>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33" name="TextBox 175">
              <a:extLst>
                <a:ext uri="{FF2B5EF4-FFF2-40B4-BE49-F238E27FC236}">
                  <a16:creationId xmlns:a16="http://schemas.microsoft.com/office/drawing/2014/main" id="{E90F3285-5B30-8EA8-DEE3-BD717B4649EB}"/>
                </a:ext>
              </a:extLst>
            </p:cNvPr>
            <p:cNvSpPr txBox="1"/>
            <p:nvPr/>
          </p:nvSpPr>
          <p:spPr>
            <a:xfrm>
              <a:off x="5179213" y="480327"/>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34" name="TextBox 175">
              <a:extLst>
                <a:ext uri="{FF2B5EF4-FFF2-40B4-BE49-F238E27FC236}">
                  <a16:creationId xmlns:a16="http://schemas.microsoft.com/office/drawing/2014/main" id="{1D429DE9-F897-5C12-F6E3-516B3DED9D6B}"/>
                </a:ext>
              </a:extLst>
            </p:cNvPr>
            <p:cNvSpPr txBox="1"/>
            <p:nvPr/>
          </p:nvSpPr>
          <p:spPr>
            <a:xfrm>
              <a:off x="1835194" y="480327"/>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grpSp>
      <p:grpSp>
        <p:nvGrpSpPr>
          <p:cNvPr id="142" name="Nhóm 141">
            <a:extLst>
              <a:ext uri="{FF2B5EF4-FFF2-40B4-BE49-F238E27FC236}">
                <a16:creationId xmlns:a16="http://schemas.microsoft.com/office/drawing/2014/main" id="{DD0278F0-17A0-02F1-B6FB-50896147856A}"/>
              </a:ext>
            </a:extLst>
          </p:cNvPr>
          <p:cNvGrpSpPr/>
          <p:nvPr/>
        </p:nvGrpSpPr>
        <p:grpSpPr>
          <a:xfrm>
            <a:off x="82398" y="849356"/>
            <a:ext cx="2557147" cy="351058"/>
            <a:chOff x="82398" y="849356"/>
            <a:chExt cx="2557147" cy="351058"/>
          </a:xfrm>
          <a:solidFill>
            <a:schemeClr val="accent6">
              <a:lumMod val="60000"/>
              <a:lumOff val="40000"/>
            </a:schemeClr>
          </a:solidFill>
        </p:grpSpPr>
        <p:sp>
          <p:nvSpPr>
            <p:cNvPr id="137" name="TextBox 175">
              <a:extLst>
                <a:ext uri="{FF2B5EF4-FFF2-40B4-BE49-F238E27FC236}">
                  <a16:creationId xmlns:a16="http://schemas.microsoft.com/office/drawing/2014/main" id="{F0B47E13-EFEF-8C06-EA9C-D0B721E18C7B}"/>
                </a:ext>
              </a:extLst>
            </p:cNvPr>
            <p:cNvSpPr txBox="1"/>
            <p:nvPr/>
          </p:nvSpPr>
          <p:spPr>
            <a:xfrm>
              <a:off x="82398" y="849356"/>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38" name="TextBox 175">
              <a:extLst>
                <a:ext uri="{FF2B5EF4-FFF2-40B4-BE49-F238E27FC236}">
                  <a16:creationId xmlns:a16="http://schemas.microsoft.com/office/drawing/2014/main" id="{4F2C5770-0591-A56C-1920-795F04470BCF}"/>
                </a:ext>
              </a:extLst>
            </p:cNvPr>
            <p:cNvSpPr txBox="1"/>
            <p:nvPr/>
          </p:nvSpPr>
          <p:spPr>
            <a:xfrm>
              <a:off x="951661" y="849356"/>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39" name="TextBox 175">
              <a:extLst>
                <a:ext uri="{FF2B5EF4-FFF2-40B4-BE49-F238E27FC236}">
                  <a16:creationId xmlns:a16="http://schemas.microsoft.com/office/drawing/2014/main" id="{FD34F1E4-DADE-FE76-07BE-6340FFBD108C}"/>
                </a:ext>
              </a:extLst>
            </p:cNvPr>
            <p:cNvSpPr txBox="1"/>
            <p:nvPr/>
          </p:nvSpPr>
          <p:spPr>
            <a:xfrm>
              <a:off x="1380758" y="849356"/>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40" name="TextBox 175">
              <a:extLst>
                <a:ext uri="{FF2B5EF4-FFF2-40B4-BE49-F238E27FC236}">
                  <a16:creationId xmlns:a16="http://schemas.microsoft.com/office/drawing/2014/main" id="{E37F5211-BBA5-A439-872F-2300F1EE512A}"/>
                </a:ext>
              </a:extLst>
            </p:cNvPr>
            <p:cNvSpPr txBox="1"/>
            <p:nvPr/>
          </p:nvSpPr>
          <p:spPr>
            <a:xfrm>
              <a:off x="1802487" y="849356"/>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41" name="TextBox 175">
              <a:extLst>
                <a:ext uri="{FF2B5EF4-FFF2-40B4-BE49-F238E27FC236}">
                  <a16:creationId xmlns:a16="http://schemas.microsoft.com/office/drawing/2014/main" id="{B19565CF-F1E9-FC9D-E860-0A182BBF9EFA}"/>
                </a:ext>
              </a:extLst>
            </p:cNvPr>
            <p:cNvSpPr txBox="1"/>
            <p:nvPr/>
          </p:nvSpPr>
          <p:spPr>
            <a:xfrm>
              <a:off x="2224216" y="849356"/>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grpSp>
      <p:grpSp>
        <p:nvGrpSpPr>
          <p:cNvPr id="157" name="Nhóm 156">
            <a:extLst>
              <a:ext uri="{FF2B5EF4-FFF2-40B4-BE49-F238E27FC236}">
                <a16:creationId xmlns:a16="http://schemas.microsoft.com/office/drawing/2014/main" id="{487EFD30-4171-8673-607E-A8E10049A5F7}"/>
              </a:ext>
            </a:extLst>
          </p:cNvPr>
          <p:cNvGrpSpPr/>
          <p:nvPr/>
        </p:nvGrpSpPr>
        <p:grpSpPr>
          <a:xfrm>
            <a:off x="1790873" y="123173"/>
            <a:ext cx="452793" cy="3323049"/>
            <a:chOff x="1814819" y="105951"/>
            <a:chExt cx="421729" cy="3323049"/>
          </a:xfrm>
          <a:solidFill>
            <a:schemeClr val="accent6">
              <a:lumMod val="60000"/>
              <a:lumOff val="40000"/>
            </a:schemeClr>
          </a:solidFill>
        </p:grpSpPr>
        <p:sp>
          <p:nvSpPr>
            <p:cNvPr id="150" name="TextBox 175">
              <a:extLst>
                <a:ext uri="{FF2B5EF4-FFF2-40B4-BE49-F238E27FC236}">
                  <a16:creationId xmlns:a16="http://schemas.microsoft.com/office/drawing/2014/main" id="{BCE8B4EF-360D-5F9C-9B32-DCF019CF9EE5}"/>
                </a:ext>
              </a:extLst>
            </p:cNvPr>
            <p:cNvSpPr txBox="1"/>
            <p:nvPr/>
          </p:nvSpPr>
          <p:spPr>
            <a:xfrm>
              <a:off x="1814819" y="105951"/>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51" name="TextBox 175">
              <a:extLst>
                <a:ext uri="{FF2B5EF4-FFF2-40B4-BE49-F238E27FC236}">
                  <a16:creationId xmlns:a16="http://schemas.microsoft.com/office/drawing/2014/main" id="{3B2F1B1D-E867-1F91-1FDF-DB9E747D3836}"/>
                </a:ext>
              </a:extLst>
            </p:cNvPr>
            <p:cNvSpPr txBox="1"/>
            <p:nvPr/>
          </p:nvSpPr>
          <p:spPr>
            <a:xfrm>
              <a:off x="1821219" y="1226500"/>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52" name="TextBox 175">
              <a:extLst>
                <a:ext uri="{FF2B5EF4-FFF2-40B4-BE49-F238E27FC236}">
                  <a16:creationId xmlns:a16="http://schemas.microsoft.com/office/drawing/2014/main" id="{386861AD-730D-ACA3-F665-7A1C7982AAF3}"/>
                </a:ext>
              </a:extLst>
            </p:cNvPr>
            <p:cNvSpPr txBox="1"/>
            <p:nvPr/>
          </p:nvSpPr>
          <p:spPr>
            <a:xfrm>
              <a:off x="1821219" y="1598213"/>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53" name="TextBox 175">
              <a:extLst>
                <a:ext uri="{FF2B5EF4-FFF2-40B4-BE49-F238E27FC236}">
                  <a16:creationId xmlns:a16="http://schemas.microsoft.com/office/drawing/2014/main" id="{6FED0EEB-F587-9090-A632-69B43692B254}"/>
                </a:ext>
              </a:extLst>
            </p:cNvPr>
            <p:cNvSpPr txBox="1"/>
            <p:nvPr/>
          </p:nvSpPr>
          <p:spPr>
            <a:xfrm>
              <a:off x="1821219" y="1977751"/>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54" name="TextBox 175">
              <a:extLst>
                <a:ext uri="{FF2B5EF4-FFF2-40B4-BE49-F238E27FC236}">
                  <a16:creationId xmlns:a16="http://schemas.microsoft.com/office/drawing/2014/main" id="{6C360541-F710-FC75-5528-CCD8FA418AB0}"/>
                </a:ext>
              </a:extLst>
            </p:cNvPr>
            <p:cNvSpPr txBox="1"/>
            <p:nvPr/>
          </p:nvSpPr>
          <p:spPr>
            <a:xfrm>
              <a:off x="1821219" y="2347049"/>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55" name="TextBox 175">
              <a:extLst>
                <a:ext uri="{FF2B5EF4-FFF2-40B4-BE49-F238E27FC236}">
                  <a16:creationId xmlns:a16="http://schemas.microsoft.com/office/drawing/2014/main" id="{D19447F5-663D-C52E-9860-83B3444BFAA7}"/>
                </a:ext>
              </a:extLst>
            </p:cNvPr>
            <p:cNvSpPr txBox="1"/>
            <p:nvPr/>
          </p:nvSpPr>
          <p:spPr>
            <a:xfrm>
              <a:off x="1821219" y="2707083"/>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56" name="TextBox 175">
              <a:extLst>
                <a:ext uri="{FF2B5EF4-FFF2-40B4-BE49-F238E27FC236}">
                  <a16:creationId xmlns:a16="http://schemas.microsoft.com/office/drawing/2014/main" id="{B5671B14-41DE-40A5-61E6-E6C04CCB64E5}"/>
                </a:ext>
              </a:extLst>
            </p:cNvPr>
            <p:cNvSpPr txBox="1"/>
            <p:nvPr/>
          </p:nvSpPr>
          <p:spPr>
            <a:xfrm>
              <a:off x="1821219" y="3077942"/>
              <a:ext cx="415329" cy="351058"/>
            </a:xfrm>
            <a:prstGeom prst="rect">
              <a:avLst/>
            </a:prstGeom>
            <a:grp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grpSp>
      <p:grpSp>
        <p:nvGrpSpPr>
          <p:cNvPr id="176" name="Nhóm 175">
            <a:extLst>
              <a:ext uri="{FF2B5EF4-FFF2-40B4-BE49-F238E27FC236}">
                <a16:creationId xmlns:a16="http://schemas.microsoft.com/office/drawing/2014/main" id="{E2668DBA-1972-D7E2-04E4-0B0B09C0AAD3}"/>
              </a:ext>
            </a:extLst>
          </p:cNvPr>
          <p:cNvGrpSpPr/>
          <p:nvPr/>
        </p:nvGrpSpPr>
        <p:grpSpPr>
          <a:xfrm>
            <a:off x="4721053" y="141639"/>
            <a:ext cx="431835" cy="4434802"/>
            <a:chOff x="4721053" y="141639"/>
            <a:chExt cx="431835" cy="4434802"/>
          </a:xfrm>
        </p:grpSpPr>
        <p:sp>
          <p:nvSpPr>
            <p:cNvPr id="158" name="TextBox 175">
              <a:extLst>
                <a:ext uri="{FF2B5EF4-FFF2-40B4-BE49-F238E27FC236}">
                  <a16:creationId xmlns:a16="http://schemas.microsoft.com/office/drawing/2014/main" id="{CB1C624E-4186-CD8D-2770-E719CBE43337}"/>
                </a:ext>
              </a:extLst>
            </p:cNvPr>
            <p:cNvSpPr txBox="1"/>
            <p:nvPr/>
          </p:nvSpPr>
          <p:spPr>
            <a:xfrm>
              <a:off x="4732342" y="141639"/>
              <a:ext cx="415329" cy="351058"/>
            </a:xfrm>
            <a:prstGeom prst="rect">
              <a:avLst/>
            </a:prstGeom>
            <a:solidFill>
              <a:schemeClr val="accent6">
                <a:lumMod val="60000"/>
                <a:lumOff val="40000"/>
              </a:schemeClr>
            </a:solid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59" name="TextBox 175">
              <a:extLst>
                <a:ext uri="{FF2B5EF4-FFF2-40B4-BE49-F238E27FC236}">
                  <a16:creationId xmlns:a16="http://schemas.microsoft.com/office/drawing/2014/main" id="{6031AE62-F625-FA5D-77BC-6E2C3DE35E26}"/>
                </a:ext>
              </a:extLst>
            </p:cNvPr>
            <p:cNvSpPr txBox="1"/>
            <p:nvPr/>
          </p:nvSpPr>
          <p:spPr>
            <a:xfrm>
              <a:off x="4721053" y="1272385"/>
              <a:ext cx="415329" cy="351058"/>
            </a:xfrm>
            <a:prstGeom prst="rect">
              <a:avLst/>
            </a:prstGeom>
            <a:solidFill>
              <a:schemeClr val="accent6">
                <a:lumMod val="60000"/>
                <a:lumOff val="40000"/>
              </a:schemeClr>
            </a:solid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60" name="TextBox 175">
              <a:extLst>
                <a:ext uri="{FF2B5EF4-FFF2-40B4-BE49-F238E27FC236}">
                  <a16:creationId xmlns:a16="http://schemas.microsoft.com/office/drawing/2014/main" id="{8A9C0080-9BE5-3870-4569-AC9766CD3275}"/>
                </a:ext>
              </a:extLst>
            </p:cNvPr>
            <p:cNvSpPr txBox="1"/>
            <p:nvPr/>
          </p:nvSpPr>
          <p:spPr>
            <a:xfrm>
              <a:off x="4721053" y="1617939"/>
              <a:ext cx="415329" cy="360000"/>
            </a:xfrm>
            <a:prstGeom prst="rect">
              <a:avLst/>
            </a:prstGeom>
            <a:solidFill>
              <a:schemeClr val="accent6">
                <a:lumMod val="60000"/>
                <a:lumOff val="40000"/>
              </a:schemeClr>
            </a:solid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62" name="TextBox 175">
              <a:extLst>
                <a:ext uri="{FF2B5EF4-FFF2-40B4-BE49-F238E27FC236}">
                  <a16:creationId xmlns:a16="http://schemas.microsoft.com/office/drawing/2014/main" id="{D230DEAA-E6C2-0A7B-CC04-C578708F47AA}"/>
                </a:ext>
              </a:extLst>
            </p:cNvPr>
            <p:cNvSpPr txBox="1"/>
            <p:nvPr/>
          </p:nvSpPr>
          <p:spPr>
            <a:xfrm>
              <a:off x="4737559" y="2370639"/>
              <a:ext cx="415329" cy="351058"/>
            </a:xfrm>
            <a:prstGeom prst="rect">
              <a:avLst/>
            </a:prstGeom>
            <a:solidFill>
              <a:schemeClr val="accent6">
                <a:lumMod val="60000"/>
                <a:lumOff val="40000"/>
              </a:schemeClr>
            </a:solid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64" name="TextBox 175">
              <a:extLst>
                <a:ext uri="{FF2B5EF4-FFF2-40B4-BE49-F238E27FC236}">
                  <a16:creationId xmlns:a16="http://schemas.microsoft.com/office/drawing/2014/main" id="{E2ED15F2-6F73-4D4B-3857-06F8F3EFF160}"/>
                </a:ext>
              </a:extLst>
            </p:cNvPr>
            <p:cNvSpPr txBox="1"/>
            <p:nvPr/>
          </p:nvSpPr>
          <p:spPr>
            <a:xfrm>
              <a:off x="4737559" y="2732197"/>
              <a:ext cx="415329" cy="351058"/>
            </a:xfrm>
            <a:prstGeom prst="rect">
              <a:avLst/>
            </a:prstGeom>
            <a:solidFill>
              <a:schemeClr val="accent6">
                <a:lumMod val="60000"/>
                <a:lumOff val="40000"/>
              </a:schemeClr>
            </a:solid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65" name="TextBox 175">
              <a:extLst>
                <a:ext uri="{FF2B5EF4-FFF2-40B4-BE49-F238E27FC236}">
                  <a16:creationId xmlns:a16="http://schemas.microsoft.com/office/drawing/2014/main" id="{CCD508A0-3A96-37E0-BF3E-6FBD4CD7A717}"/>
                </a:ext>
              </a:extLst>
            </p:cNvPr>
            <p:cNvSpPr txBox="1"/>
            <p:nvPr/>
          </p:nvSpPr>
          <p:spPr>
            <a:xfrm>
              <a:off x="4737559" y="3101002"/>
              <a:ext cx="415329" cy="351058"/>
            </a:xfrm>
            <a:prstGeom prst="rect">
              <a:avLst/>
            </a:prstGeom>
            <a:solidFill>
              <a:schemeClr val="accent6">
                <a:lumMod val="60000"/>
                <a:lumOff val="40000"/>
              </a:schemeClr>
            </a:solid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66" name="TextBox 175">
              <a:extLst>
                <a:ext uri="{FF2B5EF4-FFF2-40B4-BE49-F238E27FC236}">
                  <a16:creationId xmlns:a16="http://schemas.microsoft.com/office/drawing/2014/main" id="{8AD469DE-2141-EC01-5B5A-0828AD43DAA4}"/>
                </a:ext>
              </a:extLst>
            </p:cNvPr>
            <p:cNvSpPr txBox="1"/>
            <p:nvPr/>
          </p:nvSpPr>
          <p:spPr>
            <a:xfrm>
              <a:off x="4737559" y="3480307"/>
              <a:ext cx="415329" cy="351058"/>
            </a:xfrm>
            <a:prstGeom prst="rect">
              <a:avLst/>
            </a:prstGeom>
            <a:solidFill>
              <a:schemeClr val="accent6">
                <a:lumMod val="60000"/>
                <a:lumOff val="40000"/>
              </a:schemeClr>
            </a:solid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67" name="TextBox 175">
              <a:extLst>
                <a:ext uri="{FF2B5EF4-FFF2-40B4-BE49-F238E27FC236}">
                  <a16:creationId xmlns:a16="http://schemas.microsoft.com/office/drawing/2014/main" id="{F9E9C3B4-DC4F-CF67-DE46-0EA5288F11D2}"/>
                </a:ext>
              </a:extLst>
            </p:cNvPr>
            <p:cNvSpPr txBox="1"/>
            <p:nvPr/>
          </p:nvSpPr>
          <p:spPr>
            <a:xfrm>
              <a:off x="4737559" y="3860526"/>
              <a:ext cx="415329" cy="351058"/>
            </a:xfrm>
            <a:prstGeom prst="rect">
              <a:avLst/>
            </a:prstGeom>
            <a:solidFill>
              <a:schemeClr val="accent6">
                <a:lumMod val="60000"/>
                <a:lumOff val="40000"/>
              </a:schemeClr>
            </a:solid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68" name="TextBox 175">
              <a:extLst>
                <a:ext uri="{FF2B5EF4-FFF2-40B4-BE49-F238E27FC236}">
                  <a16:creationId xmlns:a16="http://schemas.microsoft.com/office/drawing/2014/main" id="{14C40E33-EC5D-1739-8F0A-A28C804DA009}"/>
                </a:ext>
              </a:extLst>
            </p:cNvPr>
            <p:cNvSpPr txBox="1"/>
            <p:nvPr/>
          </p:nvSpPr>
          <p:spPr>
            <a:xfrm>
              <a:off x="4737559" y="4225383"/>
              <a:ext cx="415329" cy="351058"/>
            </a:xfrm>
            <a:prstGeom prst="rect">
              <a:avLst/>
            </a:prstGeom>
            <a:solidFill>
              <a:schemeClr val="accent6">
                <a:lumMod val="60000"/>
                <a:lumOff val="40000"/>
              </a:schemeClr>
            </a:solid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grpSp>
      <p:grpSp>
        <p:nvGrpSpPr>
          <p:cNvPr id="175" name="Nhóm 174">
            <a:extLst>
              <a:ext uri="{FF2B5EF4-FFF2-40B4-BE49-F238E27FC236}">
                <a16:creationId xmlns:a16="http://schemas.microsoft.com/office/drawing/2014/main" id="{CF3EC4E4-2C00-7949-6C42-D75C91C708BE}"/>
              </a:ext>
            </a:extLst>
          </p:cNvPr>
          <p:cNvGrpSpPr/>
          <p:nvPr/>
        </p:nvGrpSpPr>
        <p:grpSpPr>
          <a:xfrm>
            <a:off x="4737559" y="4591038"/>
            <a:ext cx="1259913" cy="364708"/>
            <a:chOff x="4737559" y="4591038"/>
            <a:chExt cx="1259913" cy="364708"/>
          </a:xfrm>
        </p:grpSpPr>
        <p:sp>
          <p:nvSpPr>
            <p:cNvPr id="169" name="TextBox 175">
              <a:extLst>
                <a:ext uri="{FF2B5EF4-FFF2-40B4-BE49-F238E27FC236}">
                  <a16:creationId xmlns:a16="http://schemas.microsoft.com/office/drawing/2014/main" id="{30F6A495-4E61-BF61-B26A-994DDF98C8AE}"/>
                </a:ext>
              </a:extLst>
            </p:cNvPr>
            <p:cNvSpPr txBox="1"/>
            <p:nvPr/>
          </p:nvSpPr>
          <p:spPr>
            <a:xfrm>
              <a:off x="4737559" y="4604688"/>
              <a:ext cx="415329" cy="351058"/>
            </a:xfrm>
            <a:prstGeom prst="rect">
              <a:avLst/>
            </a:prstGeom>
            <a:solidFill>
              <a:schemeClr val="accent6">
                <a:lumMod val="60000"/>
                <a:lumOff val="40000"/>
              </a:schemeClr>
            </a:solid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72" name="TextBox 175">
              <a:extLst>
                <a:ext uri="{FF2B5EF4-FFF2-40B4-BE49-F238E27FC236}">
                  <a16:creationId xmlns:a16="http://schemas.microsoft.com/office/drawing/2014/main" id="{E9F4BECE-EE80-F51D-21F0-6F568639E772}"/>
                </a:ext>
              </a:extLst>
            </p:cNvPr>
            <p:cNvSpPr txBox="1"/>
            <p:nvPr/>
          </p:nvSpPr>
          <p:spPr>
            <a:xfrm>
              <a:off x="5163927" y="4596908"/>
              <a:ext cx="415329" cy="351058"/>
            </a:xfrm>
            <a:prstGeom prst="rect">
              <a:avLst/>
            </a:prstGeom>
            <a:solidFill>
              <a:schemeClr val="accent6">
                <a:lumMod val="60000"/>
                <a:lumOff val="40000"/>
              </a:schemeClr>
            </a:solid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sp>
          <p:nvSpPr>
            <p:cNvPr id="173" name="TextBox 175">
              <a:extLst>
                <a:ext uri="{FF2B5EF4-FFF2-40B4-BE49-F238E27FC236}">
                  <a16:creationId xmlns:a16="http://schemas.microsoft.com/office/drawing/2014/main" id="{D5F77129-5467-68AC-B38A-96061CBB9A07}"/>
                </a:ext>
              </a:extLst>
            </p:cNvPr>
            <p:cNvSpPr txBox="1"/>
            <p:nvPr/>
          </p:nvSpPr>
          <p:spPr>
            <a:xfrm>
              <a:off x="5582143" y="4591038"/>
              <a:ext cx="415329" cy="360000"/>
            </a:xfrm>
            <a:prstGeom prst="rect">
              <a:avLst/>
            </a:prstGeom>
            <a:solidFill>
              <a:schemeClr val="accent6">
                <a:lumMod val="60000"/>
                <a:lumOff val="40000"/>
              </a:schemeClr>
            </a:solidFill>
            <a:ln w="28575">
              <a:solidFill>
                <a:schemeClr val="tx1"/>
              </a:solidFill>
            </a:ln>
          </p:spPr>
          <p:txBody>
            <a:bodyPr wrap="square" lIns="0" tIns="0" rIns="0" bIns="0" rtlCol="0" anchor="t">
              <a:spAutoFit/>
            </a:bodyPr>
            <a:lstStyle/>
            <a:p>
              <a:pPr algn="ctr">
                <a:lnSpc>
                  <a:spcPts val="2875"/>
                </a:lnSpc>
              </a:pPr>
              <a:endParaRPr lang="en-US" sz="2400">
                <a:solidFill>
                  <a:srgbClr val="000000"/>
                </a:solidFill>
                <a:latin typeface="Times New Roman" panose="02020603050405020304" pitchFamily="18" charset="0"/>
                <a:cs typeface="Times New Roman" panose="02020603050405020304" pitchFamily="18" charset="0"/>
              </a:endParaRPr>
            </a:p>
          </p:txBody>
        </p:sp>
      </p:grpSp>
      <p:pic>
        <p:nvPicPr>
          <p:cNvPr id="177" name="Picture 4" descr="Animation Cartoon Sticker by Mytikah - O Livro dos Heróis">
            <a:extLst>
              <a:ext uri="{FF2B5EF4-FFF2-40B4-BE49-F238E27FC236}">
                <a16:creationId xmlns:a16="http://schemas.microsoft.com/office/drawing/2014/main" id="{1D5588B0-279B-302A-62B2-5A44A17AF6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56495" y="4569395"/>
            <a:ext cx="2268619" cy="2268619"/>
          </a:xfrm>
          <a:prstGeom prst="rect">
            <a:avLst/>
          </a:prstGeom>
          <a:noFill/>
          <a:extLst>
            <a:ext uri="{909E8E84-426E-40DD-AFC4-6F175D3DCCD1}">
              <a14:hiddenFill xmlns:a14="http://schemas.microsoft.com/office/drawing/2010/main">
                <a:solidFill>
                  <a:srgbClr val="FFFFFF"/>
                </a:solidFill>
              </a14:hiddenFill>
            </a:ext>
          </a:extLst>
        </p:spPr>
      </p:pic>
      <p:pic>
        <p:nvPicPr>
          <p:cNvPr id="178" name="Picture 16" descr="Animation Cartoon Sticker by Mytikah - O Livro dos Heróis">
            <a:extLst>
              <a:ext uri="{FF2B5EF4-FFF2-40B4-BE49-F238E27FC236}">
                <a16:creationId xmlns:a16="http://schemas.microsoft.com/office/drawing/2014/main" id="{8F39FC40-06E1-6E2C-13E5-F85274F85A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726" y="4955558"/>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500" fill="hold"/>
                                        <p:tgtEl>
                                          <p:spTgt spid="36"/>
                                        </p:tgtEl>
                                        <p:attrNameLst>
                                          <p:attrName>ppt_x</p:attrName>
                                        </p:attrNameLst>
                                      </p:cBhvr>
                                      <p:tavLst>
                                        <p:tav tm="0">
                                          <p:val>
                                            <p:strVal val="1+#ppt_w/2"/>
                                          </p:val>
                                        </p:tav>
                                        <p:tav tm="100000">
                                          <p:val>
                                            <p:strVal val="#ppt_x"/>
                                          </p:val>
                                        </p:tav>
                                      </p:tavLst>
                                    </p:anim>
                                    <p:anim calcmode="lin" valueType="num">
                                      <p:cBhvr additive="base">
                                        <p:cTn id="13" dur="500" fill="hold"/>
                                        <p:tgtEl>
                                          <p:spTgt spid="3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1+#ppt_w/2"/>
                                          </p:val>
                                        </p:tav>
                                        <p:tav tm="100000">
                                          <p:val>
                                            <p:strVal val="#ppt_x"/>
                                          </p:val>
                                        </p:tav>
                                      </p:tavLst>
                                    </p:anim>
                                    <p:anim calcmode="lin" valueType="num">
                                      <p:cBhvr additive="base">
                                        <p:cTn id="18" dur="500" fill="hold"/>
                                        <p:tgtEl>
                                          <p:spTgt spid="3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fill="hold"/>
                                        <p:tgtEl>
                                          <p:spTgt spid="38"/>
                                        </p:tgtEl>
                                        <p:attrNameLst>
                                          <p:attrName>ppt_x</p:attrName>
                                        </p:attrNameLst>
                                      </p:cBhvr>
                                      <p:tavLst>
                                        <p:tav tm="0">
                                          <p:val>
                                            <p:strVal val="1+#ppt_w/2"/>
                                          </p:val>
                                        </p:tav>
                                        <p:tav tm="100000">
                                          <p:val>
                                            <p:strVal val="#ppt_x"/>
                                          </p:val>
                                        </p:tav>
                                      </p:tavLst>
                                    </p:anim>
                                    <p:anim calcmode="lin" valueType="num">
                                      <p:cBhvr additive="base">
                                        <p:cTn id="23" dur="500" fill="hold"/>
                                        <p:tgtEl>
                                          <p:spTgt spid="3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fill="hold"/>
                                        <p:tgtEl>
                                          <p:spTgt spid="39"/>
                                        </p:tgtEl>
                                        <p:attrNameLst>
                                          <p:attrName>ppt_x</p:attrName>
                                        </p:attrNameLst>
                                      </p:cBhvr>
                                      <p:tavLst>
                                        <p:tav tm="0">
                                          <p:val>
                                            <p:strVal val="1+#ppt_w/2"/>
                                          </p:val>
                                        </p:tav>
                                        <p:tav tm="100000">
                                          <p:val>
                                            <p:strVal val="#ppt_x"/>
                                          </p:val>
                                        </p:tav>
                                      </p:tavLst>
                                    </p:anim>
                                    <p:anim calcmode="lin" valueType="num">
                                      <p:cBhvr additive="base">
                                        <p:cTn id="28" dur="500" fill="hold"/>
                                        <p:tgtEl>
                                          <p:spTgt spid="39"/>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additive="base">
                                        <p:cTn id="32" dur="500" fill="hold"/>
                                        <p:tgtEl>
                                          <p:spTgt spid="40"/>
                                        </p:tgtEl>
                                        <p:attrNameLst>
                                          <p:attrName>ppt_x</p:attrName>
                                        </p:attrNameLst>
                                      </p:cBhvr>
                                      <p:tavLst>
                                        <p:tav tm="0">
                                          <p:val>
                                            <p:strVal val="1+#ppt_w/2"/>
                                          </p:val>
                                        </p:tav>
                                        <p:tav tm="100000">
                                          <p:val>
                                            <p:strVal val="#ppt_x"/>
                                          </p:val>
                                        </p:tav>
                                      </p:tavLst>
                                    </p:anim>
                                    <p:anim calcmode="lin" valueType="num">
                                      <p:cBhvr additive="base">
                                        <p:cTn id="33" dur="500" fill="hold"/>
                                        <p:tgtEl>
                                          <p:spTgt spid="40"/>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additive="base">
                                        <p:cTn id="37" dur="500" fill="hold"/>
                                        <p:tgtEl>
                                          <p:spTgt spid="41"/>
                                        </p:tgtEl>
                                        <p:attrNameLst>
                                          <p:attrName>ppt_x</p:attrName>
                                        </p:attrNameLst>
                                      </p:cBhvr>
                                      <p:tavLst>
                                        <p:tav tm="0">
                                          <p:val>
                                            <p:strVal val="1+#ppt_w/2"/>
                                          </p:val>
                                        </p:tav>
                                        <p:tav tm="100000">
                                          <p:val>
                                            <p:strVal val="#ppt_x"/>
                                          </p:val>
                                        </p:tav>
                                      </p:tavLst>
                                    </p:anim>
                                    <p:anim calcmode="lin" valueType="num">
                                      <p:cBhvr additive="base">
                                        <p:cTn id="38" dur="500" fill="hold"/>
                                        <p:tgtEl>
                                          <p:spTgt spid="41"/>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additive="base">
                                        <p:cTn id="42" dur="500" fill="hold"/>
                                        <p:tgtEl>
                                          <p:spTgt spid="42"/>
                                        </p:tgtEl>
                                        <p:attrNameLst>
                                          <p:attrName>ppt_x</p:attrName>
                                        </p:attrNameLst>
                                      </p:cBhvr>
                                      <p:tavLst>
                                        <p:tav tm="0">
                                          <p:val>
                                            <p:strVal val="1+#ppt_w/2"/>
                                          </p:val>
                                        </p:tav>
                                        <p:tav tm="100000">
                                          <p:val>
                                            <p:strVal val="#ppt_x"/>
                                          </p:val>
                                        </p:tav>
                                      </p:tavLst>
                                    </p:anim>
                                    <p:anim calcmode="lin" valueType="num">
                                      <p:cBhvr additive="base">
                                        <p:cTn id="43"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13"/>
                    </p:tgtEl>
                  </p:cond>
                </p:stCondLst>
                <p:endSync evt="end" delay="0">
                  <p:rtn val="all"/>
                </p:endSync>
                <p:childTnLst>
                  <p:par>
                    <p:cTn id="45" fill="hold">
                      <p:stCondLst>
                        <p:cond delay="0"/>
                      </p:stCondLst>
                      <p:childTnLst>
                        <p:par>
                          <p:cTn id="46" fill="hold">
                            <p:stCondLst>
                              <p:cond delay="0"/>
                            </p:stCondLst>
                            <p:childTnLst>
                              <p:par>
                                <p:cTn id="47" presetID="24" presetClass="emph" presetSubtype="0" fill="hold" grpId="1" nodeType="withEffect">
                                  <p:stCondLst>
                                    <p:cond delay="0"/>
                                  </p:stCondLst>
                                  <p:childTnLst>
                                    <p:animClr clrSpc="hsl" dir="cw">
                                      <p:cBhvr override="childStyle">
                                        <p:cTn id="48" dur="500" fill="hold"/>
                                        <p:tgtEl>
                                          <p:spTgt spid="13"/>
                                        </p:tgtEl>
                                        <p:attrNameLst>
                                          <p:attrName>style.color</p:attrName>
                                        </p:attrNameLst>
                                      </p:cBhvr>
                                      <p:by>
                                        <p:hsl h="0" s="-12549" l="-25098"/>
                                      </p:by>
                                    </p:animClr>
                                    <p:animClr clrSpc="hsl" dir="cw">
                                      <p:cBhvr>
                                        <p:cTn id="49" dur="500" fill="hold"/>
                                        <p:tgtEl>
                                          <p:spTgt spid="13"/>
                                        </p:tgtEl>
                                        <p:attrNameLst>
                                          <p:attrName>fillcolor</p:attrName>
                                        </p:attrNameLst>
                                      </p:cBhvr>
                                      <p:by>
                                        <p:hsl h="0" s="-12549" l="-25098"/>
                                      </p:by>
                                    </p:animClr>
                                    <p:animClr clrSpc="hsl" dir="cw">
                                      <p:cBhvr>
                                        <p:cTn id="50" dur="500" fill="hold"/>
                                        <p:tgtEl>
                                          <p:spTgt spid="13"/>
                                        </p:tgtEl>
                                        <p:attrNameLst>
                                          <p:attrName>stroke.color</p:attrName>
                                        </p:attrNameLst>
                                      </p:cBhvr>
                                      <p:by>
                                        <p:hsl h="0" s="-12549" l="-25098"/>
                                      </p:by>
                                    </p:animClr>
                                    <p:set>
                                      <p:cBhvr>
                                        <p:cTn id="51" dur="500" fill="hold"/>
                                        <p:tgtEl>
                                          <p:spTgt spid="13"/>
                                        </p:tgtEl>
                                        <p:attrNameLst>
                                          <p:attrName>fill.type</p:attrName>
                                        </p:attrNameLst>
                                      </p:cBhvr>
                                      <p:to>
                                        <p:strVal val="solid"/>
                                      </p:to>
                                    </p:set>
                                  </p:childTnLst>
                                </p:cTn>
                              </p:par>
                              <p:par>
                                <p:cTn id="52" presetID="42" presetClass="entr" presetSubtype="0"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1000"/>
                                        <p:tgtEl>
                                          <p:spTgt spid="44"/>
                                        </p:tgtEl>
                                      </p:cBhvr>
                                    </p:animEffect>
                                    <p:anim calcmode="lin" valueType="num">
                                      <p:cBhvr>
                                        <p:cTn id="55" dur="1000" fill="hold"/>
                                        <p:tgtEl>
                                          <p:spTgt spid="44"/>
                                        </p:tgtEl>
                                        <p:attrNameLst>
                                          <p:attrName>ppt_x</p:attrName>
                                        </p:attrNameLst>
                                      </p:cBhvr>
                                      <p:tavLst>
                                        <p:tav tm="0">
                                          <p:val>
                                            <p:strVal val="#ppt_x"/>
                                          </p:val>
                                        </p:tav>
                                        <p:tav tm="100000">
                                          <p:val>
                                            <p:strVal val="#ppt_x"/>
                                          </p:val>
                                        </p:tav>
                                      </p:tavLst>
                                    </p:anim>
                                    <p:anim calcmode="lin" valueType="num">
                                      <p:cBhvr>
                                        <p:cTn id="56"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13"/>
                  </p:tgtEl>
                </p:cond>
              </p:nextCondLst>
            </p:seq>
            <p:seq concurrent="1" nextAc="seek">
              <p:cTn id="57" restart="whenNotActive" fill="hold" evtFilter="cancelBubble" nodeType="interactiveSeq">
                <p:stCondLst>
                  <p:cond evt="onClick" delay="0">
                    <p:tgtEl>
                      <p:spTgt spid="36"/>
                    </p:tgtEl>
                  </p:cond>
                </p:stCondLst>
                <p:endSync evt="end" delay="0">
                  <p:rtn val="all"/>
                </p:endSync>
                <p:childTnLst>
                  <p:par>
                    <p:cTn id="58" fill="hold">
                      <p:stCondLst>
                        <p:cond delay="0"/>
                      </p:stCondLst>
                      <p:childTnLst>
                        <p:par>
                          <p:cTn id="59" fill="hold">
                            <p:stCondLst>
                              <p:cond delay="0"/>
                            </p:stCondLst>
                            <p:childTnLst>
                              <p:par>
                                <p:cTn id="60" presetID="24" presetClass="emph" presetSubtype="0" fill="hold" grpId="1" nodeType="withEffect">
                                  <p:stCondLst>
                                    <p:cond delay="0"/>
                                  </p:stCondLst>
                                  <p:childTnLst>
                                    <p:animClr clrSpc="hsl" dir="cw">
                                      <p:cBhvr override="childStyle">
                                        <p:cTn id="61" dur="500" fill="hold"/>
                                        <p:tgtEl>
                                          <p:spTgt spid="36"/>
                                        </p:tgtEl>
                                        <p:attrNameLst>
                                          <p:attrName>style.color</p:attrName>
                                        </p:attrNameLst>
                                      </p:cBhvr>
                                      <p:by>
                                        <p:hsl h="0" s="-12549" l="-25098"/>
                                      </p:by>
                                    </p:animClr>
                                    <p:animClr clrSpc="hsl" dir="cw">
                                      <p:cBhvr>
                                        <p:cTn id="62" dur="500" fill="hold"/>
                                        <p:tgtEl>
                                          <p:spTgt spid="36"/>
                                        </p:tgtEl>
                                        <p:attrNameLst>
                                          <p:attrName>fillcolor</p:attrName>
                                        </p:attrNameLst>
                                      </p:cBhvr>
                                      <p:by>
                                        <p:hsl h="0" s="-12549" l="-25098"/>
                                      </p:by>
                                    </p:animClr>
                                    <p:animClr clrSpc="hsl" dir="cw">
                                      <p:cBhvr>
                                        <p:cTn id="63" dur="500" fill="hold"/>
                                        <p:tgtEl>
                                          <p:spTgt spid="36"/>
                                        </p:tgtEl>
                                        <p:attrNameLst>
                                          <p:attrName>stroke.color</p:attrName>
                                        </p:attrNameLst>
                                      </p:cBhvr>
                                      <p:by>
                                        <p:hsl h="0" s="-12549" l="-25098"/>
                                      </p:by>
                                    </p:animClr>
                                    <p:set>
                                      <p:cBhvr>
                                        <p:cTn id="64" dur="500" fill="hold"/>
                                        <p:tgtEl>
                                          <p:spTgt spid="36"/>
                                        </p:tgtEl>
                                        <p:attrNameLst>
                                          <p:attrName>fill.type</p:attrName>
                                        </p:attrNameLst>
                                      </p:cBhvr>
                                      <p:to>
                                        <p:strVal val="solid"/>
                                      </p:to>
                                    </p:set>
                                  </p:childTnLst>
                                </p:cTn>
                              </p:par>
                              <p:par>
                                <p:cTn id="65" presetID="37" presetClass="exit" presetSubtype="0" fill="hold" grpId="1" nodeType="withEffect">
                                  <p:stCondLst>
                                    <p:cond delay="0"/>
                                  </p:stCondLst>
                                  <p:childTnLst>
                                    <p:animEffect transition="out" filter="fade">
                                      <p:cBhvr>
                                        <p:cTn id="66" dur="1000"/>
                                        <p:tgtEl>
                                          <p:spTgt spid="44"/>
                                        </p:tgtEl>
                                      </p:cBhvr>
                                    </p:animEffect>
                                    <p:anim calcmode="lin" valueType="num">
                                      <p:cBhvr>
                                        <p:cTn id="67" dur="1000"/>
                                        <p:tgtEl>
                                          <p:spTgt spid="44"/>
                                        </p:tgtEl>
                                        <p:attrNameLst>
                                          <p:attrName>ppt_x</p:attrName>
                                        </p:attrNameLst>
                                      </p:cBhvr>
                                      <p:tavLst>
                                        <p:tav tm="0">
                                          <p:val>
                                            <p:strVal val="ppt_x"/>
                                          </p:val>
                                        </p:tav>
                                        <p:tav tm="100000">
                                          <p:val>
                                            <p:strVal val="ppt_x"/>
                                          </p:val>
                                        </p:tav>
                                      </p:tavLst>
                                    </p:anim>
                                    <p:anim calcmode="lin" valueType="num">
                                      <p:cBhvr>
                                        <p:cTn id="68" dur="100" decel="100000"/>
                                        <p:tgtEl>
                                          <p:spTgt spid="44"/>
                                        </p:tgtEl>
                                        <p:attrNameLst>
                                          <p:attrName>ppt_y</p:attrName>
                                        </p:attrNameLst>
                                      </p:cBhvr>
                                      <p:tavLst>
                                        <p:tav tm="0">
                                          <p:val>
                                            <p:strVal val="ppt_y"/>
                                          </p:val>
                                        </p:tav>
                                        <p:tav tm="100000">
                                          <p:val>
                                            <p:strVal val="ppt_y-.03"/>
                                          </p:val>
                                        </p:tav>
                                      </p:tavLst>
                                    </p:anim>
                                    <p:anim calcmode="lin" valueType="num">
                                      <p:cBhvr>
                                        <p:cTn id="69" dur="900" accel="100000">
                                          <p:stCondLst>
                                            <p:cond delay="100"/>
                                          </p:stCondLst>
                                        </p:cTn>
                                        <p:tgtEl>
                                          <p:spTgt spid="44"/>
                                        </p:tgtEl>
                                        <p:attrNameLst>
                                          <p:attrName>ppt_y</p:attrName>
                                        </p:attrNameLst>
                                      </p:cBhvr>
                                      <p:tavLst>
                                        <p:tav tm="0">
                                          <p:val>
                                            <p:strVal val="ppt_y"/>
                                          </p:val>
                                        </p:tav>
                                        <p:tav tm="100000">
                                          <p:val>
                                            <p:strVal val="ppt_y+1"/>
                                          </p:val>
                                        </p:tav>
                                      </p:tavLst>
                                    </p:anim>
                                    <p:set>
                                      <p:cBhvr>
                                        <p:cTn id="70" dur="1" fill="hold">
                                          <p:stCondLst>
                                            <p:cond delay="999"/>
                                          </p:stCondLst>
                                        </p:cTn>
                                        <p:tgtEl>
                                          <p:spTgt spid="44"/>
                                        </p:tgtEl>
                                        <p:attrNameLst>
                                          <p:attrName>style.visibility</p:attrName>
                                        </p:attrNameLst>
                                      </p:cBhvr>
                                      <p:to>
                                        <p:strVal val="hidden"/>
                                      </p:to>
                                    </p:set>
                                  </p:childTnLst>
                                </p:cTn>
                              </p:par>
                              <p:par>
                                <p:cTn id="71" presetID="42" presetClass="entr" presetSubtype="0" fill="hold" grpId="0" nodeType="with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fade">
                                      <p:cBhvr>
                                        <p:cTn id="73" dur="1000"/>
                                        <p:tgtEl>
                                          <p:spTgt spid="45"/>
                                        </p:tgtEl>
                                      </p:cBhvr>
                                    </p:animEffect>
                                    <p:anim calcmode="lin" valueType="num">
                                      <p:cBhvr>
                                        <p:cTn id="74" dur="1000" fill="hold"/>
                                        <p:tgtEl>
                                          <p:spTgt spid="45"/>
                                        </p:tgtEl>
                                        <p:attrNameLst>
                                          <p:attrName>ppt_x</p:attrName>
                                        </p:attrNameLst>
                                      </p:cBhvr>
                                      <p:tavLst>
                                        <p:tav tm="0">
                                          <p:val>
                                            <p:strVal val="#ppt_x"/>
                                          </p:val>
                                        </p:tav>
                                        <p:tav tm="100000">
                                          <p:val>
                                            <p:strVal val="#ppt_x"/>
                                          </p:val>
                                        </p:tav>
                                      </p:tavLst>
                                    </p:anim>
                                    <p:anim calcmode="lin" valueType="num">
                                      <p:cBhvr>
                                        <p:cTn id="75"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36"/>
                  </p:tgtEl>
                </p:cond>
              </p:nextCondLst>
            </p:seq>
            <p:seq concurrent="1" nextAc="seek">
              <p:cTn id="76" restart="whenNotActive" fill="hold" evtFilter="cancelBubble" nodeType="interactiveSeq">
                <p:stCondLst>
                  <p:cond evt="onClick" delay="0">
                    <p:tgtEl>
                      <p:spTgt spid="37"/>
                    </p:tgtEl>
                  </p:cond>
                </p:stCondLst>
                <p:endSync evt="end" delay="0">
                  <p:rtn val="all"/>
                </p:endSync>
                <p:childTnLst>
                  <p:par>
                    <p:cTn id="77" fill="hold">
                      <p:stCondLst>
                        <p:cond delay="0"/>
                      </p:stCondLst>
                      <p:childTnLst>
                        <p:par>
                          <p:cTn id="78" fill="hold">
                            <p:stCondLst>
                              <p:cond delay="0"/>
                            </p:stCondLst>
                            <p:childTnLst>
                              <p:par>
                                <p:cTn id="79" presetID="24" presetClass="emph" presetSubtype="0" fill="hold" grpId="1" nodeType="withEffect">
                                  <p:stCondLst>
                                    <p:cond delay="0"/>
                                  </p:stCondLst>
                                  <p:childTnLst>
                                    <p:animClr clrSpc="hsl" dir="cw">
                                      <p:cBhvr override="childStyle">
                                        <p:cTn id="80" dur="500" fill="hold"/>
                                        <p:tgtEl>
                                          <p:spTgt spid="37"/>
                                        </p:tgtEl>
                                        <p:attrNameLst>
                                          <p:attrName>style.color</p:attrName>
                                        </p:attrNameLst>
                                      </p:cBhvr>
                                      <p:by>
                                        <p:hsl h="0" s="-12549" l="-25098"/>
                                      </p:by>
                                    </p:animClr>
                                    <p:animClr clrSpc="hsl" dir="cw">
                                      <p:cBhvr>
                                        <p:cTn id="81" dur="500" fill="hold"/>
                                        <p:tgtEl>
                                          <p:spTgt spid="37"/>
                                        </p:tgtEl>
                                        <p:attrNameLst>
                                          <p:attrName>fillcolor</p:attrName>
                                        </p:attrNameLst>
                                      </p:cBhvr>
                                      <p:by>
                                        <p:hsl h="0" s="-12549" l="-25098"/>
                                      </p:by>
                                    </p:animClr>
                                    <p:animClr clrSpc="hsl" dir="cw">
                                      <p:cBhvr>
                                        <p:cTn id="82" dur="500" fill="hold"/>
                                        <p:tgtEl>
                                          <p:spTgt spid="37"/>
                                        </p:tgtEl>
                                        <p:attrNameLst>
                                          <p:attrName>stroke.color</p:attrName>
                                        </p:attrNameLst>
                                      </p:cBhvr>
                                      <p:by>
                                        <p:hsl h="0" s="-12549" l="-25098"/>
                                      </p:by>
                                    </p:animClr>
                                    <p:set>
                                      <p:cBhvr>
                                        <p:cTn id="83" dur="500" fill="hold"/>
                                        <p:tgtEl>
                                          <p:spTgt spid="37"/>
                                        </p:tgtEl>
                                        <p:attrNameLst>
                                          <p:attrName>fill.type</p:attrName>
                                        </p:attrNameLst>
                                      </p:cBhvr>
                                      <p:to>
                                        <p:strVal val="solid"/>
                                      </p:to>
                                    </p:set>
                                  </p:childTnLst>
                                </p:cTn>
                              </p:par>
                              <p:par>
                                <p:cTn id="84" presetID="37" presetClass="exit" presetSubtype="0" fill="hold" grpId="1" nodeType="withEffect">
                                  <p:stCondLst>
                                    <p:cond delay="0"/>
                                  </p:stCondLst>
                                  <p:childTnLst>
                                    <p:animEffect transition="out" filter="fade">
                                      <p:cBhvr>
                                        <p:cTn id="85" dur="1000"/>
                                        <p:tgtEl>
                                          <p:spTgt spid="45"/>
                                        </p:tgtEl>
                                      </p:cBhvr>
                                    </p:animEffect>
                                    <p:anim calcmode="lin" valueType="num">
                                      <p:cBhvr>
                                        <p:cTn id="86" dur="1000"/>
                                        <p:tgtEl>
                                          <p:spTgt spid="45"/>
                                        </p:tgtEl>
                                        <p:attrNameLst>
                                          <p:attrName>ppt_x</p:attrName>
                                        </p:attrNameLst>
                                      </p:cBhvr>
                                      <p:tavLst>
                                        <p:tav tm="0">
                                          <p:val>
                                            <p:strVal val="ppt_x"/>
                                          </p:val>
                                        </p:tav>
                                        <p:tav tm="100000">
                                          <p:val>
                                            <p:strVal val="ppt_x"/>
                                          </p:val>
                                        </p:tav>
                                      </p:tavLst>
                                    </p:anim>
                                    <p:anim calcmode="lin" valueType="num">
                                      <p:cBhvr>
                                        <p:cTn id="87" dur="100" decel="100000"/>
                                        <p:tgtEl>
                                          <p:spTgt spid="45"/>
                                        </p:tgtEl>
                                        <p:attrNameLst>
                                          <p:attrName>ppt_y</p:attrName>
                                        </p:attrNameLst>
                                      </p:cBhvr>
                                      <p:tavLst>
                                        <p:tav tm="0">
                                          <p:val>
                                            <p:strVal val="ppt_y"/>
                                          </p:val>
                                        </p:tav>
                                        <p:tav tm="100000">
                                          <p:val>
                                            <p:strVal val="ppt_y-.03"/>
                                          </p:val>
                                        </p:tav>
                                      </p:tavLst>
                                    </p:anim>
                                    <p:anim calcmode="lin" valueType="num">
                                      <p:cBhvr>
                                        <p:cTn id="88" dur="900" accel="100000">
                                          <p:stCondLst>
                                            <p:cond delay="100"/>
                                          </p:stCondLst>
                                        </p:cTn>
                                        <p:tgtEl>
                                          <p:spTgt spid="45"/>
                                        </p:tgtEl>
                                        <p:attrNameLst>
                                          <p:attrName>ppt_y</p:attrName>
                                        </p:attrNameLst>
                                      </p:cBhvr>
                                      <p:tavLst>
                                        <p:tav tm="0">
                                          <p:val>
                                            <p:strVal val="ppt_y"/>
                                          </p:val>
                                        </p:tav>
                                        <p:tav tm="100000">
                                          <p:val>
                                            <p:strVal val="ppt_y+1"/>
                                          </p:val>
                                        </p:tav>
                                      </p:tavLst>
                                    </p:anim>
                                    <p:set>
                                      <p:cBhvr>
                                        <p:cTn id="89" dur="1" fill="hold">
                                          <p:stCondLst>
                                            <p:cond delay="999"/>
                                          </p:stCondLst>
                                        </p:cTn>
                                        <p:tgtEl>
                                          <p:spTgt spid="45"/>
                                        </p:tgtEl>
                                        <p:attrNameLst>
                                          <p:attrName>style.visibility</p:attrName>
                                        </p:attrNameLst>
                                      </p:cBhvr>
                                      <p:to>
                                        <p:strVal val="hidden"/>
                                      </p:to>
                                    </p:set>
                                  </p:childTnLst>
                                </p:cTn>
                              </p:par>
                              <p:par>
                                <p:cTn id="90" presetID="42" presetClass="entr" presetSubtype="0" fill="hold" grpId="0" nodeType="withEffect">
                                  <p:stCondLst>
                                    <p:cond delay="0"/>
                                  </p:stCondLst>
                                  <p:childTnLst>
                                    <p:set>
                                      <p:cBhvr>
                                        <p:cTn id="91" dur="1" fill="hold">
                                          <p:stCondLst>
                                            <p:cond delay="0"/>
                                          </p:stCondLst>
                                        </p:cTn>
                                        <p:tgtEl>
                                          <p:spTgt spid="46"/>
                                        </p:tgtEl>
                                        <p:attrNameLst>
                                          <p:attrName>style.visibility</p:attrName>
                                        </p:attrNameLst>
                                      </p:cBhvr>
                                      <p:to>
                                        <p:strVal val="visible"/>
                                      </p:to>
                                    </p:set>
                                    <p:animEffect transition="in" filter="fade">
                                      <p:cBhvr>
                                        <p:cTn id="92" dur="1000"/>
                                        <p:tgtEl>
                                          <p:spTgt spid="46"/>
                                        </p:tgtEl>
                                      </p:cBhvr>
                                    </p:animEffect>
                                    <p:anim calcmode="lin" valueType="num">
                                      <p:cBhvr>
                                        <p:cTn id="93" dur="1000" fill="hold"/>
                                        <p:tgtEl>
                                          <p:spTgt spid="46"/>
                                        </p:tgtEl>
                                        <p:attrNameLst>
                                          <p:attrName>ppt_x</p:attrName>
                                        </p:attrNameLst>
                                      </p:cBhvr>
                                      <p:tavLst>
                                        <p:tav tm="0">
                                          <p:val>
                                            <p:strVal val="#ppt_x"/>
                                          </p:val>
                                        </p:tav>
                                        <p:tav tm="100000">
                                          <p:val>
                                            <p:strVal val="#ppt_x"/>
                                          </p:val>
                                        </p:tav>
                                      </p:tavLst>
                                    </p:anim>
                                    <p:anim calcmode="lin" valueType="num">
                                      <p:cBhvr>
                                        <p:cTn id="94"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37"/>
                  </p:tgtEl>
                </p:cond>
              </p:nextCondLst>
            </p:seq>
            <p:seq concurrent="1" nextAc="seek">
              <p:cTn id="95" restart="whenNotActive" fill="hold" evtFilter="cancelBubble" nodeType="interactiveSeq">
                <p:stCondLst>
                  <p:cond evt="onClick" delay="0">
                    <p:tgtEl>
                      <p:spTgt spid="38"/>
                    </p:tgtEl>
                  </p:cond>
                </p:stCondLst>
                <p:endSync evt="end" delay="0">
                  <p:rtn val="all"/>
                </p:endSync>
                <p:childTnLst>
                  <p:par>
                    <p:cTn id="96" fill="hold">
                      <p:stCondLst>
                        <p:cond delay="0"/>
                      </p:stCondLst>
                      <p:childTnLst>
                        <p:par>
                          <p:cTn id="97" fill="hold">
                            <p:stCondLst>
                              <p:cond delay="0"/>
                            </p:stCondLst>
                            <p:childTnLst>
                              <p:par>
                                <p:cTn id="98" presetID="24" presetClass="emph" presetSubtype="0" fill="hold" grpId="1" nodeType="withEffect">
                                  <p:stCondLst>
                                    <p:cond delay="0"/>
                                  </p:stCondLst>
                                  <p:childTnLst>
                                    <p:animClr clrSpc="hsl" dir="cw">
                                      <p:cBhvr override="childStyle">
                                        <p:cTn id="99" dur="500" fill="hold"/>
                                        <p:tgtEl>
                                          <p:spTgt spid="38"/>
                                        </p:tgtEl>
                                        <p:attrNameLst>
                                          <p:attrName>style.color</p:attrName>
                                        </p:attrNameLst>
                                      </p:cBhvr>
                                      <p:by>
                                        <p:hsl h="0" s="-12549" l="-25098"/>
                                      </p:by>
                                    </p:animClr>
                                    <p:animClr clrSpc="hsl" dir="cw">
                                      <p:cBhvr>
                                        <p:cTn id="100" dur="500" fill="hold"/>
                                        <p:tgtEl>
                                          <p:spTgt spid="38"/>
                                        </p:tgtEl>
                                        <p:attrNameLst>
                                          <p:attrName>fillcolor</p:attrName>
                                        </p:attrNameLst>
                                      </p:cBhvr>
                                      <p:by>
                                        <p:hsl h="0" s="-12549" l="-25098"/>
                                      </p:by>
                                    </p:animClr>
                                    <p:animClr clrSpc="hsl" dir="cw">
                                      <p:cBhvr>
                                        <p:cTn id="101" dur="500" fill="hold"/>
                                        <p:tgtEl>
                                          <p:spTgt spid="38"/>
                                        </p:tgtEl>
                                        <p:attrNameLst>
                                          <p:attrName>stroke.color</p:attrName>
                                        </p:attrNameLst>
                                      </p:cBhvr>
                                      <p:by>
                                        <p:hsl h="0" s="-12549" l="-25098"/>
                                      </p:by>
                                    </p:animClr>
                                    <p:set>
                                      <p:cBhvr>
                                        <p:cTn id="102" dur="500" fill="hold"/>
                                        <p:tgtEl>
                                          <p:spTgt spid="38"/>
                                        </p:tgtEl>
                                        <p:attrNameLst>
                                          <p:attrName>fill.type</p:attrName>
                                        </p:attrNameLst>
                                      </p:cBhvr>
                                      <p:to>
                                        <p:strVal val="solid"/>
                                      </p:to>
                                    </p:set>
                                  </p:childTnLst>
                                </p:cTn>
                              </p:par>
                              <p:par>
                                <p:cTn id="103" presetID="37" presetClass="exit" presetSubtype="0" fill="hold" grpId="1" nodeType="withEffect">
                                  <p:stCondLst>
                                    <p:cond delay="0"/>
                                  </p:stCondLst>
                                  <p:childTnLst>
                                    <p:animEffect transition="out" filter="fade">
                                      <p:cBhvr>
                                        <p:cTn id="104" dur="1000"/>
                                        <p:tgtEl>
                                          <p:spTgt spid="46"/>
                                        </p:tgtEl>
                                      </p:cBhvr>
                                    </p:animEffect>
                                    <p:anim calcmode="lin" valueType="num">
                                      <p:cBhvr>
                                        <p:cTn id="105" dur="1000"/>
                                        <p:tgtEl>
                                          <p:spTgt spid="46"/>
                                        </p:tgtEl>
                                        <p:attrNameLst>
                                          <p:attrName>ppt_x</p:attrName>
                                        </p:attrNameLst>
                                      </p:cBhvr>
                                      <p:tavLst>
                                        <p:tav tm="0">
                                          <p:val>
                                            <p:strVal val="ppt_x"/>
                                          </p:val>
                                        </p:tav>
                                        <p:tav tm="100000">
                                          <p:val>
                                            <p:strVal val="ppt_x"/>
                                          </p:val>
                                        </p:tav>
                                      </p:tavLst>
                                    </p:anim>
                                    <p:anim calcmode="lin" valueType="num">
                                      <p:cBhvr>
                                        <p:cTn id="106" dur="100" decel="100000"/>
                                        <p:tgtEl>
                                          <p:spTgt spid="46"/>
                                        </p:tgtEl>
                                        <p:attrNameLst>
                                          <p:attrName>ppt_y</p:attrName>
                                        </p:attrNameLst>
                                      </p:cBhvr>
                                      <p:tavLst>
                                        <p:tav tm="0">
                                          <p:val>
                                            <p:strVal val="ppt_y"/>
                                          </p:val>
                                        </p:tav>
                                        <p:tav tm="100000">
                                          <p:val>
                                            <p:strVal val="ppt_y-.03"/>
                                          </p:val>
                                        </p:tav>
                                      </p:tavLst>
                                    </p:anim>
                                    <p:anim calcmode="lin" valueType="num">
                                      <p:cBhvr>
                                        <p:cTn id="107" dur="900" accel="100000">
                                          <p:stCondLst>
                                            <p:cond delay="100"/>
                                          </p:stCondLst>
                                        </p:cTn>
                                        <p:tgtEl>
                                          <p:spTgt spid="46"/>
                                        </p:tgtEl>
                                        <p:attrNameLst>
                                          <p:attrName>ppt_y</p:attrName>
                                        </p:attrNameLst>
                                      </p:cBhvr>
                                      <p:tavLst>
                                        <p:tav tm="0">
                                          <p:val>
                                            <p:strVal val="ppt_y"/>
                                          </p:val>
                                        </p:tav>
                                        <p:tav tm="100000">
                                          <p:val>
                                            <p:strVal val="ppt_y+1"/>
                                          </p:val>
                                        </p:tav>
                                      </p:tavLst>
                                    </p:anim>
                                    <p:set>
                                      <p:cBhvr>
                                        <p:cTn id="108" dur="1" fill="hold">
                                          <p:stCondLst>
                                            <p:cond delay="999"/>
                                          </p:stCondLst>
                                        </p:cTn>
                                        <p:tgtEl>
                                          <p:spTgt spid="46"/>
                                        </p:tgtEl>
                                        <p:attrNameLst>
                                          <p:attrName>style.visibility</p:attrName>
                                        </p:attrNameLst>
                                      </p:cBhvr>
                                      <p:to>
                                        <p:strVal val="hidden"/>
                                      </p:to>
                                    </p:set>
                                  </p:childTnLst>
                                </p:cTn>
                              </p:par>
                              <p:par>
                                <p:cTn id="109" presetID="42" presetClass="entr" presetSubtype="0" fill="hold" grpId="0" nodeType="withEffect">
                                  <p:stCondLst>
                                    <p:cond delay="0"/>
                                  </p:stCondLst>
                                  <p:childTnLst>
                                    <p:set>
                                      <p:cBhvr>
                                        <p:cTn id="110" dur="1" fill="hold">
                                          <p:stCondLst>
                                            <p:cond delay="0"/>
                                          </p:stCondLst>
                                        </p:cTn>
                                        <p:tgtEl>
                                          <p:spTgt spid="47"/>
                                        </p:tgtEl>
                                        <p:attrNameLst>
                                          <p:attrName>style.visibility</p:attrName>
                                        </p:attrNameLst>
                                      </p:cBhvr>
                                      <p:to>
                                        <p:strVal val="visible"/>
                                      </p:to>
                                    </p:set>
                                    <p:animEffect transition="in" filter="fade">
                                      <p:cBhvr>
                                        <p:cTn id="111" dur="1000"/>
                                        <p:tgtEl>
                                          <p:spTgt spid="47"/>
                                        </p:tgtEl>
                                      </p:cBhvr>
                                    </p:animEffect>
                                    <p:anim calcmode="lin" valueType="num">
                                      <p:cBhvr>
                                        <p:cTn id="112" dur="1000" fill="hold"/>
                                        <p:tgtEl>
                                          <p:spTgt spid="47"/>
                                        </p:tgtEl>
                                        <p:attrNameLst>
                                          <p:attrName>ppt_x</p:attrName>
                                        </p:attrNameLst>
                                      </p:cBhvr>
                                      <p:tavLst>
                                        <p:tav tm="0">
                                          <p:val>
                                            <p:strVal val="#ppt_x"/>
                                          </p:val>
                                        </p:tav>
                                        <p:tav tm="100000">
                                          <p:val>
                                            <p:strVal val="#ppt_x"/>
                                          </p:val>
                                        </p:tav>
                                      </p:tavLst>
                                    </p:anim>
                                    <p:anim calcmode="lin" valueType="num">
                                      <p:cBhvr>
                                        <p:cTn id="113"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38"/>
                  </p:tgtEl>
                </p:cond>
              </p:nextCondLst>
            </p:seq>
            <p:seq concurrent="1" nextAc="seek">
              <p:cTn id="114" restart="whenNotActive" fill="hold" evtFilter="cancelBubble" nodeType="interactiveSeq">
                <p:stCondLst>
                  <p:cond evt="onClick" delay="0">
                    <p:tgtEl>
                      <p:spTgt spid="39"/>
                    </p:tgtEl>
                  </p:cond>
                </p:stCondLst>
                <p:endSync evt="end" delay="0">
                  <p:rtn val="all"/>
                </p:endSync>
                <p:childTnLst>
                  <p:par>
                    <p:cTn id="115" fill="hold">
                      <p:stCondLst>
                        <p:cond delay="0"/>
                      </p:stCondLst>
                      <p:childTnLst>
                        <p:par>
                          <p:cTn id="116" fill="hold">
                            <p:stCondLst>
                              <p:cond delay="0"/>
                            </p:stCondLst>
                            <p:childTnLst>
                              <p:par>
                                <p:cTn id="117" presetID="24" presetClass="emph" presetSubtype="0" fill="hold" grpId="1" nodeType="withEffect">
                                  <p:stCondLst>
                                    <p:cond delay="0"/>
                                  </p:stCondLst>
                                  <p:childTnLst>
                                    <p:animClr clrSpc="hsl" dir="cw">
                                      <p:cBhvr override="childStyle">
                                        <p:cTn id="118" dur="500" fill="hold"/>
                                        <p:tgtEl>
                                          <p:spTgt spid="39"/>
                                        </p:tgtEl>
                                        <p:attrNameLst>
                                          <p:attrName>style.color</p:attrName>
                                        </p:attrNameLst>
                                      </p:cBhvr>
                                      <p:by>
                                        <p:hsl h="0" s="-12549" l="-25098"/>
                                      </p:by>
                                    </p:animClr>
                                    <p:animClr clrSpc="hsl" dir="cw">
                                      <p:cBhvr>
                                        <p:cTn id="119" dur="500" fill="hold"/>
                                        <p:tgtEl>
                                          <p:spTgt spid="39"/>
                                        </p:tgtEl>
                                        <p:attrNameLst>
                                          <p:attrName>fillcolor</p:attrName>
                                        </p:attrNameLst>
                                      </p:cBhvr>
                                      <p:by>
                                        <p:hsl h="0" s="-12549" l="-25098"/>
                                      </p:by>
                                    </p:animClr>
                                    <p:animClr clrSpc="hsl" dir="cw">
                                      <p:cBhvr>
                                        <p:cTn id="120" dur="500" fill="hold"/>
                                        <p:tgtEl>
                                          <p:spTgt spid="39"/>
                                        </p:tgtEl>
                                        <p:attrNameLst>
                                          <p:attrName>stroke.color</p:attrName>
                                        </p:attrNameLst>
                                      </p:cBhvr>
                                      <p:by>
                                        <p:hsl h="0" s="-12549" l="-25098"/>
                                      </p:by>
                                    </p:animClr>
                                    <p:set>
                                      <p:cBhvr>
                                        <p:cTn id="121" dur="500" fill="hold"/>
                                        <p:tgtEl>
                                          <p:spTgt spid="39"/>
                                        </p:tgtEl>
                                        <p:attrNameLst>
                                          <p:attrName>fill.type</p:attrName>
                                        </p:attrNameLst>
                                      </p:cBhvr>
                                      <p:to>
                                        <p:strVal val="solid"/>
                                      </p:to>
                                    </p:set>
                                  </p:childTnLst>
                                </p:cTn>
                              </p:par>
                              <p:par>
                                <p:cTn id="122" presetID="37" presetClass="exit" presetSubtype="0" fill="hold" grpId="1" nodeType="withEffect">
                                  <p:stCondLst>
                                    <p:cond delay="0"/>
                                  </p:stCondLst>
                                  <p:childTnLst>
                                    <p:animEffect transition="out" filter="fade">
                                      <p:cBhvr>
                                        <p:cTn id="123" dur="1000"/>
                                        <p:tgtEl>
                                          <p:spTgt spid="47"/>
                                        </p:tgtEl>
                                      </p:cBhvr>
                                    </p:animEffect>
                                    <p:anim calcmode="lin" valueType="num">
                                      <p:cBhvr>
                                        <p:cTn id="124" dur="1000"/>
                                        <p:tgtEl>
                                          <p:spTgt spid="47"/>
                                        </p:tgtEl>
                                        <p:attrNameLst>
                                          <p:attrName>ppt_x</p:attrName>
                                        </p:attrNameLst>
                                      </p:cBhvr>
                                      <p:tavLst>
                                        <p:tav tm="0">
                                          <p:val>
                                            <p:strVal val="ppt_x"/>
                                          </p:val>
                                        </p:tav>
                                        <p:tav tm="100000">
                                          <p:val>
                                            <p:strVal val="ppt_x"/>
                                          </p:val>
                                        </p:tav>
                                      </p:tavLst>
                                    </p:anim>
                                    <p:anim calcmode="lin" valueType="num">
                                      <p:cBhvr>
                                        <p:cTn id="125" dur="100" decel="100000"/>
                                        <p:tgtEl>
                                          <p:spTgt spid="47"/>
                                        </p:tgtEl>
                                        <p:attrNameLst>
                                          <p:attrName>ppt_y</p:attrName>
                                        </p:attrNameLst>
                                      </p:cBhvr>
                                      <p:tavLst>
                                        <p:tav tm="0">
                                          <p:val>
                                            <p:strVal val="ppt_y"/>
                                          </p:val>
                                        </p:tav>
                                        <p:tav tm="100000">
                                          <p:val>
                                            <p:strVal val="ppt_y-.03"/>
                                          </p:val>
                                        </p:tav>
                                      </p:tavLst>
                                    </p:anim>
                                    <p:anim calcmode="lin" valueType="num">
                                      <p:cBhvr>
                                        <p:cTn id="126" dur="900" accel="100000">
                                          <p:stCondLst>
                                            <p:cond delay="100"/>
                                          </p:stCondLst>
                                        </p:cTn>
                                        <p:tgtEl>
                                          <p:spTgt spid="47"/>
                                        </p:tgtEl>
                                        <p:attrNameLst>
                                          <p:attrName>ppt_y</p:attrName>
                                        </p:attrNameLst>
                                      </p:cBhvr>
                                      <p:tavLst>
                                        <p:tav tm="0">
                                          <p:val>
                                            <p:strVal val="ppt_y"/>
                                          </p:val>
                                        </p:tav>
                                        <p:tav tm="100000">
                                          <p:val>
                                            <p:strVal val="ppt_y+1"/>
                                          </p:val>
                                        </p:tav>
                                      </p:tavLst>
                                    </p:anim>
                                    <p:set>
                                      <p:cBhvr>
                                        <p:cTn id="127" dur="1" fill="hold">
                                          <p:stCondLst>
                                            <p:cond delay="999"/>
                                          </p:stCondLst>
                                        </p:cTn>
                                        <p:tgtEl>
                                          <p:spTgt spid="47"/>
                                        </p:tgtEl>
                                        <p:attrNameLst>
                                          <p:attrName>style.visibility</p:attrName>
                                        </p:attrNameLst>
                                      </p:cBhvr>
                                      <p:to>
                                        <p:strVal val="hidden"/>
                                      </p:to>
                                    </p:set>
                                  </p:childTnLst>
                                </p:cTn>
                              </p:par>
                              <p:par>
                                <p:cTn id="128" presetID="42" presetClass="entr" presetSubtype="0" fill="hold" grpId="0" nodeType="withEffect">
                                  <p:stCondLst>
                                    <p:cond delay="0"/>
                                  </p:stCondLst>
                                  <p:childTnLst>
                                    <p:set>
                                      <p:cBhvr>
                                        <p:cTn id="129" dur="1" fill="hold">
                                          <p:stCondLst>
                                            <p:cond delay="0"/>
                                          </p:stCondLst>
                                        </p:cTn>
                                        <p:tgtEl>
                                          <p:spTgt spid="48"/>
                                        </p:tgtEl>
                                        <p:attrNameLst>
                                          <p:attrName>style.visibility</p:attrName>
                                        </p:attrNameLst>
                                      </p:cBhvr>
                                      <p:to>
                                        <p:strVal val="visible"/>
                                      </p:to>
                                    </p:set>
                                    <p:animEffect transition="in" filter="fade">
                                      <p:cBhvr>
                                        <p:cTn id="130" dur="1000"/>
                                        <p:tgtEl>
                                          <p:spTgt spid="48"/>
                                        </p:tgtEl>
                                      </p:cBhvr>
                                    </p:animEffect>
                                    <p:anim calcmode="lin" valueType="num">
                                      <p:cBhvr>
                                        <p:cTn id="131" dur="1000" fill="hold"/>
                                        <p:tgtEl>
                                          <p:spTgt spid="48"/>
                                        </p:tgtEl>
                                        <p:attrNameLst>
                                          <p:attrName>ppt_x</p:attrName>
                                        </p:attrNameLst>
                                      </p:cBhvr>
                                      <p:tavLst>
                                        <p:tav tm="0">
                                          <p:val>
                                            <p:strVal val="#ppt_x"/>
                                          </p:val>
                                        </p:tav>
                                        <p:tav tm="100000">
                                          <p:val>
                                            <p:strVal val="#ppt_x"/>
                                          </p:val>
                                        </p:tav>
                                      </p:tavLst>
                                    </p:anim>
                                    <p:anim calcmode="lin" valueType="num">
                                      <p:cBhvr>
                                        <p:cTn id="132"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39"/>
                  </p:tgtEl>
                </p:cond>
              </p:nextCondLst>
            </p:seq>
            <p:seq concurrent="1" nextAc="seek">
              <p:cTn id="133" restart="whenNotActive" fill="hold" evtFilter="cancelBubble" nodeType="interactiveSeq">
                <p:stCondLst>
                  <p:cond evt="onClick" delay="0">
                    <p:tgtEl>
                      <p:spTgt spid="40"/>
                    </p:tgtEl>
                  </p:cond>
                </p:stCondLst>
                <p:endSync evt="end" delay="0">
                  <p:rtn val="all"/>
                </p:endSync>
                <p:childTnLst>
                  <p:par>
                    <p:cTn id="134" fill="hold">
                      <p:stCondLst>
                        <p:cond delay="0"/>
                      </p:stCondLst>
                      <p:childTnLst>
                        <p:par>
                          <p:cTn id="135" fill="hold">
                            <p:stCondLst>
                              <p:cond delay="0"/>
                            </p:stCondLst>
                            <p:childTnLst>
                              <p:par>
                                <p:cTn id="136" presetID="24" presetClass="emph" presetSubtype="0" fill="hold" grpId="1" nodeType="withEffect">
                                  <p:stCondLst>
                                    <p:cond delay="0"/>
                                  </p:stCondLst>
                                  <p:childTnLst>
                                    <p:animClr clrSpc="hsl" dir="cw">
                                      <p:cBhvr override="childStyle">
                                        <p:cTn id="137" dur="500" fill="hold"/>
                                        <p:tgtEl>
                                          <p:spTgt spid="40"/>
                                        </p:tgtEl>
                                        <p:attrNameLst>
                                          <p:attrName>style.color</p:attrName>
                                        </p:attrNameLst>
                                      </p:cBhvr>
                                      <p:by>
                                        <p:hsl h="0" s="-12549" l="-25098"/>
                                      </p:by>
                                    </p:animClr>
                                    <p:animClr clrSpc="hsl" dir="cw">
                                      <p:cBhvr>
                                        <p:cTn id="138" dur="500" fill="hold"/>
                                        <p:tgtEl>
                                          <p:spTgt spid="40"/>
                                        </p:tgtEl>
                                        <p:attrNameLst>
                                          <p:attrName>fillcolor</p:attrName>
                                        </p:attrNameLst>
                                      </p:cBhvr>
                                      <p:by>
                                        <p:hsl h="0" s="-12549" l="-25098"/>
                                      </p:by>
                                    </p:animClr>
                                    <p:animClr clrSpc="hsl" dir="cw">
                                      <p:cBhvr>
                                        <p:cTn id="139" dur="500" fill="hold"/>
                                        <p:tgtEl>
                                          <p:spTgt spid="40"/>
                                        </p:tgtEl>
                                        <p:attrNameLst>
                                          <p:attrName>stroke.color</p:attrName>
                                        </p:attrNameLst>
                                      </p:cBhvr>
                                      <p:by>
                                        <p:hsl h="0" s="-12549" l="-25098"/>
                                      </p:by>
                                    </p:animClr>
                                    <p:set>
                                      <p:cBhvr>
                                        <p:cTn id="140" dur="500" fill="hold"/>
                                        <p:tgtEl>
                                          <p:spTgt spid="40"/>
                                        </p:tgtEl>
                                        <p:attrNameLst>
                                          <p:attrName>fill.type</p:attrName>
                                        </p:attrNameLst>
                                      </p:cBhvr>
                                      <p:to>
                                        <p:strVal val="solid"/>
                                      </p:to>
                                    </p:set>
                                  </p:childTnLst>
                                </p:cTn>
                              </p:par>
                              <p:par>
                                <p:cTn id="141" presetID="42" presetClass="exit" presetSubtype="0" fill="hold" grpId="1" nodeType="withEffect">
                                  <p:stCondLst>
                                    <p:cond delay="0"/>
                                  </p:stCondLst>
                                  <p:childTnLst>
                                    <p:animEffect transition="out" filter="fade">
                                      <p:cBhvr>
                                        <p:cTn id="142" dur="1000"/>
                                        <p:tgtEl>
                                          <p:spTgt spid="48"/>
                                        </p:tgtEl>
                                      </p:cBhvr>
                                    </p:animEffect>
                                    <p:anim calcmode="lin" valueType="num">
                                      <p:cBhvr>
                                        <p:cTn id="143" dur="1000"/>
                                        <p:tgtEl>
                                          <p:spTgt spid="48"/>
                                        </p:tgtEl>
                                        <p:attrNameLst>
                                          <p:attrName>ppt_x</p:attrName>
                                        </p:attrNameLst>
                                      </p:cBhvr>
                                      <p:tavLst>
                                        <p:tav tm="0">
                                          <p:val>
                                            <p:strVal val="ppt_x"/>
                                          </p:val>
                                        </p:tav>
                                        <p:tav tm="100000">
                                          <p:val>
                                            <p:strVal val="ppt_x"/>
                                          </p:val>
                                        </p:tav>
                                      </p:tavLst>
                                    </p:anim>
                                    <p:anim calcmode="lin" valueType="num">
                                      <p:cBhvr>
                                        <p:cTn id="144" dur="1000"/>
                                        <p:tgtEl>
                                          <p:spTgt spid="48"/>
                                        </p:tgtEl>
                                        <p:attrNameLst>
                                          <p:attrName>ppt_y</p:attrName>
                                        </p:attrNameLst>
                                      </p:cBhvr>
                                      <p:tavLst>
                                        <p:tav tm="0">
                                          <p:val>
                                            <p:strVal val="ppt_y"/>
                                          </p:val>
                                        </p:tav>
                                        <p:tav tm="100000">
                                          <p:val>
                                            <p:strVal val="ppt_y+.1"/>
                                          </p:val>
                                        </p:tav>
                                      </p:tavLst>
                                    </p:anim>
                                    <p:set>
                                      <p:cBhvr>
                                        <p:cTn id="145" dur="1" fill="hold">
                                          <p:stCondLst>
                                            <p:cond delay="999"/>
                                          </p:stCondLst>
                                        </p:cTn>
                                        <p:tgtEl>
                                          <p:spTgt spid="48"/>
                                        </p:tgtEl>
                                        <p:attrNameLst>
                                          <p:attrName>style.visibility</p:attrName>
                                        </p:attrNameLst>
                                      </p:cBhvr>
                                      <p:to>
                                        <p:strVal val="hidden"/>
                                      </p:to>
                                    </p:set>
                                  </p:childTnLst>
                                </p:cTn>
                              </p:par>
                              <p:par>
                                <p:cTn id="146" presetID="42" presetClass="entr" presetSubtype="0" fill="hold" grpId="0" nodeType="withEffect">
                                  <p:stCondLst>
                                    <p:cond delay="0"/>
                                  </p:stCondLst>
                                  <p:childTnLst>
                                    <p:set>
                                      <p:cBhvr>
                                        <p:cTn id="147" dur="1" fill="hold">
                                          <p:stCondLst>
                                            <p:cond delay="0"/>
                                          </p:stCondLst>
                                        </p:cTn>
                                        <p:tgtEl>
                                          <p:spTgt spid="49"/>
                                        </p:tgtEl>
                                        <p:attrNameLst>
                                          <p:attrName>style.visibility</p:attrName>
                                        </p:attrNameLst>
                                      </p:cBhvr>
                                      <p:to>
                                        <p:strVal val="visible"/>
                                      </p:to>
                                    </p:set>
                                    <p:animEffect transition="in" filter="fade">
                                      <p:cBhvr>
                                        <p:cTn id="148" dur="1000"/>
                                        <p:tgtEl>
                                          <p:spTgt spid="49"/>
                                        </p:tgtEl>
                                      </p:cBhvr>
                                    </p:animEffect>
                                    <p:anim calcmode="lin" valueType="num">
                                      <p:cBhvr>
                                        <p:cTn id="149" dur="1000" fill="hold"/>
                                        <p:tgtEl>
                                          <p:spTgt spid="49"/>
                                        </p:tgtEl>
                                        <p:attrNameLst>
                                          <p:attrName>ppt_x</p:attrName>
                                        </p:attrNameLst>
                                      </p:cBhvr>
                                      <p:tavLst>
                                        <p:tav tm="0">
                                          <p:val>
                                            <p:strVal val="#ppt_x"/>
                                          </p:val>
                                        </p:tav>
                                        <p:tav tm="100000">
                                          <p:val>
                                            <p:strVal val="#ppt_x"/>
                                          </p:val>
                                        </p:tav>
                                      </p:tavLst>
                                    </p:anim>
                                    <p:anim calcmode="lin" valueType="num">
                                      <p:cBhvr>
                                        <p:cTn id="150"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40"/>
                  </p:tgtEl>
                </p:cond>
              </p:nextCondLst>
            </p:seq>
            <p:seq concurrent="1" nextAc="seek">
              <p:cTn id="151" restart="whenNotActive" fill="hold" evtFilter="cancelBubble" nodeType="interactiveSeq">
                <p:stCondLst>
                  <p:cond evt="onClick" delay="0">
                    <p:tgtEl>
                      <p:spTgt spid="41"/>
                    </p:tgtEl>
                  </p:cond>
                </p:stCondLst>
                <p:endSync evt="end" delay="0">
                  <p:rtn val="all"/>
                </p:endSync>
                <p:childTnLst>
                  <p:par>
                    <p:cTn id="152" fill="hold">
                      <p:stCondLst>
                        <p:cond delay="0"/>
                      </p:stCondLst>
                      <p:childTnLst>
                        <p:par>
                          <p:cTn id="153" fill="hold">
                            <p:stCondLst>
                              <p:cond delay="0"/>
                            </p:stCondLst>
                            <p:childTnLst>
                              <p:par>
                                <p:cTn id="154" presetID="24" presetClass="emph" presetSubtype="0" fill="hold" grpId="1" nodeType="withEffect">
                                  <p:stCondLst>
                                    <p:cond delay="0"/>
                                  </p:stCondLst>
                                  <p:childTnLst>
                                    <p:animClr clrSpc="hsl" dir="cw">
                                      <p:cBhvr override="childStyle">
                                        <p:cTn id="155" dur="500" fill="hold"/>
                                        <p:tgtEl>
                                          <p:spTgt spid="41"/>
                                        </p:tgtEl>
                                        <p:attrNameLst>
                                          <p:attrName>style.color</p:attrName>
                                        </p:attrNameLst>
                                      </p:cBhvr>
                                      <p:by>
                                        <p:hsl h="0" s="-12549" l="-25098"/>
                                      </p:by>
                                    </p:animClr>
                                    <p:animClr clrSpc="hsl" dir="cw">
                                      <p:cBhvr>
                                        <p:cTn id="156" dur="500" fill="hold"/>
                                        <p:tgtEl>
                                          <p:spTgt spid="41"/>
                                        </p:tgtEl>
                                        <p:attrNameLst>
                                          <p:attrName>fillcolor</p:attrName>
                                        </p:attrNameLst>
                                      </p:cBhvr>
                                      <p:by>
                                        <p:hsl h="0" s="-12549" l="-25098"/>
                                      </p:by>
                                    </p:animClr>
                                    <p:animClr clrSpc="hsl" dir="cw">
                                      <p:cBhvr>
                                        <p:cTn id="157" dur="500" fill="hold"/>
                                        <p:tgtEl>
                                          <p:spTgt spid="41"/>
                                        </p:tgtEl>
                                        <p:attrNameLst>
                                          <p:attrName>stroke.color</p:attrName>
                                        </p:attrNameLst>
                                      </p:cBhvr>
                                      <p:by>
                                        <p:hsl h="0" s="-12549" l="-25098"/>
                                      </p:by>
                                    </p:animClr>
                                    <p:set>
                                      <p:cBhvr>
                                        <p:cTn id="158" dur="500" fill="hold"/>
                                        <p:tgtEl>
                                          <p:spTgt spid="41"/>
                                        </p:tgtEl>
                                        <p:attrNameLst>
                                          <p:attrName>fill.type</p:attrName>
                                        </p:attrNameLst>
                                      </p:cBhvr>
                                      <p:to>
                                        <p:strVal val="solid"/>
                                      </p:to>
                                    </p:set>
                                  </p:childTnLst>
                                </p:cTn>
                              </p:par>
                              <p:par>
                                <p:cTn id="159" presetID="42" presetClass="exit" presetSubtype="0" fill="hold" grpId="1" nodeType="withEffect">
                                  <p:stCondLst>
                                    <p:cond delay="0"/>
                                  </p:stCondLst>
                                  <p:childTnLst>
                                    <p:animEffect transition="out" filter="fade">
                                      <p:cBhvr>
                                        <p:cTn id="160" dur="1000"/>
                                        <p:tgtEl>
                                          <p:spTgt spid="49"/>
                                        </p:tgtEl>
                                      </p:cBhvr>
                                    </p:animEffect>
                                    <p:anim calcmode="lin" valueType="num">
                                      <p:cBhvr>
                                        <p:cTn id="161" dur="1000"/>
                                        <p:tgtEl>
                                          <p:spTgt spid="49"/>
                                        </p:tgtEl>
                                        <p:attrNameLst>
                                          <p:attrName>ppt_x</p:attrName>
                                        </p:attrNameLst>
                                      </p:cBhvr>
                                      <p:tavLst>
                                        <p:tav tm="0">
                                          <p:val>
                                            <p:strVal val="ppt_x"/>
                                          </p:val>
                                        </p:tav>
                                        <p:tav tm="100000">
                                          <p:val>
                                            <p:strVal val="ppt_x"/>
                                          </p:val>
                                        </p:tav>
                                      </p:tavLst>
                                    </p:anim>
                                    <p:anim calcmode="lin" valueType="num">
                                      <p:cBhvr>
                                        <p:cTn id="162" dur="1000"/>
                                        <p:tgtEl>
                                          <p:spTgt spid="49"/>
                                        </p:tgtEl>
                                        <p:attrNameLst>
                                          <p:attrName>ppt_y</p:attrName>
                                        </p:attrNameLst>
                                      </p:cBhvr>
                                      <p:tavLst>
                                        <p:tav tm="0">
                                          <p:val>
                                            <p:strVal val="ppt_y"/>
                                          </p:val>
                                        </p:tav>
                                        <p:tav tm="100000">
                                          <p:val>
                                            <p:strVal val="ppt_y+.1"/>
                                          </p:val>
                                        </p:tav>
                                      </p:tavLst>
                                    </p:anim>
                                    <p:set>
                                      <p:cBhvr>
                                        <p:cTn id="163" dur="1" fill="hold">
                                          <p:stCondLst>
                                            <p:cond delay="999"/>
                                          </p:stCondLst>
                                        </p:cTn>
                                        <p:tgtEl>
                                          <p:spTgt spid="49"/>
                                        </p:tgtEl>
                                        <p:attrNameLst>
                                          <p:attrName>style.visibility</p:attrName>
                                        </p:attrNameLst>
                                      </p:cBhvr>
                                      <p:to>
                                        <p:strVal val="hidden"/>
                                      </p:to>
                                    </p:set>
                                  </p:childTnLst>
                                </p:cTn>
                              </p:par>
                              <p:par>
                                <p:cTn id="164" presetID="42" presetClass="entr" presetSubtype="0" fill="hold" grpId="0" nodeType="withEffect">
                                  <p:stCondLst>
                                    <p:cond delay="0"/>
                                  </p:stCondLst>
                                  <p:childTnLst>
                                    <p:set>
                                      <p:cBhvr>
                                        <p:cTn id="165" dur="1" fill="hold">
                                          <p:stCondLst>
                                            <p:cond delay="0"/>
                                          </p:stCondLst>
                                        </p:cTn>
                                        <p:tgtEl>
                                          <p:spTgt spid="50"/>
                                        </p:tgtEl>
                                        <p:attrNameLst>
                                          <p:attrName>style.visibility</p:attrName>
                                        </p:attrNameLst>
                                      </p:cBhvr>
                                      <p:to>
                                        <p:strVal val="visible"/>
                                      </p:to>
                                    </p:set>
                                    <p:animEffect transition="in" filter="fade">
                                      <p:cBhvr>
                                        <p:cTn id="166" dur="1000"/>
                                        <p:tgtEl>
                                          <p:spTgt spid="50"/>
                                        </p:tgtEl>
                                      </p:cBhvr>
                                    </p:animEffect>
                                    <p:anim calcmode="lin" valueType="num">
                                      <p:cBhvr>
                                        <p:cTn id="167" dur="1000" fill="hold"/>
                                        <p:tgtEl>
                                          <p:spTgt spid="50"/>
                                        </p:tgtEl>
                                        <p:attrNameLst>
                                          <p:attrName>ppt_x</p:attrName>
                                        </p:attrNameLst>
                                      </p:cBhvr>
                                      <p:tavLst>
                                        <p:tav tm="0">
                                          <p:val>
                                            <p:strVal val="#ppt_x"/>
                                          </p:val>
                                        </p:tav>
                                        <p:tav tm="100000">
                                          <p:val>
                                            <p:strVal val="#ppt_x"/>
                                          </p:val>
                                        </p:tav>
                                      </p:tavLst>
                                    </p:anim>
                                    <p:anim calcmode="lin" valueType="num">
                                      <p:cBhvr>
                                        <p:cTn id="168"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41"/>
                  </p:tgtEl>
                </p:cond>
              </p:nextCondLst>
            </p:seq>
            <p:seq concurrent="1" nextAc="seek">
              <p:cTn id="169" restart="whenNotActive" fill="hold" evtFilter="cancelBubble" nodeType="interactiveSeq">
                <p:stCondLst>
                  <p:cond evt="onClick" delay="0">
                    <p:tgtEl>
                      <p:spTgt spid="42"/>
                    </p:tgtEl>
                  </p:cond>
                </p:stCondLst>
                <p:endSync evt="end" delay="0">
                  <p:rtn val="all"/>
                </p:endSync>
                <p:childTnLst>
                  <p:par>
                    <p:cTn id="170" fill="hold">
                      <p:stCondLst>
                        <p:cond delay="0"/>
                      </p:stCondLst>
                      <p:childTnLst>
                        <p:par>
                          <p:cTn id="171" fill="hold">
                            <p:stCondLst>
                              <p:cond delay="0"/>
                            </p:stCondLst>
                            <p:childTnLst>
                              <p:par>
                                <p:cTn id="172" presetID="24" presetClass="emph" presetSubtype="0" fill="hold" grpId="1" nodeType="withEffect">
                                  <p:stCondLst>
                                    <p:cond delay="0"/>
                                  </p:stCondLst>
                                  <p:childTnLst>
                                    <p:animClr clrSpc="hsl" dir="cw">
                                      <p:cBhvr override="childStyle">
                                        <p:cTn id="173" dur="500" fill="hold"/>
                                        <p:tgtEl>
                                          <p:spTgt spid="42"/>
                                        </p:tgtEl>
                                        <p:attrNameLst>
                                          <p:attrName>style.color</p:attrName>
                                        </p:attrNameLst>
                                      </p:cBhvr>
                                      <p:by>
                                        <p:hsl h="0" s="-12549" l="-25098"/>
                                      </p:by>
                                    </p:animClr>
                                    <p:animClr clrSpc="hsl" dir="cw">
                                      <p:cBhvr>
                                        <p:cTn id="174" dur="500" fill="hold"/>
                                        <p:tgtEl>
                                          <p:spTgt spid="42"/>
                                        </p:tgtEl>
                                        <p:attrNameLst>
                                          <p:attrName>fillcolor</p:attrName>
                                        </p:attrNameLst>
                                      </p:cBhvr>
                                      <p:by>
                                        <p:hsl h="0" s="-12549" l="-25098"/>
                                      </p:by>
                                    </p:animClr>
                                    <p:animClr clrSpc="hsl" dir="cw">
                                      <p:cBhvr>
                                        <p:cTn id="175" dur="500" fill="hold"/>
                                        <p:tgtEl>
                                          <p:spTgt spid="42"/>
                                        </p:tgtEl>
                                        <p:attrNameLst>
                                          <p:attrName>stroke.color</p:attrName>
                                        </p:attrNameLst>
                                      </p:cBhvr>
                                      <p:by>
                                        <p:hsl h="0" s="-12549" l="-25098"/>
                                      </p:by>
                                    </p:animClr>
                                    <p:set>
                                      <p:cBhvr>
                                        <p:cTn id="176" dur="500" fill="hold"/>
                                        <p:tgtEl>
                                          <p:spTgt spid="42"/>
                                        </p:tgtEl>
                                        <p:attrNameLst>
                                          <p:attrName>fill.type</p:attrName>
                                        </p:attrNameLst>
                                      </p:cBhvr>
                                      <p:to>
                                        <p:strVal val="solid"/>
                                      </p:to>
                                    </p:set>
                                  </p:childTnLst>
                                </p:cTn>
                              </p:par>
                              <p:par>
                                <p:cTn id="177" presetID="42" presetClass="exit" presetSubtype="0" fill="hold" grpId="1" nodeType="withEffect">
                                  <p:stCondLst>
                                    <p:cond delay="0"/>
                                  </p:stCondLst>
                                  <p:childTnLst>
                                    <p:animEffect transition="out" filter="fade">
                                      <p:cBhvr>
                                        <p:cTn id="178" dur="1000"/>
                                        <p:tgtEl>
                                          <p:spTgt spid="50"/>
                                        </p:tgtEl>
                                      </p:cBhvr>
                                    </p:animEffect>
                                    <p:anim calcmode="lin" valueType="num">
                                      <p:cBhvr>
                                        <p:cTn id="179" dur="1000"/>
                                        <p:tgtEl>
                                          <p:spTgt spid="50"/>
                                        </p:tgtEl>
                                        <p:attrNameLst>
                                          <p:attrName>ppt_x</p:attrName>
                                        </p:attrNameLst>
                                      </p:cBhvr>
                                      <p:tavLst>
                                        <p:tav tm="0">
                                          <p:val>
                                            <p:strVal val="ppt_x"/>
                                          </p:val>
                                        </p:tav>
                                        <p:tav tm="100000">
                                          <p:val>
                                            <p:strVal val="ppt_x"/>
                                          </p:val>
                                        </p:tav>
                                      </p:tavLst>
                                    </p:anim>
                                    <p:anim calcmode="lin" valueType="num">
                                      <p:cBhvr>
                                        <p:cTn id="180" dur="1000"/>
                                        <p:tgtEl>
                                          <p:spTgt spid="50"/>
                                        </p:tgtEl>
                                        <p:attrNameLst>
                                          <p:attrName>ppt_y</p:attrName>
                                        </p:attrNameLst>
                                      </p:cBhvr>
                                      <p:tavLst>
                                        <p:tav tm="0">
                                          <p:val>
                                            <p:strVal val="ppt_y"/>
                                          </p:val>
                                        </p:tav>
                                        <p:tav tm="100000">
                                          <p:val>
                                            <p:strVal val="ppt_y+.1"/>
                                          </p:val>
                                        </p:tav>
                                      </p:tavLst>
                                    </p:anim>
                                    <p:set>
                                      <p:cBhvr>
                                        <p:cTn id="181" dur="1" fill="hold">
                                          <p:stCondLst>
                                            <p:cond delay="999"/>
                                          </p:stCondLst>
                                        </p:cTn>
                                        <p:tgtEl>
                                          <p:spTgt spid="50"/>
                                        </p:tgtEl>
                                        <p:attrNameLst>
                                          <p:attrName>style.visibility</p:attrName>
                                        </p:attrNameLst>
                                      </p:cBhvr>
                                      <p:to>
                                        <p:strVal val="hidden"/>
                                      </p:to>
                                    </p:set>
                                  </p:childTnLst>
                                </p:cTn>
                              </p:par>
                              <p:par>
                                <p:cTn id="182" presetID="42" presetClass="entr" presetSubtype="0" fill="hold" grpId="0" nodeType="withEffect">
                                  <p:stCondLst>
                                    <p:cond delay="0"/>
                                  </p:stCondLst>
                                  <p:childTnLst>
                                    <p:set>
                                      <p:cBhvr>
                                        <p:cTn id="183" dur="1" fill="hold">
                                          <p:stCondLst>
                                            <p:cond delay="0"/>
                                          </p:stCondLst>
                                        </p:cTn>
                                        <p:tgtEl>
                                          <p:spTgt spid="51"/>
                                        </p:tgtEl>
                                        <p:attrNameLst>
                                          <p:attrName>style.visibility</p:attrName>
                                        </p:attrNameLst>
                                      </p:cBhvr>
                                      <p:to>
                                        <p:strVal val="visible"/>
                                      </p:to>
                                    </p:set>
                                    <p:animEffect transition="in" filter="fade">
                                      <p:cBhvr>
                                        <p:cTn id="184" dur="1000"/>
                                        <p:tgtEl>
                                          <p:spTgt spid="51"/>
                                        </p:tgtEl>
                                      </p:cBhvr>
                                    </p:animEffect>
                                    <p:anim calcmode="lin" valueType="num">
                                      <p:cBhvr>
                                        <p:cTn id="185" dur="1000" fill="hold"/>
                                        <p:tgtEl>
                                          <p:spTgt spid="51"/>
                                        </p:tgtEl>
                                        <p:attrNameLst>
                                          <p:attrName>ppt_x</p:attrName>
                                        </p:attrNameLst>
                                      </p:cBhvr>
                                      <p:tavLst>
                                        <p:tav tm="0">
                                          <p:val>
                                            <p:strVal val="#ppt_x"/>
                                          </p:val>
                                        </p:tav>
                                        <p:tav tm="100000">
                                          <p:val>
                                            <p:strVal val="#ppt_x"/>
                                          </p:val>
                                        </p:tav>
                                      </p:tavLst>
                                    </p:anim>
                                    <p:anim calcmode="lin" valueType="num">
                                      <p:cBhvr>
                                        <p:cTn id="186"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187" fill="hold">
                      <p:stCondLst>
                        <p:cond delay="indefinite"/>
                      </p:stCondLst>
                      <p:childTnLst>
                        <p:par>
                          <p:cTn id="188" fill="hold">
                            <p:stCondLst>
                              <p:cond delay="0"/>
                            </p:stCondLst>
                            <p:childTnLst>
                              <p:par>
                                <p:cTn id="189" presetID="42" presetClass="exit" presetSubtype="0" fill="hold" grpId="1" nodeType="clickEffect">
                                  <p:stCondLst>
                                    <p:cond delay="0"/>
                                  </p:stCondLst>
                                  <p:childTnLst>
                                    <p:animEffect transition="out" filter="fade">
                                      <p:cBhvr>
                                        <p:cTn id="190" dur="1000"/>
                                        <p:tgtEl>
                                          <p:spTgt spid="51"/>
                                        </p:tgtEl>
                                      </p:cBhvr>
                                    </p:animEffect>
                                    <p:anim calcmode="lin" valueType="num">
                                      <p:cBhvr>
                                        <p:cTn id="191" dur="1000"/>
                                        <p:tgtEl>
                                          <p:spTgt spid="51"/>
                                        </p:tgtEl>
                                        <p:attrNameLst>
                                          <p:attrName>ppt_x</p:attrName>
                                        </p:attrNameLst>
                                      </p:cBhvr>
                                      <p:tavLst>
                                        <p:tav tm="0">
                                          <p:val>
                                            <p:strVal val="ppt_x"/>
                                          </p:val>
                                        </p:tav>
                                        <p:tav tm="100000">
                                          <p:val>
                                            <p:strVal val="ppt_x"/>
                                          </p:val>
                                        </p:tav>
                                      </p:tavLst>
                                    </p:anim>
                                    <p:anim calcmode="lin" valueType="num">
                                      <p:cBhvr>
                                        <p:cTn id="192" dur="1000"/>
                                        <p:tgtEl>
                                          <p:spTgt spid="51"/>
                                        </p:tgtEl>
                                        <p:attrNameLst>
                                          <p:attrName>ppt_y</p:attrName>
                                        </p:attrNameLst>
                                      </p:cBhvr>
                                      <p:tavLst>
                                        <p:tav tm="0">
                                          <p:val>
                                            <p:strVal val="ppt_y"/>
                                          </p:val>
                                        </p:tav>
                                        <p:tav tm="100000">
                                          <p:val>
                                            <p:strVal val="ppt_y+.1"/>
                                          </p:val>
                                        </p:tav>
                                      </p:tavLst>
                                    </p:anim>
                                    <p:set>
                                      <p:cBhvr>
                                        <p:cTn id="193" dur="1" fill="hold">
                                          <p:stCondLst>
                                            <p:cond delay="999"/>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194" restart="whenNotActive" fill="hold" evtFilter="cancelBubble" nodeType="interactiveSeq">
                <p:stCondLst>
                  <p:cond evt="onClick" delay="0">
                    <p:tgtEl>
                      <p:spTgt spid="262"/>
                    </p:tgtEl>
                  </p:cond>
                </p:stCondLst>
                <p:endSync evt="end" delay="0">
                  <p:rtn val="all"/>
                </p:endSync>
                <p:childTnLst>
                  <p:par>
                    <p:cTn id="195" fill="hold">
                      <p:stCondLst>
                        <p:cond delay="0"/>
                      </p:stCondLst>
                      <p:childTnLst>
                        <p:par>
                          <p:cTn id="196" fill="hold">
                            <p:stCondLst>
                              <p:cond delay="0"/>
                            </p:stCondLst>
                            <p:childTnLst>
                              <p:par>
                                <p:cTn id="197" presetID="53" presetClass="exit" presetSubtype="32" fill="hold" nodeType="clickEffect">
                                  <p:stCondLst>
                                    <p:cond delay="0"/>
                                  </p:stCondLst>
                                  <p:childTnLst>
                                    <p:anim calcmode="lin" valueType="num">
                                      <p:cBhvr>
                                        <p:cTn id="198" dur="500"/>
                                        <p:tgtEl>
                                          <p:spTgt spid="262"/>
                                        </p:tgtEl>
                                        <p:attrNameLst>
                                          <p:attrName>ppt_w</p:attrName>
                                        </p:attrNameLst>
                                      </p:cBhvr>
                                      <p:tavLst>
                                        <p:tav tm="0">
                                          <p:val>
                                            <p:strVal val="ppt_w"/>
                                          </p:val>
                                        </p:tav>
                                        <p:tav tm="100000">
                                          <p:val>
                                            <p:fltVal val="0"/>
                                          </p:val>
                                        </p:tav>
                                      </p:tavLst>
                                    </p:anim>
                                    <p:anim calcmode="lin" valueType="num">
                                      <p:cBhvr>
                                        <p:cTn id="199" dur="500"/>
                                        <p:tgtEl>
                                          <p:spTgt spid="262"/>
                                        </p:tgtEl>
                                        <p:attrNameLst>
                                          <p:attrName>ppt_h</p:attrName>
                                        </p:attrNameLst>
                                      </p:cBhvr>
                                      <p:tavLst>
                                        <p:tav tm="0">
                                          <p:val>
                                            <p:strVal val="ppt_h"/>
                                          </p:val>
                                        </p:tav>
                                        <p:tav tm="100000">
                                          <p:val>
                                            <p:fltVal val="0"/>
                                          </p:val>
                                        </p:tav>
                                      </p:tavLst>
                                    </p:anim>
                                    <p:animEffect transition="out" filter="fade">
                                      <p:cBhvr>
                                        <p:cTn id="200" dur="500"/>
                                        <p:tgtEl>
                                          <p:spTgt spid="262"/>
                                        </p:tgtEl>
                                      </p:cBhvr>
                                    </p:animEffect>
                                    <p:set>
                                      <p:cBhvr>
                                        <p:cTn id="201" dur="1" fill="hold">
                                          <p:stCondLst>
                                            <p:cond delay="499"/>
                                          </p:stCondLst>
                                        </p:cTn>
                                        <p:tgtEl>
                                          <p:spTgt spid="262"/>
                                        </p:tgtEl>
                                        <p:attrNameLst>
                                          <p:attrName>style.visibility</p:attrName>
                                        </p:attrNameLst>
                                      </p:cBhvr>
                                      <p:to>
                                        <p:strVal val="hidden"/>
                                      </p:to>
                                    </p:set>
                                  </p:childTnLst>
                                </p:cTn>
                              </p:par>
                            </p:childTnLst>
                          </p:cTn>
                        </p:par>
                      </p:childTnLst>
                    </p:cTn>
                  </p:par>
                </p:childTnLst>
              </p:cTn>
              <p:nextCondLst>
                <p:cond evt="onClick" delay="0">
                  <p:tgtEl>
                    <p:spTgt spid="262"/>
                  </p:tgtEl>
                </p:cond>
              </p:nextCondLst>
            </p:seq>
            <p:seq concurrent="1" nextAc="seek">
              <p:cTn id="202" restart="whenNotActive" fill="hold" evtFilter="cancelBubble" nodeType="interactiveSeq">
                <p:stCondLst>
                  <p:cond evt="onClick" delay="0">
                    <p:tgtEl>
                      <p:spTgt spid="273"/>
                    </p:tgtEl>
                  </p:cond>
                </p:stCondLst>
                <p:endSync evt="end" delay="0">
                  <p:rtn val="all"/>
                </p:endSync>
                <p:childTnLst>
                  <p:par>
                    <p:cTn id="203" fill="hold">
                      <p:stCondLst>
                        <p:cond delay="0"/>
                      </p:stCondLst>
                      <p:childTnLst>
                        <p:par>
                          <p:cTn id="204" fill="hold">
                            <p:stCondLst>
                              <p:cond delay="0"/>
                            </p:stCondLst>
                            <p:childTnLst>
                              <p:par>
                                <p:cTn id="205" presetID="53" presetClass="exit" presetSubtype="32" fill="hold" nodeType="clickEffect">
                                  <p:stCondLst>
                                    <p:cond delay="0"/>
                                  </p:stCondLst>
                                  <p:childTnLst>
                                    <p:anim calcmode="lin" valueType="num">
                                      <p:cBhvr>
                                        <p:cTn id="206" dur="500"/>
                                        <p:tgtEl>
                                          <p:spTgt spid="273"/>
                                        </p:tgtEl>
                                        <p:attrNameLst>
                                          <p:attrName>ppt_w</p:attrName>
                                        </p:attrNameLst>
                                      </p:cBhvr>
                                      <p:tavLst>
                                        <p:tav tm="0">
                                          <p:val>
                                            <p:strVal val="ppt_w"/>
                                          </p:val>
                                        </p:tav>
                                        <p:tav tm="100000">
                                          <p:val>
                                            <p:fltVal val="0"/>
                                          </p:val>
                                        </p:tav>
                                      </p:tavLst>
                                    </p:anim>
                                    <p:anim calcmode="lin" valueType="num">
                                      <p:cBhvr>
                                        <p:cTn id="207" dur="500"/>
                                        <p:tgtEl>
                                          <p:spTgt spid="273"/>
                                        </p:tgtEl>
                                        <p:attrNameLst>
                                          <p:attrName>ppt_h</p:attrName>
                                        </p:attrNameLst>
                                      </p:cBhvr>
                                      <p:tavLst>
                                        <p:tav tm="0">
                                          <p:val>
                                            <p:strVal val="ppt_h"/>
                                          </p:val>
                                        </p:tav>
                                        <p:tav tm="100000">
                                          <p:val>
                                            <p:fltVal val="0"/>
                                          </p:val>
                                        </p:tav>
                                      </p:tavLst>
                                    </p:anim>
                                    <p:animEffect transition="out" filter="fade">
                                      <p:cBhvr>
                                        <p:cTn id="208" dur="500"/>
                                        <p:tgtEl>
                                          <p:spTgt spid="273"/>
                                        </p:tgtEl>
                                      </p:cBhvr>
                                    </p:animEffect>
                                    <p:set>
                                      <p:cBhvr>
                                        <p:cTn id="209" dur="1" fill="hold">
                                          <p:stCondLst>
                                            <p:cond delay="499"/>
                                          </p:stCondLst>
                                        </p:cTn>
                                        <p:tgtEl>
                                          <p:spTgt spid="273"/>
                                        </p:tgtEl>
                                        <p:attrNameLst>
                                          <p:attrName>style.visibility</p:attrName>
                                        </p:attrNameLst>
                                      </p:cBhvr>
                                      <p:to>
                                        <p:strVal val="hidden"/>
                                      </p:to>
                                    </p:set>
                                  </p:childTnLst>
                                </p:cTn>
                              </p:par>
                            </p:childTnLst>
                          </p:cTn>
                        </p:par>
                      </p:childTnLst>
                    </p:cTn>
                  </p:par>
                </p:childTnLst>
              </p:cTn>
              <p:nextCondLst>
                <p:cond evt="onClick" delay="0">
                  <p:tgtEl>
                    <p:spTgt spid="273"/>
                  </p:tgtEl>
                </p:cond>
              </p:nextCondLst>
            </p:seq>
            <p:seq concurrent="1" nextAc="seek">
              <p:cTn id="210" restart="whenNotActive" fill="hold" evtFilter="cancelBubble" nodeType="interactiveSeq">
                <p:stCondLst>
                  <p:cond evt="onClick" delay="0">
                    <p:tgtEl>
                      <p:spTgt spid="282"/>
                    </p:tgtEl>
                  </p:cond>
                </p:stCondLst>
                <p:endSync evt="end" delay="0">
                  <p:rtn val="all"/>
                </p:endSync>
                <p:childTnLst>
                  <p:par>
                    <p:cTn id="211" fill="hold">
                      <p:stCondLst>
                        <p:cond delay="0"/>
                      </p:stCondLst>
                      <p:childTnLst>
                        <p:par>
                          <p:cTn id="212" fill="hold">
                            <p:stCondLst>
                              <p:cond delay="0"/>
                            </p:stCondLst>
                            <p:childTnLst>
                              <p:par>
                                <p:cTn id="213" presetID="53" presetClass="exit" presetSubtype="32" fill="hold" nodeType="clickEffect">
                                  <p:stCondLst>
                                    <p:cond delay="0"/>
                                  </p:stCondLst>
                                  <p:childTnLst>
                                    <p:anim calcmode="lin" valueType="num">
                                      <p:cBhvr>
                                        <p:cTn id="214" dur="500"/>
                                        <p:tgtEl>
                                          <p:spTgt spid="282"/>
                                        </p:tgtEl>
                                        <p:attrNameLst>
                                          <p:attrName>ppt_w</p:attrName>
                                        </p:attrNameLst>
                                      </p:cBhvr>
                                      <p:tavLst>
                                        <p:tav tm="0">
                                          <p:val>
                                            <p:strVal val="ppt_w"/>
                                          </p:val>
                                        </p:tav>
                                        <p:tav tm="100000">
                                          <p:val>
                                            <p:fltVal val="0"/>
                                          </p:val>
                                        </p:tav>
                                      </p:tavLst>
                                    </p:anim>
                                    <p:anim calcmode="lin" valueType="num">
                                      <p:cBhvr>
                                        <p:cTn id="215" dur="500"/>
                                        <p:tgtEl>
                                          <p:spTgt spid="282"/>
                                        </p:tgtEl>
                                        <p:attrNameLst>
                                          <p:attrName>ppt_h</p:attrName>
                                        </p:attrNameLst>
                                      </p:cBhvr>
                                      <p:tavLst>
                                        <p:tav tm="0">
                                          <p:val>
                                            <p:strVal val="ppt_h"/>
                                          </p:val>
                                        </p:tav>
                                        <p:tav tm="100000">
                                          <p:val>
                                            <p:fltVal val="0"/>
                                          </p:val>
                                        </p:tav>
                                      </p:tavLst>
                                    </p:anim>
                                    <p:animEffect transition="out" filter="fade">
                                      <p:cBhvr>
                                        <p:cTn id="216" dur="500"/>
                                        <p:tgtEl>
                                          <p:spTgt spid="282"/>
                                        </p:tgtEl>
                                      </p:cBhvr>
                                    </p:animEffect>
                                    <p:set>
                                      <p:cBhvr>
                                        <p:cTn id="217" dur="1" fill="hold">
                                          <p:stCondLst>
                                            <p:cond delay="499"/>
                                          </p:stCondLst>
                                        </p:cTn>
                                        <p:tgtEl>
                                          <p:spTgt spid="282"/>
                                        </p:tgtEl>
                                        <p:attrNameLst>
                                          <p:attrName>style.visibility</p:attrName>
                                        </p:attrNameLst>
                                      </p:cBhvr>
                                      <p:to>
                                        <p:strVal val="hidden"/>
                                      </p:to>
                                    </p:set>
                                  </p:childTnLst>
                                </p:cTn>
                              </p:par>
                            </p:childTnLst>
                          </p:cTn>
                        </p:par>
                      </p:childTnLst>
                    </p:cTn>
                  </p:par>
                </p:childTnLst>
              </p:cTn>
              <p:nextCondLst>
                <p:cond evt="onClick" delay="0">
                  <p:tgtEl>
                    <p:spTgt spid="282"/>
                  </p:tgtEl>
                </p:cond>
              </p:nextCondLst>
            </p:seq>
            <p:seq concurrent="1" nextAc="seek">
              <p:cTn id="218" restart="whenNotActive" fill="hold" evtFilter="cancelBubble" nodeType="interactiveSeq">
                <p:stCondLst>
                  <p:cond evt="onClick" delay="0">
                    <p:tgtEl>
                      <p:spTgt spid="157"/>
                    </p:tgtEl>
                  </p:cond>
                </p:stCondLst>
                <p:endSync evt="end" delay="0">
                  <p:rtn val="all"/>
                </p:endSync>
                <p:childTnLst>
                  <p:par>
                    <p:cTn id="219" fill="hold">
                      <p:stCondLst>
                        <p:cond delay="0"/>
                      </p:stCondLst>
                      <p:childTnLst>
                        <p:par>
                          <p:cTn id="220" fill="hold">
                            <p:stCondLst>
                              <p:cond delay="0"/>
                            </p:stCondLst>
                            <p:childTnLst>
                              <p:par>
                                <p:cTn id="221" presetID="53" presetClass="exit" presetSubtype="32" fill="hold" nodeType="clickEffect">
                                  <p:stCondLst>
                                    <p:cond delay="0"/>
                                  </p:stCondLst>
                                  <p:childTnLst>
                                    <p:anim calcmode="lin" valueType="num">
                                      <p:cBhvr>
                                        <p:cTn id="222" dur="500"/>
                                        <p:tgtEl>
                                          <p:spTgt spid="157"/>
                                        </p:tgtEl>
                                        <p:attrNameLst>
                                          <p:attrName>ppt_w</p:attrName>
                                        </p:attrNameLst>
                                      </p:cBhvr>
                                      <p:tavLst>
                                        <p:tav tm="0">
                                          <p:val>
                                            <p:strVal val="ppt_w"/>
                                          </p:val>
                                        </p:tav>
                                        <p:tav tm="100000">
                                          <p:val>
                                            <p:fltVal val="0"/>
                                          </p:val>
                                        </p:tav>
                                      </p:tavLst>
                                    </p:anim>
                                    <p:anim calcmode="lin" valueType="num">
                                      <p:cBhvr>
                                        <p:cTn id="223" dur="500"/>
                                        <p:tgtEl>
                                          <p:spTgt spid="157"/>
                                        </p:tgtEl>
                                        <p:attrNameLst>
                                          <p:attrName>ppt_h</p:attrName>
                                        </p:attrNameLst>
                                      </p:cBhvr>
                                      <p:tavLst>
                                        <p:tav tm="0">
                                          <p:val>
                                            <p:strVal val="ppt_h"/>
                                          </p:val>
                                        </p:tav>
                                        <p:tav tm="100000">
                                          <p:val>
                                            <p:fltVal val="0"/>
                                          </p:val>
                                        </p:tav>
                                      </p:tavLst>
                                    </p:anim>
                                    <p:animEffect transition="out" filter="fade">
                                      <p:cBhvr>
                                        <p:cTn id="224" dur="500"/>
                                        <p:tgtEl>
                                          <p:spTgt spid="157"/>
                                        </p:tgtEl>
                                      </p:cBhvr>
                                    </p:animEffect>
                                    <p:set>
                                      <p:cBhvr>
                                        <p:cTn id="225" dur="1" fill="hold">
                                          <p:stCondLst>
                                            <p:cond delay="499"/>
                                          </p:stCondLst>
                                        </p:cTn>
                                        <p:tgtEl>
                                          <p:spTgt spid="157"/>
                                        </p:tgtEl>
                                        <p:attrNameLst>
                                          <p:attrName>style.visibility</p:attrName>
                                        </p:attrNameLst>
                                      </p:cBhvr>
                                      <p:to>
                                        <p:strVal val="hidden"/>
                                      </p:to>
                                    </p:set>
                                  </p:childTnLst>
                                </p:cTn>
                              </p:par>
                            </p:childTnLst>
                          </p:cTn>
                        </p:par>
                      </p:childTnLst>
                    </p:cTn>
                  </p:par>
                </p:childTnLst>
              </p:cTn>
              <p:nextCondLst>
                <p:cond evt="onClick" delay="0">
                  <p:tgtEl>
                    <p:spTgt spid="157"/>
                  </p:tgtEl>
                </p:cond>
              </p:nextCondLst>
            </p:seq>
            <p:seq concurrent="1" nextAc="seek">
              <p:cTn id="226" restart="whenNotActive" fill="hold" evtFilter="cancelBubble" nodeType="interactiveSeq">
                <p:stCondLst>
                  <p:cond evt="onClick" delay="0">
                    <p:tgtEl>
                      <p:spTgt spid="142"/>
                    </p:tgtEl>
                  </p:cond>
                </p:stCondLst>
                <p:endSync evt="end" delay="0">
                  <p:rtn val="all"/>
                </p:endSync>
                <p:childTnLst>
                  <p:par>
                    <p:cTn id="227" fill="hold">
                      <p:stCondLst>
                        <p:cond delay="0"/>
                      </p:stCondLst>
                      <p:childTnLst>
                        <p:par>
                          <p:cTn id="228" fill="hold">
                            <p:stCondLst>
                              <p:cond delay="0"/>
                            </p:stCondLst>
                            <p:childTnLst>
                              <p:par>
                                <p:cTn id="229" presetID="53" presetClass="exit" presetSubtype="32" fill="hold" nodeType="clickEffect">
                                  <p:stCondLst>
                                    <p:cond delay="0"/>
                                  </p:stCondLst>
                                  <p:childTnLst>
                                    <p:anim calcmode="lin" valueType="num">
                                      <p:cBhvr>
                                        <p:cTn id="230" dur="500"/>
                                        <p:tgtEl>
                                          <p:spTgt spid="142"/>
                                        </p:tgtEl>
                                        <p:attrNameLst>
                                          <p:attrName>ppt_w</p:attrName>
                                        </p:attrNameLst>
                                      </p:cBhvr>
                                      <p:tavLst>
                                        <p:tav tm="0">
                                          <p:val>
                                            <p:strVal val="ppt_w"/>
                                          </p:val>
                                        </p:tav>
                                        <p:tav tm="100000">
                                          <p:val>
                                            <p:fltVal val="0"/>
                                          </p:val>
                                        </p:tav>
                                      </p:tavLst>
                                    </p:anim>
                                    <p:anim calcmode="lin" valueType="num">
                                      <p:cBhvr>
                                        <p:cTn id="231" dur="500"/>
                                        <p:tgtEl>
                                          <p:spTgt spid="142"/>
                                        </p:tgtEl>
                                        <p:attrNameLst>
                                          <p:attrName>ppt_h</p:attrName>
                                        </p:attrNameLst>
                                      </p:cBhvr>
                                      <p:tavLst>
                                        <p:tav tm="0">
                                          <p:val>
                                            <p:strVal val="ppt_h"/>
                                          </p:val>
                                        </p:tav>
                                        <p:tav tm="100000">
                                          <p:val>
                                            <p:fltVal val="0"/>
                                          </p:val>
                                        </p:tav>
                                      </p:tavLst>
                                    </p:anim>
                                    <p:animEffect transition="out" filter="fade">
                                      <p:cBhvr>
                                        <p:cTn id="232" dur="500"/>
                                        <p:tgtEl>
                                          <p:spTgt spid="142"/>
                                        </p:tgtEl>
                                      </p:cBhvr>
                                    </p:animEffect>
                                    <p:set>
                                      <p:cBhvr>
                                        <p:cTn id="233" dur="1" fill="hold">
                                          <p:stCondLst>
                                            <p:cond delay="499"/>
                                          </p:stCondLst>
                                        </p:cTn>
                                        <p:tgtEl>
                                          <p:spTgt spid="142"/>
                                        </p:tgtEl>
                                        <p:attrNameLst>
                                          <p:attrName>style.visibility</p:attrName>
                                        </p:attrNameLst>
                                      </p:cBhvr>
                                      <p:to>
                                        <p:strVal val="hidden"/>
                                      </p:to>
                                    </p:set>
                                  </p:childTnLst>
                                </p:cTn>
                              </p:par>
                            </p:childTnLst>
                          </p:cTn>
                        </p:par>
                      </p:childTnLst>
                    </p:cTn>
                  </p:par>
                </p:childTnLst>
              </p:cTn>
              <p:nextCondLst>
                <p:cond evt="onClick" delay="0">
                  <p:tgtEl>
                    <p:spTgt spid="142"/>
                  </p:tgtEl>
                </p:cond>
              </p:nextCondLst>
            </p:seq>
            <p:seq concurrent="1" nextAc="seek">
              <p:cTn id="234" restart="whenNotActive" fill="hold" evtFilter="cancelBubble" nodeType="interactiveSeq">
                <p:stCondLst>
                  <p:cond evt="onClick" delay="0">
                    <p:tgtEl>
                      <p:spTgt spid="136"/>
                    </p:tgtEl>
                  </p:cond>
                </p:stCondLst>
                <p:endSync evt="end" delay="0">
                  <p:rtn val="all"/>
                </p:endSync>
                <p:childTnLst>
                  <p:par>
                    <p:cTn id="235" fill="hold">
                      <p:stCondLst>
                        <p:cond delay="0"/>
                      </p:stCondLst>
                      <p:childTnLst>
                        <p:par>
                          <p:cTn id="236" fill="hold">
                            <p:stCondLst>
                              <p:cond delay="0"/>
                            </p:stCondLst>
                            <p:childTnLst>
                              <p:par>
                                <p:cTn id="237" presetID="53" presetClass="exit" presetSubtype="32" fill="hold" nodeType="clickEffect">
                                  <p:stCondLst>
                                    <p:cond delay="0"/>
                                  </p:stCondLst>
                                  <p:childTnLst>
                                    <p:anim calcmode="lin" valueType="num">
                                      <p:cBhvr>
                                        <p:cTn id="238" dur="500"/>
                                        <p:tgtEl>
                                          <p:spTgt spid="136"/>
                                        </p:tgtEl>
                                        <p:attrNameLst>
                                          <p:attrName>ppt_w</p:attrName>
                                        </p:attrNameLst>
                                      </p:cBhvr>
                                      <p:tavLst>
                                        <p:tav tm="0">
                                          <p:val>
                                            <p:strVal val="ppt_w"/>
                                          </p:val>
                                        </p:tav>
                                        <p:tav tm="100000">
                                          <p:val>
                                            <p:fltVal val="0"/>
                                          </p:val>
                                        </p:tav>
                                      </p:tavLst>
                                    </p:anim>
                                    <p:anim calcmode="lin" valueType="num">
                                      <p:cBhvr>
                                        <p:cTn id="239" dur="500"/>
                                        <p:tgtEl>
                                          <p:spTgt spid="136"/>
                                        </p:tgtEl>
                                        <p:attrNameLst>
                                          <p:attrName>ppt_h</p:attrName>
                                        </p:attrNameLst>
                                      </p:cBhvr>
                                      <p:tavLst>
                                        <p:tav tm="0">
                                          <p:val>
                                            <p:strVal val="ppt_h"/>
                                          </p:val>
                                        </p:tav>
                                        <p:tav tm="100000">
                                          <p:val>
                                            <p:fltVal val="0"/>
                                          </p:val>
                                        </p:tav>
                                      </p:tavLst>
                                    </p:anim>
                                    <p:animEffect transition="out" filter="fade">
                                      <p:cBhvr>
                                        <p:cTn id="240" dur="500"/>
                                        <p:tgtEl>
                                          <p:spTgt spid="136"/>
                                        </p:tgtEl>
                                      </p:cBhvr>
                                    </p:animEffect>
                                    <p:set>
                                      <p:cBhvr>
                                        <p:cTn id="241" dur="1" fill="hold">
                                          <p:stCondLst>
                                            <p:cond delay="499"/>
                                          </p:stCondLst>
                                        </p:cTn>
                                        <p:tgtEl>
                                          <p:spTgt spid="136"/>
                                        </p:tgtEl>
                                        <p:attrNameLst>
                                          <p:attrName>style.visibility</p:attrName>
                                        </p:attrNameLst>
                                      </p:cBhvr>
                                      <p:to>
                                        <p:strVal val="hidden"/>
                                      </p:to>
                                    </p:set>
                                  </p:childTnLst>
                                </p:cTn>
                              </p:par>
                            </p:childTnLst>
                          </p:cTn>
                        </p:par>
                      </p:childTnLst>
                    </p:cTn>
                  </p:par>
                </p:childTnLst>
              </p:cTn>
              <p:nextCondLst>
                <p:cond evt="onClick" delay="0">
                  <p:tgtEl>
                    <p:spTgt spid="136"/>
                  </p:tgtEl>
                </p:cond>
              </p:nextCondLst>
            </p:seq>
            <p:seq concurrent="1" nextAc="seek">
              <p:cTn id="242" restart="whenNotActive" fill="hold" evtFilter="cancelBubble" nodeType="interactiveSeq">
                <p:stCondLst>
                  <p:cond evt="onClick" delay="0">
                    <p:tgtEl>
                      <p:spTgt spid="175"/>
                    </p:tgtEl>
                  </p:cond>
                </p:stCondLst>
                <p:endSync evt="end" delay="0">
                  <p:rtn val="all"/>
                </p:endSync>
                <p:childTnLst>
                  <p:par>
                    <p:cTn id="243" fill="hold">
                      <p:stCondLst>
                        <p:cond delay="0"/>
                      </p:stCondLst>
                      <p:childTnLst>
                        <p:par>
                          <p:cTn id="244" fill="hold">
                            <p:stCondLst>
                              <p:cond delay="0"/>
                            </p:stCondLst>
                            <p:childTnLst>
                              <p:par>
                                <p:cTn id="245" presetID="53" presetClass="exit" presetSubtype="32" fill="hold" nodeType="clickEffect">
                                  <p:stCondLst>
                                    <p:cond delay="0"/>
                                  </p:stCondLst>
                                  <p:childTnLst>
                                    <p:anim calcmode="lin" valueType="num">
                                      <p:cBhvr>
                                        <p:cTn id="246" dur="500"/>
                                        <p:tgtEl>
                                          <p:spTgt spid="175"/>
                                        </p:tgtEl>
                                        <p:attrNameLst>
                                          <p:attrName>ppt_w</p:attrName>
                                        </p:attrNameLst>
                                      </p:cBhvr>
                                      <p:tavLst>
                                        <p:tav tm="0">
                                          <p:val>
                                            <p:strVal val="ppt_w"/>
                                          </p:val>
                                        </p:tav>
                                        <p:tav tm="100000">
                                          <p:val>
                                            <p:fltVal val="0"/>
                                          </p:val>
                                        </p:tav>
                                      </p:tavLst>
                                    </p:anim>
                                    <p:anim calcmode="lin" valueType="num">
                                      <p:cBhvr>
                                        <p:cTn id="247" dur="500"/>
                                        <p:tgtEl>
                                          <p:spTgt spid="175"/>
                                        </p:tgtEl>
                                        <p:attrNameLst>
                                          <p:attrName>ppt_h</p:attrName>
                                        </p:attrNameLst>
                                      </p:cBhvr>
                                      <p:tavLst>
                                        <p:tav tm="0">
                                          <p:val>
                                            <p:strVal val="ppt_h"/>
                                          </p:val>
                                        </p:tav>
                                        <p:tav tm="100000">
                                          <p:val>
                                            <p:fltVal val="0"/>
                                          </p:val>
                                        </p:tav>
                                      </p:tavLst>
                                    </p:anim>
                                    <p:animEffect transition="out" filter="fade">
                                      <p:cBhvr>
                                        <p:cTn id="248" dur="500"/>
                                        <p:tgtEl>
                                          <p:spTgt spid="175"/>
                                        </p:tgtEl>
                                      </p:cBhvr>
                                    </p:animEffect>
                                    <p:set>
                                      <p:cBhvr>
                                        <p:cTn id="249" dur="1" fill="hold">
                                          <p:stCondLst>
                                            <p:cond delay="499"/>
                                          </p:stCondLst>
                                        </p:cTn>
                                        <p:tgtEl>
                                          <p:spTgt spid="175"/>
                                        </p:tgtEl>
                                        <p:attrNameLst>
                                          <p:attrName>style.visibility</p:attrName>
                                        </p:attrNameLst>
                                      </p:cBhvr>
                                      <p:to>
                                        <p:strVal val="hidden"/>
                                      </p:to>
                                    </p:set>
                                  </p:childTnLst>
                                </p:cTn>
                              </p:par>
                            </p:childTnLst>
                          </p:cTn>
                        </p:par>
                      </p:childTnLst>
                    </p:cTn>
                  </p:par>
                </p:childTnLst>
              </p:cTn>
              <p:nextCondLst>
                <p:cond evt="onClick" delay="0">
                  <p:tgtEl>
                    <p:spTgt spid="175"/>
                  </p:tgtEl>
                </p:cond>
              </p:nextCondLst>
            </p:seq>
            <p:seq concurrent="1" nextAc="seek">
              <p:cTn id="250" restart="whenNotActive" fill="hold" evtFilter="cancelBubble" nodeType="interactiveSeq">
                <p:stCondLst>
                  <p:cond evt="onClick" delay="0">
                    <p:tgtEl>
                      <p:spTgt spid="176"/>
                    </p:tgtEl>
                  </p:cond>
                </p:stCondLst>
                <p:endSync evt="end" delay="0">
                  <p:rtn val="all"/>
                </p:endSync>
                <p:childTnLst>
                  <p:par>
                    <p:cTn id="251" fill="hold">
                      <p:stCondLst>
                        <p:cond delay="0"/>
                      </p:stCondLst>
                      <p:childTnLst>
                        <p:par>
                          <p:cTn id="252" fill="hold">
                            <p:stCondLst>
                              <p:cond delay="0"/>
                            </p:stCondLst>
                            <p:childTnLst>
                              <p:par>
                                <p:cTn id="253" presetID="53" presetClass="exit" presetSubtype="32" fill="hold" nodeType="clickEffect">
                                  <p:stCondLst>
                                    <p:cond delay="0"/>
                                  </p:stCondLst>
                                  <p:childTnLst>
                                    <p:anim calcmode="lin" valueType="num">
                                      <p:cBhvr>
                                        <p:cTn id="254" dur="500"/>
                                        <p:tgtEl>
                                          <p:spTgt spid="176"/>
                                        </p:tgtEl>
                                        <p:attrNameLst>
                                          <p:attrName>ppt_w</p:attrName>
                                        </p:attrNameLst>
                                      </p:cBhvr>
                                      <p:tavLst>
                                        <p:tav tm="0">
                                          <p:val>
                                            <p:strVal val="ppt_w"/>
                                          </p:val>
                                        </p:tav>
                                        <p:tav tm="100000">
                                          <p:val>
                                            <p:fltVal val="0"/>
                                          </p:val>
                                        </p:tav>
                                      </p:tavLst>
                                    </p:anim>
                                    <p:anim calcmode="lin" valueType="num">
                                      <p:cBhvr>
                                        <p:cTn id="255" dur="500"/>
                                        <p:tgtEl>
                                          <p:spTgt spid="176"/>
                                        </p:tgtEl>
                                        <p:attrNameLst>
                                          <p:attrName>ppt_h</p:attrName>
                                        </p:attrNameLst>
                                      </p:cBhvr>
                                      <p:tavLst>
                                        <p:tav tm="0">
                                          <p:val>
                                            <p:strVal val="ppt_h"/>
                                          </p:val>
                                        </p:tav>
                                        <p:tav tm="100000">
                                          <p:val>
                                            <p:fltVal val="0"/>
                                          </p:val>
                                        </p:tav>
                                      </p:tavLst>
                                    </p:anim>
                                    <p:animEffect transition="out" filter="fade">
                                      <p:cBhvr>
                                        <p:cTn id="256" dur="500"/>
                                        <p:tgtEl>
                                          <p:spTgt spid="176"/>
                                        </p:tgtEl>
                                      </p:cBhvr>
                                    </p:animEffect>
                                    <p:set>
                                      <p:cBhvr>
                                        <p:cTn id="257" dur="1" fill="hold">
                                          <p:stCondLst>
                                            <p:cond delay="499"/>
                                          </p:stCondLst>
                                        </p:cTn>
                                        <p:tgtEl>
                                          <p:spTgt spid="176"/>
                                        </p:tgtEl>
                                        <p:attrNameLst>
                                          <p:attrName>style.visibility</p:attrName>
                                        </p:attrNameLst>
                                      </p:cBhvr>
                                      <p:to>
                                        <p:strVal val="hidden"/>
                                      </p:to>
                                    </p:set>
                                  </p:childTnLst>
                                </p:cTn>
                              </p:par>
                            </p:childTnLst>
                          </p:cTn>
                        </p:par>
                      </p:childTnLst>
                    </p:cTn>
                  </p:par>
                </p:childTnLst>
              </p:cTn>
              <p:nextCondLst>
                <p:cond evt="onClick" delay="0">
                  <p:tgtEl>
                    <p:spTgt spid="176"/>
                  </p:tgtEl>
                </p:cond>
              </p:nextCondLst>
            </p:seq>
          </p:childTnLst>
        </p:cTn>
      </p:par>
    </p:tnLst>
    <p:bldLst>
      <p:bldP spid="13" grpId="0" animBg="1"/>
      <p:bldP spid="13"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3991428" y="-159658"/>
            <a:ext cx="6017305" cy="6017305"/>
          </a:xfrm>
          <a:prstGeom prst="rect">
            <a:avLst/>
          </a:prstGeom>
        </p:spPr>
      </p:pic>
      <p:grpSp>
        <p:nvGrpSpPr>
          <p:cNvPr id="8" name="Group 7"/>
          <p:cNvGrpSpPr/>
          <p:nvPr/>
        </p:nvGrpSpPr>
        <p:grpSpPr>
          <a:xfrm>
            <a:off x="4005943" y="-166914"/>
            <a:ext cx="6037943" cy="6017305"/>
            <a:chOff x="4005943" y="-166914"/>
            <a:chExt cx="6037943" cy="6017305"/>
          </a:xfrm>
        </p:grpSpPr>
        <p:pic>
          <p:nvPicPr>
            <p:cNvPr id="5" name="Picture 4"/>
            <p:cNvPicPr>
              <a:picLocks noChangeAspect="1"/>
            </p:cNvPicPr>
            <p:nvPr/>
          </p:nvPicPr>
          <p:blipFill>
            <a:blip r:embed="rId5"/>
            <a:stretch>
              <a:fillRect/>
            </a:stretch>
          </p:blipFill>
          <p:spPr>
            <a:xfrm>
              <a:off x="5440544" y="1062880"/>
              <a:ext cx="2193327" cy="4684777"/>
            </a:xfrm>
            <a:prstGeom prst="rect">
              <a:avLst/>
            </a:prstGeom>
          </p:spPr>
        </p:pic>
        <p:pic>
          <p:nvPicPr>
            <p:cNvPr id="6" name="Picture 5"/>
            <p:cNvPicPr>
              <a:picLocks noChangeAspect="1"/>
            </p:cNvPicPr>
            <p:nvPr/>
          </p:nvPicPr>
          <p:blipFill>
            <a:blip r:embed="rId6">
              <a:extLst>
                <a:ext uri="{BEBA8EAE-BF5A-486C-A8C5-ECC9F3942E4B}">
                  <a14:imgProps xmlns:a14="http://schemas.microsoft.com/office/drawing/2010/main">
                    <a14:imgLayer r:embed="rId4">
                      <a14:imgEffect>
                        <a14:backgroundRemoval t="10000" b="90000" l="10000" r="90000">
                          <a14:backgroundMark x1="45333" y1="28000" x2="36444" y2="59111"/>
                          <a14:backgroundMark x1="48889" y1="19556" x2="49333" y2="69778"/>
                        </a14:backgroundRemoval>
                      </a14:imgEffect>
                    </a14:imgLayer>
                  </a14:imgProps>
                </a:ext>
              </a:extLst>
            </a:blip>
            <a:stretch>
              <a:fillRect/>
            </a:stretch>
          </p:blipFill>
          <p:spPr>
            <a:xfrm>
              <a:off x="4005943" y="-166914"/>
              <a:ext cx="6037943" cy="6017305"/>
            </a:xfrm>
            <a:prstGeom prst="rect">
              <a:avLst/>
            </a:prstGeom>
          </p:spPr>
        </p:pic>
      </p:grpSp>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08493" y="2438399"/>
            <a:ext cx="1532308" cy="1291771"/>
          </a:xfrm>
          <a:prstGeom prst="ellipse">
            <a:avLst/>
          </a:prstGeom>
          <a:ln>
            <a:noFill/>
          </a:ln>
          <a:effectLst>
            <a:softEdge rad="112500"/>
          </a:effectLst>
        </p:spPr>
      </p:pic>
    </p:spTree>
    <p:extLst>
      <p:ext uri="{BB962C8B-B14F-4D97-AF65-F5344CB8AC3E}">
        <p14:creationId xmlns:p14="http://schemas.microsoft.com/office/powerpoint/2010/main" val="1952173843"/>
      </p:ext>
    </p:extLst>
  </p:cSld>
  <p:clrMapOvr>
    <a:masterClrMapping/>
  </p:clrMapOvr>
  <p:timing>
    <p:tnLst>
      <p:par>
        <p:cTn id="1" dur="indefinite" restart="never" nodeType="tmRoot"/>
      </p:par>
    </p:tnLst>
  </p:timing>
</p:sld>
</file>

<file path=ppt/theme/theme1.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TotalTime>
  <Words>523</Words>
  <Application>Microsoft Office PowerPoint</Application>
  <PresentationFormat>Widescreen</PresentationFormat>
  <Paragraphs>113</Paragraphs>
  <Slides>11</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SVN-Neutraface 2</vt:lpstr>
      <vt:lpstr>Tahoma</vt:lpstr>
      <vt:lpstr>Times New Roman</vt:lpstr>
      <vt:lpstr>Chủ đề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 trình bày PowerPoint</dc:title>
  <dc:creator>bongbongcute12@gmail.com</dc:creator>
  <cp:lastModifiedBy>Administrator</cp:lastModifiedBy>
  <cp:revision>10</cp:revision>
  <dcterms:created xsi:type="dcterms:W3CDTF">2024-06-07T08:32:54Z</dcterms:created>
  <dcterms:modified xsi:type="dcterms:W3CDTF">2024-06-14T14:48:46Z</dcterms:modified>
</cp:coreProperties>
</file>