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3" r:id="rId3"/>
    <p:sldId id="284" r:id="rId4"/>
    <p:sldId id="285" r:id="rId5"/>
    <p:sldId id="287" r:id="rId6"/>
    <p:sldId id="270" r:id="rId7"/>
    <p:sldId id="271" r:id="rId8"/>
    <p:sldId id="272" r:id="rId9"/>
    <p:sldId id="273" r:id="rId10"/>
    <p:sldId id="27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8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FB3"/>
    <a:srgbClr val="FDFCF9"/>
    <a:srgbClr val="C9E5EB"/>
    <a:srgbClr val="A6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2522-E0BE-4677-9F0F-B10EBF923B9B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5DF8-8CD5-4F01-8D63-E63DDB45BE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79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095E1-18B2-44B0-911C-ED756B8DB9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6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FD4899-37B6-643D-13C0-7207BFA0C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506ADF2-12E2-C2F5-EEC0-2CFA125D7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D568FD-0B03-7860-7DC2-DD86A634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DDCFC7-48C0-FA9C-3D6E-E91101E9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1203C62-DE72-B26D-10A5-D6653CCD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956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3F4C5-4048-CEE2-C176-171EDEC5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9C43FBE-D994-F7B6-1243-042F66975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EB64A8-62DB-62E7-2B9B-57AADE3D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22697C-280A-29D8-775F-C61B39E1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4363D2-45F9-888B-89EA-856357C1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9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5FAB299-9EDA-6F95-93EC-6843ACC90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C4FF9B0-313C-2A9D-FE2A-704E300F2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A9F9B4-23E4-5A15-F7AF-B1B57823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2B2868-F3EA-56C4-1F89-863DF1F9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E1B1FC-3BBB-CF01-6891-D1C05981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29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3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B2FDB5-62E5-E979-D0A8-AC101C9E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CCFB71-7EEC-F106-D308-887C98F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9B6A88-DF30-BDB3-58DE-4424C2A8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0EC045-A039-B970-D62E-56DD6783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982739F-6366-6081-AEE5-5712D84B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24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2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6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323E-77F3-9677-EE04-F5B4D02D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9ACC004-DBA1-C207-08CC-887824EFA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4955C0-194F-BD03-D149-F18F9CD0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76368C-53E8-327B-F894-EEACD36A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D20A6C-8FCA-981A-6E12-0DE3E78E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15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28D5C6-6FB8-8DEB-0C78-5E4278E8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7A342E-FC35-FA1C-ABF1-CA9986C5B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8154EA-EAF2-C08D-2B06-EF8F3D389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23EAED5-5278-7F7F-C3AC-B51B3728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73FB0DA-3B19-4923-3416-0611BE26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D59DD9-B7C9-DCBF-CA78-B5C633C8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1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8B27AB-B864-FC60-D9BF-37BB0822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EEFE6A-9222-FC0D-7007-9BCCF3A93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ECC86E-6081-6424-F61D-11A4B21A6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19AEE4C-465D-3BAB-3B8C-A8B8D116F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8CD0E80-3EDB-8E1D-5D1C-55A59013E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2AD5B3B-67E8-BCE9-4F2F-83926BF0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3A7DFC1-C73D-C539-B267-C3F02AA3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9C2963A-C74C-3E00-56C5-48F0E5DD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827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0B453A-700E-9479-E172-AEC21DCF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EC413D6-68AC-AB41-C12C-9D6D5192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09970F-9842-AFC1-591D-2ECFC775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D10327F-8CA5-9359-395D-6C0DF9ED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0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A0292BA-E1DE-871B-7099-EF4A8C4A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516B87B-D3A1-B4F9-3ABA-F4DB442E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FCC2BD7-48B7-B86A-0822-AEB73464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41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086456-663D-FDC0-774A-17068E86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D9FC5A-96D1-301F-648B-997680D7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A9C40BD-5A9E-4AE5-34D4-E0B4B22BD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5E333E7-FE3D-8368-A234-D325BCE0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DEA4402-F42F-5A3E-9E4B-338F166A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74A407E-DD15-32C4-C34F-BEE2B47E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08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8A00B9-8808-1294-D716-B68FC516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559851-6C35-46A4-CD30-CB80B335D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276D6C7-D881-8F42-1F9A-20B0ACD54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D32FCC-64F2-C4D5-1520-B7543922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968C4E4-0E43-B93C-6E70-8138CE4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4BE904A-3F89-7F04-CC14-E31DEA3A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84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18FF851-60EA-9ED9-B7C5-244F11B3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0A5B9D9-BEF3-CB3E-22BD-93D3C4FDB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2789FF3-9EE4-BE63-5202-4E6AB51D2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D76F-51DF-4CDB-9B82-1A57F8686E44}" type="datetimeFigureOut">
              <a:rPr lang="vi-VN" smtClean="0"/>
              <a:t>05/06/2024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4A120-0D20-53DE-76AB-01D1E4EA0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B435185-065D-8194-902E-07F78FA01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DBB1-C029-4162-81EB-EB1038EB76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7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EFC5-0B13-4664-8C8F-6FBFF43912C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BD06-38CD-4A6C-98F0-332A366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4.xml"/><Relationship Id="rId1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17" Type="http://schemas.openxmlformats.org/officeDocument/2006/relationships/slide" Target="slide20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microsoft.com/office/2007/relationships/hdphoto" Target="../media/hdphoto1.wdp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9B3428-BA63-BCDF-48FE-CEBD96720164}"/>
              </a:ext>
            </a:extLst>
          </p:cNvPr>
          <p:cNvSpPr/>
          <p:nvPr/>
        </p:nvSpPr>
        <p:spPr>
          <a:xfrm>
            <a:off x="4205514" y="1513114"/>
            <a:ext cx="3780971" cy="3780971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1DBA67CD-C649-2FDE-4E12-E15156245409}"/>
              </a:ext>
            </a:extLst>
          </p:cNvPr>
          <p:cNvSpPr/>
          <p:nvPr/>
        </p:nvSpPr>
        <p:spPr>
          <a:xfrm>
            <a:off x="3893457" y="3116943"/>
            <a:ext cx="624114" cy="6241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0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-1.875E-6 -0.15209 0.0694 -0.27593 0.15495 -0.27593 C 0.2405 -0.27593 0.31016 -0.15209 0.31016 2.22222E-6 C 0.31016 0.15208 0.2405 0.27546 0.15495 0.27546 C 0.0694 0.27546 -1.875E-6 0.15208 -1.875E-6 2.22222E-6 Z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0 L 0.15508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E4671C7-B02D-9DBE-298D-FD31576A8605}"/>
              </a:ext>
            </a:extLst>
          </p:cNvPr>
          <p:cNvSpPr/>
          <p:nvPr/>
        </p:nvSpPr>
        <p:spPr>
          <a:xfrm>
            <a:off x="0" y="0"/>
            <a:ext cx="12209958" cy="6917921"/>
          </a:xfrm>
          <a:custGeom>
            <a:avLst/>
            <a:gdLst/>
            <a:ahLst/>
            <a:cxnLst/>
            <a:rect l="l" t="t" r="r" b="b"/>
            <a:pathLst>
              <a:path w="14767177" h="10287000">
                <a:moveTo>
                  <a:pt x="0" y="0"/>
                </a:moveTo>
                <a:lnTo>
                  <a:pt x="14767177" y="0"/>
                </a:lnTo>
                <a:lnTo>
                  <a:pt x="147671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45000"/>
            </a:blip>
            <a:srcRect/>
            <a:stretch>
              <a:fillRect l="-8780" r="-13031"/>
            </a:stretch>
          </a:blipFill>
        </p:spPr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9ED0A88-5287-F3A2-EB97-26BFCC3AB95A}"/>
              </a:ext>
            </a:extLst>
          </p:cNvPr>
          <p:cNvSpPr txBox="1"/>
          <p:nvPr/>
        </p:nvSpPr>
        <p:spPr>
          <a:xfrm>
            <a:off x="63622" y="617836"/>
            <a:ext cx="21506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Mình Máu Chúa Kitô</a:t>
            </a:r>
            <a:endParaRPr lang="vi-VN" sz="6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4D6EAA6F-EEFA-8A7E-80EF-48B690EE5C64}"/>
              </a:ext>
            </a:extLst>
          </p:cNvPr>
          <p:cNvGrpSpPr/>
          <p:nvPr/>
        </p:nvGrpSpPr>
        <p:grpSpPr>
          <a:xfrm>
            <a:off x="1291753" y="451120"/>
            <a:ext cx="9160591" cy="6420032"/>
            <a:chOff x="-1825212" y="462280"/>
            <a:chExt cx="9160591" cy="6420032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4D706-2B63-51B3-194E-12EE41434CC6}"/>
                </a:ext>
              </a:extLst>
            </p:cNvPr>
            <p:cNvSpPr/>
            <p:nvPr/>
          </p:nvSpPr>
          <p:spPr>
            <a:xfrm>
              <a:off x="-1825212" y="628996"/>
              <a:ext cx="9160591" cy="6253316"/>
            </a:xfrm>
            <a:custGeom>
              <a:avLst/>
              <a:gdLst/>
              <a:ahLst/>
              <a:cxnLst/>
              <a:rect l="l" t="t" r="r" b="b"/>
              <a:pathLst>
                <a:path w="13800320" h="9218951">
                  <a:moveTo>
                    <a:pt x="0" y="0"/>
                  </a:moveTo>
                  <a:lnTo>
                    <a:pt x="13800320" y="0"/>
                  </a:lnTo>
                  <a:lnTo>
                    <a:pt x="13800320" y="9218951"/>
                  </a:lnTo>
                  <a:lnTo>
                    <a:pt x="0" y="9218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423" t="-11585" r="-17922"/>
              </a:stretch>
            </a:blipFill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F2B39B4-492C-E14E-4D13-61CB6E3AA17E}"/>
                </a:ext>
              </a:extLst>
            </p:cNvPr>
            <p:cNvSpPr/>
            <p:nvPr/>
          </p:nvSpPr>
          <p:spPr>
            <a:xfrm>
              <a:off x="1604886" y="462280"/>
              <a:ext cx="2155430" cy="2696762"/>
            </a:xfrm>
            <a:custGeom>
              <a:avLst/>
              <a:gdLst/>
              <a:ahLst/>
              <a:cxnLst/>
              <a:rect l="l" t="t" r="r" b="b"/>
              <a:pathLst>
                <a:path w="6613449" h="6349131">
                  <a:moveTo>
                    <a:pt x="0" y="0"/>
                  </a:moveTo>
                  <a:lnTo>
                    <a:pt x="6613449" y="0"/>
                  </a:lnTo>
                  <a:lnTo>
                    <a:pt x="6613449" y="6349132"/>
                  </a:lnTo>
                  <a:lnTo>
                    <a:pt x="0" y="6349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826" b="90960" l="15402" r="90402">
                            <a14:foregroundMark x1="42411" y1="11942" x2="58259" y2="15290"/>
                            <a14:foregroundMark x1="58259" y1="15290" x2="60379" y2="14732"/>
                            <a14:foregroundMark x1="45759" y1="10826" x2="56585" y2="11496"/>
                            <a14:backgroundMark x1="33482" y1="47991" x2="36830" y2="55357"/>
                            <a14:backgroundMark x1="36830" y1="55357" x2="52344" y2="60379"/>
                            <a14:backgroundMark x1="52344" y1="60379" x2="62054" y2="59040"/>
                            <a14:backgroundMark x1="62054" y1="59040" x2="68415" y2="53237"/>
                            <a14:backgroundMark x1="68415" y1="53237" x2="75781" y2="50893"/>
                            <a14:backgroundMark x1="75781" y1="50893" x2="88058" y2="62835"/>
                            <a14:backgroundMark x1="88058" y1="62835" x2="91071" y2="696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 l="-76416" t="-18822" r="-71074" b="-70896"/>
              </a:stretch>
            </a:blipFill>
          </p:spPr>
        </p:sp>
      </p:grpSp>
      <p:sp>
        <p:nvSpPr>
          <p:cNvPr id="5" name="Freeform 3">
            <a:extLst>
              <a:ext uri="{FF2B5EF4-FFF2-40B4-BE49-F238E27FC236}">
                <a16:creationId xmlns:a16="http://schemas.microsoft.com/office/drawing/2014/main" id="{61B8AFDB-CDDD-FA02-C9CA-E8F29A83DCBE}"/>
              </a:ext>
            </a:extLst>
          </p:cNvPr>
          <p:cNvSpPr/>
          <p:nvPr/>
        </p:nvSpPr>
        <p:spPr>
          <a:xfrm>
            <a:off x="5127535" y="3703309"/>
            <a:ext cx="1759962" cy="2727216"/>
          </a:xfrm>
          <a:custGeom>
            <a:avLst/>
            <a:gdLst/>
            <a:ahLst/>
            <a:cxnLst/>
            <a:rect l="l" t="t" r="r" b="b"/>
            <a:pathLst>
              <a:path w="2712302" h="3065466">
                <a:moveTo>
                  <a:pt x="0" y="0"/>
                </a:moveTo>
                <a:lnTo>
                  <a:pt x="2712302" y="0"/>
                </a:lnTo>
                <a:lnTo>
                  <a:pt x="2712302" y="3065467"/>
                </a:lnTo>
                <a:lnTo>
                  <a:pt x="0" y="30654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3020" t="-94009" r="-153645" b="-11059"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C3CA87A-628F-0A84-E794-C6D95E4A63ED}"/>
              </a:ext>
            </a:extLst>
          </p:cNvPr>
          <p:cNvSpPr/>
          <p:nvPr/>
        </p:nvSpPr>
        <p:spPr>
          <a:xfrm>
            <a:off x="4477683" y="5293632"/>
            <a:ext cx="1299703" cy="1185404"/>
          </a:xfrm>
          <a:custGeom>
            <a:avLst/>
            <a:gdLst/>
            <a:ahLst/>
            <a:cxnLst/>
            <a:rect l="l" t="t" r="r" b="b"/>
            <a:pathLst>
              <a:path w="2062480" h="1398531">
                <a:moveTo>
                  <a:pt x="0" y="0"/>
                </a:moveTo>
                <a:lnTo>
                  <a:pt x="2062479" y="0"/>
                </a:lnTo>
                <a:lnTo>
                  <a:pt x="2062479" y="1398531"/>
                </a:lnTo>
                <a:lnTo>
                  <a:pt x="0" y="13985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3424" t="-328282" r="-294520" b="-21212"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F7EB4E-087E-9834-F569-FC3A3734DC94}"/>
              </a:ext>
            </a:extLst>
          </p:cNvPr>
          <p:cNvSpPr/>
          <p:nvPr/>
        </p:nvSpPr>
        <p:spPr>
          <a:xfrm>
            <a:off x="6387284" y="5008148"/>
            <a:ext cx="1719211" cy="1497797"/>
          </a:xfrm>
          <a:custGeom>
            <a:avLst/>
            <a:gdLst/>
            <a:ahLst/>
            <a:cxnLst/>
            <a:rect l="l" t="t" r="r" b="b"/>
            <a:pathLst>
              <a:path w="1864708" h="1624556">
                <a:moveTo>
                  <a:pt x="0" y="0"/>
                </a:moveTo>
                <a:lnTo>
                  <a:pt x="1864708" y="0"/>
                </a:lnTo>
                <a:lnTo>
                  <a:pt x="1864708" y="1624555"/>
                </a:lnTo>
                <a:lnTo>
                  <a:pt x="0" y="16245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46212" t="-272173" r="-159848" b="-14782"/>
            </a:stretch>
          </a:blipFill>
        </p:spPr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44284DC-12C6-F906-FE0A-1DCF9489399C}"/>
              </a:ext>
            </a:extLst>
          </p:cNvPr>
          <p:cNvSpPr/>
          <p:nvPr/>
        </p:nvSpPr>
        <p:spPr>
          <a:xfrm>
            <a:off x="5383161" y="2922045"/>
            <a:ext cx="1299703" cy="1266539"/>
          </a:xfrm>
          <a:custGeom>
            <a:avLst/>
            <a:gdLst/>
            <a:ahLst/>
            <a:cxnLst/>
            <a:rect l="l" t="t" r="r" b="b"/>
            <a:pathLst>
              <a:path w="2274378" h="2175492">
                <a:moveTo>
                  <a:pt x="0" y="0"/>
                </a:moveTo>
                <a:lnTo>
                  <a:pt x="2274378" y="0"/>
                </a:lnTo>
                <a:lnTo>
                  <a:pt x="2274378" y="2175492"/>
                </a:lnTo>
                <a:lnTo>
                  <a:pt x="0" y="21754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01863" t="-18831" r="-195031" b="-170129"/>
            </a:stretch>
          </a:blipFill>
        </p:spPr>
      </p:sp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AC6BC169-AC89-7EE5-5173-4457879DC461}"/>
              </a:ext>
            </a:extLst>
          </p:cNvPr>
          <p:cNvSpPr/>
          <p:nvPr/>
        </p:nvSpPr>
        <p:spPr>
          <a:xfrm>
            <a:off x="-2724" y="12615"/>
            <a:ext cx="4353340" cy="2524541"/>
          </a:xfrm>
          <a:custGeom>
            <a:avLst/>
            <a:gdLst>
              <a:gd name="connsiteX0" fmla="*/ 0 w 4353340"/>
              <a:gd name="connsiteY0" fmla="*/ 0 h 2524541"/>
              <a:gd name="connsiteX1" fmla="*/ 4081670 w 4353340"/>
              <a:gd name="connsiteY1" fmla="*/ 0 h 2524541"/>
              <a:gd name="connsiteX2" fmla="*/ 4081670 w 4353340"/>
              <a:gd name="connsiteY2" fmla="*/ 999873 h 2524541"/>
              <a:gd name="connsiteX3" fmla="*/ 4353340 w 4353340"/>
              <a:gd name="connsiteY3" fmla="*/ 1271543 h 2524541"/>
              <a:gd name="connsiteX4" fmla="*/ 4081670 w 4353340"/>
              <a:gd name="connsiteY4" fmla="*/ 1543213 h 2524541"/>
              <a:gd name="connsiteX5" fmla="*/ 4081670 w 4353340"/>
              <a:gd name="connsiteY5" fmla="*/ 2252870 h 2524541"/>
              <a:gd name="connsiteX6" fmla="*/ 2392017 w 4353340"/>
              <a:gd name="connsiteY6" fmla="*/ 2252870 h 2524541"/>
              <a:gd name="connsiteX7" fmla="*/ 2392017 w 4353340"/>
              <a:gd name="connsiteY7" fmla="*/ 2252871 h 2524541"/>
              <a:gd name="connsiteX8" fmla="*/ 2120347 w 4353340"/>
              <a:gd name="connsiteY8" fmla="*/ 2524541 h 2524541"/>
              <a:gd name="connsiteX9" fmla="*/ 1848677 w 4353340"/>
              <a:gd name="connsiteY9" fmla="*/ 2252871 h 2524541"/>
              <a:gd name="connsiteX10" fmla="*/ 1848677 w 4353340"/>
              <a:gd name="connsiteY10" fmla="*/ 2252870 h 2524541"/>
              <a:gd name="connsiteX11" fmla="*/ 0 w 4353340"/>
              <a:gd name="connsiteY11" fmla="*/ 2252870 h 25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3340" h="2524541">
                <a:moveTo>
                  <a:pt x="0" y="0"/>
                </a:moveTo>
                <a:lnTo>
                  <a:pt x="4081670" y="0"/>
                </a:lnTo>
                <a:lnTo>
                  <a:pt x="4081670" y="999873"/>
                </a:lnTo>
                <a:cubicBezTo>
                  <a:pt x="4231709" y="999873"/>
                  <a:pt x="4353340" y="1121504"/>
                  <a:pt x="4353340" y="1271543"/>
                </a:cubicBezTo>
                <a:cubicBezTo>
                  <a:pt x="4353340" y="1421582"/>
                  <a:pt x="4231709" y="1543213"/>
                  <a:pt x="4081670" y="1543213"/>
                </a:cubicBezTo>
                <a:lnTo>
                  <a:pt x="4081670" y="2252870"/>
                </a:lnTo>
                <a:lnTo>
                  <a:pt x="2392017" y="2252870"/>
                </a:lnTo>
                <a:lnTo>
                  <a:pt x="2392017" y="2252871"/>
                </a:lnTo>
                <a:cubicBezTo>
                  <a:pt x="2392017" y="2402910"/>
                  <a:pt x="2270386" y="2524541"/>
                  <a:pt x="2120347" y="2524541"/>
                </a:cubicBezTo>
                <a:cubicBezTo>
                  <a:pt x="1970308" y="2524541"/>
                  <a:pt x="1848677" y="2402910"/>
                  <a:pt x="1848677" y="2252871"/>
                </a:cubicBezTo>
                <a:lnTo>
                  <a:pt x="1848677" y="2252870"/>
                </a:lnTo>
                <a:lnTo>
                  <a:pt x="0" y="225287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1500">
                <a:hlinkClick r:id="rId10" action="ppaction://hlinksldjump"/>
              </a:rPr>
              <a:t>1</a:t>
            </a:r>
            <a:endParaRPr lang="vi-VN" sz="11500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71D3F691-496A-A23A-7657-CD231F034F3F}"/>
              </a:ext>
            </a:extLst>
          </p:cNvPr>
          <p:cNvSpPr/>
          <p:nvPr/>
        </p:nvSpPr>
        <p:spPr>
          <a:xfrm>
            <a:off x="4081668" y="-4663"/>
            <a:ext cx="4313585" cy="2524538"/>
          </a:xfrm>
          <a:custGeom>
            <a:avLst/>
            <a:gdLst>
              <a:gd name="connsiteX0" fmla="*/ 0 w 4313585"/>
              <a:gd name="connsiteY0" fmla="*/ 0 h 2524538"/>
              <a:gd name="connsiteX1" fmla="*/ 4041913 w 4313585"/>
              <a:gd name="connsiteY1" fmla="*/ 0 h 2524538"/>
              <a:gd name="connsiteX2" fmla="*/ 4041913 w 4313585"/>
              <a:gd name="connsiteY2" fmla="*/ 996003 h 2524538"/>
              <a:gd name="connsiteX3" fmla="*/ 4041915 w 4313585"/>
              <a:gd name="connsiteY3" fmla="*/ 996003 h 2524538"/>
              <a:gd name="connsiteX4" fmla="*/ 4313585 w 4313585"/>
              <a:gd name="connsiteY4" fmla="*/ 1267673 h 2524538"/>
              <a:gd name="connsiteX5" fmla="*/ 4041915 w 4313585"/>
              <a:gd name="connsiteY5" fmla="*/ 1539343 h 2524538"/>
              <a:gd name="connsiteX6" fmla="*/ 4041913 w 4313585"/>
              <a:gd name="connsiteY6" fmla="*/ 1539343 h 2524538"/>
              <a:gd name="connsiteX7" fmla="*/ 4041913 w 4313585"/>
              <a:gd name="connsiteY7" fmla="*/ 2252870 h 2524538"/>
              <a:gd name="connsiteX8" fmla="*/ 2284823 w 4313585"/>
              <a:gd name="connsiteY8" fmla="*/ 2252870 h 2524538"/>
              <a:gd name="connsiteX9" fmla="*/ 2263474 w 4313585"/>
              <a:gd name="connsiteY9" fmla="*/ 2358614 h 2524538"/>
              <a:gd name="connsiteX10" fmla="*/ 2013153 w 4313585"/>
              <a:gd name="connsiteY10" fmla="*/ 2524538 h 2524538"/>
              <a:gd name="connsiteX11" fmla="*/ 1762833 w 4313585"/>
              <a:gd name="connsiteY11" fmla="*/ 2358614 h 2524538"/>
              <a:gd name="connsiteX12" fmla="*/ 1741484 w 4313585"/>
              <a:gd name="connsiteY12" fmla="*/ 2252870 h 2524538"/>
              <a:gd name="connsiteX13" fmla="*/ 0 w 4313585"/>
              <a:gd name="connsiteY13" fmla="*/ 2252870 h 2524538"/>
              <a:gd name="connsiteX14" fmla="*/ 0 w 4313585"/>
              <a:gd name="connsiteY14" fmla="*/ 1543213 h 2524538"/>
              <a:gd name="connsiteX15" fmla="*/ 271670 w 4313585"/>
              <a:gd name="connsiteY15" fmla="*/ 1271543 h 2524538"/>
              <a:gd name="connsiteX16" fmla="*/ 0 w 4313585"/>
              <a:gd name="connsiteY16" fmla="*/ 999873 h 25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3585" h="2524538">
                <a:moveTo>
                  <a:pt x="0" y="0"/>
                </a:moveTo>
                <a:lnTo>
                  <a:pt x="4041913" y="0"/>
                </a:lnTo>
                <a:lnTo>
                  <a:pt x="4041913" y="996003"/>
                </a:lnTo>
                <a:lnTo>
                  <a:pt x="4041915" y="996003"/>
                </a:lnTo>
                <a:cubicBezTo>
                  <a:pt x="4191954" y="996003"/>
                  <a:pt x="4313585" y="1117634"/>
                  <a:pt x="4313585" y="1267673"/>
                </a:cubicBezTo>
                <a:cubicBezTo>
                  <a:pt x="4313585" y="1417712"/>
                  <a:pt x="4191954" y="1539343"/>
                  <a:pt x="4041915" y="1539343"/>
                </a:cubicBezTo>
                <a:lnTo>
                  <a:pt x="4041913" y="1539343"/>
                </a:lnTo>
                <a:lnTo>
                  <a:pt x="4041913" y="2252870"/>
                </a:lnTo>
                <a:lnTo>
                  <a:pt x="2284823" y="2252870"/>
                </a:lnTo>
                <a:lnTo>
                  <a:pt x="2263474" y="2358614"/>
                </a:lnTo>
                <a:cubicBezTo>
                  <a:pt x="2222232" y="2456121"/>
                  <a:pt x="2125683" y="2524538"/>
                  <a:pt x="2013153" y="2524538"/>
                </a:cubicBezTo>
                <a:cubicBezTo>
                  <a:pt x="1900624" y="2524538"/>
                  <a:pt x="1804074" y="2456121"/>
                  <a:pt x="1762833" y="2358614"/>
                </a:cubicBezTo>
                <a:lnTo>
                  <a:pt x="1741484" y="2252870"/>
                </a:lnTo>
                <a:lnTo>
                  <a:pt x="0" y="2252870"/>
                </a:lnTo>
                <a:lnTo>
                  <a:pt x="0" y="1543213"/>
                </a:lnTo>
                <a:cubicBezTo>
                  <a:pt x="150039" y="1543213"/>
                  <a:pt x="271670" y="1421582"/>
                  <a:pt x="271670" y="1271543"/>
                </a:cubicBezTo>
                <a:cubicBezTo>
                  <a:pt x="271670" y="1121504"/>
                  <a:pt x="150039" y="999873"/>
                  <a:pt x="0" y="99987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1500">
                <a:hlinkClick r:id="rId11" action="ppaction://hlinksldjump"/>
              </a:rPr>
              <a:t>2</a:t>
            </a:r>
            <a:endParaRPr lang="vi-VN" sz="11500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D4FA7E76-7CF5-0D91-6F7F-AC4B4BE88C5A}"/>
              </a:ext>
            </a:extLst>
          </p:cNvPr>
          <p:cNvSpPr/>
          <p:nvPr/>
        </p:nvSpPr>
        <p:spPr>
          <a:xfrm>
            <a:off x="8123583" y="-5294"/>
            <a:ext cx="4055165" cy="2524538"/>
          </a:xfrm>
          <a:custGeom>
            <a:avLst/>
            <a:gdLst>
              <a:gd name="connsiteX0" fmla="*/ 0 w 4055165"/>
              <a:gd name="connsiteY0" fmla="*/ 0 h 2524538"/>
              <a:gd name="connsiteX1" fmla="*/ 4055165 w 4055165"/>
              <a:gd name="connsiteY1" fmla="*/ 0 h 2524538"/>
              <a:gd name="connsiteX2" fmla="*/ 4055165 w 4055165"/>
              <a:gd name="connsiteY2" fmla="*/ 2252870 h 2524538"/>
              <a:gd name="connsiteX3" fmla="*/ 2343998 w 4055165"/>
              <a:gd name="connsiteY3" fmla="*/ 2252870 h 2524538"/>
              <a:gd name="connsiteX4" fmla="*/ 2322649 w 4055165"/>
              <a:gd name="connsiteY4" fmla="*/ 2358614 h 2524538"/>
              <a:gd name="connsiteX5" fmla="*/ 2072328 w 4055165"/>
              <a:gd name="connsiteY5" fmla="*/ 2524538 h 2524538"/>
              <a:gd name="connsiteX6" fmla="*/ 1822007 w 4055165"/>
              <a:gd name="connsiteY6" fmla="*/ 2358614 h 2524538"/>
              <a:gd name="connsiteX7" fmla="*/ 1800658 w 4055165"/>
              <a:gd name="connsiteY7" fmla="*/ 2252870 h 2524538"/>
              <a:gd name="connsiteX8" fmla="*/ 0 w 4055165"/>
              <a:gd name="connsiteY8" fmla="*/ 2252870 h 2524538"/>
              <a:gd name="connsiteX9" fmla="*/ 0 w 4055165"/>
              <a:gd name="connsiteY9" fmla="*/ 1539342 h 2524538"/>
              <a:gd name="connsiteX10" fmla="*/ 2 w 4055165"/>
              <a:gd name="connsiteY10" fmla="*/ 1539342 h 2524538"/>
              <a:gd name="connsiteX11" fmla="*/ 271672 w 4055165"/>
              <a:gd name="connsiteY11" fmla="*/ 1267672 h 2524538"/>
              <a:gd name="connsiteX12" fmla="*/ 2 w 4055165"/>
              <a:gd name="connsiteY12" fmla="*/ 996002 h 2524538"/>
              <a:gd name="connsiteX13" fmla="*/ 0 w 4055165"/>
              <a:gd name="connsiteY13" fmla="*/ 996002 h 25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55165" h="2524538">
                <a:moveTo>
                  <a:pt x="0" y="0"/>
                </a:moveTo>
                <a:lnTo>
                  <a:pt x="4055165" y="0"/>
                </a:lnTo>
                <a:lnTo>
                  <a:pt x="4055165" y="2252870"/>
                </a:lnTo>
                <a:lnTo>
                  <a:pt x="2343998" y="2252870"/>
                </a:lnTo>
                <a:lnTo>
                  <a:pt x="2322649" y="2358614"/>
                </a:lnTo>
                <a:cubicBezTo>
                  <a:pt x="2281407" y="2456121"/>
                  <a:pt x="2184857" y="2524538"/>
                  <a:pt x="2072328" y="2524538"/>
                </a:cubicBezTo>
                <a:cubicBezTo>
                  <a:pt x="1959799" y="2524538"/>
                  <a:pt x="1863249" y="2456121"/>
                  <a:pt x="1822007" y="2358614"/>
                </a:cubicBezTo>
                <a:lnTo>
                  <a:pt x="1800658" y="2252870"/>
                </a:lnTo>
                <a:lnTo>
                  <a:pt x="0" y="2252870"/>
                </a:lnTo>
                <a:lnTo>
                  <a:pt x="0" y="1539342"/>
                </a:lnTo>
                <a:lnTo>
                  <a:pt x="2" y="1539342"/>
                </a:lnTo>
                <a:cubicBezTo>
                  <a:pt x="150041" y="1539342"/>
                  <a:pt x="271672" y="1417711"/>
                  <a:pt x="271672" y="1267672"/>
                </a:cubicBezTo>
                <a:cubicBezTo>
                  <a:pt x="271672" y="1117633"/>
                  <a:pt x="150041" y="996002"/>
                  <a:pt x="2" y="996002"/>
                </a:cubicBezTo>
                <a:lnTo>
                  <a:pt x="0" y="99600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1500">
                <a:hlinkClick r:id="rId12" action="ppaction://hlinksldjump"/>
              </a:rPr>
              <a:t>3</a:t>
            </a:r>
            <a:endParaRPr lang="vi-VN" sz="11500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E8E97500-391B-25B9-4CB3-2A10A24DD20A}"/>
              </a:ext>
            </a:extLst>
          </p:cNvPr>
          <p:cNvSpPr/>
          <p:nvPr/>
        </p:nvSpPr>
        <p:spPr>
          <a:xfrm>
            <a:off x="-10180" y="2257382"/>
            <a:ext cx="4353340" cy="2454963"/>
          </a:xfrm>
          <a:custGeom>
            <a:avLst/>
            <a:gdLst>
              <a:gd name="connsiteX0" fmla="*/ 0 w 4353340"/>
              <a:gd name="connsiteY0" fmla="*/ 0 h 2454963"/>
              <a:gd name="connsiteX1" fmla="*/ 1848678 w 4353340"/>
              <a:gd name="connsiteY1" fmla="*/ 0 h 2454963"/>
              <a:gd name="connsiteX2" fmla="*/ 1870026 w 4353340"/>
              <a:gd name="connsiteY2" fmla="*/ 105744 h 2454963"/>
              <a:gd name="connsiteX3" fmla="*/ 2120347 w 4353340"/>
              <a:gd name="connsiteY3" fmla="*/ 271668 h 2454963"/>
              <a:gd name="connsiteX4" fmla="*/ 2370668 w 4353340"/>
              <a:gd name="connsiteY4" fmla="*/ 105744 h 2454963"/>
              <a:gd name="connsiteX5" fmla="*/ 2392017 w 4353340"/>
              <a:gd name="connsiteY5" fmla="*/ 0 h 2454963"/>
              <a:gd name="connsiteX6" fmla="*/ 4081670 w 4353340"/>
              <a:gd name="connsiteY6" fmla="*/ 0 h 2454963"/>
              <a:gd name="connsiteX7" fmla="*/ 4081670 w 4353340"/>
              <a:gd name="connsiteY7" fmla="*/ 894263 h 2454963"/>
              <a:gd name="connsiteX8" fmla="*/ 4353340 w 4353340"/>
              <a:gd name="connsiteY8" fmla="*/ 1165933 h 2454963"/>
              <a:gd name="connsiteX9" fmla="*/ 4081670 w 4353340"/>
              <a:gd name="connsiteY9" fmla="*/ 1437603 h 2454963"/>
              <a:gd name="connsiteX10" fmla="*/ 4081670 w 4353340"/>
              <a:gd name="connsiteY10" fmla="*/ 2252870 h 2454963"/>
              <a:gd name="connsiteX11" fmla="*/ 2379602 w 4353340"/>
              <a:gd name="connsiteY11" fmla="*/ 2252870 h 2454963"/>
              <a:gd name="connsiteX12" fmla="*/ 2372300 w 4353340"/>
              <a:gd name="connsiteY12" fmla="*/ 2289039 h 2454963"/>
              <a:gd name="connsiteX13" fmla="*/ 2121979 w 4353340"/>
              <a:gd name="connsiteY13" fmla="*/ 2454963 h 2454963"/>
              <a:gd name="connsiteX14" fmla="*/ 1871658 w 4353340"/>
              <a:gd name="connsiteY14" fmla="*/ 2289039 h 2454963"/>
              <a:gd name="connsiteX15" fmla="*/ 1864356 w 4353340"/>
              <a:gd name="connsiteY15" fmla="*/ 2252870 h 2454963"/>
              <a:gd name="connsiteX16" fmla="*/ 0 w 4353340"/>
              <a:gd name="connsiteY16" fmla="*/ 2252870 h 24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53340" h="2454963">
                <a:moveTo>
                  <a:pt x="0" y="0"/>
                </a:moveTo>
                <a:lnTo>
                  <a:pt x="1848678" y="0"/>
                </a:lnTo>
                <a:lnTo>
                  <a:pt x="1870026" y="105744"/>
                </a:lnTo>
                <a:cubicBezTo>
                  <a:pt x="1911268" y="203251"/>
                  <a:pt x="2007818" y="271668"/>
                  <a:pt x="2120347" y="271668"/>
                </a:cubicBezTo>
                <a:cubicBezTo>
                  <a:pt x="2232876" y="271668"/>
                  <a:pt x="2329426" y="203251"/>
                  <a:pt x="2370668" y="105744"/>
                </a:cubicBezTo>
                <a:lnTo>
                  <a:pt x="2392017" y="0"/>
                </a:lnTo>
                <a:lnTo>
                  <a:pt x="4081670" y="0"/>
                </a:lnTo>
                <a:lnTo>
                  <a:pt x="4081670" y="894263"/>
                </a:lnTo>
                <a:cubicBezTo>
                  <a:pt x="4231709" y="894263"/>
                  <a:pt x="4353340" y="1015894"/>
                  <a:pt x="4353340" y="1165933"/>
                </a:cubicBezTo>
                <a:cubicBezTo>
                  <a:pt x="4353340" y="1315972"/>
                  <a:pt x="4231709" y="1437603"/>
                  <a:pt x="4081670" y="1437603"/>
                </a:cubicBezTo>
                <a:lnTo>
                  <a:pt x="4081670" y="2252870"/>
                </a:lnTo>
                <a:lnTo>
                  <a:pt x="2379602" y="2252870"/>
                </a:lnTo>
                <a:lnTo>
                  <a:pt x="2372300" y="2289039"/>
                </a:lnTo>
                <a:cubicBezTo>
                  <a:pt x="2331058" y="2386546"/>
                  <a:pt x="2234508" y="2454963"/>
                  <a:pt x="2121979" y="2454963"/>
                </a:cubicBezTo>
                <a:cubicBezTo>
                  <a:pt x="2009450" y="2454963"/>
                  <a:pt x="1912900" y="2386546"/>
                  <a:pt x="1871658" y="2289039"/>
                </a:cubicBezTo>
                <a:lnTo>
                  <a:pt x="1864356" y="2252870"/>
                </a:lnTo>
                <a:lnTo>
                  <a:pt x="0" y="225287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>
                <a:hlinkClick r:id="rId13" action="ppaction://hlinksldjump"/>
              </a:rPr>
              <a:t>4</a:t>
            </a:r>
            <a:endParaRPr lang="vi-VN" sz="9600"/>
          </a:p>
          <a:p>
            <a:pPr algn="ctr"/>
            <a:endParaRPr lang="vi-VN"/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21A6008B-16EC-A944-1389-732B74026B79}"/>
              </a:ext>
            </a:extLst>
          </p:cNvPr>
          <p:cNvSpPr/>
          <p:nvPr/>
        </p:nvSpPr>
        <p:spPr>
          <a:xfrm>
            <a:off x="8121619" y="2228005"/>
            <a:ext cx="4055165" cy="2524538"/>
          </a:xfrm>
          <a:custGeom>
            <a:avLst/>
            <a:gdLst>
              <a:gd name="connsiteX0" fmla="*/ 0 w 4055165"/>
              <a:gd name="connsiteY0" fmla="*/ 0 h 2454963"/>
              <a:gd name="connsiteX1" fmla="*/ 1800658 w 4055165"/>
              <a:gd name="connsiteY1" fmla="*/ 0 h 2454963"/>
              <a:gd name="connsiteX2" fmla="*/ 1822007 w 4055165"/>
              <a:gd name="connsiteY2" fmla="*/ 105744 h 2454963"/>
              <a:gd name="connsiteX3" fmla="*/ 2072328 w 4055165"/>
              <a:gd name="connsiteY3" fmla="*/ 271668 h 2454963"/>
              <a:gd name="connsiteX4" fmla="*/ 2322649 w 4055165"/>
              <a:gd name="connsiteY4" fmla="*/ 105744 h 2454963"/>
              <a:gd name="connsiteX5" fmla="*/ 2343998 w 4055165"/>
              <a:gd name="connsiteY5" fmla="*/ 0 h 2454963"/>
              <a:gd name="connsiteX6" fmla="*/ 4055165 w 4055165"/>
              <a:gd name="connsiteY6" fmla="*/ 0 h 2454963"/>
              <a:gd name="connsiteX7" fmla="*/ 4055165 w 4055165"/>
              <a:gd name="connsiteY7" fmla="*/ 2252870 h 2454963"/>
              <a:gd name="connsiteX8" fmla="*/ 2331583 w 4055165"/>
              <a:gd name="connsiteY8" fmla="*/ 2252870 h 2454963"/>
              <a:gd name="connsiteX9" fmla="*/ 2324281 w 4055165"/>
              <a:gd name="connsiteY9" fmla="*/ 2289039 h 2454963"/>
              <a:gd name="connsiteX10" fmla="*/ 2073960 w 4055165"/>
              <a:gd name="connsiteY10" fmla="*/ 2454963 h 2454963"/>
              <a:gd name="connsiteX11" fmla="*/ 1823639 w 4055165"/>
              <a:gd name="connsiteY11" fmla="*/ 2289039 h 2454963"/>
              <a:gd name="connsiteX12" fmla="*/ 1816337 w 4055165"/>
              <a:gd name="connsiteY12" fmla="*/ 2252870 h 2454963"/>
              <a:gd name="connsiteX13" fmla="*/ 0 w 4055165"/>
              <a:gd name="connsiteY13" fmla="*/ 2252870 h 2454963"/>
              <a:gd name="connsiteX14" fmla="*/ 0 w 4055165"/>
              <a:gd name="connsiteY14" fmla="*/ 1433732 h 2454963"/>
              <a:gd name="connsiteX15" fmla="*/ 1 w 4055165"/>
              <a:gd name="connsiteY15" fmla="*/ 1433732 h 2454963"/>
              <a:gd name="connsiteX16" fmla="*/ 271671 w 4055165"/>
              <a:gd name="connsiteY16" fmla="*/ 1162062 h 2454963"/>
              <a:gd name="connsiteX17" fmla="*/ 1 w 4055165"/>
              <a:gd name="connsiteY17" fmla="*/ 890392 h 2454963"/>
              <a:gd name="connsiteX18" fmla="*/ 0 w 4055165"/>
              <a:gd name="connsiteY18" fmla="*/ 890392 h 24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5165" h="2454963">
                <a:moveTo>
                  <a:pt x="0" y="0"/>
                </a:moveTo>
                <a:lnTo>
                  <a:pt x="1800658" y="0"/>
                </a:lnTo>
                <a:lnTo>
                  <a:pt x="1822007" y="105744"/>
                </a:lnTo>
                <a:cubicBezTo>
                  <a:pt x="1863249" y="203251"/>
                  <a:pt x="1959799" y="271668"/>
                  <a:pt x="2072328" y="271668"/>
                </a:cubicBezTo>
                <a:cubicBezTo>
                  <a:pt x="2184857" y="271668"/>
                  <a:pt x="2281407" y="203251"/>
                  <a:pt x="2322649" y="105744"/>
                </a:cubicBezTo>
                <a:lnTo>
                  <a:pt x="2343998" y="0"/>
                </a:lnTo>
                <a:lnTo>
                  <a:pt x="4055165" y="0"/>
                </a:lnTo>
                <a:lnTo>
                  <a:pt x="4055165" y="2252870"/>
                </a:lnTo>
                <a:lnTo>
                  <a:pt x="2331583" y="2252870"/>
                </a:lnTo>
                <a:lnTo>
                  <a:pt x="2324281" y="2289039"/>
                </a:lnTo>
                <a:cubicBezTo>
                  <a:pt x="2283039" y="2386546"/>
                  <a:pt x="2186489" y="2454963"/>
                  <a:pt x="2073960" y="2454963"/>
                </a:cubicBezTo>
                <a:cubicBezTo>
                  <a:pt x="1961431" y="2454963"/>
                  <a:pt x="1864881" y="2386546"/>
                  <a:pt x="1823639" y="2289039"/>
                </a:cubicBezTo>
                <a:lnTo>
                  <a:pt x="1816337" y="2252870"/>
                </a:lnTo>
                <a:lnTo>
                  <a:pt x="0" y="2252870"/>
                </a:lnTo>
                <a:lnTo>
                  <a:pt x="0" y="1433732"/>
                </a:lnTo>
                <a:lnTo>
                  <a:pt x="1" y="1433732"/>
                </a:lnTo>
                <a:cubicBezTo>
                  <a:pt x="150040" y="1433732"/>
                  <a:pt x="271671" y="1312101"/>
                  <a:pt x="271671" y="1162062"/>
                </a:cubicBezTo>
                <a:cubicBezTo>
                  <a:pt x="271671" y="1012023"/>
                  <a:pt x="150040" y="890392"/>
                  <a:pt x="1" y="890392"/>
                </a:cubicBezTo>
                <a:lnTo>
                  <a:pt x="0" y="89039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>
                <a:hlinkClick r:id="rId14" action="ppaction://hlinksldjump"/>
              </a:rPr>
              <a:t>6</a:t>
            </a:r>
            <a:endParaRPr lang="vi-VN" sz="9600"/>
          </a:p>
          <a:p>
            <a:pPr algn="ctr"/>
            <a:endParaRPr lang="vi-VN"/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82CA86E9-B125-685A-EB7A-FE0BED89D55A}"/>
              </a:ext>
            </a:extLst>
          </p:cNvPr>
          <p:cNvSpPr/>
          <p:nvPr/>
        </p:nvSpPr>
        <p:spPr>
          <a:xfrm>
            <a:off x="4335" y="4417170"/>
            <a:ext cx="4353339" cy="2425148"/>
          </a:xfrm>
          <a:custGeom>
            <a:avLst/>
            <a:gdLst>
              <a:gd name="connsiteX0" fmla="*/ 0 w 4353339"/>
              <a:gd name="connsiteY0" fmla="*/ 0 h 2425148"/>
              <a:gd name="connsiteX1" fmla="*/ 1851311 w 4353339"/>
              <a:gd name="connsiteY1" fmla="*/ 0 h 2425148"/>
              <a:gd name="connsiteX2" fmla="*/ 1850309 w 4353339"/>
              <a:gd name="connsiteY2" fmla="*/ 9937 h 2425148"/>
              <a:gd name="connsiteX3" fmla="*/ 2121979 w 4353339"/>
              <a:gd name="connsiteY3" fmla="*/ 281607 h 2425148"/>
              <a:gd name="connsiteX4" fmla="*/ 2393649 w 4353339"/>
              <a:gd name="connsiteY4" fmla="*/ 9937 h 2425148"/>
              <a:gd name="connsiteX5" fmla="*/ 2392647 w 4353339"/>
              <a:gd name="connsiteY5" fmla="*/ 0 h 2425148"/>
              <a:gd name="connsiteX6" fmla="*/ 4081670 w 4353339"/>
              <a:gd name="connsiteY6" fmla="*/ 0 h 2425148"/>
              <a:gd name="connsiteX7" fmla="*/ 4081670 w 4353339"/>
              <a:gd name="connsiteY7" fmla="*/ 1002016 h 2425148"/>
              <a:gd name="connsiteX8" fmla="*/ 4136420 w 4353339"/>
              <a:gd name="connsiteY8" fmla="*/ 1007536 h 2425148"/>
              <a:gd name="connsiteX9" fmla="*/ 4353339 w 4353339"/>
              <a:gd name="connsiteY9" fmla="*/ 1273686 h 2425148"/>
              <a:gd name="connsiteX10" fmla="*/ 4136420 w 4353339"/>
              <a:gd name="connsiteY10" fmla="*/ 1539837 h 2425148"/>
              <a:gd name="connsiteX11" fmla="*/ 4081670 w 4353339"/>
              <a:gd name="connsiteY11" fmla="*/ 1545356 h 2425148"/>
              <a:gd name="connsiteX12" fmla="*/ 4081670 w 4353339"/>
              <a:gd name="connsiteY12" fmla="*/ 2425148 h 2425148"/>
              <a:gd name="connsiteX13" fmla="*/ 0 w 4353339"/>
              <a:gd name="connsiteY13" fmla="*/ 2425148 h 24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3339" h="2425148">
                <a:moveTo>
                  <a:pt x="0" y="0"/>
                </a:moveTo>
                <a:lnTo>
                  <a:pt x="1851311" y="0"/>
                </a:lnTo>
                <a:lnTo>
                  <a:pt x="1850309" y="9937"/>
                </a:lnTo>
                <a:cubicBezTo>
                  <a:pt x="1850309" y="159976"/>
                  <a:pt x="1971940" y="281607"/>
                  <a:pt x="2121979" y="281607"/>
                </a:cubicBezTo>
                <a:cubicBezTo>
                  <a:pt x="2272018" y="281607"/>
                  <a:pt x="2393649" y="159976"/>
                  <a:pt x="2393649" y="9937"/>
                </a:cubicBezTo>
                <a:lnTo>
                  <a:pt x="2392647" y="0"/>
                </a:lnTo>
                <a:lnTo>
                  <a:pt x="4081670" y="0"/>
                </a:lnTo>
                <a:lnTo>
                  <a:pt x="4081670" y="1002016"/>
                </a:lnTo>
                <a:lnTo>
                  <a:pt x="4136420" y="1007536"/>
                </a:lnTo>
                <a:cubicBezTo>
                  <a:pt x="4260216" y="1032868"/>
                  <a:pt x="4353339" y="1142402"/>
                  <a:pt x="4353339" y="1273686"/>
                </a:cubicBezTo>
                <a:cubicBezTo>
                  <a:pt x="4353339" y="1404970"/>
                  <a:pt x="4260216" y="1514505"/>
                  <a:pt x="4136420" y="1539837"/>
                </a:cubicBezTo>
                <a:lnTo>
                  <a:pt x="4081670" y="1545356"/>
                </a:lnTo>
                <a:lnTo>
                  <a:pt x="4081670" y="2425148"/>
                </a:lnTo>
                <a:lnTo>
                  <a:pt x="0" y="2425148"/>
                </a:lnTo>
                <a:close/>
              </a:path>
            </a:pathLst>
          </a:custGeom>
          <a:solidFill>
            <a:srgbClr val="E28FB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>
                <a:hlinkClick r:id="rId15" action="ppaction://hlinksldjump"/>
              </a:rPr>
              <a:t>7</a:t>
            </a:r>
            <a:endParaRPr lang="vi-VN"/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0550EEA9-26B9-95A3-79B4-120ED7B7E9EB}"/>
              </a:ext>
            </a:extLst>
          </p:cNvPr>
          <p:cNvSpPr/>
          <p:nvPr/>
        </p:nvSpPr>
        <p:spPr>
          <a:xfrm>
            <a:off x="4075871" y="2252551"/>
            <a:ext cx="4319381" cy="2517501"/>
          </a:xfrm>
          <a:custGeom>
            <a:avLst/>
            <a:gdLst>
              <a:gd name="connsiteX0" fmla="*/ 0 w 4313584"/>
              <a:gd name="connsiteY0" fmla="*/ 0 h 2509627"/>
              <a:gd name="connsiteX1" fmla="*/ 1741484 w 4313584"/>
              <a:gd name="connsiteY1" fmla="*/ 0 h 2509627"/>
              <a:gd name="connsiteX2" fmla="*/ 1762833 w 4313584"/>
              <a:gd name="connsiteY2" fmla="*/ 105744 h 2509627"/>
              <a:gd name="connsiteX3" fmla="*/ 2013153 w 4313584"/>
              <a:gd name="connsiteY3" fmla="*/ 271668 h 2509627"/>
              <a:gd name="connsiteX4" fmla="*/ 2263474 w 4313584"/>
              <a:gd name="connsiteY4" fmla="*/ 105744 h 2509627"/>
              <a:gd name="connsiteX5" fmla="*/ 2284823 w 4313584"/>
              <a:gd name="connsiteY5" fmla="*/ 0 h 2509627"/>
              <a:gd name="connsiteX6" fmla="*/ 4041913 w 4313584"/>
              <a:gd name="connsiteY6" fmla="*/ 0 h 2509627"/>
              <a:gd name="connsiteX7" fmla="*/ 4041913 w 4313584"/>
              <a:gd name="connsiteY7" fmla="*/ 890392 h 2509627"/>
              <a:gd name="connsiteX8" fmla="*/ 4041914 w 4313584"/>
              <a:gd name="connsiteY8" fmla="*/ 890392 h 2509627"/>
              <a:gd name="connsiteX9" fmla="*/ 4313584 w 4313584"/>
              <a:gd name="connsiteY9" fmla="*/ 1162062 h 2509627"/>
              <a:gd name="connsiteX10" fmla="*/ 4041914 w 4313584"/>
              <a:gd name="connsiteY10" fmla="*/ 1433732 h 2509627"/>
              <a:gd name="connsiteX11" fmla="*/ 4041913 w 4313584"/>
              <a:gd name="connsiteY11" fmla="*/ 1433732 h 2509627"/>
              <a:gd name="connsiteX12" fmla="*/ 4041913 w 4313584"/>
              <a:gd name="connsiteY12" fmla="*/ 2252870 h 2509627"/>
              <a:gd name="connsiteX13" fmla="*/ 2296696 w 4313584"/>
              <a:gd name="connsiteY13" fmla="*/ 2252870 h 2509627"/>
              <a:gd name="connsiteX14" fmla="*/ 2278358 w 4313584"/>
              <a:gd name="connsiteY14" fmla="*/ 2343703 h 2509627"/>
              <a:gd name="connsiteX15" fmla="*/ 2028037 w 4313584"/>
              <a:gd name="connsiteY15" fmla="*/ 2509627 h 2509627"/>
              <a:gd name="connsiteX16" fmla="*/ 1777717 w 4313584"/>
              <a:gd name="connsiteY16" fmla="*/ 2343703 h 2509627"/>
              <a:gd name="connsiteX17" fmla="*/ 1759378 w 4313584"/>
              <a:gd name="connsiteY17" fmla="*/ 2252870 h 2509627"/>
              <a:gd name="connsiteX18" fmla="*/ 0 w 4313584"/>
              <a:gd name="connsiteY18" fmla="*/ 2252870 h 2509627"/>
              <a:gd name="connsiteX19" fmla="*/ 0 w 4313584"/>
              <a:gd name="connsiteY19" fmla="*/ 1437603 h 2509627"/>
              <a:gd name="connsiteX20" fmla="*/ 54750 w 4313584"/>
              <a:gd name="connsiteY20" fmla="*/ 1432084 h 2509627"/>
              <a:gd name="connsiteX21" fmla="*/ 271669 w 4313584"/>
              <a:gd name="connsiteY21" fmla="*/ 1165933 h 2509627"/>
              <a:gd name="connsiteX22" fmla="*/ 54750 w 4313584"/>
              <a:gd name="connsiteY22" fmla="*/ 899783 h 2509627"/>
              <a:gd name="connsiteX23" fmla="*/ 0 w 4313584"/>
              <a:gd name="connsiteY23" fmla="*/ 894263 h 25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13584" h="2509627">
                <a:moveTo>
                  <a:pt x="0" y="0"/>
                </a:moveTo>
                <a:lnTo>
                  <a:pt x="1741484" y="0"/>
                </a:lnTo>
                <a:lnTo>
                  <a:pt x="1762833" y="105744"/>
                </a:lnTo>
                <a:cubicBezTo>
                  <a:pt x="1804074" y="203251"/>
                  <a:pt x="1900624" y="271668"/>
                  <a:pt x="2013153" y="271668"/>
                </a:cubicBezTo>
                <a:cubicBezTo>
                  <a:pt x="2125683" y="271668"/>
                  <a:pt x="2222232" y="203251"/>
                  <a:pt x="2263474" y="105744"/>
                </a:cubicBezTo>
                <a:lnTo>
                  <a:pt x="2284823" y="0"/>
                </a:lnTo>
                <a:lnTo>
                  <a:pt x="4041913" y="0"/>
                </a:lnTo>
                <a:lnTo>
                  <a:pt x="4041913" y="890392"/>
                </a:lnTo>
                <a:lnTo>
                  <a:pt x="4041914" y="890392"/>
                </a:lnTo>
                <a:cubicBezTo>
                  <a:pt x="4191953" y="890392"/>
                  <a:pt x="4313584" y="1012023"/>
                  <a:pt x="4313584" y="1162062"/>
                </a:cubicBezTo>
                <a:cubicBezTo>
                  <a:pt x="4313584" y="1312101"/>
                  <a:pt x="4191953" y="1433732"/>
                  <a:pt x="4041914" y="1433732"/>
                </a:cubicBezTo>
                <a:lnTo>
                  <a:pt x="4041913" y="1433732"/>
                </a:lnTo>
                <a:lnTo>
                  <a:pt x="4041913" y="2252870"/>
                </a:lnTo>
                <a:lnTo>
                  <a:pt x="2296696" y="2252870"/>
                </a:lnTo>
                <a:lnTo>
                  <a:pt x="2278358" y="2343703"/>
                </a:lnTo>
                <a:cubicBezTo>
                  <a:pt x="2237116" y="2441210"/>
                  <a:pt x="2140567" y="2509627"/>
                  <a:pt x="2028037" y="2509627"/>
                </a:cubicBezTo>
                <a:cubicBezTo>
                  <a:pt x="1915508" y="2509627"/>
                  <a:pt x="1818958" y="2441210"/>
                  <a:pt x="1777717" y="2343703"/>
                </a:cubicBezTo>
                <a:lnTo>
                  <a:pt x="1759378" y="2252870"/>
                </a:lnTo>
                <a:lnTo>
                  <a:pt x="0" y="2252870"/>
                </a:lnTo>
                <a:lnTo>
                  <a:pt x="0" y="1437603"/>
                </a:lnTo>
                <a:lnTo>
                  <a:pt x="54750" y="1432084"/>
                </a:lnTo>
                <a:cubicBezTo>
                  <a:pt x="178546" y="1406752"/>
                  <a:pt x="271669" y="1297217"/>
                  <a:pt x="271669" y="1165933"/>
                </a:cubicBezTo>
                <a:cubicBezTo>
                  <a:pt x="271669" y="1034649"/>
                  <a:pt x="178546" y="925115"/>
                  <a:pt x="54750" y="899783"/>
                </a:cubicBezTo>
                <a:lnTo>
                  <a:pt x="0" y="89426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>
                <a:hlinkClick r:id="rId16" action="ppaction://hlinksldjump"/>
              </a:rPr>
              <a:t>5</a:t>
            </a:r>
            <a:endParaRPr lang="vi-VN" sz="9600"/>
          </a:p>
        </p:txBody>
      </p:sp>
      <p:sp>
        <p:nvSpPr>
          <p:cNvPr id="19" name="Mũi tên: Phải Có Sọc 18">
            <a:hlinkClick r:id="rId17" action="ppaction://hlinksldjump"/>
            <a:extLst>
              <a:ext uri="{FF2B5EF4-FFF2-40B4-BE49-F238E27FC236}">
                <a16:creationId xmlns:a16="http://schemas.microsoft.com/office/drawing/2014/main" id="{AA797BB8-11E8-58B7-B0F6-D4BB6575D13A}"/>
              </a:ext>
            </a:extLst>
          </p:cNvPr>
          <p:cNvSpPr/>
          <p:nvPr/>
        </p:nvSpPr>
        <p:spPr>
          <a:xfrm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9B7BDE15-D96F-F18F-CC8C-8D8B47571503}"/>
              </a:ext>
            </a:extLst>
          </p:cNvPr>
          <p:cNvSpPr/>
          <p:nvPr/>
        </p:nvSpPr>
        <p:spPr>
          <a:xfrm>
            <a:off x="4087161" y="4403648"/>
            <a:ext cx="4313584" cy="2460230"/>
          </a:xfrm>
          <a:custGeom>
            <a:avLst/>
            <a:gdLst>
              <a:gd name="connsiteX0" fmla="*/ 0 w 4313584"/>
              <a:gd name="connsiteY0" fmla="*/ 0 h 2425148"/>
              <a:gd name="connsiteX1" fmla="*/ 1744117 w 4313584"/>
              <a:gd name="connsiteY1" fmla="*/ 0 h 2425148"/>
              <a:gd name="connsiteX2" fmla="*/ 1743115 w 4313584"/>
              <a:gd name="connsiteY2" fmla="*/ 9937 h 2425148"/>
              <a:gd name="connsiteX3" fmla="*/ 2014785 w 4313584"/>
              <a:gd name="connsiteY3" fmla="*/ 281607 h 2425148"/>
              <a:gd name="connsiteX4" fmla="*/ 2286455 w 4313584"/>
              <a:gd name="connsiteY4" fmla="*/ 9937 h 2425148"/>
              <a:gd name="connsiteX5" fmla="*/ 2285453 w 4313584"/>
              <a:gd name="connsiteY5" fmla="*/ 0 h 2425148"/>
              <a:gd name="connsiteX6" fmla="*/ 4041913 w 4313584"/>
              <a:gd name="connsiteY6" fmla="*/ 0 h 2425148"/>
              <a:gd name="connsiteX7" fmla="*/ 4041913 w 4313584"/>
              <a:gd name="connsiteY7" fmla="*/ 998145 h 2425148"/>
              <a:gd name="connsiteX8" fmla="*/ 4041914 w 4313584"/>
              <a:gd name="connsiteY8" fmla="*/ 998145 h 2425148"/>
              <a:gd name="connsiteX9" fmla="*/ 4313584 w 4313584"/>
              <a:gd name="connsiteY9" fmla="*/ 1269815 h 2425148"/>
              <a:gd name="connsiteX10" fmla="*/ 4041914 w 4313584"/>
              <a:gd name="connsiteY10" fmla="*/ 1541485 h 2425148"/>
              <a:gd name="connsiteX11" fmla="*/ 4041913 w 4313584"/>
              <a:gd name="connsiteY11" fmla="*/ 1541485 h 2425148"/>
              <a:gd name="connsiteX12" fmla="*/ 4041913 w 4313584"/>
              <a:gd name="connsiteY12" fmla="*/ 2425148 h 2425148"/>
              <a:gd name="connsiteX13" fmla="*/ 0 w 4313584"/>
              <a:gd name="connsiteY13" fmla="*/ 2425148 h 2425148"/>
              <a:gd name="connsiteX14" fmla="*/ 0 w 4313584"/>
              <a:gd name="connsiteY14" fmla="*/ 1545356 h 2425148"/>
              <a:gd name="connsiteX15" fmla="*/ 54750 w 4313584"/>
              <a:gd name="connsiteY15" fmla="*/ 1539837 h 2425148"/>
              <a:gd name="connsiteX16" fmla="*/ 271669 w 4313584"/>
              <a:gd name="connsiteY16" fmla="*/ 1273686 h 2425148"/>
              <a:gd name="connsiteX17" fmla="*/ 54750 w 4313584"/>
              <a:gd name="connsiteY17" fmla="*/ 1007536 h 2425148"/>
              <a:gd name="connsiteX18" fmla="*/ 0 w 4313584"/>
              <a:gd name="connsiteY18" fmla="*/ 1002016 h 24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3584" h="2425148">
                <a:moveTo>
                  <a:pt x="0" y="0"/>
                </a:moveTo>
                <a:lnTo>
                  <a:pt x="1744117" y="0"/>
                </a:lnTo>
                <a:lnTo>
                  <a:pt x="1743115" y="9937"/>
                </a:lnTo>
                <a:cubicBezTo>
                  <a:pt x="1743115" y="159976"/>
                  <a:pt x="1864746" y="281607"/>
                  <a:pt x="2014785" y="281607"/>
                </a:cubicBezTo>
                <a:cubicBezTo>
                  <a:pt x="2164824" y="281607"/>
                  <a:pt x="2286455" y="159976"/>
                  <a:pt x="2286455" y="9937"/>
                </a:cubicBezTo>
                <a:lnTo>
                  <a:pt x="2285453" y="0"/>
                </a:lnTo>
                <a:lnTo>
                  <a:pt x="4041913" y="0"/>
                </a:lnTo>
                <a:lnTo>
                  <a:pt x="4041913" y="998145"/>
                </a:lnTo>
                <a:lnTo>
                  <a:pt x="4041914" y="998145"/>
                </a:lnTo>
                <a:cubicBezTo>
                  <a:pt x="4191953" y="998145"/>
                  <a:pt x="4313584" y="1119776"/>
                  <a:pt x="4313584" y="1269815"/>
                </a:cubicBezTo>
                <a:cubicBezTo>
                  <a:pt x="4313584" y="1419854"/>
                  <a:pt x="4191953" y="1541485"/>
                  <a:pt x="4041914" y="1541485"/>
                </a:cubicBezTo>
                <a:lnTo>
                  <a:pt x="4041913" y="1541485"/>
                </a:lnTo>
                <a:lnTo>
                  <a:pt x="4041913" y="2425148"/>
                </a:lnTo>
                <a:lnTo>
                  <a:pt x="0" y="2425148"/>
                </a:lnTo>
                <a:lnTo>
                  <a:pt x="0" y="1545356"/>
                </a:lnTo>
                <a:lnTo>
                  <a:pt x="54750" y="1539837"/>
                </a:lnTo>
                <a:cubicBezTo>
                  <a:pt x="178546" y="1514505"/>
                  <a:pt x="271669" y="1404970"/>
                  <a:pt x="271669" y="1273686"/>
                </a:cubicBezTo>
                <a:cubicBezTo>
                  <a:pt x="271669" y="1142402"/>
                  <a:pt x="178546" y="1032868"/>
                  <a:pt x="54750" y="1007536"/>
                </a:cubicBezTo>
                <a:lnTo>
                  <a:pt x="0" y="100201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>
                <a:hlinkClick r:id="rId18" action="ppaction://hlinksldjump"/>
              </a:rPr>
              <a:t>8</a:t>
            </a:r>
            <a:endParaRPr lang="vi-VN" sz="9600"/>
          </a:p>
        </p:txBody>
      </p:sp>
      <p:sp>
        <p:nvSpPr>
          <p:cNvPr id="2" name="Hình tự do: Hình 1">
            <a:extLst>
              <a:ext uri="{FF2B5EF4-FFF2-40B4-BE49-F238E27FC236}">
                <a16:creationId xmlns:a16="http://schemas.microsoft.com/office/drawing/2014/main" id="{13AA64CD-BB5A-F3C9-91DD-3DC6BD1AAA71}"/>
              </a:ext>
            </a:extLst>
          </p:cNvPr>
          <p:cNvSpPr/>
          <p:nvPr/>
        </p:nvSpPr>
        <p:spPr>
          <a:xfrm>
            <a:off x="8127597" y="4460909"/>
            <a:ext cx="4055165" cy="2407451"/>
          </a:xfrm>
          <a:custGeom>
            <a:avLst/>
            <a:gdLst>
              <a:gd name="connsiteX0" fmla="*/ 0 w 4055165"/>
              <a:gd name="connsiteY0" fmla="*/ 0 h 2425148"/>
              <a:gd name="connsiteX1" fmla="*/ 1803292 w 4055165"/>
              <a:gd name="connsiteY1" fmla="*/ 0 h 2425148"/>
              <a:gd name="connsiteX2" fmla="*/ 1802290 w 4055165"/>
              <a:gd name="connsiteY2" fmla="*/ 9937 h 2425148"/>
              <a:gd name="connsiteX3" fmla="*/ 2073960 w 4055165"/>
              <a:gd name="connsiteY3" fmla="*/ 281607 h 2425148"/>
              <a:gd name="connsiteX4" fmla="*/ 2345630 w 4055165"/>
              <a:gd name="connsiteY4" fmla="*/ 9937 h 2425148"/>
              <a:gd name="connsiteX5" fmla="*/ 2344628 w 4055165"/>
              <a:gd name="connsiteY5" fmla="*/ 0 h 2425148"/>
              <a:gd name="connsiteX6" fmla="*/ 4055165 w 4055165"/>
              <a:gd name="connsiteY6" fmla="*/ 0 h 2425148"/>
              <a:gd name="connsiteX7" fmla="*/ 4055165 w 4055165"/>
              <a:gd name="connsiteY7" fmla="*/ 2425148 h 2425148"/>
              <a:gd name="connsiteX8" fmla="*/ 0 w 4055165"/>
              <a:gd name="connsiteY8" fmla="*/ 2425148 h 2425148"/>
              <a:gd name="connsiteX9" fmla="*/ 0 w 4055165"/>
              <a:gd name="connsiteY9" fmla="*/ 1541485 h 2425148"/>
              <a:gd name="connsiteX10" fmla="*/ 1 w 4055165"/>
              <a:gd name="connsiteY10" fmla="*/ 1541485 h 2425148"/>
              <a:gd name="connsiteX11" fmla="*/ 271671 w 4055165"/>
              <a:gd name="connsiteY11" fmla="*/ 1269815 h 2425148"/>
              <a:gd name="connsiteX12" fmla="*/ 1 w 4055165"/>
              <a:gd name="connsiteY12" fmla="*/ 998145 h 2425148"/>
              <a:gd name="connsiteX13" fmla="*/ 0 w 4055165"/>
              <a:gd name="connsiteY13" fmla="*/ 998145 h 24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55165" h="2425148">
                <a:moveTo>
                  <a:pt x="0" y="0"/>
                </a:moveTo>
                <a:lnTo>
                  <a:pt x="1803292" y="0"/>
                </a:lnTo>
                <a:lnTo>
                  <a:pt x="1802290" y="9937"/>
                </a:lnTo>
                <a:cubicBezTo>
                  <a:pt x="1802290" y="159976"/>
                  <a:pt x="1923921" y="281607"/>
                  <a:pt x="2073960" y="281607"/>
                </a:cubicBezTo>
                <a:cubicBezTo>
                  <a:pt x="2223999" y="281607"/>
                  <a:pt x="2345630" y="159976"/>
                  <a:pt x="2345630" y="9937"/>
                </a:cubicBezTo>
                <a:lnTo>
                  <a:pt x="2344628" y="0"/>
                </a:lnTo>
                <a:lnTo>
                  <a:pt x="4055165" y="0"/>
                </a:lnTo>
                <a:lnTo>
                  <a:pt x="4055165" y="2425148"/>
                </a:lnTo>
                <a:lnTo>
                  <a:pt x="0" y="2425148"/>
                </a:lnTo>
                <a:lnTo>
                  <a:pt x="0" y="1541485"/>
                </a:lnTo>
                <a:lnTo>
                  <a:pt x="1" y="1541485"/>
                </a:lnTo>
                <a:cubicBezTo>
                  <a:pt x="150040" y="1541485"/>
                  <a:pt x="271671" y="1419854"/>
                  <a:pt x="271671" y="1269815"/>
                </a:cubicBezTo>
                <a:cubicBezTo>
                  <a:pt x="271671" y="1119776"/>
                  <a:pt x="150040" y="998145"/>
                  <a:pt x="1" y="998145"/>
                </a:cubicBezTo>
                <a:lnTo>
                  <a:pt x="0" y="99814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>
                <a:hlinkClick r:id="rId19" action="ppaction://hlinksldjump"/>
              </a:rPr>
              <a:t>9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11549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5" grpId="0" animBg="1"/>
      <p:bldP spid="16" grpId="0" animBg="1"/>
      <p:bldP spid="1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512454" y="3584123"/>
            <a:ext cx="5115338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</a:endParaRPr>
          </a:p>
          <a:p>
            <a:pPr algn="just"/>
            <a:r>
              <a:rPr lang="vi-VN" b="1">
                <a:solidFill>
                  <a:schemeClr val="tx1"/>
                </a:solidFill>
              </a:rPr>
              <a:t>A</a:t>
            </a:r>
            <a:r>
              <a:rPr lang="vi-VN" sz="2000" b="1">
                <a:solidFill>
                  <a:schemeClr val="tx1"/>
                </a:solidFill>
              </a:rPr>
              <a:t>. </a:t>
            </a:r>
            <a:r>
              <a:rPr lang="vi-VN" sz="20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tế chiên vượt qua.</a:t>
            </a:r>
          </a:p>
          <a:p>
            <a:pPr algn="just"/>
            <a:r>
              <a:rPr lang="vi-VN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b="1">
              <a:solidFill>
                <a:schemeClr val="tx1"/>
              </a:solidFill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1: </a:t>
            </a:r>
            <a:r>
              <a:rPr lang="vi-VN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 thứ nhất trong tuần bánh không men là ngày gì?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892834" y="3584123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B</a:t>
            </a:r>
            <a:r>
              <a:rPr lang="vi-VN">
                <a:solidFill>
                  <a:schemeClr val="tx1"/>
                </a:solidFill>
                <a:latin typeface="+mj-lt"/>
              </a:rPr>
              <a:t>. </a:t>
            </a:r>
            <a:r>
              <a:rPr lang="vi-VN" b="1">
                <a:solidFill>
                  <a:schemeClr val="tx1"/>
                </a:solidFill>
                <a:latin typeface="+mj-lt"/>
              </a:rPr>
              <a:t>Lễ lều</a:t>
            </a:r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512452" y="4842834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C. Mừng Chúa sống lại </a:t>
            </a:r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892834" y="4842834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D</a:t>
            </a:r>
            <a:r>
              <a:rPr lang="vi-VN">
                <a:solidFill>
                  <a:schemeClr val="tx1"/>
                </a:solidFill>
                <a:latin typeface="+mj-lt"/>
              </a:rPr>
              <a:t>. </a:t>
            </a:r>
            <a:r>
              <a:rPr lang="vi-VN" b="1">
                <a:solidFill>
                  <a:schemeClr val="tx1"/>
                </a:solidFill>
                <a:latin typeface="+mj-lt"/>
              </a:rPr>
              <a:t>Thiên Chúa ký kết giao </a:t>
            </a:r>
            <a:r>
              <a:rPr lang="en-US" b="1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vi-VN" b="1" smtClean="0">
                <a:solidFill>
                  <a:schemeClr val="tx1"/>
                </a:solidFill>
                <a:latin typeface="+mj-lt"/>
              </a:rPr>
              <a:t>ước </a:t>
            </a:r>
            <a:r>
              <a:rPr lang="vi-VN" b="1">
                <a:solidFill>
                  <a:schemeClr val="tx1"/>
                </a:solidFill>
                <a:latin typeface="+mj-lt"/>
              </a:rPr>
              <a:t>với toàn dân</a:t>
            </a:r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91080F19-DDE0-BC5C-98E7-DBE8B815240F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7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7D94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94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715619" y="3492683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A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.Một nhóm phụ nữ </a:t>
            </a:r>
            <a:r>
              <a:rPr lang="vi-VN" sz="20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2: Chúa Giê su sai các môn đệ đi vào thành và các ông gặp ai? </a:t>
            </a: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096000" y="3492683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 smtClean="0">
                <a:solidFill>
                  <a:schemeClr val="tx1"/>
                </a:solidFill>
                <a:latin typeface="+mj-lt"/>
              </a:rPr>
              <a:t>B</a:t>
            </a:r>
            <a:r>
              <a:rPr lang="vi-VN">
                <a:solidFill>
                  <a:schemeClr val="tx1"/>
                </a:solidFill>
                <a:latin typeface="+mj-lt"/>
              </a:rPr>
              <a:t>. </a:t>
            </a:r>
            <a:r>
              <a:rPr lang="vi-VN" b="1">
                <a:solidFill>
                  <a:schemeClr val="tx1"/>
                </a:solidFill>
                <a:latin typeface="+mj-lt"/>
              </a:rPr>
              <a:t>Một người phụ nữ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715618" y="4751394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C. Nhóm 72</a:t>
            </a:r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096000" y="4751394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r>
              <a:rPr lang="vi-VN" b="1">
                <a:solidFill>
                  <a:schemeClr val="tx1"/>
                </a:solidFill>
                <a:latin typeface="+mj-lt"/>
              </a:rPr>
              <a:t>D. Một người mang vò nước.</a:t>
            </a:r>
          </a:p>
          <a:p>
            <a:pPr algn="just"/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5838C73B-E56B-EA5C-89BD-5BAA2FCEE77E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1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715619" y="3492683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Dâng</a:t>
            </a:r>
            <a:r>
              <a:rPr lang="en-US" sz="20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chúc tụng </a:t>
            </a:r>
            <a:endPara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tạ ơn</a:t>
            </a:r>
            <a:endParaRPr lang="vi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3: </a:t>
            </a:r>
            <a:r>
              <a:rPr lang="vi-VN" sz="2800">
                <a:solidFill>
                  <a:schemeClr val="tx1"/>
                </a:solidFill>
              </a:rPr>
              <a:t>Điền vào chỗ trống: </a:t>
            </a:r>
            <a:endParaRPr lang="en-US" sz="2800" smtClean="0">
              <a:solidFill>
                <a:schemeClr val="tx1"/>
              </a:solidFill>
            </a:endParaRPr>
          </a:p>
          <a:p>
            <a:pPr algn="just"/>
            <a:r>
              <a:rPr lang="vi-VN" sz="2800" smtClean="0">
                <a:solidFill>
                  <a:schemeClr val="tx1"/>
                </a:solidFill>
              </a:rPr>
              <a:t>“</a:t>
            </a:r>
            <a:r>
              <a:rPr lang="vi-VN" sz="2800">
                <a:solidFill>
                  <a:schemeClr val="tx1"/>
                </a:solidFill>
              </a:rPr>
              <a:t>Đức Giêsu cầm lấy </a:t>
            </a:r>
            <a:r>
              <a:rPr lang="en-US" sz="2800">
                <a:solidFill>
                  <a:schemeClr val="tx1"/>
                </a:solidFill>
              </a:rPr>
              <a:t>b</a:t>
            </a:r>
            <a:r>
              <a:rPr lang="vi-VN" sz="2800">
                <a:solidFill>
                  <a:schemeClr val="tx1"/>
                </a:solidFill>
              </a:rPr>
              <a:t>ánh…”</a:t>
            </a:r>
            <a:r>
              <a:rPr lang="vi-VN" sz="4400">
                <a:solidFill>
                  <a:schemeClr val="tx1"/>
                </a:solidFill>
                <a:latin typeface="+mj-lt"/>
              </a:rPr>
              <a:t>? 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096000" y="3492683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B</a:t>
            </a:r>
            <a:r>
              <a:rPr lang="vi-VN">
                <a:solidFill>
                  <a:schemeClr val="tx1"/>
                </a:solidFill>
                <a:latin typeface="+mj-lt"/>
              </a:rPr>
              <a:t>. </a:t>
            </a:r>
            <a:r>
              <a:rPr lang="vi-VN" b="1">
                <a:solidFill>
                  <a:schemeClr val="tx1"/>
                </a:solidFill>
                <a:latin typeface="+mj-lt"/>
              </a:rPr>
              <a:t>Dâng</a:t>
            </a:r>
            <a:r>
              <a:rPr lang="en-US" b="1">
                <a:solidFill>
                  <a:schemeClr val="tx1"/>
                </a:solidFill>
                <a:latin typeface="+mj-lt"/>
              </a:rPr>
              <a:t>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tạ ơn</a:t>
            </a:r>
            <a:endParaRPr lang="vi-V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715618" y="4751394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C. Dâng</a:t>
            </a:r>
            <a:r>
              <a:rPr lang="en-US" b="1">
                <a:solidFill>
                  <a:schemeClr val="tx1"/>
                </a:solidFill>
                <a:latin typeface="+mj-lt"/>
              </a:rPr>
              <a:t> l</a:t>
            </a:r>
            <a:r>
              <a:rPr lang="vi-VN" b="1">
                <a:solidFill>
                  <a:schemeClr val="tx1"/>
                </a:solidFill>
                <a:latin typeface="+mj-lt"/>
              </a:rPr>
              <a:t>ời chúc tụng</a:t>
            </a:r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096000" y="4751394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  <a:latin typeface="+mj-lt"/>
            </a:endParaRPr>
          </a:p>
          <a:p>
            <a:r>
              <a:rPr lang="vi-VN" b="1">
                <a:solidFill>
                  <a:schemeClr val="tx1"/>
                </a:solidFill>
                <a:latin typeface="+mj-lt"/>
              </a:rPr>
              <a:t>D. Và hát thánh ca.</a:t>
            </a:r>
          </a:p>
          <a:p>
            <a:pPr algn="just"/>
            <a:r>
              <a:rPr lang="vi-VN" sz="18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BC3CA5FF-2E9E-5296-747C-1E661943DBAA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4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316510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 smtClean="0">
                <a:solidFill>
                  <a:schemeClr val="tx1"/>
                </a:solidFill>
                <a:latin typeface="+mj-lt"/>
              </a:rPr>
              <a:t>A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. Mình Thầy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4: </a:t>
            </a:r>
            <a:r>
              <a:rPr lang="vi-VN" sz="2800">
                <a:solidFill>
                  <a:schemeClr val="tx1"/>
                </a:solidFill>
              </a:rPr>
              <a:t>Đức Giêsu nói với các môn đệ bánh là gì với Ngài?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696891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B</a:t>
            </a:r>
            <a:r>
              <a:rPr lang="vi-VN" sz="200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0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Mình thánh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316509" y="4927347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C. Của nuôi thân</a:t>
            </a:r>
            <a:r>
              <a:rPr lang="vi-VN" sz="20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000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696891" y="4927347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solidFill>
                <a:schemeClr val="tx1"/>
              </a:solidFill>
              <a:latin typeface="+mj-lt"/>
            </a:endParaRPr>
          </a:p>
          <a:p>
            <a:r>
              <a:rPr lang="vi-VN" sz="2000" b="1">
                <a:solidFill>
                  <a:schemeClr val="tx1"/>
                </a:solidFill>
                <a:latin typeface="+mj-lt"/>
              </a:rPr>
              <a:t>D. Của ăn Đàng.</a:t>
            </a:r>
          </a:p>
          <a:p>
            <a:pPr algn="just"/>
            <a:r>
              <a:rPr lang="vi-VN" sz="20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E0172580-331D-7326-82AD-F5E505C50091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E836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E836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A2A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2A2A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316510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 smtClean="0">
                <a:solidFill>
                  <a:schemeClr val="tx1"/>
                </a:solidFill>
              </a:rPr>
              <a:t>A</a:t>
            </a:r>
            <a:r>
              <a:rPr lang="vi-VN" sz="2000" b="1">
                <a:solidFill>
                  <a:schemeClr val="tx1"/>
                </a:solidFill>
              </a:rPr>
              <a:t>.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Rượu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vi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5: </a:t>
            </a:r>
            <a:r>
              <a:rPr lang="vi-VN" sz="2800">
                <a:solidFill>
                  <a:schemeClr val="tx1"/>
                </a:solidFill>
              </a:rPr>
              <a:t>Người cầm lấy chén rượu và bảo các ông đó là gì? 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696891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B</a:t>
            </a:r>
            <a:r>
              <a:rPr lang="vi-VN" sz="2000">
                <a:solidFill>
                  <a:schemeClr val="tx1"/>
                </a:solidFill>
              </a:rPr>
              <a:t>.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Máu Thầy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316509" y="4927347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solidFill>
                <a:schemeClr val="tx1"/>
              </a:solidFill>
            </a:endParaRPr>
          </a:p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b="1">
                <a:solidFill>
                  <a:schemeClr val="tx1"/>
                </a:solidFill>
              </a:rPr>
              <a:t>.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 giao </a:t>
            </a:r>
            <a:r>
              <a:rPr lang="vi-VN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vi-VN" sz="20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696891" y="4927347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solidFill>
                <a:schemeClr val="tx1"/>
              </a:solidFill>
              <a:latin typeface="+mj-lt"/>
            </a:endParaRPr>
          </a:p>
          <a:p>
            <a:r>
              <a:rPr lang="vi-VN" sz="2000" b="1">
                <a:solidFill>
                  <a:schemeClr val="tx1"/>
                </a:solidFill>
                <a:latin typeface="+mj-lt"/>
              </a:rPr>
              <a:t>D. Chén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 </a:t>
            </a:r>
          </a:p>
          <a:p>
            <a:pPr algn="just"/>
            <a:r>
              <a:rPr lang="vi-VN" sz="20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259CF10E-2BA8-1ADA-6B52-3B1CF92BE32D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62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316510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A</a:t>
            </a:r>
            <a:r>
              <a:rPr lang="vi-VN" sz="2000" b="1">
                <a:solidFill>
                  <a:schemeClr val="tx1"/>
                </a:solidFill>
              </a:rPr>
              <a:t>.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Muôn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người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6: </a:t>
            </a:r>
            <a:r>
              <a:rPr lang="vi-VN" sz="2800">
                <a:solidFill>
                  <a:schemeClr val="tx1"/>
                </a:solidFill>
              </a:rPr>
              <a:t>Điền vào chỗ </a:t>
            </a:r>
            <a:r>
              <a:rPr lang="vi-VN" sz="2800" smtClean="0">
                <a:solidFill>
                  <a:schemeClr val="tx1"/>
                </a:solidFill>
              </a:rPr>
              <a:t>trống</a:t>
            </a:r>
            <a:r>
              <a:rPr lang="en-US" sz="2800" smtClean="0">
                <a:solidFill>
                  <a:schemeClr val="tx1"/>
                </a:solidFill>
              </a:rPr>
              <a:t>:</a:t>
            </a:r>
            <a:r>
              <a:rPr lang="vi-VN" sz="2800" smtClean="0">
                <a:solidFill>
                  <a:schemeClr val="tx1"/>
                </a:solidFill>
              </a:rPr>
              <a:t> </a:t>
            </a:r>
            <a:r>
              <a:rPr lang="vi-VN" sz="2800">
                <a:solidFill>
                  <a:schemeClr val="tx1"/>
                </a:solidFill>
              </a:rPr>
              <a:t>“Đây là máu Thầy, máu Giao Ước đổ ra vì…”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696891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B</a:t>
            </a:r>
            <a:r>
              <a:rPr lang="vi-VN">
                <a:solidFill>
                  <a:schemeClr val="tx1"/>
                </a:solidFill>
              </a:rPr>
              <a:t>.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Máu Thầy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316509" y="4927347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</a:endParaRPr>
          </a:p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C.</a:t>
            </a:r>
            <a:r>
              <a:rPr lang="vi-VN" b="1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 giao </a:t>
            </a:r>
            <a:r>
              <a:rPr lang="vi-VN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vi-VN" sz="20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18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696891" y="4927347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</a:endParaRPr>
          </a:p>
          <a:p>
            <a:r>
              <a:rPr lang="vi-VN" b="1">
                <a:solidFill>
                  <a:schemeClr val="tx1"/>
                </a:solidFill>
                <a:latin typeface="+mj-lt"/>
              </a:rPr>
              <a:t>D.</a:t>
            </a:r>
            <a:r>
              <a:rPr lang="vi-VN" b="1">
                <a:solidFill>
                  <a:schemeClr val="tx1"/>
                </a:solidFill>
              </a:rPr>
              <a:t>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Chén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endParaRPr lang="vi-VN" sz="2000" b="1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1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b="1">
              <a:solidFill>
                <a:schemeClr val="tx1"/>
              </a:solidFill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6DDC078E-96F1-9F58-210E-C26C730E0880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4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316510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>
                <a:solidFill>
                  <a:schemeClr val="tx1"/>
                </a:solidFill>
                <a:latin typeface="+mj-lt"/>
              </a:rPr>
              <a:t>A</a:t>
            </a:r>
            <a:r>
              <a:rPr lang="vi-VN" sz="2400" b="1">
                <a:solidFill>
                  <a:schemeClr val="tx1"/>
                </a:solidFill>
                <a:latin typeface="+mj-lt"/>
              </a:rPr>
              <a:t>.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sz="20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Thiên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Chúa đến.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7: Chúa Giê su nói không bao giờ uống sản phẩm của cây nho nữa cho đến khi nào?</a:t>
            </a: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696891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B</a:t>
            </a:r>
            <a:r>
              <a:rPr lang="vi-VN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Thầy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đến lần thứ II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316509" y="4927347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C.</a:t>
            </a:r>
            <a:r>
              <a:rPr lang="vi-VN" b="1">
                <a:solidFill>
                  <a:schemeClr val="tx1"/>
                </a:solidFill>
              </a:rPr>
              <a:t> 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thứ rượu mới.</a:t>
            </a:r>
            <a:r>
              <a:rPr lang="vi-VN" sz="2000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696891" y="4927347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>
              <a:solidFill>
                <a:schemeClr val="tx1"/>
              </a:solidFill>
            </a:endParaRPr>
          </a:p>
          <a:p>
            <a:r>
              <a:rPr lang="vi-VN" sz="2000" b="1">
                <a:solidFill>
                  <a:schemeClr val="tx1"/>
                </a:solidFill>
                <a:latin typeface="+mj-lt"/>
              </a:rPr>
              <a:t>D. Chúa Thánh Thần ngự xuống.</a:t>
            </a:r>
          </a:p>
          <a:p>
            <a:pPr algn="just"/>
            <a:r>
              <a:rPr lang="vi-VN" sz="18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b="1">
              <a:solidFill>
                <a:schemeClr val="tx1"/>
              </a:solidFill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E0A3D204-A441-01ED-7C02-98D00175E10B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1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316510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A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.</a:t>
            </a:r>
            <a:r>
              <a:rPr lang="vi-VN" sz="2000" b="1">
                <a:solidFill>
                  <a:schemeClr val="tx1"/>
                </a:solidFill>
              </a:rPr>
              <a:t>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Đền thờ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Giêrusalem</a:t>
            </a:r>
            <a:endParaRPr lang="vi-VN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8: Rượu mới này có ở đâu?</a:t>
            </a: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696891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>
                <a:solidFill>
                  <a:schemeClr val="tx1"/>
                </a:solidFill>
                <a:latin typeface="+mj-lt"/>
              </a:rPr>
              <a:t>B</a:t>
            </a:r>
            <a:r>
              <a:rPr lang="vi-VN">
                <a:solidFill>
                  <a:schemeClr val="tx1"/>
                </a:solidFill>
              </a:rPr>
              <a:t>.</a:t>
            </a:r>
            <a:r>
              <a:rPr lang="vi-VN" b="1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Đền Thánh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316509" y="4927347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C.</a:t>
            </a:r>
            <a:r>
              <a:rPr lang="vi-VN" b="1">
                <a:solidFill>
                  <a:schemeClr val="tx1"/>
                </a:solidFill>
              </a:rPr>
              <a:t>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Trên trần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gian</a:t>
            </a:r>
            <a:r>
              <a:rPr lang="vi-VN" sz="2000" kern="10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696891" y="4927347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>
                <a:solidFill>
                  <a:schemeClr val="tx1"/>
                </a:solidFill>
                <a:latin typeface="+mj-lt"/>
              </a:rPr>
              <a:t>D.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Nước Thiên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Chúa</a:t>
            </a:r>
            <a:endParaRPr lang="vi-VN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88C3FBF7-1C7B-C406-7647-C84B84CBFF68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06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ưu đồ: Chuẩn bị 2">
            <a:extLst>
              <a:ext uri="{FF2B5EF4-FFF2-40B4-BE49-F238E27FC236}">
                <a16:creationId xmlns:a16="http://schemas.microsoft.com/office/drawing/2014/main" id="{C86C1471-97FB-CB87-F928-7E8EEBBF474A}"/>
              </a:ext>
            </a:extLst>
          </p:cNvPr>
          <p:cNvSpPr/>
          <p:nvPr/>
        </p:nvSpPr>
        <p:spPr>
          <a:xfrm>
            <a:off x="1316510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A</a:t>
            </a:r>
            <a:r>
              <a:rPr lang="vi-VN" sz="2400" b="1">
                <a:solidFill>
                  <a:schemeClr val="tx1"/>
                </a:solidFill>
                <a:latin typeface="+mj-lt"/>
              </a:rPr>
              <a:t>.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 cây Dầu </a:t>
            </a:r>
            <a:endParaRPr lang="vi-VN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ưu đồ: Chuẩn bị 9">
            <a:extLst>
              <a:ext uri="{FF2B5EF4-FFF2-40B4-BE49-F238E27FC236}">
                <a16:creationId xmlns:a16="http://schemas.microsoft.com/office/drawing/2014/main" id="{F5CB42A5-216C-2174-A246-BD1DD8C753D4}"/>
              </a:ext>
            </a:extLst>
          </p:cNvPr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+mj-lt"/>
              </a:rPr>
              <a:t>Câu 9: Hát thánh vịnh xong Chúa Giêsu và các môn đệ đi đâu?</a:t>
            </a:r>
          </a:p>
        </p:txBody>
      </p:sp>
      <p:sp>
        <p:nvSpPr>
          <p:cNvPr id="5" name="Lưu đồ: Chuẩn bị 4">
            <a:extLst>
              <a:ext uri="{FF2B5EF4-FFF2-40B4-BE49-F238E27FC236}">
                <a16:creationId xmlns:a16="http://schemas.microsoft.com/office/drawing/2014/main" id="{A3AE0DF3-7C94-F68B-E9B0-026FB3A76730}"/>
              </a:ext>
            </a:extLst>
          </p:cNvPr>
          <p:cNvSpPr/>
          <p:nvPr/>
        </p:nvSpPr>
        <p:spPr>
          <a:xfrm>
            <a:off x="6696891" y="3668636"/>
            <a:ext cx="5115339" cy="1007166"/>
          </a:xfrm>
          <a:prstGeom prst="flowChartPreparation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B</a:t>
            </a:r>
            <a:r>
              <a:rPr lang="vi-VN" sz="2000">
                <a:solidFill>
                  <a:schemeClr val="tx1"/>
                </a:solidFill>
                <a:latin typeface="+mj-lt"/>
              </a:rPr>
              <a:t>.</a:t>
            </a:r>
            <a:r>
              <a:rPr lang="vi-VN" b="1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Đền Thánh Giêrusalem</a:t>
            </a:r>
          </a:p>
        </p:txBody>
      </p:sp>
      <p:sp>
        <p:nvSpPr>
          <p:cNvPr id="6" name="Lưu đồ: Chuẩn bị 5">
            <a:extLst>
              <a:ext uri="{FF2B5EF4-FFF2-40B4-BE49-F238E27FC236}">
                <a16:creationId xmlns:a16="http://schemas.microsoft.com/office/drawing/2014/main" id="{4425AC20-43CD-5422-0E29-44C48ABC81E8}"/>
              </a:ext>
            </a:extLst>
          </p:cNvPr>
          <p:cNvSpPr/>
          <p:nvPr/>
        </p:nvSpPr>
        <p:spPr>
          <a:xfrm>
            <a:off x="1316509" y="4927347"/>
            <a:ext cx="5115339" cy="1007166"/>
          </a:xfrm>
          <a:prstGeom prst="flowChartPreparati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>
                <a:solidFill>
                  <a:schemeClr val="tx1"/>
                </a:solidFill>
                <a:latin typeface="+mj-lt"/>
              </a:rPr>
              <a:t>C. Núi Ôliu.</a:t>
            </a:r>
            <a:endParaRPr lang="vi-VN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Lưu đồ: Chuẩn bị 6">
            <a:extLst>
              <a:ext uri="{FF2B5EF4-FFF2-40B4-BE49-F238E27FC236}">
                <a16:creationId xmlns:a16="http://schemas.microsoft.com/office/drawing/2014/main" id="{8042FC16-35D8-9267-31EC-07E6CA32B2B7}"/>
              </a:ext>
            </a:extLst>
          </p:cNvPr>
          <p:cNvSpPr/>
          <p:nvPr/>
        </p:nvSpPr>
        <p:spPr>
          <a:xfrm>
            <a:off x="6696891" y="4927347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Đến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Caph</a:t>
            </a:r>
            <a:r>
              <a:rPr lang="en-US" sz="2000" b="1">
                <a:solidFill>
                  <a:schemeClr val="tx1"/>
                </a:solidFill>
                <a:latin typeface="+mj-lt"/>
              </a:rPr>
              <a:t>á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cnaum</a:t>
            </a:r>
            <a:r>
              <a:rPr lang="vi-VN" sz="2000" b="1">
                <a:solidFill>
                  <a:schemeClr val="tx1"/>
                </a:solidFill>
                <a:latin typeface="+mj-lt"/>
              </a:rPr>
              <a:t>.</a:t>
            </a:r>
            <a:r>
              <a:rPr lang="vi-VN" sz="2000" b="1" kern="1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Mũi tên: Phải Có Sọc 1">
            <a:hlinkClick r:id="rId5" action="ppaction://hlinksldjump"/>
            <a:extLst>
              <a:ext uri="{FF2B5EF4-FFF2-40B4-BE49-F238E27FC236}">
                <a16:creationId xmlns:a16="http://schemas.microsoft.com/office/drawing/2014/main" id="{97C9DF2D-444F-111F-B246-E35D8EF419A4}"/>
              </a:ext>
            </a:extLst>
          </p:cNvPr>
          <p:cNvSpPr/>
          <p:nvPr/>
        </p:nvSpPr>
        <p:spPr>
          <a:xfrm flipH="1">
            <a:off x="11134114" y="6033638"/>
            <a:ext cx="874059" cy="76648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3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1D5AE-B5BB-D79E-D895-2A8D04B5ED21}"/>
              </a:ext>
            </a:extLst>
          </p:cNvPr>
          <p:cNvSpPr/>
          <p:nvPr/>
        </p:nvSpPr>
        <p:spPr>
          <a:xfrm rot="2700000">
            <a:off x="4318000" y="1651000"/>
            <a:ext cx="3556000" cy="355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5550134" y="2883133"/>
            <a:ext cx="1091731" cy="1091734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6AF03A0-F09C-B36C-5732-7172C79E755B}"/>
              </a:ext>
            </a:extLst>
          </p:cNvPr>
          <p:cNvCxnSpPr/>
          <p:nvPr/>
        </p:nvCxnSpPr>
        <p:spPr>
          <a:xfrm flipV="1">
            <a:off x="4557486" y="19158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76997A-7B1B-5861-C536-980D36054F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75585" y="19158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723D0FC9-13B2-2BA8-7DD5-F07ECDB3B5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44786" y="3413585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CF4383B-825B-47C8-2C20-7DBB43F23671}"/>
              </a:ext>
            </a:extLst>
          </p:cNvPr>
          <p:cNvCxnSpPr>
            <a:cxnSpLocks/>
          </p:cNvCxnSpPr>
          <p:nvPr/>
        </p:nvCxnSpPr>
        <p:spPr>
          <a:xfrm rot="5400000">
            <a:off x="6057900" y="3413585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28" y="-159658"/>
            <a:ext cx="6017305" cy="60173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05943" y="-166914"/>
            <a:ext cx="6037943" cy="6017305"/>
            <a:chOff x="4005943" y="-166914"/>
            <a:chExt cx="6037943" cy="60173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0544" y="1062880"/>
              <a:ext cx="2193327" cy="46847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5333" y1="28000" x2="36444" y2="59111"/>
                          <a14:backgroundMark x1="48889" y1="19556" x2="49333" y2="69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943" y="-166914"/>
              <a:ext cx="6037943" cy="601730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93" y="2438399"/>
            <a:ext cx="1532308" cy="1291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B2A980D-5A8E-E08F-D295-BD6335938921}"/>
              </a:ext>
            </a:extLst>
          </p:cNvPr>
          <p:cNvSpPr txBox="1"/>
          <p:nvPr/>
        </p:nvSpPr>
        <p:spPr>
          <a:xfrm>
            <a:off x="881986" y="2875002"/>
            <a:ext cx="10764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C000"/>
                </a:solidFill>
                <a:latin typeface="SVN-Neutraface 2" panose="02000600040000020004" pitchFamily="2" charset="0"/>
              </a:rPr>
              <a:t>     Vui </a:t>
            </a:r>
            <a:r>
              <a:rPr lang="en-US" sz="6600" smtClean="0">
                <a:solidFill>
                  <a:srgbClr val="FFC000"/>
                </a:solidFill>
                <a:latin typeface="SVN-Neutraface 2" panose="02000600040000020004" pitchFamily="2" charset="0"/>
              </a:rPr>
              <a:t>học Kinh Thánh</a:t>
            </a:r>
            <a:endParaRPr lang="vi-VN" sz="6600">
              <a:solidFill>
                <a:srgbClr val="FFC000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5476677" y="3091037"/>
            <a:ext cx="675924" cy="675926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9BE2CA-0C76-02A5-1FBF-B50A1A5FDE12}"/>
              </a:ext>
            </a:extLst>
          </p:cNvPr>
          <p:cNvSpPr txBox="1"/>
          <p:nvPr/>
        </p:nvSpPr>
        <p:spPr>
          <a:xfrm>
            <a:off x="2521131" y="3906952"/>
            <a:ext cx="658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50"/>
                </a:solidFill>
                <a:latin typeface="SVN-Neutraface 2" panose="02000600040000020004" pitchFamily="2" charset="0"/>
              </a:rPr>
              <a:t>Máccô </a:t>
            </a:r>
            <a:r>
              <a:rPr lang="en-US" sz="4400">
                <a:solidFill>
                  <a:srgbClr val="00B050"/>
                </a:solidFill>
                <a:latin typeface="SVN-Neutraface 2" panose="02000600040000020004" pitchFamily="2" charset="0"/>
              </a:rPr>
              <a:t>14, 12-16. 22-26</a:t>
            </a:r>
            <a:endParaRPr lang="vi-VN" sz="4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9284 0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9284 0 L 0.48763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CE7155D3-3E17-3250-F36B-40DF6BF5E8AA}"/>
              </a:ext>
            </a:extLst>
          </p:cNvPr>
          <p:cNvGrpSpPr/>
          <p:nvPr/>
        </p:nvGrpSpPr>
        <p:grpSpPr>
          <a:xfrm>
            <a:off x="849951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FE3CB7A7-5811-5BCF-994A-6E27496F8074}"/>
                </a:ext>
              </a:extLst>
            </p:cNvPr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326D26C-EA8C-F87E-7EF2-1B08EBE86D22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05C2C468-B609-0130-CB0D-123390CCD20C}"/>
              </a:ext>
            </a:extLst>
          </p:cNvPr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DF78051-3402-F1D5-9796-8C4AACB53AC6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89011FD6-7572-A1D5-BD5A-C0989C785B53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36122B3-1CB8-5E54-8E51-C05152E615A1}"/>
              </a:ext>
            </a:extLst>
          </p:cNvPr>
          <p:cNvGrpSpPr/>
          <p:nvPr/>
        </p:nvGrpSpPr>
        <p:grpSpPr>
          <a:xfrm>
            <a:off x="1881707" y="1535869"/>
            <a:ext cx="8424472" cy="4137286"/>
            <a:chOff x="1883764" y="1360356"/>
            <a:chExt cx="8424472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F6B85CA-8748-BCE9-16B8-FA61C5CFDF04}"/>
                </a:ext>
              </a:extLst>
            </p:cNvPr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42744740-B342-CCCA-F243-59451EC0B719}"/>
                </a:ext>
              </a:extLst>
            </p:cNvPr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Tin mừng theo thánh Gio an</a:t>
              </a:r>
              <a:endPara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FEC74-6BB8-7FC3-1336-28BA48D01C98}"/>
              </a:ext>
            </a:extLst>
          </p:cNvPr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4216E2CA-9161-DE8B-E6DA-30AC489292F6}"/>
              </a:ext>
            </a:extLst>
          </p:cNvPr>
          <p:cNvGrpSpPr/>
          <p:nvPr/>
        </p:nvGrpSpPr>
        <p:grpSpPr>
          <a:xfrm>
            <a:off x="952143" y="735139"/>
            <a:ext cx="10073390" cy="5154684"/>
            <a:chOff x="1059305" y="910652"/>
            <a:chExt cx="10073390" cy="5154684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C2473B6-1EF2-1002-B761-29F92AE9705B}"/>
                </a:ext>
              </a:extLst>
            </p:cNvPr>
            <p:cNvSpPr/>
            <p:nvPr/>
          </p:nvSpPr>
          <p:spPr>
            <a:xfrm>
              <a:off x="6096000" y="1028641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Kinh Thánh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NXB TÔN GIÁO</a:t>
              </a: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16E20E7A-593D-911D-1DA3-5B29E52FF22E}"/>
                </a:ext>
              </a:extLst>
            </p:cNvPr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9886EC8-A50A-410A-12CB-DACAFBD4FAA5}"/>
              </a:ext>
            </a:extLst>
          </p:cNvPr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61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869140" y="1869141"/>
            <a:ext cx="4007224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ker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MỪNG THEO THÁNH </a:t>
            </a:r>
            <a:r>
              <a:rPr lang="vi-VN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000" ker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vi-VN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en-US" sz="4000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vi-VN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kern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ker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14,12-16.22-26</a:t>
            </a:r>
            <a:r>
              <a:rPr lang="en-US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40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6945999" y="735281"/>
            <a:ext cx="4007224" cy="53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 thứ nhất trong tuần Bánh Không Men, là ngày sát tế chiên Vượt Qua, các môn đệ thưa với Đức Giê-su : "Thầy muốn chúng con đi dọn cho Thầy ăn lễ Vượt Qua ở đâu ?"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708927" y="1077134"/>
            <a:ext cx="4007224" cy="420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 sai hai môn đệ đi, và dặn họ : "Các anh đi vào thành, và sẽ có một người mang vò nước đón gặp các anh. Cứ đi theo người đó.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7040513" y="1024882"/>
            <a:ext cx="4007224" cy="479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 đó vào nhà nào, các anh hãy thưa với chủ nhà : Thầy nhắn : 'Cái phòng dành cho tôi ăn lễ Vượt Qua với các môn đệ của tôi ở đâu ?'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6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682801" y="1024882"/>
            <a:ext cx="4007224" cy="420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ông ấy sẽ chỉ cho các anh một phòng rộng rãi trên lầu, đã được chuẩn bị sẵn sàng : và ở đó, các anh hãy dọn tiệc cho chúng ta."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7040513" y="1024882"/>
            <a:ext cx="4007224" cy="360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môn đệ ra đi. Vào đến thành, các ông thấy mọi sự y như Người đã nói. Và các ông dọn tiệc Vượt Qua.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0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748116" y="1024882"/>
            <a:ext cx="4007224" cy="479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 đang bữa ăn, Đức Giê-su cầm lấy bánh, dâng lời chúc tụng, rồi bẻ ra, trao cho các ông và nói : "Anh em hãy cầm lấy, đây là mình Thầy."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7040513" y="1024882"/>
            <a:ext cx="4007224" cy="360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Người cầm chén rượu, dâng lời tạ ơn, rồi trao cho các ông, và tất cả đều uống chén này. Người bảo các ông :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8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640539" y="1076178"/>
            <a:ext cx="4007224" cy="479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"Đây là máu Thầy, máu Giao Ước, đổ ra vì muôn người. Thầy bảo thật anh em : chẳng bao giờ Thầy còn uống sản phẩm của cây nho nữa,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7040513" y="1024882"/>
            <a:ext cx="4007224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đến ngày Thầy uống thứ rượu mới trong Nước Thiên </a:t>
            </a:r>
            <a:r>
              <a:rPr lang="vi-VN" sz="36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36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36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 </a:t>
            </a: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 vịnh xong, Đức </a:t>
            </a:r>
            <a:endParaRPr lang="en-US" sz="3600" kern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Giê-su </a:t>
            </a: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các môn đệ ra núi Ô-liu.</a:t>
            </a:r>
            <a:endParaRPr lang="vi-VN" sz="6600" kern="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 là</a:t>
            </a:r>
            <a:r>
              <a:rPr lang="en-US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lời Chúa.</a:t>
            </a:r>
            <a:endParaRPr lang="vi-VN" sz="3600" ker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8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748</Words>
  <Application>Microsoft Office PowerPoint</Application>
  <PresentationFormat>Widescreen</PresentationFormat>
  <Paragraphs>112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SVN-Neutraface 2</vt:lpstr>
      <vt:lpstr>Times New Roman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bongbongcute12@gmail.com</dc:creator>
  <cp:lastModifiedBy>Administrator</cp:lastModifiedBy>
  <cp:revision>23</cp:revision>
  <dcterms:created xsi:type="dcterms:W3CDTF">2024-05-21T08:40:54Z</dcterms:created>
  <dcterms:modified xsi:type="dcterms:W3CDTF">2024-06-05T00:41:01Z</dcterms:modified>
</cp:coreProperties>
</file>