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4" r:id="rId3"/>
    <p:sldId id="285" r:id="rId4"/>
    <p:sldId id="273" r:id="rId5"/>
    <p:sldId id="282" r:id="rId6"/>
    <p:sldId id="283" r:id="rId7"/>
    <p:sldId id="287" r:id="rId8"/>
    <p:sldId id="288" r:id="rId9"/>
    <p:sldId id="28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6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67D153-C57F-C59F-A339-16558C624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FA6AEB0-E5EB-E0E3-C31D-73037B222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406835-FB46-C585-C078-00F57724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222797-FB69-1F93-8329-E6126A96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C581ED-9A1F-F2BE-8973-A1C3565F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628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768C5-C14E-2EB6-0CC2-B46CF442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1998508-4172-C11D-2730-0C6B8B90E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FEB804-1572-8945-7191-73FA4E30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262C45-8072-B4C3-7220-71890DEE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498549-4FC1-EE0F-3F55-88DBA0B8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3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360610D-DD50-1602-40BB-EAB73DBA8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DD9019-5C35-6F2D-4FD1-6F16CDCF3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ABD026-77A3-A798-DF6D-732ED40C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BF1D6F7-730E-3304-F1AA-28D4CEB6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ECDA80-1EB0-429C-4B79-26E96402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62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14B05F-4B6B-FE97-53FF-B48EB834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F3559B-EA49-4AC2-E3E6-4BFA2CA35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27B289-6DC9-BC7B-F619-C1E90B17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82016F-09ED-FF29-B585-2A6CC28F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B88AF8-7DF0-F6D3-A4E7-5FEBE8CE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7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061D69-B0B2-36A3-43DA-01E3E893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79C905F-9DC4-989A-9C8F-B21359665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B36E46-54CC-54BA-C150-ADF63356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CEB59E-9EA2-9650-C952-BCC2D111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1CEA43-90E4-7B3E-4B22-FF0AE3F0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78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BD44E1-E54C-6844-820A-5339338B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9ED787E-1556-EA2C-BE2C-A0B1BC8BC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3957C3-B369-5FAB-720A-E44535E45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ED92E1-D9E8-9849-2B60-829E54EF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D7FEF91-0CE6-5337-B218-6D091E04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A05E24-2F27-A4B0-D9DC-9B5C46EA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77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B9FC32-755C-8F4D-A2D5-A579C895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C8816C-62F1-9DC2-C5CE-B3208FFE8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911FE96-15B0-4A0F-2AC9-0D5A36DB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6DF5471-F629-D1C6-79CD-0A5798CCB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7C1B6B4-1951-8B96-4ECA-6BCB9494B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060CDA6-9C15-28EA-6DBB-6CCD40E4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B3D7466-9922-08C0-5CFE-0739EE8C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774E8FC-36BA-1FE9-7319-47D8C81C9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727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12A45D-FB5B-68B6-5575-28881A08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3A15CCA-D570-75F0-97D0-5D78D94C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12A2DB-0578-BCCC-FA15-B7816DB2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6FB1D78-58DD-2C5B-4DA3-5A7D0028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96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567DE7-490D-2EB1-0DA4-75A90325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EC1B22B-8B48-2042-35D4-60FB9CDE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2B01162-880C-BF49-E7E4-6529155A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39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EFC9C8-8E2A-8086-2A3C-141AFEC5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F15D220-0636-83C9-BBB1-D929E9A82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3CC7CAB-C0C2-9350-1280-998DDA08B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0C4FA1-BF33-3704-FC98-4232A7D5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8FFDD1-DB47-3ED0-DC39-69414659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D7CEB4-F18C-FCB2-697C-AA2208C2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47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6E71F3-E231-5F8B-0DA3-B1C72ABF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071A1BA-CE83-3B43-FC94-6BD744F9D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5B27701-6C1B-5D3D-EDB4-C108315ED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167713-5606-A98C-D60D-68C53DBE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B4240BD-F513-D184-1F4F-AA98E8EC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B1E207C-34CA-6B79-3217-3BC197C1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898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1AD524-475C-B9E9-60E5-629D37FB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5F44D9-09AC-03F0-121F-45829682F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BFF3F8-17F7-140D-FEA4-BD6D06658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8D65B-50B5-4796-B197-268E52525731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F26E40-171C-E001-6AA6-A51566D31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CAC634-001B-2B37-0F8A-74558BE1B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E3DD-2CB9-4E09-B04E-4DA307CAD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58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9.xml"/><Relationship Id="rId3" Type="http://schemas.openxmlformats.org/officeDocument/2006/relationships/image" Target="../media/image6.svg"/><Relationship Id="rId7" Type="http://schemas.openxmlformats.org/officeDocument/2006/relationships/slide" Target="slide14.xml"/><Relationship Id="rId12" Type="http://schemas.openxmlformats.org/officeDocument/2006/relationships/slide" Target="slide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0.xml"/><Relationship Id="rId5" Type="http://schemas.openxmlformats.org/officeDocument/2006/relationships/slide" Target="slide12.xml"/><Relationship Id="rId10" Type="http://schemas.openxmlformats.org/officeDocument/2006/relationships/slide" Target="slide15.xml"/><Relationship Id="rId4" Type="http://schemas.openxmlformats.org/officeDocument/2006/relationships/slide" Target="slide11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4" y="1513114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3893457" y="3116943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r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3667186A-15D4-965A-5D1F-BF9A105C86C0}"/>
              </a:ext>
            </a:extLst>
          </p:cNvPr>
          <p:cNvSpPr/>
          <p:nvPr/>
        </p:nvSpPr>
        <p:spPr>
          <a:xfrm>
            <a:off x="-24694" y="0"/>
            <a:ext cx="4353340" cy="2524541"/>
          </a:xfrm>
          <a:custGeom>
            <a:avLst/>
            <a:gdLst>
              <a:gd name="connsiteX0" fmla="*/ 0 w 4353340"/>
              <a:gd name="connsiteY0" fmla="*/ 0 h 2524541"/>
              <a:gd name="connsiteX1" fmla="*/ 4081670 w 4353340"/>
              <a:gd name="connsiteY1" fmla="*/ 0 h 2524541"/>
              <a:gd name="connsiteX2" fmla="*/ 4081670 w 4353340"/>
              <a:gd name="connsiteY2" fmla="*/ 999873 h 2524541"/>
              <a:gd name="connsiteX3" fmla="*/ 4353340 w 4353340"/>
              <a:gd name="connsiteY3" fmla="*/ 1271543 h 2524541"/>
              <a:gd name="connsiteX4" fmla="*/ 4081670 w 4353340"/>
              <a:gd name="connsiteY4" fmla="*/ 1543213 h 2524541"/>
              <a:gd name="connsiteX5" fmla="*/ 4081670 w 4353340"/>
              <a:gd name="connsiteY5" fmla="*/ 2252870 h 2524541"/>
              <a:gd name="connsiteX6" fmla="*/ 2392017 w 4353340"/>
              <a:gd name="connsiteY6" fmla="*/ 2252870 h 2524541"/>
              <a:gd name="connsiteX7" fmla="*/ 2392017 w 4353340"/>
              <a:gd name="connsiteY7" fmla="*/ 2252871 h 2524541"/>
              <a:gd name="connsiteX8" fmla="*/ 2120347 w 4353340"/>
              <a:gd name="connsiteY8" fmla="*/ 2524541 h 2524541"/>
              <a:gd name="connsiteX9" fmla="*/ 1848677 w 4353340"/>
              <a:gd name="connsiteY9" fmla="*/ 2252871 h 2524541"/>
              <a:gd name="connsiteX10" fmla="*/ 1848677 w 4353340"/>
              <a:gd name="connsiteY10" fmla="*/ 2252870 h 2524541"/>
              <a:gd name="connsiteX11" fmla="*/ 0 w 4353340"/>
              <a:gd name="connsiteY11" fmla="*/ 2252870 h 25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3340" h="2524541">
                <a:moveTo>
                  <a:pt x="0" y="0"/>
                </a:moveTo>
                <a:lnTo>
                  <a:pt x="4081670" y="0"/>
                </a:lnTo>
                <a:lnTo>
                  <a:pt x="4081670" y="999873"/>
                </a:lnTo>
                <a:cubicBezTo>
                  <a:pt x="4231709" y="999873"/>
                  <a:pt x="4353340" y="1121504"/>
                  <a:pt x="4353340" y="1271543"/>
                </a:cubicBezTo>
                <a:cubicBezTo>
                  <a:pt x="4353340" y="1421582"/>
                  <a:pt x="4231709" y="1543213"/>
                  <a:pt x="4081670" y="1543213"/>
                </a:cubicBezTo>
                <a:lnTo>
                  <a:pt x="4081670" y="2252870"/>
                </a:lnTo>
                <a:lnTo>
                  <a:pt x="2392017" y="2252870"/>
                </a:lnTo>
                <a:lnTo>
                  <a:pt x="2392017" y="2252871"/>
                </a:lnTo>
                <a:cubicBezTo>
                  <a:pt x="2392017" y="2402910"/>
                  <a:pt x="2270386" y="2524541"/>
                  <a:pt x="2120347" y="2524541"/>
                </a:cubicBezTo>
                <a:cubicBezTo>
                  <a:pt x="1970308" y="2524541"/>
                  <a:pt x="1848677" y="2402910"/>
                  <a:pt x="1848677" y="2252871"/>
                </a:cubicBezTo>
                <a:lnTo>
                  <a:pt x="1848677" y="2252870"/>
                </a:lnTo>
                <a:lnTo>
                  <a:pt x="0" y="225287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500">
                <a:hlinkClick r:id="rId4" action="ppaction://hlinksldjump"/>
              </a:rPr>
              <a:t>1</a:t>
            </a:r>
            <a:endParaRPr lang="vi-VN" sz="11500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85E8ECFB-50E2-7D72-9979-BB975C1D2AD5}"/>
              </a:ext>
            </a:extLst>
          </p:cNvPr>
          <p:cNvSpPr/>
          <p:nvPr/>
        </p:nvSpPr>
        <p:spPr>
          <a:xfrm>
            <a:off x="4055287" y="-5294"/>
            <a:ext cx="4319381" cy="2524538"/>
          </a:xfrm>
          <a:custGeom>
            <a:avLst/>
            <a:gdLst>
              <a:gd name="connsiteX0" fmla="*/ 0 w 4313585"/>
              <a:gd name="connsiteY0" fmla="*/ 0 h 2524538"/>
              <a:gd name="connsiteX1" fmla="*/ 4041913 w 4313585"/>
              <a:gd name="connsiteY1" fmla="*/ 0 h 2524538"/>
              <a:gd name="connsiteX2" fmla="*/ 4041913 w 4313585"/>
              <a:gd name="connsiteY2" fmla="*/ 996003 h 2524538"/>
              <a:gd name="connsiteX3" fmla="*/ 4041915 w 4313585"/>
              <a:gd name="connsiteY3" fmla="*/ 996003 h 2524538"/>
              <a:gd name="connsiteX4" fmla="*/ 4313585 w 4313585"/>
              <a:gd name="connsiteY4" fmla="*/ 1267673 h 2524538"/>
              <a:gd name="connsiteX5" fmla="*/ 4041915 w 4313585"/>
              <a:gd name="connsiteY5" fmla="*/ 1539343 h 2524538"/>
              <a:gd name="connsiteX6" fmla="*/ 4041913 w 4313585"/>
              <a:gd name="connsiteY6" fmla="*/ 1539343 h 2524538"/>
              <a:gd name="connsiteX7" fmla="*/ 4041913 w 4313585"/>
              <a:gd name="connsiteY7" fmla="*/ 2252870 h 2524538"/>
              <a:gd name="connsiteX8" fmla="*/ 2284823 w 4313585"/>
              <a:gd name="connsiteY8" fmla="*/ 2252870 h 2524538"/>
              <a:gd name="connsiteX9" fmla="*/ 2263474 w 4313585"/>
              <a:gd name="connsiteY9" fmla="*/ 2358614 h 2524538"/>
              <a:gd name="connsiteX10" fmla="*/ 2013153 w 4313585"/>
              <a:gd name="connsiteY10" fmla="*/ 2524538 h 2524538"/>
              <a:gd name="connsiteX11" fmla="*/ 1762833 w 4313585"/>
              <a:gd name="connsiteY11" fmla="*/ 2358614 h 2524538"/>
              <a:gd name="connsiteX12" fmla="*/ 1741484 w 4313585"/>
              <a:gd name="connsiteY12" fmla="*/ 2252870 h 2524538"/>
              <a:gd name="connsiteX13" fmla="*/ 0 w 4313585"/>
              <a:gd name="connsiteY13" fmla="*/ 2252870 h 2524538"/>
              <a:gd name="connsiteX14" fmla="*/ 0 w 4313585"/>
              <a:gd name="connsiteY14" fmla="*/ 1543213 h 2524538"/>
              <a:gd name="connsiteX15" fmla="*/ 271670 w 4313585"/>
              <a:gd name="connsiteY15" fmla="*/ 1271543 h 2524538"/>
              <a:gd name="connsiteX16" fmla="*/ 0 w 4313585"/>
              <a:gd name="connsiteY16" fmla="*/ 999873 h 25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3585" h="2524538">
                <a:moveTo>
                  <a:pt x="0" y="0"/>
                </a:moveTo>
                <a:lnTo>
                  <a:pt x="4041913" y="0"/>
                </a:lnTo>
                <a:lnTo>
                  <a:pt x="4041913" y="996003"/>
                </a:lnTo>
                <a:lnTo>
                  <a:pt x="4041915" y="996003"/>
                </a:lnTo>
                <a:cubicBezTo>
                  <a:pt x="4191954" y="996003"/>
                  <a:pt x="4313585" y="1117634"/>
                  <a:pt x="4313585" y="1267673"/>
                </a:cubicBezTo>
                <a:cubicBezTo>
                  <a:pt x="4313585" y="1417712"/>
                  <a:pt x="4191954" y="1539343"/>
                  <a:pt x="4041915" y="1539343"/>
                </a:cubicBezTo>
                <a:lnTo>
                  <a:pt x="4041913" y="1539343"/>
                </a:lnTo>
                <a:lnTo>
                  <a:pt x="4041913" y="2252870"/>
                </a:lnTo>
                <a:lnTo>
                  <a:pt x="2284823" y="2252870"/>
                </a:lnTo>
                <a:lnTo>
                  <a:pt x="2263474" y="2358614"/>
                </a:lnTo>
                <a:cubicBezTo>
                  <a:pt x="2222232" y="2456121"/>
                  <a:pt x="2125683" y="2524538"/>
                  <a:pt x="2013153" y="2524538"/>
                </a:cubicBezTo>
                <a:cubicBezTo>
                  <a:pt x="1900624" y="2524538"/>
                  <a:pt x="1804074" y="2456121"/>
                  <a:pt x="1762833" y="2358614"/>
                </a:cubicBezTo>
                <a:lnTo>
                  <a:pt x="1741484" y="2252870"/>
                </a:lnTo>
                <a:lnTo>
                  <a:pt x="0" y="2252870"/>
                </a:lnTo>
                <a:lnTo>
                  <a:pt x="0" y="1543213"/>
                </a:lnTo>
                <a:cubicBezTo>
                  <a:pt x="150039" y="1543213"/>
                  <a:pt x="271670" y="1421582"/>
                  <a:pt x="271670" y="1271543"/>
                </a:cubicBezTo>
                <a:cubicBezTo>
                  <a:pt x="271670" y="1121504"/>
                  <a:pt x="150039" y="999873"/>
                  <a:pt x="0" y="99987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500">
                <a:hlinkClick r:id="rId5" action="ppaction://hlinksldjump"/>
              </a:rPr>
              <a:t>2</a:t>
            </a:r>
            <a:endParaRPr lang="vi-VN" sz="11500"/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7715D035-757D-3886-E7AC-4D97C9D7A6C4}"/>
              </a:ext>
            </a:extLst>
          </p:cNvPr>
          <p:cNvSpPr/>
          <p:nvPr/>
        </p:nvSpPr>
        <p:spPr>
          <a:xfrm>
            <a:off x="8123583" y="-5294"/>
            <a:ext cx="4055165" cy="2524538"/>
          </a:xfrm>
          <a:custGeom>
            <a:avLst/>
            <a:gdLst>
              <a:gd name="connsiteX0" fmla="*/ 0 w 4055165"/>
              <a:gd name="connsiteY0" fmla="*/ 0 h 2524538"/>
              <a:gd name="connsiteX1" fmla="*/ 4055165 w 4055165"/>
              <a:gd name="connsiteY1" fmla="*/ 0 h 2524538"/>
              <a:gd name="connsiteX2" fmla="*/ 4055165 w 4055165"/>
              <a:gd name="connsiteY2" fmla="*/ 2252870 h 2524538"/>
              <a:gd name="connsiteX3" fmla="*/ 2343998 w 4055165"/>
              <a:gd name="connsiteY3" fmla="*/ 2252870 h 2524538"/>
              <a:gd name="connsiteX4" fmla="*/ 2322649 w 4055165"/>
              <a:gd name="connsiteY4" fmla="*/ 2358614 h 2524538"/>
              <a:gd name="connsiteX5" fmla="*/ 2072328 w 4055165"/>
              <a:gd name="connsiteY5" fmla="*/ 2524538 h 2524538"/>
              <a:gd name="connsiteX6" fmla="*/ 1822007 w 4055165"/>
              <a:gd name="connsiteY6" fmla="*/ 2358614 h 2524538"/>
              <a:gd name="connsiteX7" fmla="*/ 1800658 w 4055165"/>
              <a:gd name="connsiteY7" fmla="*/ 2252870 h 2524538"/>
              <a:gd name="connsiteX8" fmla="*/ 0 w 4055165"/>
              <a:gd name="connsiteY8" fmla="*/ 2252870 h 2524538"/>
              <a:gd name="connsiteX9" fmla="*/ 0 w 4055165"/>
              <a:gd name="connsiteY9" fmla="*/ 1539342 h 2524538"/>
              <a:gd name="connsiteX10" fmla="*/ 2 w 4055165"/>
              <a:gd name="connsiteY10" fmla="*/ 1539342 h 2524538"/>
              <a:gd name="connsiteX11" fmla="*/ 271672 w 4055165"/>
              <a:gd name="connsiteY11" fmla="*/ 1267672 h 2524538"/>
              <a:gd name="connsiteX12" fmla="*/ 2 w 4055165"/>
              <a:gd name="connsiteY12" fmla="*/ 996002 h 2524538"/>
              <a:gd name="connsiteX13" fmla="*/ 0 w 4055165"/>
              <a:gd name="connsiteY13" fmla="*/ 996002 h 25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55165" h="2524538">
                <a:moveTo>
                  <a:pt x="0" y="0"/>
                </a:moveTo>
                <a:lnTo>
                  <a:pt x="4055165" y="0"/>
                </a:lnTo>
                <a:lnTo>
                  <a:pt x="4055165" y="2252870"/>
                </a:lnTo>
                <a:lnTo>
                  <a:pt x="2343998" y="2252870"/>
                </a:lnTo>
                <a:lnTo>
                  <a:pt x="2322649" y="2358614"/>
                </a:lnTo>
                <a:cubicBezTo>
                  <a:pt x="2281407" y="2456121"/>
                  <a:pt x="2184857" y="2524538"/>
                  <a:pt x="2072328" y="2524538"/>
                </a:cubicBezTo>
                <a:cubicBezTo>
                  <a:pt x="1959799" y="2524538"/>
                  <a:pt x="1863249" y="2456121"/>
                  <a:pt x="1822007" y="2358614"/>
                </a:cubicBezTo>
                <a:lnTo>
                  <a:pt x="1800658" y="2252870"/>
                </a:lnTo>
                <a:lnTo>
                  <a:pt x="0" y="2252870"/>
                </a:lnTo>
                <a:lnTo>
                  <a:pt x="0" y="1539342"/>
                </a:lnTo>
                <a:lnTo>
                  <a:pt x="2" y="1539342"/>
                </a:lnTo>
                <a:cubicBezTo>
                  <a:pt x="150041" y="1539342"/>
                  <a:pt x="271672" y="1417711"/>
                  <a:pt x="271672" y="1267672"/>
                </a:cubicBezTo>
                <a:cubicBezTo>
                  <a:pt x="271672" y="1117633"/>
                  <a:pt x="150041" y="996002"/>
                  <a:pt x="2" y="996002"/>
                </a:cubicBezTo>
                <a:lnTo>
                  <a:pt x="0" y="996002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500">
                <a:hlinkClick r:id="rId6" action="ppaction://hlinksldjump"/>
              </a:rPr>
              <a:t>3</a:t>
            </a:r>
            <a:endParaRPr lang="vi-VN" sz="11500"/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A07655C2-4CC8-A5C2-90D1-A94128498AD9}"/>
              </a:ext>
            </a:extLst>
          </p:cNvPr>
          <p:cNvSpPr/>
          <p:nvPr/>
        </p:nvSpPr>
        <p:spPr>
          <a:xfrm>
            <a:off x="-10180" y="2257382"/>
            <a:ext cx="4353340" cy="2454963"/>
          </a:xfrm>
          <a:custGeom>
            <a:avLst/>
            <a:gdLst>
              <a:gd name="connsiteX0" fmla="*/ 0 w 4353340"/>
              <a:gd name="connsiteY0" fmla="*/ 0 h 2454963"/>
              <a:gd name="connsiteX1" fmla="*/ 1848678 w 4353340"/>
              <a:gd name="connsiteY1" fmla="*/ 0 h 2454963"/>
              <a:gd name="connsiteX2" fmla="*/ 1870026 w 4353340"/>
              <a:gd name="connsiteY2" fmla="*/ 105744 h 2454963"/>
              <a:gd name="connsiteX3" fmla="*/ 2120347 w 4353340"/>
              <a:gd name="connsiteY3" fmla="*/ 271668 h 2454963"/>
              <a:gd name="connsiteX4" fmla="*/ 2370668 w 4353340"/>
              <a:gd name="connsiteY4" fmla="*/ 105744 h 2454963"/>
              <a:gd name="connsiteX5" fmla="*/ 2392017 w 4353340"/>
              <a:gd name="connsiteY5" fmla="*/ 0 h 2454963"/>
              <a:gd name="connsiteX6" fmla="*/ 4081670 w 4353340"/>
              <a:gd name="connsiteY6" fmla="*/ 0 h 2454963"/>
              <a:gd name="connsiteX7" fmla="*/ 4081670 w 4353340"/>
              <a:gd name="connsiteY7" fmla="*/ 894263 h 2454963"/>
              <a:gd name="connsiteX8" fmla="*/ 4353340 w 4353340"/>
              <a:gd name="connsiteY8" fmla="*/ 1165933 h 2454963"/>
              <a:gd name="connsiteX9" fmla="*/ 4081670 w 4353340"/>
              <a:gd name="connsiteY9" fmla="*/ 1437603 h 2454963"/>
              <a:gd name="connsiteX10" fmla="*/ 4081670 w 4353340"/>
              <a:gd name="connsiteY10" fmla="*/ 2252870 h 2454963"/>
              <a:gd name="connsiteX11" fmla="*/ 2379602 w 4353340"/>
              <a:gd name="connsiteY11" fmla="*/ 2252870 h 2454963"/>
              <a:gd name="connsiteX12" fmla="*/ 2372300 w 4353340"/>
              <a:gd name="connsiteY12" fmla="*/ 2289039 h 2454963"/>
              <a:gd name="connsiteX13" fmla="*/ 2121979 w 4353340"/>
              <a:gd name="connsiteY13" fmla="*/ 2454963 h 2454963"/>
              <a:gd name="connsiteX14" fmla="*/ 1871658 w 4353340"/>
              <a:gd name="connsiteY14" fmla="*/ 2289039 h 2454963"/>
              <a:gd name="connsiteX15" fmla="*/ 1864356 w 4353340"/>
              <a:gd name="connsiteY15" fmla="*/ 2252870 h 2454963"/>
              <a:gd name="connsiteX16" fmla="*/ 0 w 4353340"/>
              <a:gd name="connsiteY16" fmla="*/ 2252870 h 24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53340" h="2454963">
                <a:moveTo>
                  <a:pt x="0" y="0"/>
                </a:moveTo>
                <a:lnTo>
                  <a:pt x="1848678" y="0"/>
                </a:lnTo>
                <a:lnTo>
                  <a:pt x="1870026" y="105744"/>
                </a:lnTo>
                <a:cubicBezTo>
                  <a:pt x="1911268" y="203251"/>
                  <a:pt x="2007818" y="271668"/>
                  <a:pt x="2120347" y="271668"/>
                </a:cubicBezTo>
                <a:cubicBezTo>
                  <a:pt x="2232876" y="271668"/>
                  <a:pt x="2329426" y="203251"/>
                  <a:pt x="2370668" y="105744"/>
                </a:cubicBezTo>
                <a:lnTo>
                  <a:pt x="2392017" y="0"/>
                </a:lnTo>
                <a:lnTo>
                  <a:pt x="4081670" y="0"/>
                </a:lnTo>
                <a:lnTo>
                  <a:pt x="4081670" y="894263"/>
                </a:lnTo>
                <a:cubicBezTo>
                  <a:pt x="4231709" y="894263"/>
                  <a:pt x="4353340" y="1015894"/>
                  <a:pt x="4353340" y="1165933"/>
                </a:cubicBezTo>
                <a:cubicBezTo>
                  <a:pt x="4353340" y="1315972"/>
                  <a:pt x="4231709" y="1437603"/>
                  <a:pt x="4081670" y="1437603"/>
                </a:cubicBezTo>
                <a:lnTo>
                  <a:pt x="4081670" y="2252870"/>
                </a:lnTo>
                <a:lnTo>
                  <a:pt x="2379602" y="2252870"/>
                </a:lnTo>
                <a:lnTo>
                  <a:pt x="2372300" y="2289039"/>
                </a:lnTo>
                <a:cubicBezTo>
                  <a:pt x="2331058" y="2386546"/>
                  <a:pt x="2234508" y="2454963"/>
                  <a:pt x="2121979" y="2454963"/>
                </a:cubicBezTo>
                <a:cubicBezTo>
                  <a:pt x="2009450" y="2454963"/>
                  <a:pt x="1912900" y="2386546"/>
                  <a:pt x="1871658" y="2289039"/>
                </a:cubicBezTo>
                <a:lnTo>
                  <a:pt x="1864356" y="2252870"/>
                </a:lnTo>
                <a:lnTo>
                  <a:pt x="0" y="225287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hlinkClick r:id="rId7" action="ppaction://hlinksldjump"/>
              </a:rPr>
              <a:t>4</a:t>
            </a:r>
            <a:endParaRPr lang="vi-VN" sz="9600"/>
          </a:p>
          <a:p>
            <a:pPr algn="ctr"/>
            <a:endParaRPr lang="vi-VN"/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2CA8A88E-B323-6314-ABEC-C97DEED23298}"/>
              </a:ext>
            </a:extLst>
          </p:cNvPr>
          <p:cNvSpPr/>
          <p:nvPr/>
        </p:nvSpPr>
        <p:spPr>
          <a:xfrm>
            <a:off x="8121619" y="2228005"/>
            <a:ext cx="4055165" cy="2524538"/>
          </a:xfrm>
          <a:custGeom>
            <a:avLst/>
            <a:gdLst>
              <a:gd name="connsiteX0" fmla="*/ 0 w 4055165"/>
              <a:gd name="connsiteY0" fmla="*/ 0 h 2454963"/>
              <a:gd name="connsiteX1" fmla="*/ 1800658 w 4055165"/>
              <a:gd name="connsiteY1" fmla="*/ 0 h 2454963"/>
              <a:gd name="connsiteX2" fmla="*/ 1822007 w 4055165"/>
              <a:gd name="connsiteY2" fmla="*/ 105744 h 2454963"/>
              <a:gd name="connsiteX3" fmla="*/ 2072328 w 4055165"/>
              <a:gd name="connsiteY3" fmla="*/ 271668 h 2454963"/>
              <a:gd name="connsiteX4" fmla="*/ 2322649 w 4055165"/>
              <a:gd name="connsiteY4" fmla="*/ 105744 h 2454963"/>
              <a:gd name="connsiteX5" fmla="*/ 2343998 w 4055165"/>
              <a:gd name="connsiteY5" fmla="*/ 0 h 2454963"/>
              <a:gd name="connsiteX6" fmla="*/ 4055165 w 4055165"/>
              <a:gd name="connsiteY6" fmla="*/ 0 h 2454963"/>
              <a:gd name="connsiteX7" fmla="*/ 4055165 w 4055165"/>
              <a:gd name="connsiteY7" fmla="*/ 2252870 h 2454963"/>
              <a:gd name="connsiteX8" fmla="*/ 2331583 w 4055165"/>
              <a:gd name="connsiteY8" fmla="*/ 2252870 h 2454963"/>
              <a:gd name="connsiteX9" fmla="*/ 2324281 w 4055165"/>
              <a:gd name="connsiteY9" fmla="*/ 2289039 h 2454963"/>
              <a:gd name="connsiteX10" fmla="*/ 2073960 w 4055165"/>
              <a:gd name="connsiteY10" fmla="*/ 2454963 h 2454963"/>
              <a:gd name="connsiteX11" fmla="*/ 1823639 w 4055165"/>
              <a:gd name="connsiteY11" fmla="*/ 2289039 h 2454963"/>
              <a:gd name="connsiteX12" fmla="*/ 1816337 w 4055165"/>
              <a:gd name="connsiteY12" fmla="*/ 2252870 h 2454963"/>
              <a:gd name="connsiteX13" fmla="*/ 0 w 4055165"/>
              <a:gd name="connsiteY13" fmla="*/ 2252870 h 2454963"/>
              <a:gd name="connsiteX14" fmla="*/ 0 w 4055165"/>
              <a:gd name="connsiteY14" fmla="*/ 1433732 h 2454963"/>
              <a:gd name="connsiteX15" fmla="*/ 1 w 4055165"/>
              <a:gd name="connsiteY15" fmla="*/ 1433732 h 2454963"/>
              <a:gd name="connsiteX16" fmla="*/ 271671 w 4055165"/>
              <a:gd name="connsiteY16" fmla="*/ 1162062 h 2454963"/>
              <a:gd name="connsiteX17" fmla="*/ 1 w 4055165"/>
              <a:gd name="connsiteY17" fmla="*/ 890392 h 2454963"/>
              <a:gd name="connsiteX18" fmla="*/ 0 w 4055165"/>
              <a:gd name="connsiteY18" fmla="*/ 890392 h 24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55165" h="2454963">
                <a:moveTo>
                  <a:pt x="0" y="0"/>
                </a:moveTo>
                <a:lnTo>
                  <a:pt x="1800658" y="0"/>
                </a:lnTo>
                <a:lnTo>
                  <a:pt x="1822007" y="105744"/>
                </a:lnTo>
                <a:cubicBezTo>
                  <a:pt x="1863249" y="203251"/>
                  <a:pt x="1959799" y="271668"/>
                  <a:pt x="2072328" y="271668"/>
                </a:cubicBezTo>
                <a:cubicBezTo>
                  <a:pt x="2184857" y="271668"/>
                  <a:pt x="2281407" y="203251"/>
                  <a:pt x="2322649" y="105744"/>
                </a:cubicBezTo>
                <a:lnTo>
                  <a:pt x="2343998" y="0"/>
                </a:lnTo>
                <a:lnTo>
                  <a:pt x="4055165" y="0"/>
                </a:lnTo>
                <a:lnTo>
                  <a:pt x="4055165" y="2252870"/>
                </a:lnTo>
                <a:lnTo>
                  <a:pt x="2331583" y="2252870"/>
                </a:lnTo>
                <a:lnTo>
                  <a:pt x="2324281" y="2289039"/>
                </a:lnTo>
                <a:cubicBezTo>
                  <a:pt x="2283039" y="2386546"/>
                  <a:pt x="2186489" y="2454963"/>
                  <a:pt x="2073960" y="2454963"/>
                </a:cubicBezTo>
                <a:cubicBezTo>
                  <a:pt x="1961431" y="2454963"/>
                  <a:pt x="1864881" y="2386546"/>
                  <a:pt x="1823639" y="2289039"/>
                </a:cubicBezTo>
                <a:lnTo>
                  <a:pt x="1816337" y="2252870"/>
                </a:lnTo>
                <a:lnTo>
                  <a:pt x="0" y="2252870"/>
                </a:lnTo>
                <a:lnTo>
                  <a:pt x="0" y="1433732"/>
                </a:lnTo>
                <a:lnTo>
                  <a:pt x="1" y="1433732"/>
                </a:lnTo>
                <a:cubicBezTo>
                  <a:pt x="150040" y="1433732"/>
                  <a:pt x="271671" y="1312101"/>
                  <a:pt x="271671" y="1162062"/>
                </a:cubicBezTo>
                <a:cubicBezTo>
                  <a:pt x="271671" y="1012023"/>
                  <a:pt x="150040" y="890392"/>
                  <a:pt x="1" y="890392"/>
                </a:cubicBezTo>
                <a:lnTo>
                  <a:pt x="0" y="89039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hlinkClick r:id="rId8" action="ppaction://hlinksldjump"/>
              </a:rPr>
              <a:t>6</a:t>
            </a:r>
            <a:endParaRPr lang="vi-VN" sz="9600"/>
          </a:p>
          <a:p>
            <a:pPr algn="ctr"/>
            <a:endParaRPr lang="vi-VN"/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BAB445E8-D0B4-3F2E-4FAD-7A55D8596659}"/>
              </a:ext>
            </a:extLst>
          </p:cNvPr>
          <p:cNvSpPr/>
          <p:nvPr/>
        </p:nvSpPr>
        <p:spPr>
          <a:xfrm>
            <a:off x="4335" y="4417170"/>
            <a:ext cx="4353339" cy="2425148"/>
          </a:xfrm>
          <a:custGeom>
            <a:avLst/>
            <a:gdLst>
              <a:gd name="connsiteX0" fmla="*/ 0 w 4353339"/>
              <a:gd name="connsiteY0" fmla="*/ 0 h 2425148"/>
              <a:gd name="connsiteX1" fmla="*/ 1851311 w 4353339"/>
              <a:gd name="connsiteY1" fmla="*/ 0 h 2425148"/>
              <a:gd name="connsiteX2" fmla="*/ 1850309 w 4353339"/>
              <a:gd name="connsiteY2" fmla="*/ 9937 h 2425148"/>
              <a:gd name="connsiteX3" fmla="*/ 2121979 w 4353339"/>
              <a:gd name="connsiteY3" fmla="*/ 281607 h 2425148"/>
              <a:gd name="connsiteX4" fmla="*/ 2393649 w 4353339"/>
              <a:gd name="connsiteY4" fmla="*/ 9937 h 2425148"/>
              <a:gd name="connsiteX5" fmla="*/ 2392647 w 4353339"/>
              <a:gd name="connsiteY5" fmla="*/ 0 h 2425148"/>
              <a:gd name="connsiteX6" fmla="*/ 4081670 w 4353339"/>
              <a:gd name="connsiteY6" fmla="*/ 0 h 2425148"/>
              <a:gd name="connsiteX7" fmla="*/ 4081670 w 4353339"/>
              <a:gd name="connsiteY7" fmla="*/ 1002016 h 2425148"/>
              <a:gd name="connsiteX8" fmla="*/ 4136420 w 4353339"/>
              <a:gd name="connsiteY8" fmla="*/ 1007536 h 2425148"/>
              <a:gd name="connsiteX9" fmla="*/ 4353339 w 4353339"/>
              <a:gd name="connsiteY9" fmla="*/ 1273686 h 2425148"/>
              <a:gd name="connsiteX10" fmla="*/ 4136420 w 4353339"/>
              <a:gd name="connsiteY10" fmla="*/ 1539837 h 2425148"/>
              <a:gd name="connsiteX11" fmla="*/ 4081670 w 4353339"/>
              <a:gd name="connsiteY11" fmla="*/ 1545356 h 2425148"/>
              <a:gd name="connsiteX12" fmla="*/ 4081670 w 4353339"/>
              <a:gd name="connsiteY12" fmla="*/ 2425148 h 2425148"/>
              <a:gd name="connsiteX13" fmla="*/ 0 w 4353339"/>
              <a:gd name="connsiteY13" fmla="*/ 2425148 h 242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53339" h="2425148">
                <a:moveTo>
                  <a:pt x="0" y="0"/>
                </a:moveTo>
                <a:lnTo>
                  <a:pt x="1851311" y="0"/>
                </a:lnTo>
                <a:lnTo>
                  <a:pt x="1850309" y="9937"/>
                </a:lnTo>
                <a:cubicBezTo>
                  <a:pt x="1850309" y="159976"/>
                  <a:pt x="1971940" y="281607"/>
                  <a:pt x="2121979" y="281607"/>
                </a:cubicBezTo>
                <a:cubicBezTo>
                  <a:pt x="2272018" y="281607"/>
                  <a:pt x="2393649" y="159976"/>
                  <a:pt x="2393649" y="9937"/>
                </a:cubicBezTo>
                <a:lnTo>
                  <a:pt x="2392647" y="0"/>
                </a:lnTo>
                <a:lnTo>
                  <a:pt x="4081670" y="0"/>
                </a:lnTo>
                <a:lnTo>
                  <a:pt x="4081670" y="1002016"/>
                </a:lnTo>
                <a:lnTo>
                  <a:pt x="4136420" y="1007536"/>
                </a:lnTo>
                <a:cubicBezTo>
                  <a:pt x="4260216" y="1032868"/>
                  <a:pt x="4353339" y="1142402"/>
                  <a:pt x="4353339" y="1273686"/>
                </a:cubicBezTo>
                <a:cubicBezTo>
                  <a:pt x="4353339" y="1404970"/>
                  <a:pt x="4260216" y="1514505"/>
                  <a:pt x="4136420" y="1539837"/>
                </a:cubicBezTo>
                <a:lnTo>
                  <a:pt x="4081670" y="1545356"/>
                </a:lnTo>
                <a:lnTo>
                  <a:pt x="4081670" y="2425148"/>
                </a:lnTo>
                <a:lnTo>
                  <a:pt x="0" y="2425148"/>
                </a:lnTo>
                <a:close/>
              </a:path>
            </a:pathLst>
          </a:custGeom>
          <a:solidFill>
            <a:srgbClr val="E28F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hlinkClick r:id="rId9" action="ppaction://hlinksldjump"/>
              </a:rPr>
              <a:t>7</a:t>
            </a:r>
            <a:endParaRPr lang="vi-VN"/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C5215BCD-0D90-1160-49B0-B4FF56DD179A}"/>
              </a:ext>
            </a:extLst>
          </p:cNvPr>
          <p:cNvSpPr/>
          <p:nvPr/>
        </p:nvSpPr>
        <p:spPr>
          <a:xfrm>
            <a:off x="4077235" y="2257382"/>
            <a:ext cx="4319381" cy="2517501"/>
          </a:xfrm>
          <a:custGeom>
            <a:avLst/>
            <a:gdLst>
              <a:gd name="connsiteX0" fmla="*/ 0 w 4313584"/>
              <a:gd name="connsiteY0" fmla="*/ 0 h 2509627"/>
              <a:gd name="connsiteX1" fmla="*/ 1741484 w 4313584"/>
              <a:gd name="connsiteY1" fmla="*/ 0 h 2509627"/>
              <a:gd name="connsiteX2" fmla="*/ 1762833 w 4313584"/>
              <a:gd name="connsiteY2" fmla="*/ 105744 h 2509627"/>
              <a:gd name="connsiteX3" fmla="*/ 2013153 w 4313584"/>
              <a:gd name="connsiteY3" fmla="*/ 271668 h 2509627"/>
              <a:gd name="connsiteX4" fmla="*/ 2263474 w 4313584"/>
              <a:gd name="connsiteY4" fmla="*/ 105744 h 2509627"/>
              <a:gd name="connsiteX5" fmla="*/ 2284823 w 4313584"/>
              <a:gd name="connsiteY5" fmla="*/ 0 h 2509627"/>
              <a:gd name="connsiteX6" fmla="*/ 4041913 w 4313584"/>
              <a:gd name="connsiteY6" fmla="*/ 0 h 2509627"/>
              <a:gd name="connsiteX7" fmla="*/ 4041913 w 4313584"/>
              <a:gd name="connsiteY7" fmla="*/ 890392 h 2509627"/>
              <a:gd name="connsiteX8" fmla="*/ 4041914 w 4313584"/>
              <a:gd name="connsiteY8" fmla="*/ 890392 h 2509627"/>
              <a:gd name="connsiteX9" fmla="*/ 4313584 w 4313584"/>
              <a:gd name="connsiteY9" fmla="*/ 1162062 h 2509627"/>
              <a:gd name="connsiteX10" fmla="*/ 4041914 w 4313584"/>
              <a:gd name="connsiteY10" fmla="*/ 1433732 h 2509627"/>
              <a:gd name="connsiteX11" fmla="*/ 4041913 w 4313584"/>
              <a:gd name="connsiteY11" fmla="*/ 1433732 h 2509627"/>
              <a:gd name="connsiteX12" fmla="*/ 4041913 w 4313584"/>
              <a:gd name="connsiteY12" fmla="*/ 2252870 h 2509627"/>
              <a:gd name="connsiteX13" fmla="*/ 2296696 w 4313584"/>
              <a:gd name="connsiteY13" fmla="*/ 2252870 h 2509627"/>
              <a:gd name="connsiteX14" fmla="*/ 2278358 w 4313584"/>
              <a:gd name="connsiteY14" fmla="*/ 2343703 h 2509627"/>
              <a:gd name="connsiteX15" fmla="*/ 2028037 w 4313584"/>
              <a:gd name="connsiteY15" fmla="*/ 2509627 h 2509627"/>
              <a:gd name="connsiteX16" fmla="*/ 1777717 w 4313584"/>
              <a:gd name="connsiteY16" fmla="*/ 2343703 h 2509627"/>
              <a:gd name="connsiteX17" fmla="*/ 1759378 w 4313584"/>
              <a:gd name="connsiteY17" fmla="*/ 2252870 h 2509627"/>
              <a:gd name="connsiteX18" fmla="*/ 0 w 4313584"/>
              <a:gd name="connsiteY18" fmla="*/ 2252870 h 2509627"/>
              <a:gd name="connsiteX19" fmla="*/ 0 w 4313584"/>
              <a:gd name="connsiteY19" fmla="*/ 1437603 h 2509627"/>
              <a:gd name="connsiteX20" fmla="*/ 54750 w 4313584"/>
              <a:gd name="connsiteY20" fmla="*/ 1432084 h 2509627"/>
              <a:gd name="connsiteX21" fmla="*/ 271669 w 4313584"/>
              <a:gd name="connsiteY21" fmla="*/ 1165933 h 2509627"/>
              <a:gd name="connsiteX22" fmla="*/ 54750 w 4313584"/>
              <a:gd name="connsiteY22" fmla="*/ 899783 h 2509627"/>
              <a:gd name="connsiteX23" fmla="*/ 0 w 4313584"/>
              <a:gd name="connsiteY23" fmla="*/ 894263 h 25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13584" h="2509627">
                <a:moveTo>
                  <a:pt x="0" y="0"/>
                </a:moveTo>
                <a:lnTo>
                  <a:pt x="1741484" y="0"/>
                </a:lnTo>
                <a:lnTo>
                  <a:pt x="1762833" y="105744"/>
                </a:lnTo>
                <a:cubicBezTo>
                  <a:pt x="1804074" y="203251"/>
                  <a:pt x="1900624" y="271668"/>
                  <a:pt x="2013153" y="271668"/>
                </a:cubicBezTo>
                <a:cubicBezTo>
                  <a:pt x="2125683" y="271668"/>
                  <a:pt x="2222232" y="203251"/>
                  <a:pt x="2263474" y="105744"/>
                </a:cubicBezTo>
                <a:lnTo>
                  <a:pt x="2284823" y="0"/>
                </a:lnTo>
                <a:lnTo>
                  <a:pt x="4041913" y="0"/>
                </a:lnTo>
                <a:lnTo>
                  <a:pt x="4041913" y="890392"/>
                </a:lnTo>
                <a:lnTo>
                  <a:pt x="4041914" y="890392"/>
                </a:lnTo>
                <a:cubicBezTo>
                  <a:pt x="4191953" y="890392"/>
                  <a:pt x="4313584" y="1012023"/>
                  <a:pt x="4313584" y="1162062"/>
                </a:cubicBezTo>
                <a:cubicBezTo>
                  <a:pt x="4313584" y="1312101"/>
                  <a:pt x="4191953" y="1433732"/>
                  <a:pt x="4041914" y="1433732"/>
                </a:cubicBezTo>
                <a:lnTo>
                  <a:pt x="4041913" y="1433732"/>
                </a:lnTo>
                <a:lnTo>
                  <a:pt x="4041913" y="2252870"/>
                </a:lnTo>
                <a:lnTo>
                  <a:pt x="2296696" y="2252870"/>
                </a:lnTo>
                <a:lnTo>
                  <a:pt x="2278358" y="2343703"/>
                </a:lnTo>
                <a:cubicBezTo>
                  <a:pt x="2237116" y="2441210"/>
                  <a:pt x="2140567" y="2509627"/>
                  <a:pt x="2028037" y="2509627"/>
                </a:cubicBezTo>
                <a:cubicBezTo>
                  <a:pt x="1915508" y="2509627"/>
                  <a:pt x="1818958" y="2441210"/>
                  <a:pt x="1777717" y="2343703"/>
                </a:cubicBezTo>
                <a:lnTo>
                  <a:pt x="1759378" y="2252870"/>
                </a:lnTo>
                <a:lnTo>
                  <a:pt x="0" y="2252870"/>
                </a:lnTo>
                <a:lnTo>
                  <a:pt x="0" y="1437603"/>
                </a:lnTo>
                <a:lnTo>
                  <a:pt x="54750" y="1432084"/>
                </a:lnTo>
                <a:cubicBezTo>
                  <a:pt x="178546" y="1406752"/>
                  <a:pt x="271669" y="1297217"/>
                  <a:pt x="271669" y="1165933"/>
                </a:cubicBezTo>
                <a:cubicBezTo>
                  <a:pt x="271669" y="1034649"/>
                  <a:pt x="178546" y="925115"/>
                  <a:pt x="54750" y="899783"/>
                </a:cubicBezTo>
                <a:lnTo>
                  <a:pt x="0" y="89426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hlinkClick r:id="rId10" action="ppaction://hlinksldjump"/>
              </a:rPr>
              <a:t>5</a:t>
            </a:r>
            <a:endParaRPr lang="vi-VN" sz="9600"/>
          </a:p>
        </p:txBody>
      </p:sp>
      <p:sp>
        <p:nvSpPr>
          <p:cNvPr id="17" name="Mũi tên: Phải Có Sọc 16">
            <a:hlinkClick r:id="rId11" action="ppaction://hlinksldjump"/>
            <a:extLst>
              <a:ext uri="{FF2B5EF4-FFF2-40B4-BE49-F238E27FC236}">
                <a16:creationId xmlns:a16="http://schemas.microsoft.com/office/drawing/2014/main" id="{6CAF7EFA-9CB4-83D0-33B3-D831A97D5866}"/>
              </a:ext>
            </a:extLst>
          </p:cNvPr>
          <p:cNvSpPr/>
          <p:nvPr/>
        </p:nvSpPr>
        <p:spPr>
          <a:xfrm>
            <a:off x="11134114" y="6033638"/>
            <a:ext cx="874059" cy="766482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BB5ECA1F-27C0-6D20-A837-5D46AD2CE42B}"/>
              </a:ext>
            </a:extLst>
          </p:cNvPr>
          <p:cNvSpPr/>
          <p:nvPr/>
        </p:nvSpPr>
        <p:spPr>
          <a:xfrm>
            <a:off x="4086439" y="4473115"/>
            <a:ext cx="4313584" cy="2384885"/>
          </a:xfrm>
          <a:custGeom>
            <a:avLst/>
            <a:gdLst>
              <a:gd name="connsiteX0" fmla="*/ 0 w 4313584"/>
              <a:gd name="connsiteY0" fmla="*/ 0 h 2425148"/>
              <a:gd name="connsiteX1" fmla="*/ 1744117 w 4313584"/>
              <a:gd name="connsiteY1" fmla="*/ 0 h 2425148"/>
              <a:gd name="connsiteX2" fmla="*/ 1743115 w 4313584"/>
              <a:gd name="connsiteY2" fmla="*/ 9937 h 2425148"/>
              <a:gd name="connsiteX3" fmla="*/ 2014785 w 4313584"/>
              <a:gd name="connsiteY3" fmla="*/ 281607 h 2425148"/>
              <a:gd name="connsiteX4" fmla="*/ 2286455 w 4313584"/>
              <a:gd name="connsiteY4" fmla="*/ 9937 h 2425148"/>
              <a:gd name="connsiteX5" fmla="*/ 2285453 w 4313584"/>
              <a:gd name="connsiteY5" fmla="*/ 0 h 2425148"/>
              <a:gd name="connsiteX6" fmla="*/ 4041913 w 4313584"/>
              <a:gd name="connsiteY6" fmla="*/ 0 h 2425148"/>
              <a:gd name="connsiteX7" fmla="*/ 4041913 w 4313584"/>
              <a:gd name="connsiteY7" fmla="*/ 998145 h 2425148"/>
              <a:gd name="connsiteX8" fmla="*/ 4041914 w 4313584"/>
              <a:gd name="connsiteY8" fmla="*/ 998145 h 2425148"/>
              <a:gd name="connsiteX9" fmla="*/ 4313584 w 4313584"/>
              <a:gd name="connsiteY9" fmla="*/ 1269815 h 2425148"/>
              <a:gd name="connsiteX10" fmla="*/ 4041914 w 4313584"/>
              <a:gd name="connsiteY10" fmla="*/ 1541485 h 2425148"/>
              <a:gd name="connsiteX11" fmla="*/ 4041913 w 4313584"/>
              <a:gd name="connsiteY11" fmla="*/ 1541485 h 2425148"/>
              <a:gd name="connsiteX12" fmla="*/ 4041913 w 4313584"/>
              <a:gd name="connsiteY12" fmla="*/ 2425148 h 2425148"/>
              <a:gd name="connsiteX13" fmla="*/ 0 w 4313584"/>
              <a:gd name="connsiteY13" fmla="*/ 2425148 h 2425148"/>
              <a:gd name="connsiteX14" fmla="*/ 0 w 4313584"/>
              <a:gd name="connsiteY14" fmla="*/ 1545356 h 2425148"/>
              <a:gd name="connsiteX15" fmla="*/ 54750 w 4313584"/>
              <a:gd name="connsiteY15" fmla="*/ 1539837 h 2425148"/>
              <a:gd name="connsiteX16" fmla="*/ 271669 w 4313584"/>
              <a:gd name="connsiteY16" fmla="*/ 1273686 h 2425148"/>
              <a:gd name="connsiteX17" fmla="*/ 54750 w 4313584"/>
              <a:gd name="connsiteY17" fmla="*/ 1007536 h 2425148"/>
              <a:gd name="connsiteX18" fmla="*/ 0 w 4313584"/>
              <a:gd name="connsiteY18" fmla="*/ 1002016 h 242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3584" h="2425148">
                <a:moveTo>
                  <a:pt x="0" y="0"/>
                </a:moveTo>
                <a:lnTo>
                  <a:pt x="1744117" y="0"/>
                </a:lnTo>
                <a:lnTo>
                  <a:pt x="1743115" y="9937"/>
                </a:lnTo>
                <a:cubicBezTo>
                  <a:pt x="1743115" y="159976"/>
                  <a:pt x="1864746" y="281607"/>
                  <a:pt x="2014785" y="281607"/>
                </a:cubicBezTo>
                <a:cubicBezTo>
                  <a:pt x="2164824" y="281607"/>
                  <a:pt x="2286455" y="159976"/>
                  <a:pt x="2286455" y="9937"/>
                </a:cubicBezTo>
                <a:lnTo>
                  <a:pt x="2285453" y="0"/>
                </a:lnTo>
                <a:lnTo>
                  <a:pt x="4041913" y="0"/>
                </a:lnTo>
                <a:lnTo>
                  <a:pt x="4041913" y="998145"/>
                </a:lnTo>
                <a:lnTo>
                  <a:pt x="4041914" y="998145"/>
                </a:lnTo>
                <a:cubicBezTo>
                  <a:pt x="4191953" y="998145"/>
                  <a:pt x="4313584" y="1119776"/>
                  <a:pt x="4313584" y="1269815"/>
                </a:cubicBezTo>
                <a:cubicBezTo>
                  <a:pt x="4313584" y="1419854"/>
                  <a:pt x="4191953" y="1541485"/>
                  <a:pt x="4041914" y="1541485"/>
                </a:cubicBezTo>
                <a:lnTo>
                  <a:pt x="4041913" y="1541485"/>
                </a:lnTo>
                <a:lnTo>
                  <a:pt x="4041913" y="2425148"/>
                </a:lnTo>
                <a:lnTo>
                  <a:pt x="0" y="2425148"/>
                </a:lnTo>
                <a:lnTo>
                  <a:pt x="0" y="1545356"/>
                </a:lnTo>
                <a:lnTo>
                  <a:pt x="54750" y="1539837"/>
                </a:lnTo>
                <a:cubicBezTo>
                  <a:pt x="178546" y="1514505"/>
                  <a:pt x="271669" y="1404970"/>
                  <a:pt x="271669" y="1273686"/>
                </a:cubicBezTo>
                <a:cubicBezTo>
                  <a:pt x="271669" y="1142402"/>
                  <a:pt x="178546" y="1032868"/>
                  <a:pt x="54750" y="1007536"/>
                </a:cubicBezTo>
                <a:lnTo>
                  <a:pt x="0" y="100201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hlinkClick r:id="rId12" action="ppaction://hlinksldjump"/>
              </a:rPr>
              <a:t>8</a:t>
            </a:r>
            <a:endParaRPr lang="vi-VN" sz="9600"/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97C03151-3E72-13B7-C679-B549AB2EA58B}"/>
              </a:ext>
            </a:extLst>
          </p:cNvPr>
          <p:cNvSpPr/>
          <p:nvPr/>
        </p:nvSpPr>
        <p:spPr>
          <a:xfrm>
            <a:off x="8107105" y="4461831"/>
            <a:ext cx="4055165" cy="2407451"/>
          </a:xfrm>
          <a:custGeom>
            <a:avLst/>
            <a:gdLst>
              <a:gd name="connsiteX0" fmla="*/ 0 w 4055165"/>
              <a:gd name="connsiteY0" fmla="*/ 0 h 2425148"/>
              <a:gd name="connsiteX1" fmla="*/ 1803292 w 4055165"/>
              <a:gd name="connsiteY1" fmla="*/ 0 h 2425148"/>
              <a:gd name="connsiteX2" fmla="*/ 1802290 w 4055165"/>
              <a:gd name="connsiteY2" fmla="*/ 9937 h 2425148"/>
              <a:gd name="connsiteX3" fmla="*/ 2073960 w 4055165"/>
              <a:gd name="connsiteY3" fmla="*/ 281607 h 2425148"/>
              <a:gd name="connsiteX4" fmla="*/ 2345630 w 4055165"/>
              <a:gd name="connsiteY4" fmla="*/ 9937 h 2425148"/>
              <a:gd name="connsiteX5" fmla="*/ 2344628 w 4055165"/>
              <a:gd name="connsiteY5" fmla="*/ 0 h 2425148"/>
              <a:gd name="connsiteX6" fmla="*/ 4055165 w 4055165"/>
              <a:gd name="connsiteY6" fmla="*/ 0 h 2425148"/>
              <a:gd name="connsiteX7" fmla="*/ 4055165 w 4055165"/>
              <a:gd name="connsiteY7" fmla="*/ 2425148 h 2425148"/>
              <a:gd name="connsiteX8" fmla="*/ 0 w 4055165"/>
              <a:gd name="connsiteY8" fmla="*/ 2425148 h 2425148"/>
              <a:gd name="connsiteX9" fmla="*/ 0 w 4055165"/>
              <a:gd name="connsiteY9" fmla="*/ 1541485 h 2425148"/>
              <a:gd name="connsiteX10" fmla="*/ 1 w 4055165"/>
              <a:gd name="connsiteY10" fmla="*/ 1541485 h 2425148"/>
              <a:gd name="connsiteX11" fmla="*/ 271671 w 4055165"/>
              <a:gd name="connsiteY11" fmla="*/ 1269815 h 2425148"/>
              <a:gd name="connsiteX12" fmla="*/ 1 w 4055165"/>
              <a:gd name="connsiteY12" fmla="*/ 998145 h 2425148"/>
              <a:gd name="connsiteX13" fmla="*/ 0 w 4055165"/>
              <a:gd name="connsiteY13" fmla="*/ 998145 h 242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55165" h="2425148">
                <a:moveTo>
                  <a:pt x="0" y="0"/>
                </a:moveTo>
                <a:lnTo>
                  <a:pt x="1803292" y="0"/>
                </a:lnTo>
                <a:lnTo>
                  <a:pt x="1802290" y="9937"/>
                </a:lnTo>
                <a:cubicBezTo>
                  <a:pt x="1802290" y="159976"/>
                  <a:pt x="1923921" y="281607"/>
                  <a:pt x="2073960" y="281607"/>
                </a:cubicBezTo>
                <a:cubicBezTo>
                  <a:pt x="2223999" y="281607"/>
                  <a:pt x="2345630" y="159976"/>
                  <a:pt x="2345630" y="9937"/>
                </a:cubicBezTo>
                <a:lnTo>
                  <a:pt x="2344628" y="0"/>
                </a:lnTo>
                <a:lnTo>
                  <a:pt x="4055165" y="0"/>
                </a:lnTo>
                <a:lnTo>
                  <a:pt x="4055165" y="2425148"/>
                </a:lnTo>
                <a:lnTo>
                  <a:pt x="0" y="2425148"/>
                </a:lnTo>
                <a:lnTo>
                  <a:pt x="0" y="1541485"/>
                </a:lnTo>
                <a:lnTo>
                  <a:pt x="1" y="1541485"/>
                </a:lnTo>
                <a:cubicBezTo>
                  <a:pt x="150040" y="1541485"/>
                  <a:pt x="271671" y="1419854"/>
                  <a:pt x="271671" y="1269815"/>
                </a:cubicBezTo>
                <a:cubicBezTo>
                  <a:pt x="271671" y="1119776"/>
                  <a:pt x="150040" y="998145"/>
                  <a:pt x="1" y="998145"/>
                </a:cubicBezTo>
                <a:lnTo>
                  <a:pt x="0" y="998145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hlinkClick r:id="rId13" action="ppaction://hlinksldjump"/>
              </a:rPr>
              <a:t>9</a:t>
            </a:r>
            <a:endParaRPr lang="vi-VN" sz="9600"/>
          </a:p>
        </p:txBody>
      </p:sp>
    </p:spTree>
    <p:extLst>
      <p:ext uri="{BB962C8B-B14F-4D97-AF65-F5344CB8AC3E}">
        <p14:creationId xmlns:p14="http://schemas.microsoft.com/office/powerpoint/2010/main" val="9810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196215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400" b="1" kern="10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 kern="1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Tin Mừng hôm nay của thánh sử nào?</a:t>
            </a:r>
          </a:p>
          <a:p>
            <a:pPr algn="just"/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4572000" y="4229102"/>
            <a:ext cx="352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/>
              <a:t>Máccô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7B0D05A-3652-BF48-37F1-F4A13E8D52B5}"/>
              </a:ext>
            </a:extLst>
          </p:cNvPr>
          <p:cNvSpPr/>
          <p:nvPr/>
        </p:nvSpPr>
        <p:spPr>
          <a:xfrm>
            <a:off x="757645" y="5429431"/>
            <a:ext cx="1476104" cy="984432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51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024743" y="666750"/>
            <a:ext cx="8795657" cy="198501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2.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 nay Chúa Giê su và các môn đệ sang bờ bên kia vào lúc nào trong ngày?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4572000" y="4229102"/>
            <a:ext cx="352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/>
              <a:t>Chiều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8E02CF9-5793-8E7A-7AF4-226D79E2438C}"/>
              </a:ext>
            </a:extLst>
          </p:cNvPr>
          <p:cNvSpPr/>
          <p:nvPr/>
        </p:nvSpPr>
        <p:spPr>
          <a:xfrm>
            <a:off x="705394" y="5329646"/>
            <a:ext cx="1554480" cy="1136469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7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49"/>
            <a:ext cx="8305800" cy="208951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3.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Chúa Giêsu và các môn đệ đang ở trên thì có chuyện gì xảy ra?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2838450" y="3882926"/>
            <a:ext cx="765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/>
              <a:t>Cuồng phong </a:t>
            </a:r>
            <a:r>
              <a:rPr lang="en-US" sz="7200" b="1" smtClean="0"/>
              <a:t> </a:t>
            </a:r>
            <a:r>
              <a:rPr lang="vi-VN" sz="7200" b="1" smtClean="0"/>
              <a:t>nổi </a:t>
            </a:r>
            <a:r>
              <a:rPr lang="vi-VN" sz="7200" b="1"/>
              <a:t>lên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EB8DD9C-69C1-FB3C-D0AF-28374E63C46D}"/>
              </a:ext>
            </a:extLst>
          </p:cNvPr>
          <p:cNvSpPr/>
          <p:nvPr/>
        </p:nvSpPr>
        <p:spPr>
          <a:xfrm>
            <a:off x="627016" y="5329646"/>
            <a:ext cx="1724297" cy="1162594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192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2141764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4.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cuồng phong nổi lên, sóng nước ập vào thuyền lúc đó Chúa Giê su làm gì?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3638550" y="4229101"/>
            <a:ext cx="443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/>
              <a:t>Chúa ngủ</a:t>
            </a:r>
          </a:p>
        </p:txBody>
      </p:sp>
      <p:sp>
        <p:nvSpPr>
          <p:cNvPr id="5" name="Nút Hành động: Đến Trang chủ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5E0190D-16FC-ECA1-B11F-516BB94EF618}"/>
              </a:ext>
            </a:extLst>
          </p:cNvPr>
          <p:cNvSpPr/>
          <p:nvPr/>
        </p:nvSpPr>
        <p:spPr>
          <a:xfrm>
            <a:off x="444137" y="5429430"/>
            <a:ext cx="1672046" cy="111506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3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196215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5.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 động và Chúa Giêsu thì ngủ các môn đệ như thế nào?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3638550" y="4229101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/>
              <a:t>Hoảng sợ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9F860E3-8D5B-F09B-6326-4829988E661F}"/>
              </a:ext>
            </a:extLst>
          </p:cNvPr>
          <p:cNvSpPr/>
          <p:nvPr/>
        </p:nvSpPr>
        <p:spPr>
          <a:xfrm>
            <a:off x="496389" y="5429430"/>
            <a:ext cx="1476102" cy="106281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29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21940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6.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 vào chỗ trống: “Thầy ơi, chúng ta… Thầy chẳng lo gì sao” ? 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3560173" y="3954781"/>
            <a:ext cx="561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/>
              <a:t>Chết đến nơi rồi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62FC602-9340-B0D4-FAFF-77910F16CDE8}"/>
              </a:ext>
            </a:extLst>
          </p:cNvPr>
          <p:cNvSpPr/>
          <p:nvPr/>
        </p:nvSpPr>
        <p:spPr>
          <a:xfrm>
            <a:off x="535577" y="5355771"/>
            <a:ext cx="1672046" cy="1227909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94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196215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7.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 Giê su thức dậy và truyền cho biển?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3150326" y="3993970"/>
            <a:ext cx="561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/>
              <a:t>Im đi câm đi 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C81548-7DB5-E977-FB03-AE51986EE136}"/>
              </a:ext>
            </a:extLst>
          </p:cNvPr>
          <p:cNvSpPr/>
          <p:nvPr/>
        </p:nvSpPr>
        <p:spPr>
          <a:xfrm>
            <a:off x="561702" y="5381897"/>
            <a:ext cx="1658983" cy="1123406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8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225933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8.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gió tắt, biển lặng như tờ, Chúa Giê su nói gì với các môn đệ?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3333206" y="4033160"/>
            <a:ext cx="5619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/>
              <a:t>Sao nhát thế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78EE91D-6EDA-EFDF-35F0-7B9747623E0A}"/>
              </a:ext>
            </a:extLst>
          </p:cNvPr>
          <p:cNvSpPr/>
          <p:nvPr/>
        </p:nvSpPr>
        <p:spPr>
          <a:xfrm>
            <a:off x="666205" y="5329646"/>
            <a:ext cx="1580605" cy="109728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6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B86AED-A56A-0D40-6F2D-DD0CD4F165F8}"/>
              </a:ext>
            </a:extLst>
          </p:cNvPr>
          <p:cNvSpPr/>
          <p:nvPr/>
        </p:nvSpPr>
        <p:spPr>
          <a:xfrm>
            <a:off x="2514600" y="666750"/>
            <a:ext cx="8305800" cy="196215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9. </a:t>
            </a:r>
            <a:r>
              <a:rPr lang="vi-VN" sz="4400" b="1" kern="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 kiến các sự việc ấy sảy ra, các môn đệ nói với nhau điều gì?</a:t>
            </a:r>
            <a:endParaRPr lang="vi-VN" sz="4400" b="1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E89E6B-E87A-7A43-2EF0-4EBDAF9514F6}"/>
              </a:ext>
            </a:extLst>
          </p:cNvPr>
          <p:cNvSpPr txBox="1"/>
          <p:nvPr/>
        </p:nvSpPr>
        <p:spPr>
          <a:xfrm>
            <a:off x="2706189" y="3877092"/>
            <a:ext cx="5619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/>
              <a:t>Người này </a:t>
            </a:r>
            <a:endParaRPr lang="en-US" sz="6600" b="1" smtClean="0"/>
          </a:p>
          <a:p>
            <a:pPr algn="ctr"/>
            <a:r>
              <a:rPr lang="vi-VN" sz="6600" b="1" smtClean="0"/>
              <a:t>là </a:t>
            </a:r>
            <a:r>
              <a:rPr lang="vi-VN" sz="6600" b="1"/>
              <a:t>ai</a:t>
            </a:r>
          </a:p>
        </p:txBody>
      </p:sp>
      <p:sp>
        <p:nvSpPr>
          <p:cNvPr id="4" name="Nút Hành động: Đến Trang chủ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71EB1BD-C744-CB68-3ED0-720BBC645F45}"/>
              </a:ext>
            </a:extLst>
          </p:cNvPr>
          <p:cNvSpPr/>
          <p:nvPr/>
        </p:nvSpPr>
        <p:spPr>
          <a:xfrm>
            <a:off x="522514" y="5290457"/>
            <a:ext cx="1371600" cy="113891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0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4" y="2883133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5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428" y="-159658"/>
            <a:ext cx="6017305" cy="60173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05943" y="-166914"/>
            <a:ext cx="6037943" cy="6017305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93" y="2438399"/>
            <a:ext cx="1532308" cy="1291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881986" y="2875002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</a:t>
            </a:r>
            <a:r>
              <a:rPr lang="en-US" sz="6600" smtClean="0">
                <a:solidFill>
                  <a:srgbClr val="FFC000"/>
                </a:solidFill>
                <a:latin typeface="SVN-Neutraface 2" panose="02000600040000020004" pitchFamily="2" charset="0"/>
              </a:rPr>
              <a:t>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7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3604165" y="3893739"/>
            <a:ext cx="499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50"/>
                </a:solidFill>
                <a:latin typeface="SVN-Neutraface 2" panose="02000600040000020004" pitchFamily="2" charset="0"/>
              </a:rPr>
              <a:t>MÁCCÔ </a:t>
            </a:r>
            <a:r>
              <a:rPr lang="en-US" sz="4400">
                <a:solidFill>
                  <a:srgbClr val="00B050"/>
                </a:solidFill>
                <a:latin typeface="SVN-Neutraface 2" panose="02000600040000020004" pitchFamily="2" charset="0"/>
              </a:rPr>
              <a:t>4, </a:t>
            </a:r>
            <a:r>
              <a:rPr lang="en-US" sz="4400" smtClean="0">
                <a:solidFill>
                  <a:srgbClr val="00B050"/>
                </a:solidFill>
                <a:latin typeface="SVN-Neutraface 2" panose="02000600040000020004" pitchFamily="2" charset="0"/>
              </a:rPr>
              <a:t>35-41</a:t>
            </a:r>
            <a:endParaRPr lang="vi-VN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68872" y="97213"/>
            <a:ext cx="5923128" cy="6696774"/>
          </a:xfrm>
          <a:prstGeom prst="rect">
            <a:avLst/>
          </a:prstGeom>
          <a:gradFill>
            <a:gsLst>
              <a:gs pos="2000">
                <a:srgbClr val="C2989B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2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6589595" y="840075"/>
            <a:ext cx="395785" cy="498006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8151827">
            <a:off x="5797391" y="153561"/>
            <a:ext cx="1205464" cy="1106453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547EEB80-2B87-193F-7D6A-B2FADFB6F722}"/>
              </a:ext>
            </a:extLst>
          </p:cNvPr>
          <p:cNvSpPr/>
          <p:nvPr/>
        </p:nvSpPr>
        <p:spPr>
          <a:xfrm>
            <a:off x="6581063" y="1788898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8">
            <a:extLst>
              <a:ext uri="{FF2B5EF4-FFF2-40B4-BE49-F238E27FC236}">
                <a16:creationId xmlns:a16="http://schemas.microsoft.com/office/drawing/2014/main" id="{FDCC3F90-EA0F-412F-6667-DC8B17688DF8}"/>
              </a:ext>
            </a:extLst>
          </p:cNvPr>
          <p:cNvSpPr/>
          <p:nvPr/>
        </p:nvSpPr>
        <p:spPr>
          <a:xfrm rot="8151827">
            <a:off x="5811709" y="1095349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3A10B411-0F7F-0B3E-293E-BD446BA1CB3E}"/>
              </a:ext>
            </a:extLst>
          </p:cNvPr>
          <p:cNvSpPr/>
          <p:nvPr/>
        </p:nvSpPr>
        <p:spPr>
          <a:xfrm>
            <a:off x="6581063" y="2700012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8">
            <a:extLst>
              <a:ext uri="{FF2B5EF4-FFF2-40B4-BE49-F238E27FC236}">
                <a16:creationId xmlns:a16="http://schemas.microsoft.com/office/drawing/2014/main" id="{5159276B-4CAF-4F82-FE43-53A7763EE88C}"/>
              </a:ext>
            </a:extLst>
          </p:cNvPr>
          <p:cNvSpPr/>
          <p:nvPr/>
        </p:nvSpPr>
        <p:spPr>
          <a:xfrm rot="8151827">
            <a:off x="5811709" y="2006463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3082E2A1-28B7-DB6B-8841-369BA47B035C}"/>
              </a:ext>
            </a:extLst>
          </p:cNvPr>
          <p:cNvSpPr/>
          <p:nvPr/>
        </p:nvSpPr>
        <p:spPr>
          <a:xfrm>
            <a:off x="6581063" y="3611126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8">
            <a:extLst>
              <a:ext uri="{FF2B5EF4-FFF2-40B4-BE49-F238E27FC236}">
                <a16:creationId xmlns:a16="http://schemas.microsoft.com/office/drawing/2014/main" id="{936C705B-39A7-DE3E-7A92-1D06994CE45B}"/>
              </a:ext>
            </a:extLst>
          </p:cNvPr>
          <p:cNvSpPr/>
          <p:nvPr/>
        </p:nvSpPr>
        <p:spPr>
          <a:xfrm rot="8151827">
            <a:off x="5811709" y="2917577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53FAAFF1-E1C9-CCF5-6335-EFDE4E125A1E}"/>
              </a:ext>
            </a:extLst>
          </p:cNvPr>
          <p:cNvSpPr/>
          <p:nvPr/>
        </p:nvSpPr>
        <p:spPr>
          <a:xfrm>
            <a:off x="6581063" y="4522240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8">
            <a:extLst>
              <a:ext uri="{FF2B5EF4-FFF2-40B4-BE49-F238E27FC236}">
                <a16:creationId xmlns:a16="http://schemas.microsoft.com/office/drawing/2014/main" id="{6B5B6EBF-11E3-9705-20D4-C6A71955B2A1}"/>
              </a:ext>
            </a:extLst>
          </p:cNvPr>
          <p:cNvSpPr/>
          <p:nvPr/>
        </p:nvSpPr>
        <p:spPr>
          <a:xfrm rot="8151827">
            <a:off x="5811709" y="3828691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23D2AB73-EC73-42AF-E4BA-81998CCA5BAD}"/>
              </a:ext>
            </a:extLst>
          </p:cNvPr>
          <p:cNvSpPr/>
          <p:nvPr/>
        </p:nvSpPr>
        <p:spPr>
          <a:xfrm>
            <a:off x="6581063" y="5433354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8">
            <a:extLst>
              <a:ext uri="{FF2B5EF4-FFF2-40B4-BE49-F238E27FC236}">
                <a16:creationId xmlns:a16="http://schemas.microsoft.com/office/drawing/2014/main" id="{D90B0D1E-88D2-CFAC-DC0A-EEC2F414C675}"/>
              </a:ext>
            </a:extLst>
          </p:cNvPr>
          <p:cNvSpPr/>
          <p:nvPr/>
        </p:nvSpPr>
        <p:spPr>
          <a:xfrm rot="8151827">
            <a:off x="5811709" y="4739805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BC247913-D027-C1AB-1430-51293ACF4FD4}"/>
              </a:ext>
            </a:extLst>
          </p:cNvPr>
          <p:cNvCxnSpPr>
            <a:cxnSpLocks/>
          </p:cNvCxnSpPr>
          <p:nvPr/>
        </p:nvCxnSpPr>
        <p:spPr>
          <a:xfrm flipH="1">
            <a:off x="11662117" y="631796"/>
            <a:ext cx="26747" cy="574480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04C17CC-94F6-0DFD-309B-F64BAC16D93E}"/>
              </a:ext>
            </a:extLst>
          </p:cNvPr>
          <p:cNvCxnSpPr>
            <a:cxnSpLocks/>
          </p:cNvCxnSpPr>
          <p:nvPr/>
        </p:nvCxnSpPr>
        <p:spPr>
          <a:xfrm>
            <a:off x="7100545" y="631796"/>
            <a:ext cx="4730384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04D7EE47-A166-05FE-601C-C94269172747}"/>
              </a:ext>
            </a:extLst>
          </p:cNvPr>
          <p:cNvCxnSpPr>
            <a:cxnSpLocks/>
          </p:cNvCxnSpPr>
          <p:nvPr/>
        </p:nvCxnSpPr>
        <p:spPr>
          <a:xfrm>
            <a:off x="7092013" y="6292065"/>
            <a:ext cx="4561572" cy="4986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E657F757-EEB1-A023-7B35-F34B4630B11F}"/>
              </a:ext>
            </a:extLst>
          </p:cNvPr>
          <p:cNvCxnSpPr>
            <a:cxnSpLocks/>
          </p:cNvCxnSpPr>
          <p:nvPr/>
        </p:nvCxnSpPr>
        <p:spPr>
          <a:xfrm>
            <a:off x="7100545" y="660352"/>
            <a:ext cx="0" cy="5660269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Hình ảnh 23" descr="Ảnh có chứa Mặt người, trang phục, phim hoạt hình, người&#10;&#10;Mô tả được tạo tự động">
            <a:extLst>
              <a:ext uri="{FF2B5EF4-FFF2-40B4-BE49-F238E27FC236}">
                <a16:creationId xmlns:a16="http://schemas.microsoft.com/office/drawing/2014/main" id="{037ECB3D-3EE2-9FA6-F97B-2A5BB6F34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39" y="2606908"/>
            <a:ext cx="4094814" cy="4051475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6F4913BE-3838-703B-4794-8317D12B44FE}"/>
              </a:ext>
            </a:extLst>
          </p:cNvPr>
          <p:cNvSpPr txBox="1"/>
          <p:nvPr/>
        </p:nvSpPr>
        <p:spPr>
          <a:xfrm>
            <a:off x="6940418" y="1443490"/>
            <a:ext cx="4792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Kinh Thánh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7578F757-ABA1-9E28-1392-28630FD2DA6A}"/>
              </a:ext>
            </a:extLst>
          </p:cNvPr>
          <p:cNvSpPr/>
          <p:nvPr/>
        </p:nvSpPr>
        <p:spPr>
          <a:xfrm>
            <a:off x="391886" y="500834"/>
            <a:ext cx="5640036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SVN-Caprica Script" pitchFamily="2" charset="0"/>
              </a:rPr>
              <a:t>Tin Mừng theo </a:t>
            </a:r>
            <a:r>
              <a:rPr lang="en-US" sz="4400" smtClean="0">
                <a:solidFill>
                  <a:schemeClr val="tx1"/>
                </a:solidFill>
                <a:latin typeface="SVN-Caprica Script" pitchFamily="2" charset="0"/>
              </a:rPr>
              <a:t>thánh Máccô </a:t>
            </a:r>
          </a:p>
          <a:p>
            <a:pPr algn="ctr"/>
            <a:r>
              <a:rPr lang="en-US" sz="4400" smtClean="0">
                <a:solidFill>
                  <a:schemeClr val="tx1"/>
                </a:solidFill>
                <a:latin typeface="SVN-Caprica Script" pitchFamily="2" charset="0"/>
              </a:rPr>
              <a:t>Mc</a:t>
            </a:r>
            <a:r>
              <a:rPr lang="en-US" sz="4400">
                <a:solidFill>
                  <a:schemeClr val="tx1"/>
                </a:solidFill>
                <a:latin typeface="SVN-Caprica Script" pitchFamily="2" charset="0"/>
              </a:rPr>
              <a:t>. 4</a:t>
            </a:r>
            <a:r>
              <a:rPr lang="en-US" sz="4400" smtClean="0">
                <a:solidFill>
                  <a:schemeClr val="tx1"/>
                </a:solidFill>
                <a:latin typeface="SVN-Caprica Script" pitchFamily="2" charset="0"/>
              </a:rPr>
              <a:t>. 35-41</a:t>
            </a:r>
            <a:endParaRPr lang="vi-VN" sz="4400">
              <a:solidFill>
                <a:schemeClr val="tx1"/>
              </a:solidFill>
              <a:latin typeface="SVN-Caprica Script" pitchFamily="2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A64ACD3-14F5-5859-CF1A-BF3DA421F1F7}"/>
              </a:ext>
            </a:extLst>
          </p:cNvPr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9BC879B-4137-B8D3-F988-D45A74EADF02}"/>
              </a:ext>
            </a:extLst>
          </p:cNvPr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38AD8A0C-7C21-E42F-203F-F7DF0FC2B1EC}"/>
              </a:ext>
            </a:extLst>
          </p:cNvPr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63FBC96-8F6F-B51D-FA2A-996D6B1DDB2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F1A4DF3-201C-DEEE-C5C0-F5D17E126FB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>
              <a:extLst>
                <a:ext uri="{FF2B5EF4-FFF2-40B4-BE49-F238E27FC236}">
                  <a16:creationId xmlns:a16="http://schemas.microsoft.com/office/drawing/2014/main" id="{12867A58-6FE4-AC69-1F43-14F6A850E679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E9D83572-F52E-4E67-2FC9-B9F412A8C6F5}"/>
              </a:ext>
            </a:extLst>
          </p:cNvPr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>
              <a:extLst>
                <a:ext uri="{FF2B5EF4-FFF2-40B4-BE49-F238E27FC236}">
                  <a16:creationId xmlns:a16="http://schemas.microsoft.com/office/drawing/2014/main" id="{F798B44E-3BB3-4EA9-545D-3F31A37E449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899ECD1E-1486-FE6F-36EA-2F59235CB0A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>
              <a:extLst>
                <a:ext uri="{FF2B5EF4-FFF2-40B4-BE49-F238E27FC236}">
                  <a16:creationId xmlns:a16="http://schemas.microsoft.com/office/drawing/2014/main" id="{271426CF-EA12-35EA-C1AE-0AD41868168B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>
            <a:extLst>
              <a:ext uri="{FF2B5EF4-FFF2-40B4-BE49-F238E27FC236}">
                <a16:creationId xmlns:a16="http://schemas.microsoft.com/office/drawing/2014/main" id="{A237EF8B-1EB0-E718-D069-53A27890FFE5}"/>
              </a:ext>
            </a:extLst>
          </p:cNvPr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>
              <a:extLst>
                <a:ext uri="{FF2B5EF4-FFF2-40B4-BE49-F238E27FC236}">
                  <a16:creationId xmlns:a16="http://schemas.microsoft.com/office/drawing/2014/main" id="{2B9FD163-C93A-BED8-18E7-23C9C7A4C5F7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FF51F668-7588-20A8-B75E-A98374B96CA6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>
              <a:extLst>
                <a:ext uri="{FF2B5EF4-FFF2-40B4-BE49-F238E27FC236}">
                  <a16:creationId xmlns:a16="http://schemas.microsoft.com/office/drawing/2014/main" id="{1D24DCAB-3481-1F56-AE19-D73A20218048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>
            <a:extLst>
              <a:ext uri="{FF2B5EF4-FFF2-40B4-BE49-F238E27FC236}">
                <a16:creationId xmlns:a16="http://schemas.microsoft.com/office/drawing/2014/main" id="{8D7D03B3-4E29-F668-2F03-61F325A4803B}"/>
              </a:ext>
            </a:extLst>
          </p:cNvPr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CE851488-1246-626A-B25D-539A3B022E8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A6F73226-B110-D302-2EF4-8698DFD8313C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>
              <a:extLst>
                <a:ext uri="{FF2B5EF4-FFF2-40B4-BE49-F238E27FC236}">
                  <a16:creationId xmlns:a16="http://schemas.microsoft.com/office/drawing/2014/main" id="{78E9C445-7EA8-0AFC-5DEB-4A4986C40D26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>
            <a:extLst>
              <a:ext uri="{FF2B5EF4-FFF2-40B4-BE49-F238E27FC236}">
                <a16:creationId xmlns:a16="http://schemas.microsoft.com/office/drawing/2014/main" id="{D79B61BC-9A7E-5845-9A13-FB3286823EC3}"/>
              </a:ext>
            </a:extLst>
          </p:cNvPr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>
              <a:extLst>
                <a:ext uri="{FF2B5EF4-FFF2-40B4-BE49-F238E27FC236}">
                  <a16:creationId xmlns:a16="http://schemas.microsoft.com/office/drawing/2014/main" id="{10D835AA-6DEB-BD53-6970-FA8FFB2852A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833EC5F6-4B91-3C61-9E82-BE21803EEE72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>
              <a:extLst>
                <a:ext uri="{FF2B5EF4-FFF2-40B4-BE49-F238E27FC236}">
                  <a16:creationId xmlns:a16="http://schemas.microsoft.com/office/drawing/2014/main" id="{06A4E58D-9E9B-799E-1C9B-F301318120B7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>
            <a:extLst>
              <a:ext uri="{FF2B5EF4-FFF2-40B4-BE49-F238E27FC236}">
                <a16:creationId xmlns:a16="http://schemas.microsoft.com/office/drawing/2014/main" id="{93FA3B83-39B7-2BCE-8792-51EFC50B1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62" flipH="1">
            <a:off x="1171674" y="4577863"/>
            <a:ext cx="1167283" cy="2615771"/>
          </a:xfrm>
          <a:prstGeom prst="rect">
            <a:avLst/>
          </a:prstGeom>
        </p:spPr>
      </p:pic>
      <p:sp>
        <p:nvSpPr>
          <p:cNvPr id="62" name="Tam giác Vuông 61">
            <a:extLst>
              <a:ext uri="{FF2B5EF4-FFF2-40B4-BE49-F238E27FC236}">
                <a16:creationId xmlns:a16="http://schemas.microsoft.com/office/drawing/2014/main" id="{17735A07-89F6-9873-5EC4-31773BDC2A1F}"/>
              </a:ext>
            </a:extLst>
          </p:cNvPr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>
            <a:extLst>
              <a:ext uri="{FF2B5EF4-FFF2-40B4-BE49-F238E27FC236}">
                <a16:creationId xmlns:a16="http://schemas.microsoft.com/office/drawing/2014/main" id="{E3D74457-2844-61B5-75AB-6BB0F926BD99}"/>
              </a:ext>
            </a:extLst>
          </p:cNvPr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>
            <a:extLst>
              <a:ext uri="{FF2B5EF4-FFF2-40B4-BE49-F238E27FC236}">
                <a16:creationId xmlns:a16="http://schemas.microsoft.com/office/drawing/2014/main" id="{1C5F3114-466F-7471-AC36-739564078744}"/>
              </a:ext>
            </a:extLst>
          </p:cNvPr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>
            <a:extLst>
              <a:ext uri="{FF2B5EF4-FFF2-40B4-BE49-F238E27FC236}">
                <a16:creationId xmlns:a16="http://schemas.microsoft.com/office/drawing/2014/main" id="{F828FCD3-71BF-8F12-DDC2-82F7660EA6FD}"/>
              </a:ext>
            </a:extLst>
          </p:cNvPr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Mặt người, trang phục, phim hoạt hình, người&#10;&#10;Mô tả được tạo tự động">
            <a:extLst>
              <a:ext uri="{FF2B5EF4-FFF2-40B4-BE49-F238E27FC236}">
                <a16:creationId xmlns:a16="http://schemas.microsoft.com/office/drawing/2014/main" id="{BB6ED0EA-A8A4-A7FA-4F23-FB273B324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71" y="864119"/>
            <a:ext cx="5065820" cy="5012204"/>
          </a:xfrm>
          <a:prstGeom prst="rect">
            <a:avLst/>
          </a:prstGeom>
        </p:spPr>
      </p:pic>
      <p:pic>
        <p:nvPicPr>
          <p:cNvPr id="23" name="Hình ảnh 22" descr="Ảnh có chứa thực vật, lá cây, cây cối&#10;&#10;Mô tả được tạo tự động">
            <a:extLst>
              <a:ext uri="{FF2B5EF4-FFF2-40B4-BE49-F238E27FC236}">
                <a16:creationId xmlns:a16="http://schemas.microsoft.com/office/drawing/2014/main" id="{F0C99AF5-E214-5882-06F0-7ABD6EA60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43"/>
          <a:stretch/>
        </p:blipFill>
        <p:spPr>
          <a:xfrm rot="18264656" flipH="1">
            <a:off x="9425501" y="31880"/>
            <a:ext cx="2758888" cy="18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9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7578F757-ABA1-9E28-1392-28630FD2DA6A}"/>
              </a:ext>
            </a:extLst>
          </p:cNvPr>
          <p:cNvSpPr/>
          <p:nvPr/>
        </p:nvSpPr>
        <p:spPr>
          <a:xfrm>
            <a:off x="437367" y="440420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>
                <a:solidFill>
                  <a:schemeClr val="tx1"/>
                </a:solidFill>
                <a:latin typeface="+mj-lt"/>
              </a:rPr>
              <a:t>Khi ấy, khi chiều đến, Đức Giê-su nói với các môn đệ : "Chúng ta sang bờ bên kia đi !" Bỏ đám đông ở lại, các ông chở Người đi,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A64ACD3-14F5-5859-CF1A-BF3DA421F1F7}"/>
              </a:ext>
            </a:extLst>
          </p:cNvPr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9BC879B-4137-B8D3-F988-D45A74EADF02}"/>
              </a:ext>
            </a:extLst>
          </p:cNvPr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38AD8A0C-7C21-E42F-203F-F7DF0FC2B1EC}"/>
              </a:ext>
            </a:extLst>
          </p:cNvPr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63FBC96-8F6F-B51D-FA2A-996D6B1DDB2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F1A4DF3-201C-DEEE-C5C0-F5D17E126FB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>
              <a:extLst>
                <a:ext uri="{FF2B5EF4-FFF2-40B4-BE49-F238E27FC236}">
                  <a16:creationId xmlns:a16="http://schemas.microsoft.com/office/drawing/2014/main" id="{12867A58-6FE4-AC69-1F43-14F6A850E679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E9D83572-F52E-4E67-2FC9-B9F412A8C6F5}"/>
              </a:ext>
            </a:extLst>
          </p:cNvPr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>
              <a:extLst>
                <a:ext uri="{FF2B5EF4-FFF2-40B4-BE49-F238E27FC236}">
                  <a16:creationId xmlns:a16="http://schemas.microsoft.com/office/drawing/2014/main" id="{F798B44E-3BB3-4EA9-545D-3F31A37E449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899ECD1E-1486-FE6F-36EA-2F59235CB0A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>
              <a:extLst>
                <a:ext uri="{FF2B5EF4-FFF2-40B4-BE49-F238E27FC236}">
                  <a16:creationId xmlns:a16="http://schemas.microsoft.com/office/drawing/2014/main" id="{271426CF-EA12-35EA-C1AE-0AD41868168B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>
            <a:extLst>
              <a:ext uri="{FF2B5EF4-FFF2-40B4-BE49-F238E27FC236}">
                <a16:creationId xmlns:a16="http://schemas.microsoft.com/office/drawing/2014/main" id="{A237EF8B-1EB0-E718-D069-53A27890FFE5}"/>
              </a:ext>
            </a:extLst>
          </p:cNvPr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>
              <a:extLst>
                <a:ext uri="{FF2B5EF4-FFF2-40B4-BE49-F238E27FC236}">
                  <a16:creationId xmlns:a16="http://schemas.microsoft.com/office/drawing/2014/main" id="{2B9FD163-C93A-BED8-18E7-23C9C7A4C5F7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FF51F668-7588-20A8-B75E-A98374B96CA6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>
              <a:extLst>
                <a:ext uri="{FF2B5EF4-FFF2-40B4-BE49-F238E27FC236}">
                  <a16:creationId xmlns:a16="http://schemas.microsoft.com/office/drawing/2014/main" id="{1D24DCAB-3481-1F56-AE19-D73A20218048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>
            <a:extLst>
              <a:ext uri="{FF2B5EF4-FFF2-40B4-BE49-F238E27FC236}">
                <a16:creationId xmlns:a16="http://schemas.microsoft.com/office/drawing/2014/main" id="{8D7D03B3-4E29-F668-2F03-61F325A4803B}"/>
              </a:ext>
            </a:extLst>
          </p:cNvPr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CE851488-1246-626A-B25D-539A3B022E8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A6F73226-B110-D302-2EF4-8698DFD8313C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>
              <a:extLst>
                <a:ext uri="{FF2B5EF4-FFF2-40B4-BE49-F238E27FC236}">
                  <a16:creationId xmlns:a16="http://schemas.microsoft.com/office/drawing/2014/main" id="{78E9C445-7EA8-0AFC-5DEB-4A4986C40D26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>
            <a:extLst>
              <a:ext uri="{FF2B5EF4-FFF2-40B4-BE49-F238E27FC236}">
                <a16:creationId xmlns:a16="http://schemas.microsoft.com/office/drawing/2014/main" id="{D79B61BC-9A7E-5845-9A13-FB3286823EC3}"/>
              </a:ext>
            </a:extLst>
          </p:cNvPr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>
              <a:extLst>
                <a:ext uri="{FF2B5EF4-FFF2-40B4-BE49-F238E27FC236}">
                  <a16:creationId xmlns:a16="http://schemas.microsoft.com/office/drawing/2014/main" id="{10D835AA-6DEB-BD53-6970-FA8FFB2852A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833EC5F6-4B91-3C61-9E82-BE21803EEE72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>
              <a:extLst>
                <a:ext uri="{FF2B5EF4-FFF2-40B4-BE49-F238E27FC236}">
                  <a16:creationId xmlns:a16="http://schemas.microsoft.com/office/drawing/2014/main" id="{06A4E58D-9E9B-799E-1C9B-F301318120B7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>
            <a:extLst>
              <a:ext uri="{FF2B5EF4-FFF2-40B4-BE49-F238E27FC236}">
                <a16:creationId xmlns:a16="http://schemas.microsoft.com/office/drawing/2014/main" id="{93FA3B83-39B7-2BCE-8792-51EFC50B1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>
            <a:extLst>
              <a:ext uri="{FF2B5EF4-FFF2-40B4-BE49-F238E27FC236}">
                <a16:creationId xmlns:a16="http://schemas.microsoft.com/office/drawing/2014/main" id="{17735A07-89F6-9873-5EC4-31773BDC2A1F}"/>
              </a:ext>
            </a:extLst>
          </p:cNvPr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>
            <a:extLst>
              <a:ext uri="{FF2B5EF4-FFF2-40B4-BE49-F238E27FC236}">
                <a16:creationId xmlns:a16="http://schemas.microsoft.com/office/drawing/2014/main" id="{E3D74457-2844-61B5-75AB-6BB0F926BD99}"/>
              </a:ext>
            </a:extLst>
          </p:cNvPr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>
            <a:extLst>
              <a:ext uri="{FF2B5EF4-FFF2-40B4-BE49-F238E27FC236}">
                <a16:creationId xmlns:a16="http://schemas.microsoft.com/office/drawing/2014/main" id="{1C5F3114-466F-7471-AC36-739564078744}"/>
              </a:ext>
            </a:extLst>
          </p:cNvPr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>
            <a:extLst>
              <a:ext uri="{FF2B5EF4-FFF2-40B4-BE49-F238E27FC236}">
                <a16:creationId xmlns:a16="http://schemas.microsoft.com/office/drawing/2014/main" id="{F828FCD3-71BF-8F12-DDC2-82F7660EA6FD}"/>
              </a:ext>
            </a:extLst>
          </p:cNvPr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69748C-A42D-EB3C-0E69-C50642BB817B}"/>
              </a:ext>
            </a:extLst>
          </p:cNvPr>
          <p:cNvSpPr txBox="1"/>
          <p:nvPr/>
        </p:nvSpPr>
        <p:spPr>
          <a:xfrm>
            <a:off x="7090330" y="1645934"/>
            <a:ext cx="462239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/>
              <a:t>có những thuyền khác cùng theo Người.  Và một trận cuồng phong nổi lên,</a:t>
            </a:r>
            <a:endParaRPr lang="vi-VN"/>
          </a:p>
        </p:txBody>
      </p:sp>
      <p:pic>
        <p:nvPicPr>
          <p:cNvPr id="10" name="Hình ảnh 9" descr="Ảnh có chứa thực vật, lá cây, hoa&#10;&#10;Mô tả được tạo tự động">
            <a:extLst>
              <a:ext uri="{FF2B5EF4-FFF2-40B4-BE49-F238E27FC236}">
                <a16:creationId xmlns:a16="http://schemas.microsoft.com/office/drawing/2014/main" id="{6ADB794C-C7A0-A8B8-2CA0-FDFFD89F0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>
            <a:off x="8995536" y="4186976"/>
            <a:ext cx="2359157" cy="30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0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7578F757-ABA1-9E28-1392-28630FD2DA6A}"/>
              </a:ext>
            </a:extLst>
          </p:cNvPr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>
                <a:solidFill>
                  <a:schemeClr val="tx1"/>
                </a:solidFill>
                <a:latin typeface="+mj-lt"/>
              </a:rPr>
              <a:t>sóng ập vào thuyền, đến nỗi thuyền đầy nước. </a:t>
            </a:r>
            <a:r>
              <a:rPr lang="vi-VN" sz="4400" smtClean="0">
                <a:solidFill>
                  <a:schemeClr val="tx1"/>
                </a:solidFill>
                <a:latin typeface="+mj-lt"/>
              </a:rPr>
              <a:t>Trong </a:t>
            </a:r>
            <a:r>
              <a:rPr lang="vi-VN" sz="4400">
                <a:solidFill>
                  <a:schemeClr val="tx1"/>
                </a:solidFill>
                <a:latin typeface="+mj-lt"/>
              </a:rPr>
              <a:t>khi đó, Đức Giê-su đang ở đàng lái, dựa đầu vào chiếc gối mà ngủ.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A64ACD3-14F5-5859-CF1A-BF3DA421F1F7}"/>
              </a:ext>
            </a:extLst>
          </p:cNvPr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9BC879B-4137-B8D3-F988-D45A74EADF02}"/>
              </a:ext>
            </a:extLst>
          </p:cNvPr>
          <p:cNvSpPr/>
          <p:nvPr/>
        </p:nvSpPr>
        <p:spPr>
          <a:xfrm>
            <a:off x="6304971" y="482459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38AD8A0C-7C21-E42F-203F-F7DF0FC2B1EC}"/>
              </a:ext>
            </a:extLst>
          </p:cNvPr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63FBC96-8F6F-B51D-FA2A-996D6B1DDB2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F1A4DF3-201C-DEEE-C5C0-F5D17E126FB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>
              <a:extLst>
                <a:ext uri="{FF2B5EF4-FFF2-40B4-BE49-F238E27FC236}">
                  <a16:creationId xmlns:a16="http://schemas.microsoft.com/office/drawing/2014/main" id="{12867A58-6FE4-AC69-1F43-14F6A850E679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E9D83572-F52E-4E67-2FC9-B9F412A8C6F5}"/>
              </a:ext>
            </a:extLst>
          </p:cNvPr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>
              <a:extLst>
                <a:ext uri="{FF2B5EF4-FFF2-40B4-BE49-F238E27FC236}">
                  <a16:creationId xmlns:a16="http://schemas.microsoft.com/office/drawing/2014/main" id="{F798B44E-3BB3-4EA9-545D-3F31A37E449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899ECD1E-1486-FE6F-36EA-2F59235CB0A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>
              <a:extLst>
                <a:ext uri="{FF2B5EF4-FFF2-40B4-BE49-F238E27FC236}">
                  <a16:creationId xmlns:a16="http://schemas.microsoft.com/office/drawing/2014/main" id="{271426CF-EA12-35EA-C1AE-0AD41868168B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>
            <a:extLst>
              <a:ext uri="{FF2B5EF4-FFF2-40B4-BE49-F238E27FC236}">
                <a16:creationId xmlns:a16="http://schemas.microsoft.com/office/drawing/2014/main" id="{A237EF8B-1EB0-E718-D069-53A27890FFE5}"/>
              </a:ext>
            </a:extLst>
          </p:cNvPr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>
              <a:extLst>
                <a:ext uri="{FF2B5EF4-FFF2-40B4-BE49-F238E27FC236}">
                  <a16:creationId xmlns:a16="http://schemas.microsoft.com/office/drawing/2014/main" id="{2B9FD163-C93A-BED8-18E7-23C9C7A4C5F7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FF51F668-7588-20A8-B75E-A98374B96CA6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>
              <a:extLst>
                <a:ext uri="{FF2B5EF4-FFF2-40B4-BE49-F238E27FC236}">
                  <a16:creationId xmlns:a16="http://schemas.microsoft.com/office/drawing/2014/main" id="{1D24DCAB-3481-1F56-AE19-D73A20218048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>
            <a:extLst>
              <a:ext uri="{FF2B5EF4-FFF2-40B4-BE49-F238E27FC236}">
                <a16:creationId xmlns:a16="http://schemas.microsoft.com/office/drawing/2014/main" id="{8D7D03B3-4E29-F668-2F03-61F325A4803B}"/>
              </a:ext>
            </a:extLst>
          </p:cNvPr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CE851488-1246-626A-B25D-539A3B022E8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A6F73226-B110-D302-2EF4-8698DFD8313C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>
              <a:extLst>
                <a:ext uri="{FF2B5EF4-FFF2-40B4-BE49-F238E27FC236}">
                  <a16:creationId xmlns:a16="http://schemas.microsoft.com/office/drawing/2014/main" id="{78E9C445-7EA8-0AFC-5DEB-4A4986C40D26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>
            <a:extLst>
              <a:ext uri="{FF2B5EF4-FFF2-40B4-BE49-F238E27FC236}">
                <a16:creationId xmlns:a16="http://schemas.microsoft.com/office/drawing/2014/main" id="{D79B61BC-9A7E-5845-9A13-FB3286823EC3}"/>
              </a:ext>
            </a:extLst>
          </p:cNvPr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>
              <a:extLst>
                <a:ext uri="{FF2B5EF4-FFF2-40B4-BE49-F238E27FC236}">
                  <a16:creationId xmlns:a16="http://schemas.microsoft.com/office/drawing/2014/main" id="{10D835AA-6DEB-BD53-6970-FA8FFB2852A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833EC5F6-4B91-3C61-9E82-BE21803EEE72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>
              <a:extLst>
                <a:ext uri="{FF2B5EF4-FFF2-40B4-BE49-F238E27FC236}">
                  <a16:creationId xmlns:a16="http://schemas.microsoft.com/office/drawing/2014/main" id="{06A4E58D-9E9B-799E-1C9B-F301318120B7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>
            <a:extLst>
              <a:ext uri="{FF2B5EF4-FFF2-40B4-BE49-F238E27FC236}">
                <a16:creationId xmlns:a16="http://schemas.microsoft.com/office/drawing/2014/main" id="{93FA3B83-39B7-2BCE-8792-51EFC50B1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>
            <a:extLst>
              <a:ext uri="{FF2B5EF4-FFF2-40B4-BE49-F238E27FC236}">
                <a16:creationId xmlns:a16="http://schemas.microsoft.com/office/drawing/2014/main" id="{17735A07-89F6-9873-5EC4-31773BDC2A1F}"/>
              </a:ext>
            </a:extLst>
          </p:cNvPr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>
            <a:extLst>
              <a:ext uri="{FF2B5EF4-FFF2-40B4-BE49-F238E27FC236}">
                <a16:creationId xmlns:a16="http://schemas.microsoft.com/office/drawing/2014/main" id="{E3D74457-2844-61B5-75AB-6BB0F926BD99}"/>
              </a:ext>
            </a:extLst>
          </p:cNvPr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>
            <a:extLst>
              <a:ext uri="{FF2B5EF4-FFF2-40B4-BE49-F238E27FC236}">
                <a16:creationId xmlns:a16="http://schemas.microsoft.com/office/drawing/2014/main" id="{1C5F3114-466F-7471-AC36-739564078744}"/>
              </a:ext>
            </a:extLst>
          </p:cNvPr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>
            <a:extLst>
              <a:ext uri="{FF2B5EF4-FFF2-40B4-BE49-F238E27FC236}">
                <a16:creationId xmlns:a16="http://schemas.microsoft.com/office/drawing/2014/main" id="{F828FCD3-71BF-8F12-DDC2-82F7660EA6FD}"/>
              </a:ext>
            </a:extLst>
          </p:cNvPr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69748C-A42D-EB3C-0E69-C50642BB817B}"/>
              </a:ext>
            </a:extLst>
          </p:cNvPr>
          <p:cNvSpPr txBox="1"/>
          <p:nvPr/>
        </p:nvSpPr>
        <p:spPr>
          <a:xfrm>
            <a:off x="7056249" y="1134713"/>
            <a:ext cx="462239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>
                <a:latin typeface="+mj-lt"/>
              </a:rPr>
              <a:t>Các môn đệ đánh thức Người dậy và nói : "Thầy ơi, chúng ta chết đến nơi rồi, Thầy chẳng lo gì sao ?" </a:t>
            </a:r>
            <a:endParaRPr lang="vi-VN">
              <a:latin typeface="+mj-lt"/>
            </a:endParaRPr>
          </a:p>
        </p:txBody>
      </p:sp>
      <p:pic>
        <p:nvPicPr>
          <p:cNvPr id="10" name="Hình ảnh 9" descr="Ảnh có chứa thực vật, lá cây, hoa&#10;&#10;Mô tả được tạo tự động">
            <a:extLst>
              <a:ext uri="{FF2B5EF4-FFF2-40B4-BE49-F238E27FC236}">
                <a16:creationId xmlns:a16="http://schemas.microsoft.com/office/drawing/2014/main" id="{6ADB794C-C7A0-A8B8-2CA0-FDFFD89F0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>
            <a:off x="8995536" y="4186976"/>
            <a:ext cx="2359157" cy="30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7578F757-ABA1-9E28-1392-28630FD2DA6A}"/>
              </a:ext>
            </a:extLst>
          </p:cNvPr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>
                <a:solidFill>
                  <a:schemeClr val="tx1"/>
                </a:solidFill>
                <a:latin typeface="+mj-lt"/>
              </a:rPr>
              <a:t>Người thức dậy, ngăm đe gió, và truyền cho biển : </a:t>
            </a:r>
            <a:endParaRPr lang="en-US" sz="4400" smtClean="0">
              <a:solidFill>
                <a:schemeClr val="tx1"/>
              </a:solidFill>
              <a:latin typeface="+mj-lt"/>
            </a:endParaRPr>
          </a:p>
          <a:p>
            <a:r>
              <a:rPr lang="vi-VN" sz="4400" smtClean="0">
                <a:solidFill>
                  <a:schemeClr val="tx1"/>
                </a:solidFill>
                <a:latin typeface="+mj-lt"/>
              </a:rPr>
              <a:t>"</a:t>
            </a:r>
            <a:r>
              <a:rPr lang="vi-VN" sz="4400">
                <a:solidFill>
                  <a:schemeClr val="tx1"/>
                </a:solidFill>
                <a:latin typeface="+mj-lt"/>
              </a:rPr>
              <a:t>Im đi ! Câm đi !" Gió liền tắt, và biển lặng như tờ.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A64ACD3-14F5-5859-CF1A-BF3DA421F1F7}"/>
              </a:ext>
            </a:extLst>
          </p:cNvPr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9BC879B-4137-B8D3-F988-D45A74EADF02}"/>
              </a:ext>
            </a:extLst>
          </p:cNvPr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38AD8A0C-7C21-E42F-203F-F7DF0FC2B1EC}"/>
              </a:ext>
            </a:extLst>
          </p:cNvPr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63FBC96-8F6F-B51D-FA2A-996D6B1DDB2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F1A4DF3-201C-DEEE-C5C0-F5D17E126FB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>
              <a:extLst>
                <a:ext uri="{FF2B5EF4-FFF2-40B4-BE49-F238E27FC236}">
                  <a16:creationId xmlns:a16="http://schemas.microsoft.com/office/drawing/2014/main" id="{12867A58-6FE4-AC69-1F43-14F6A850E679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E9D83572-F52E-4E67-2FC9-B9F412A8C6F5}"/>
              </a:ext>
            </a:extLst>
          </p:cNvPr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>
              <a:extLst>
                <a:ext uri="{FF2B5EF4-FFF2-40B4-BE49-F238E27FC236}">
                  <a16:creationId xmlns:a16="http://schemas.microsoft.com/office/drawing/2014/main" id="{F798B44E-3BB3-4EA9-545D-3F31A37E449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899ECD1E-1486-FE6F-36EA-2F59235CB0A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>
              <a:extLst>
                <a:ext uri="{FF2B5EF4-FFF2-40B4-BE49-F238E27FC236}">
                  <a16:creationId xmlns:a16="http://schemas.microsoft.com/office/drawing/2014/main" id="{271426CF-EA12-35EA-C1AE-0AD41868168B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>
            <a:extLst>
              <a:ext uri="{FF2B5EF4-FFF2-40B4-BE49-F238E27FC236}">
                <a16:creationId xmlns:a16="http://schemas.microsoft.com/office/drawing/2014/main" id="{A237EF8B-1EB0-E718-D069-53A27890FFE5}"/>
              </a:ext>
            </a:extLst>
          </p:cNvPr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>
              <a:extLst>
                <a:ext uri="{FF2B5EF4-FFF2-40B4-BE49-F238E27FC236}">
                  <a16:creationId xmlns:a16="http://schemas.microsoft.com/office/drawing/2014/main" id="{2B9FD163-C93A-BED8-18E7-23C9C7A4C5F7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FF51F668-7588-20A8-B75E-A98374B96CA6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>
              <a:extLst>
                <a:ext uri="{FF2B5EF4-FFF2-40B4-BE49-F238E27FC236}">
                  <a16:creationId xmlns:a16="http://schemas.microsoft.com/office/drawing/2014/main" id="{1D24DCAB-3481-1F56-AE19-D73A20218048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>
            <a:extLst>
              <a:ext uri="{FF2B5EF4-FFF2-40B4-BE49-F238E27FC236}">
                <a16:creationId xmlns:a16="http://schemas.microsoft.com/office/drawing/2014/main" id="{8D7D03B3-4E29-F668-2F03-61F325A4803B}"/>
              </a:ext>
            </a:extLst>
          </p:cNvPr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CE851488-1246-626A-B25D-539A3B022E8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A6F73226-B110-D302-2EF4-8698DFD8313C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>
              <a:extLst>
                <a:ext uri="{FF2B5EF4-FFF2-40B4-BE49-F238E27FC236}">
                  <a16:creationId xmlns:a16="http://schemas.microsoft.com/office/drawing/2014/main" id="{78E9C445-7EA8-0AFC-5DEB-4A4986C40D26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>
            <a:extLst>
              <a:ext uri="{FF2B5EF4-FFF2-40B4-BE49-F238E27FC236}">
                <a16:creationId xmlns:a16="http://schemas.microsoft.com/office/drawing/2014/main" id="{D79B61BC-9A7E-5845-9A13-FB3286823EC3}"/>
              </a:ext>
            </a:extLst>
          </p:cNvPr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>
              <a:extLst>
                <a:ext uri="{FF2B5EF4-FFF2-40B4-BE49-F238E27FC236}">
                  <a16:creationId xmlns:a16="http://schemas.microsoft.com/office/drawing/2014/main" id="{10D835AA-6DEB-BD53-6970-FA8FFB2852A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833EC5F6-4B91-3C61-9E82-BE21803EEE72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>
              <a:extLst>
                <a:ext uri="{FF2B5EF4-FFF2-40B4-BE49-F238E27FC236}">
                  <a16:creationId xmlns:a16="http://schemas.microsoft.com/office/drawing/2014/main" id="{06A4E58D-9E9B-799E-1C9B-F301318120B7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>
            <a:extLst>
              <a:ext uri="{FF2B5EF4-FFF2-40B4-BE49-F238E27FC236}">
                <a16:creationId xmlns:a16="http://schemas.microsoft.com/office/drawing/2014/main" id="{93FA3B83-39B7-2BCE-8792-51EFC50B1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>
            <a:extLst>
              <a:ext uri="{FF2B5EF4-FFF2-40B4-BE49-F238E27FC236}">
                <a16:creationId xmlns:a16="http://schemas.microsoft.com/office/drawing/2014/main" id="{17735A07-89F6-9873-5EC4-31773BDC2A1F}"/>
              </a:ext>
            </a:extLst>
          </p:cNvPr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>
            <a:extLst>
              <a:ext uri="{FF2B5EF4-FFF2-40B4-BE49-F238E27FC236}">
                <a16:creationId xmlns:a16="http://schemas.microsoft.com/office/drawing/2014/main" id="{E3D74457-2844-61B5-75AB-6BB0F926BD99}"/>
              </a:ext>
            </a:extLst>
          </p:cNvPr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>
            <a:extLst>
              <a:ext uri="{FF2B5EF4-FFF2-40B4-BE49-F238E27FC236}">
                <a16:creationId xmlns:a16="http://schemas.microsoft.com/office/drawing/2014/main" id="{1C5F3114-466F-7471-AC36-739564078744}"/>
              </a:ext>
            </a:extLst>
          </p:cNvPr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>
            <a:extLst>
              <a:ext uri="{FF2B5EF4-FFF2-40B4-BE49-F238E27FC236}">
                <a16:creationId xmlns:a16="http://schemas.microsoft.com/office/drawing/2014/main" id="{F828FCD3-71BF-8F12-DDC2-82F7660EA6FD}"/>
              </a:ext>
            </a:extLst>
          </p:cNvPr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69748C-A42D-EB3C-0E69-C50642BB817B}"/>
              </a:ext>
            </a:extLst>
          </p:cNvPr>
          <p:cNvSpPr txBox="1"/>
          <p:nvPr/>
        </p:nvSpPr>
        <p:spPr>
          <a:xfrm>
            <a:off x="6973738" y="1296180"/>
            <a:ext cx="462239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>
                <a:latin typeface="+mj-lt"/>
              </a:rPr>
              <a:t>Rồi Người bảo các ông : "Sao nhát </a:t>
            </a:r>
            <a:r>
              <a:rPr lang="vi-VN" sz="4400" smtClean="0">
                <a:latin typeface="+mj-lt"/>
              </a:rPr>
              <a:t>thế? </a:t>
            </a:r>
            <a:r>
              <a:rPr lang="vi-VN" sz="4400">
                <a:latin typeface="+mj-lt"/>
              </a:rPr>
              <a:t>Làm sao mà anh em vẫn chưa có lòng tin ?" </a:t>
            </a:r>
            <a:endParaRPr lang="vi-VN">
              <a:latin typeface="+mj-lt"/>
            </a:endParaRPr>
          </a:p>
        </p:txBody>
      </p:sp>
      <p:pic>
        <p:nvPicPr>
          <p:cNvPr id="10" name="Hình ảnh 9" descr="Ảnh có chứa thực vật, lá cây, hoa&#10;&#10;Mô tả được tạo tự động">
            <a:extLst>
              <a:ext uri="{FF2B5EF4-FFF2-40B4-BE49-F238E27FC236}">
                <a16:creationId xmlns:a16="http://schemas.microsoft.com/office/drawing/2014/main" id="{6ADB794C-C7A0-A8B8-2CA0-FDFFD89F0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>
            <a:off x="8995536" y="4186976"/>
            <a:ext cx="2359157" cy="30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7578F757-ABA1-9E28-1392-28630FD2DA6A}"/>
              </a:ext>
            </a:extLst>
          </p:cNvPr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A64ACD3-14F5-5859-CF1A-BF3DA421F1F7}"/>
              </a:ext>
            </a:extLst>
          </p:cNvPr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9BC879B-4137-B8D3-F988-D45A74EADF02}"/>
              </a:ext>
            </a:extLst>
          </p:cNvPr>
          <p:cNvSpPr/>
          <p:nvPr/>
        </p:nvSpPr>
        <p:spPr>
          <a:xfrm>
            <a:off x="6277823" y="41714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38AD8A0C-7C21-E42F-203F-F7DF0FC2B1EC}"/>
              </a:ext>
            </a:extLst>
          </p:cNvPr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63FBC96-8F6F-B51D-FA2A-996D6B1DDB2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F1A4DF3-201C-DEEE-C5C0-F5D17E126FB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>
              <a:extLst>
                <a:ext uri="{FF2B5EF4-FFF2-40B4-BE49-F238E27FC236}">
                  <a16:creationId xmlns:a16="http://schemas.microsoft.com/office/drawing/2014/main" id="{12867A58-6FE4-AC69-1F43-14F6A850E679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E9D83572-F52E-4E67-2FC9-B9F412A8C6F5}"/>
              </a:ext>
            </a:extLst>
          </p:cNvPr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>
              <a:extLst>
                <a:ext uri="{FF2B5EF4-FFF2-40B4-BE49-F238E27FC236}">
                  <a16:creationId xmlns:a16="http://schemas.microsoft.com/office/drawing/2014/main" id="{F798B44E-3BB3-4EA9-545D-3F31A37E449C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899ECD1E-1486-FE6F-36EA-2F59235CB0A0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>
              <a:extLst>
                <a:ext uri="{FF2B5EF4-FFF2-40B4-BE49-F238E27FC236}">
                  <a16:creationId xmlns:a16="http://schemas.microsoft.com/office/drawing/2014/main" id="{271426CF-EA12-35EA-C1AE-0AD41868168B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>
            <a:extLst>
              <a:ext uri="{FF2B5EF4-FFF2-40B4-BE49-F238E27FC236}">
                <a16:creationId xmlns:a16="http://schemas.microsoft.com/office/drawing/2014/main" id="{A237EF8B-1EB0-E718-D069-53A27890FFE5}"/>
              </a:ext>
            </a:extLst>
          </p:cNvPr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>
              <a:extLst>
                <a:ext uri="{FF2B5EF4-FFF2-40B4-BE49-F238E27FC236}">
                  <a16:creationId xmlns:a16="http://schemas.microsoft.com/office/drawing/2014/main" id="{2B9FD163-C93A-BED8-18E7-23C9C7A4C5F7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FF51F668-7588-20A8-B75E-A98374B96CA6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>
              <a:extLst>
                <a:ext uri="{FF2B5EF4-FFF2-40B4-BE49-F238E27FC236}">
                  <a16:creationId xmlns:a16="http://schemas.microsoft.com/office/drawing/2014/main" id="{1D24DCAB-3481-1F56-AE19-D73A20218048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>
            <a:extLst>
              <a:ext uri="{FF2B5EF4-FFF2-40B4-BE49-F238E27FC236}">
                <a16:creationId xmlns:a16="http://schemas.microsoft.com/office/drawing/2014/main" id="{8D7D03B3-4E29-F668-2F03-61F325A4803B}"/>
              </a:ext>
            </a:extLst>
          </p:cNvPr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CE851488-1246-626A-B25D-539A3B022E8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A6F73226-B110-D302-2EF4-8698DFD8313C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>
              <a:extLst>
                <a:ext uri="{FF2B5EF4-FFF2-40B4-BE49-F238E27FC236}">
                  <a16:creationId xmlns:a16="http://schemas.microsoft.com/office/drawing/2014/main" id="{78E9C445-7EA8-0AFC-5DEB-4A4986C40D26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>
            <a:extLst>
              <a:ext uri="{FF2B5EF4-FFF2-40B4-BE49-F238E27FC236}">
                <a16:creationId xmlns:a16="http://schemas.microsoft.com/office/drawing/2014/main" id="{D79B61BC-9A7E-5845-9A13-FB3286823EC3}"/>
              </a:ext>
            </a:extLst>
          </p:cNvPr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>
              <a:extLst>
                <a:ext uri="{FF2B5EF4-FFF2-40B4-BE49-F238E27FC236}">
                  <a16:creationId xmlns:a16="http://schemas.microsoft.com/office/drawing/2014/main" id="{10D835AA-6DEB-BD53-6970-FA8FFB2852A8}"/>
                </a:ext>
              </a:extLst>
            </p:cNvPr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833EC5F6-4B91-3C61-9E82-BE21803EEE72}"/>
                </a:ext>
              </a:extLst>
            </p:cNvPr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>
              <a:extLst>
                <a:ext uri="{FF2B5EF4-FFF2-40B4-BE49-F238E27FC236}">
                  <a16:creationId xmlns:a16="http://schemas.microsoft.com/office/drawing/2014/main" id="{06A4E58D-9E9B-799E-1C9B-F301318120B7}"/>
                </a:ext>
              </a:extLst>
            </p:cNvPr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>
            <a:extLst>
              <a:ext uri="{FF2B5EF4-FFF2-40B4-BE49-F238E27FC236}">
                <a16:creationId xmlns:a16="http://schemas.microsoft.com/office/drawing/2014/main" id="{93FA3B83-39B7-2BCE-8792-51EFC50B1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>
            <a:extLst>
              <a:ext uri="{FF2B5EF4-FFF2-40B4-BE49-F238E27FC236}">
                <a16:creationId xmlns:a16="http://schemas.microsoft.com/office/drawing/2014/main" id="{17735A07-89F6-9873-5EC4-31773BDC2A1F}"/>
              </a:ext>
            </a:extLst>
          </p:cNvPr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>
            <a:extLst>
              <a:ext uri="{FF2B5EF4-FFF2-40B4-BE49-F238E27FC236}">
                <a16:creationId xmlns:a16="http://schemas.microsoft.com/office/drawing/2014/main" id="{E3D74457-2844-61B5-75AB-6BB0F926BD99}"/>
              </a:ext>
            </a:extLst>
          </p:cNvPr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>
            <a:extLst>
              <a:ext uri="{FF2B5EF4-FFF2-40B4-BE49-F238E27FC236}">
                <a16:creationId xmlns:a16="http://schemas.microsoft.com/office/drawing/2014/main" id="{1C5F3114-466F-7471-AC36-739564078744}"/>
              </a:ext>
            </a:extLst>
          </p:cNvPr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>
            <a:extLst>
              <a:ext uri="{FF2B5EF4-FFF2-40B4-BE49-F238E27FC236}">
                <a16:creationId xmlns:a16="http://schemas.microsoft.com/office/drawing/2014/main" id="{F828FCD3-71BF-8F12-DDC2-82F7660EA6FD}"/>
              </a:ext>
            </a:extLst>
          </p:cNvPr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69748C-A42D-EB3C-0E69-C50642BB817B}"/>
              </a:ext>
            </a:extLst>
          </p:cNvPr>
          <p:cNvSpPr txBox="1"/>
          <p:nvPr/>
        </p:nvSpPr>
        <p:spPr>
          <a:xfrm>
            <a:off x="6960494" y="697281"/>
            <a:ext cx="462239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>
                <a:latin typeface="+mj-lt"/>
              </a:rPr>
              <a:t>Các ông hoảng sợ và nói với nhau : "Vậy người này là ai, mà cả đến gió và biển cũng tuân lệnh ?"</a:t>
            </a:r>
          </a:p>
          <a:p>
            <a:r>
              <a:rPr lang="vi-VN" sz="4400">
                <a:latin typeface="+mj-lt"/>
              </a:rPr>
              <a:t>Đó là lời Chúa</a:t>
            </a:r>
          </a:p>
        </p:txBody>
      </p:sp>
      <p:pic>
        <p:nvPicPr>
          <p:cNvPr id="10" name="Hình ảnh 9" descr="Ảnh có chứa thực vật, lá cây, hoa&#10;&#10;Mô tả được tạo tự động">
            <a:extLst>
              <a:ext uri="{FF2B5EF4-FFF2-40B4-BE49-F238E27FC236}">
                <a16:creationId xmlns:a16="http://schemas.microsoft.com/office/drawing/2014/main" id="{6ADB794C-C7A0-A8B8-2CA0-FDFFD89F04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 flipV="1">
            <a:off x="10460100" y="4767041"/>
            <a:ext cx="1322985" cy="1717829"/>
          </a:xfrm>
          <a:prstGeom prst="rect">
            <a:avLst/>
          </a:prstGeom>
        </p:spPr>
      </p:pic>
      <p:pic>
        <p:nvPicPr>
          <p:cNvPr id="4" name="Hình ảnh 3" descr="Ảnh có chứa Mặt người, trang phục, phim hoạt hình, người&#10;&#10;Mô tả được tạo tự động">
            <a:extLst>
              <a:ext uri="{FF2B5EF4-FFF2-40B4-BE49-F238E27FC236}">
                <a16:creationId xmlns:a16="http://schemas.microsoft.com/office/drawing/2014/main" id="{63C05ED3-84E7-B2A6-BAD7-CAEE527BB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162" y="1292313"/>
            <a:ext cx="4081853" cy="40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246</Words>
  <Application>Microsoft Office PowerPoint</Application>
  <PresentationFormat>Widescreen</PresentationFormat>
  <Paragraphs>43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SVN-Caprica Script</vt:lpstr>
      <vt:lpstr>SVN-Neutraface 2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Administrator</cp:lastModifiedBy>
  <cp:revision>9</cp:revision>
  <dcterms:created xsi:type="dcterms:W3CDTF">2024-06-19T02:46:10Z</dcterms:created>
  <dcterms:modified xsi:type="dcterms:W3CDTF">2024-06-21T00:37:19Z</dcterms:modified>
</cp:coreProperties>
</file>