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5" r:id="rId2"/>
    <p:sldId id="283" r:id="rId3"/>
    <p:sldId id="284" r:id="rId4"/>
    <p:sldId id="285" r:id="rId5"/>
    <p:sldId id="286" r:id="rId6"/>
    <p:sldId id="287" r:id="rId7"/>
    <p:sldId id="288" r:id="rId8"/>
    <p:sldId id="289" r:id="rId9"/>
    <p:sldId id="290" r:id="rId10"/>
    <p:sldId id="291" r:id="rId11"/>
    <p:sldId id="292" r:id="rId12"/>
    <p:sldId id="293" r:id="rId13"/>
    <p:sldId id="262" r:id="rId14"/>
    <p:sldId id="265" r:id="rId15"/>
    <p:sldId id="264" r:id="rId16"/>
    <p:sldId id="258" r:id="rId17"/>
    <p:sldId id="259" r:id="rId18"/>
    <p:sldId id="270" r:id="rId19"/>
    <p:sldId id="271" r:id="rId20"/>
    <p:sldId id="268" r:id="rId21"/>
    <p:sldId id="267" r:id="rId22"/>
    <p:sldId id="260" r:id="rId23"/>
    <p:sldId id="266" r:id="rId24"/>
    <p:sldId id="261" r:id="rId25"/>
    <p:sldId id="294" r:id="rId26"/>
  </p:sldIdLst>
  <p:sldSz cx="18288000" cy="10287000"/>
  <p:notesSz cx="6858000" cy="9144000"/>
  <p:embeddedFontLst>
    <p:embeddedFont>
      <p:font typeface="Montserrat Alternates Black" panose="020B0604020202020204" charset="0"/>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701" autoAdjust="0"/>
  </p:normalViewPr>
  <p:slideViewPr>
    <p:cSldViewPr>
      <p:cViewPr varScale="1">
        <p:scale>
          <a:sx n="49" d="100"/>
          <a:sy n="49" d="100"/>
        </p:scale>
        <p:origin x="970" y="1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slide" Target="slide15.xml"/><Relationship Id="rId4" Type="http://schemas.openxmlformats.org/officeDocument/2006/relationships/image" Target="../media/image8.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6.jpeg"/><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jpeg"/><Relationship Id="rId5" Type="http://schemas.openxmlformats.org/officeDocument/2006/relationships/image" Target="../media/image7.png"/><Relationship Id="rId15" Type="http://schemas.openxmlformats.org/officeDocument/2006/relationships/slide" Target="slide16.xml"/><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1.gif"/><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6.jpeg"/><Relationship Id="rId2" Type="http://schemas.openxmlformats.org/officeDocument/2006/relationships/audio" Target="../media/audio1.wav"/><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jpeg"/><Relationship Id="rId5" Type="http://schemas.openxmlformats.org/officeDocument/2006/relationships/image" Target="../media/image7.png"/><Relationship Id="rId15" Type="http://schemas.openxmlformats.org/officeDocument/2006/relationships/slide" Target="slide17.xml"/><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1.gif"/><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6.jpeg"/><Relationship Id="rId2" Type="http://schemas.openxmlformats.org/officeDocument/2006/relationships/audio" Target="../media/audio1.wav"/><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jpeg"/><Relationship Id="rId5" Type="http://schemas.openxmlformats.org/officeDocument/2006/relationships/image" Target="../media/image7.png"/><Relationship Id="rId15" Type="http://schemas.openxmlformats.org/officeDocument/2006/relationships/slide" Target="slide22.xml"/><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gif"/><Relationship Id="rId1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6.jpeg"/><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jpeg"/><Relationship Id="rId5" Type="http://schemas.openxmlformats.org/officeDocument/2006/relationships/image" Target="../media/image7.png"/><Relationship Id="rId15" Type="http://schemas.openxmlformats.org/officeDocument/2006/relationships/slide" Target="slide24.xml"/><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11.gif"/><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6.jpeg"/><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jpeg"/><Relationship Id="rId5" Type="http://schemas.openxmlformats.org/officeDocument/2006/relationships/image" Target="../media/image7.png"/><Relationship Id="rId15" Type="http://schemas.openxmlformats.org/officeDocument/2006/relationships/slide" Target="slide16.xml"/><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1.gif"/><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6.jpeg"/><Relationship Id="rId2" Type="http://schemas.openxmlformats.org/officeDocument/2006/relationships/audio" Target="../media/audio1.wav"/><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jpeg"/><Relationship Id="rId5" Type="http://schemas.openxmlformats.org/officeDocument/2006/relationships/image" Target="../media/image7.png"/><Relationship Id="rId15" Type="http://schemas.openxmlformats.org/officeDocument/2006/relationships/slide" Target="slide22.xml"/><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gif"/><Relationship Id="rId1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6.jpeg"/><Relationship Id="rId2" Type="http://schemas.openxmlformats.org/officeDocument/2006/relationships/audio" Target="../media/audio1.wav"/><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jpeg"/><Relationship Id="rId5" Type="http://schemas.openxmlformats.org/officeDocument/2006/relationships/image" Target="../media/image7.png"/><Relationship Id="rId15" Type="http://schemas.openxmlformats.org/officeDocument/2006/relationships/slide" Target="slide17.xml"/><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1.gif"/><Relationship Id="rId1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6.jpe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slide" Target="slide2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jpeg"/><Relationship Id="rId5" Type="http://schemas.openxmlformats.org/officeDocument/2006/relationships/image" Target="../media/image7.png"/><Relationship Id="rId1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11.gif"/><Relationship Id="rId1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jpe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1.gif"/><Relationship Id="rId1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jpe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gif"/><Relationship Id="rId5" Type="http://schemas.openxmlformats.org/officeDocument/2006/relationships/image" Target="../media/image6.png"/><Relationship Id="rId15" Type="http://schemas.openxmlformats.org/officeDocument/2006/relationships/image" Target="../media/image17.gif"/><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10.svg"/><Relationship Id="rId1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gif"/><Relationship Id="rId2" Type="http://schemas.openxmlformats.org/officeDocument/2006/relationships/image" Target="../media/image31.gi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CFA561D-BA80-24DA-AC8C-1C9A40C63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2745" cy="10280016"/>
          </a:xfrm>
          <a:prstGeom prst="rect">
            <a:avLst/>
          </a:prstGeom>
        </p:spPr>
      </p:pic>
    </p:spTree>
    <p:extLst>
      <p:ext uri="{BB962C8B-B14F-4D97-AF65-F5344CB8AC3E}">
        <p14:creationId xmlns:p14="http://schemas.microsoft.com/office/powerpoint/2010/main" val="21987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4"/>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6224" y="108740"/>
            <a:ext cx="15221241" cy="10069521"/>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2700"/>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2362200" y="1614267"/>
            <a:ext cx="6010836" cy="7145610"/>
          </a:xfrm>
          <a:prstGeom prst="rect">
            <a:avLst/>
          </a:prstGeom>
          <a:noFill/>
        </p:spPr>
        <p:txBody>
          <a:bodyPr wrap="square" rtlCol="0">
            <a:spAutoFit/>
          </a:bodyPr>
          <a:lstStyle/>
          <a:p>
            <a:pPr algn="just">
              <a:lnSpc>
                <a:spcPct val="107000"/>
              </a:lnSpc>
              <a:spcAft>
                <a:spcPts val="1200"/>
              </a:spcAft>
            </a:pPr>
            <a:r>
              <a:rPr lang="vi-VN" sz="5400" kern="0">
                <a:latin typeface="Times New Roman" panose="02020603050405020304" pitchFamily="18" charset="0"/>
                <a:ea typeface="Calibri" panose="020F0502020204030204" pitchFamily="34" charset="0"/>
              </a:rPr>
              <a:t>"Con gái ông chết rồi, làm phiền Thầy chi nữa ?" Nhưng Đức Giê-su nghe được câu nói đó, liền bảo ông trưởng hội đường : "Ông đừng sợ, chỉ cần tin thôi." </a:t>
            </a:r>
            <a:endParaRPr lang="vi-VN" sz="99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10210800" y="647700"/>
            <a:ext cx="6010836" cy="8923918"/>
          </a:xfrm>
          <a:prstGeom prst="rect">
            <a:avLst/>
          </a:prstGeom>
          <a:noFill/>
        </p:spPr>
        <p:txBody>
          <a:bodyPr wrap="square" rtlCol="0">
            <a:spAutoFit/>
          </a:bodyPr>
          <a:lstStyle/>
          <a:p>
            <a:pPr>
              <a:lnSpc>
                <a:spcPct val="107000"/>
              </a:lnSpc>
              <a:spcAft>
                <a:spcPts val="1200"/>
              </a:spcAft>
            </a:pPr>
            <a:r>
              <a:rPr lang="vi-VN" sz="5400" kern="0">
                <a:latin typeface="Times New Roman" panose="02020603050405020304" pitchFamily="18" charset="0"/>
                <a:ea typeface="Calibri" panose="020F0502020204030204" pitchFamily="34" charset="0"/>
              </a:rPr>
              <a:t>Rồi Người không cho ai đi theo mình, trừ ông Phê-rô, ông Gia-cô-bê và em ông này là ông Gio-an.  Các ngài đến nhà ông trưởng hội đường. Đức Giê-su thấy người ta khóc lóc, kêu la ầm ĩ. </a:t>
            </a:r>
          </a:p>
        </p:txBody>
      </p:sp>
    </p:spTree>
    <p:extLst>
      <p:ext uri="{BB962C8B-B14F-4D97-AF65-F5344CB8AC3E}">
        <p14:creationId xmlns:p14="http://schemas.microsoft.com/office/powerpoint/2010/main" val="214774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4"/>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6224" y="108740"/>
            <a:ext cx="15221241" cy="10069521"/>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2700"/>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2362200" y="562982"/>
            <a:ext cx="6010836" cy="8923918"/>
          </a:xfrm>
          <a:prstGeom prst="rect">
            <a:avLst/>
          </a:prstGeom>
          <a:noFill/>
        </p:spPr>
        <p:txBody>
          <a:bodyPr wrap="square" rtlCol="0">
            <a:spAutoFit/>
          </a:bodyPr>
          <a:lstStyle/>
          <a:p>
            <a:pPr algn="just">
              <a:lnSpc>
                <a:spcPct val="107000"/>
              </a:lnSpc>
              <a:spcAft>
                <a:spcPts val="1200"/>
              </a:spcAft>
            </a:pPr>
            <a:r>
              <a:rPr lang="vi-VN" sz="5400" kern="0">
                <a:latin typeface="Times New Roman" panose="02020603050405020304" pitchFamily="18" charset="0"/>
                <a:ea typeface="Calibri" panose="020F0502020204030204" pitchFamily="34" charset="0"/>
              </a:rPr>
              <a:t>Người bước vào nhà và bảo họ : "Sao lại náo động và khóc lóc như vậy ? Đứa bé có chết đâu, nó ngủ đấy !"Họ chế nhạo Người. Nhưng Người bắt họ ra ngoài hết, rồi dẫn cha mẹ đứa trẻ và</a:t>
            </a:r>
            <a:endParaRPr lang="vi-VN" sz="99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10363200" y="918736"/>
            <a:ext cx="5943600" cy="8034764"/>
          </a:xfrm>
          <a:prstGeom prst="rect">
            <a:avLst/>
          </a:prstGeom>
          <a:noFill/>
        </p:spPr>
        <p:txBody>
          <a:bodyPr wrap="square" rtlCol="0">
            <a:spAutoFit/>
          </a:bodyPr>
          <a:lstStyle/>
          <a:p>
            <a:pPr>
              <a:lnSpc>
                <a:spcPct val="107000"/>
              </a:lnSpc>
              <a:spcAft>
                <a:spcPts val="1200"/>
              </a:spcAft>
            </a:pPr>
            <a:r>
              <a:rPr lang="vi-VN" sz="5400" kern="0">
                <a:latin typeface="Times New Roman" panose="02020603050405020304" pitchFamily="18" charset="0"/>
                <a:ea typeface="Calibri" panose="020F0502020204030204" pitchFamily="34" charset="0"/>
              </a:rPr>
              <a:t>những kẻ cùngđi với Người, vào nơi nó đang nằm.  Người cầm lấy tay nó và nói : "Ta-li-tha kum", nghĩa là : "Này bé, Thầy truyền cho con : chỗi dậy đi !"  </a:t>
            </a:r>
          </a:p>
        </p:txBody>
      </p:sp>
    </p:spTree>
    <p:extLst>
      <p:ext uri="{BB962C8B-B14F-4D97-AF65-F5344CB8AC3E}">
        <p14:creationId xmlns:p14="http://schemas.microsoft.com/office/powerpoint/2010/main" val="406139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4"/>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6224" y="103179"/>
            <a:ext cx="15221241" cy="10069521"/>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2700"/>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2438400" y="647700"/>
            <a:ext cx="6010836" cy="8923918"/>
          </a:xfrm>
          <a:prstGeom prst="rect">
            <a:avLst/>
          </a:prstGeom>
          <a:noFill/>
        </p:spPr>
        <p:txBody>
          <a:bodyPr wrap="square" rtlCol="0">
            <a:spAutoFit/>
          </a:bodyPr>
          <a:lstStyle/>
          <a:p>
            <a:pPr algn="just">
              <a:lnSpc>
                <a:spcPct val="107000"/>
              </a:lnSpc>
              <a:spcAft>
                <a:spcPts val="1200"/>
              </a:spcAft>
            </a:pPr>
            <a:r>
              <a:rPr lang="vi-VN" sz="5400" kern="0">
                <a:latin typeface="Times New Roman" panose="02020603050405020304" pitchFamily="18" charset="0"/>
                <a:ea typeface="Calibri" panose="020F0502020204030204" pitchFamily="34" charset="0"/>
              </a:rPr>
              <a:t>Lập tức con bé đứng dậy và đi lại được, vì nó đã mười hai tuổi. Và lập tức, người ta kinh ngạc sững sờ. Đức Giê-su nghiêm cấm họ không được để một ai biết việc ấy, và bảo họ cho con bé ăn.</a:t>
            </a:r>
            <a:endParaRPr lang="vi-VN" sz="99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10580940" y="4590592"/>
            <a:ext cx="6010836" cy="1105816"/>
          </a:xfrm>
          <a:prstGeom prst="rect">
            <a:avLst/>
          </a:prstGeom>
          <a:noFill/>
        </p:spPr>
        <p:txBody>
          <a:bodyPr wrap="square" rtlCol="0">
            <a:spAutoFit/>
          </a:bodyPr>
          <a:lstStyle/>
          <a:p>
            <a:pPr>
              <a:lnSpc>
                <a:spcPct val="107000"/>
              </a:lnSpc>
              <a:spcAft>
                <a:spcPts val="1200"/>
              </a:spcAft>
            </a:pPr>
            <a:r>
              <a:rPr lang="vi-VN" sz="6600" kern="0">
                <a:latin typeface="Times New Roman" panose="02020603050405020304" pitchFamily="18" charset="0"/>
                <a:ea typeface="Calibri" panose="020F0502020204030204" pitchFamily="34" charset="0"/>
              </a:rPr>
              <a:t>Đó là</a:t>
            </a:r>
            <a:r>
              <a:rPr lang="en-US" sz="6600" kern="0">
                <a:latin typeface="Times New Roman" panose="02020603050405020304" pitchFamily="18" charset="0"/>
                <a:ea typeface="Calibri" panose="020F0502020204030204" pitchFamily="34" charset="0"/>
              </a:rPr>
              <a:t> lời Chúa.</a:t>
            </a:r>
            <a:endParaRPr lang="vi-VN" sz="6600" kern="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4975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D203B882-4F28-C08A-A1EA-A488019EE3A5}"/>
              </a:ext>
            </a:extLst>
          </p:cNvPr>
          <p:cNvGrpSpPr/>
          <p:nvPr/>
        </p:nvGrpSpPr>
        <p:grpSpPr>
          <a:xfrm>
            <a:off x="0" y="38100"/>
            <a:ext cx="22036511" cy="10287000"/>
            <a:chOff x="-14711" y="0"/>
            <a:chExt cx="21807911" cy="10287000"/>
          </a:xfrm>
        </p:grpSpPr>
        <p:sp>
          <p:nvSpPr>
            <p:cNvPr id="4" name="Freeform 2">
              <a:extLst>
                <a:ext uri="{FF2B5EF4-FFF2-40B4-BE49-F238E27FC236}">
                  <a16:creationId xmlns:a16="http://schemas.microsoft.com/office/drawing/2014/main" id="{C6086190-8C8C-A190-F7E4-FDA461C0096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767" r="-30232"/>
              </a:stretch>
            </a:blipFill>
          </p:spPr>
          <p:txBody>
            <a:bodyPr/>
            <a:lstStyle/>
            <a:p>
              <a:endParaRPr lang="en-US"/>
            </a:p>
          </p:txBody>
        </p:sp>
        <p:sp>
          <p:nvSpPr>
            <p:cNvPr id="5" name="Freeform 3">
              <a:extLst>
                <a:ext uri="{FF2B5EF4-FFF2-40B4-BE49-F238E27FC236}">
                  <a16:creationId xmlns:a16="http://schemas.microsoft.com/office/drawing/2014/main" id="{EAB2473F-4BAD-D718-96AE-80D937ADF38A}"/>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3"/>
              <a:stretch>
                <a:fillRect l="-10265" t="-2635" r="-10088" b="-2480"/>
              </a:stretch>
            </a:blipFill>
          </p:spPr>
          <p:txBody>
            <a:bodyPr/>
            <a:lstStyle/>
            <a:p>
              <a:endParaRPr lang="en-US"/>
            </a:p>
          </p:txBody>
        </p:sp>
        <p:sp>
          <p:nvSpPr>
            <p:cNvPr id="6" name="Freeform 4">
              <a:extLst>
                <a:ext uri="{FF2B5EF4-FFF2-40B4-BE49-F238E27FC236}">
                  <a16:creationId xmlns:a16="http://schemas.microsoft.com/office/drawing/2014/main" id="{E5E3A9FD-AB41-28C2-DCE5-796660FD3C2E}"/>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4"/>
              <a:stretch>
                <a:fillRect l="-31182" t="-67611" r="-30107" b="-34817"/>
              </a:stretch>
            </a:blipFill>
          </p:spPr>
          <p:txBody>
            <a:bodyPr/>
            <a:lstStyle/>
            <a:p>
              <a:endParaRPr lang="en-US"/>
            </a:p>
          </p:txBody>
        </p:sp>
        <p:sp>
          <p:nvSpPr>
            <p:cNvPr id="8" name="Freeform 5">
              <a:extLst>
                <a:ext uri="{FF2B5EF4-FFF2-40B4-BE49-F238E27FC236}">
                  <a16:creationId xmlns:a16="http://schemas.microsoft.com/office/drawing/2014/main" id="{C5DA6381-6272-ED32-6044-C218D225F5F3}"/>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4"/>
              <a:stretch>
                <a:fillRect l="-37801" r="-36638" b="-20772"/>
              </a:stretch>
            </a:blipFill>
          </p:spPr>
          <p:txBody>
            <a:bodyPr/>
            <a:lstStyle/>
            <a:p>
              <a:endParaRPr lang="en-US"/>
            </a:p>
          </p:txBody>
        </p:sp>
        <p:sp>
          <p:nvSpPr>
            <p:cNvPr id="10" name="Freeform 2">
              <a:extLst>
                <a:ext uri="{FF2B5EF4-FFF2-40B4-BE49-F238E27FC236}">
                  <a16:creationId xmlns:a16="http://schemas.microsoft.com/office/drawing/2014/main" id="{487AE9C1-6371-60DE-09DB-800CF774E81B}"/>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4766" y="5148407"/>
            <a:ext cx="6478469" cy="4424793"/>
          </a:xfrm>
          <a:prstGeom prst="rect">
            <a:avLst/>
          </a:prstGeom>
        </p:spPr>
      </p:pic>
      <p:sp>
        <p:nvSpPr>
          <p:cNvPr id="9" name="Rectangle 8"/>
          <p:cNvSpPr/>
          <p:nvPr/>
        </p:nvSpPr>
        <p:spPr>
          <a:xfrm>
            <a:off x="1605600" y="1994893"/>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12" name="TextBox 11"/>
          <p:cNvSpPr txBox="1"/>
          <p:nvPr/>
        </p:nvSpPr>
        <p:spPr>
          <a:xfrm>
            <a:off x="1131419" y="2640726"/>
            <a:ext cx="17221340" cy="1615827"/>
          </a:xfrm>
          <a:prstGeom prst="rect">
            <a:avLst/>
          </a:prstGeom>
          <a:noFill/>
        </p:spPr>
        <p:txBody>
          <a:bodyPr wrap="square" rtlCol="0">
            <a:spAutoFit/>
          </a:bodyPr>
          <a:lstStyle/>
          <a:p>
            <a:pPr algn="ctr"/>
            <a:r>
              <a:rPr lang="en-US" sz="9900" dirty="0">
                <a:solidFill>
                  <a:schemeClr val="bg1"/>
                </a:solidFill>
                <a:latin typeface="Bungee Inline" pitchFamily="2" charset="0"/>
              </a:rPr>
              <a:t>VƯỢT CHƯỚNG NGẠI VẬT</a:t>
            </a:r>
          </a:p>
        </p:txBody>
      </p:sp>
    </p:spTree>
    <p:extLst>
      <p:ext uri="{BB962C8B-B14F-4D97-AF65-F5344CB8AC3E}">
        <p14:creationId xmlns:p14="http://schemas.microsoft.com/office/powerpoint/2010/main" val="12689188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53C5A30B-1298-4D59-EA39-C5A7D181D22C}"/>
              </a:ext>
            </a:extLst>
          </p:cNvPr>
          <p:cNvGrpSpPr/>
          <p:nvPr/>
        </p:nvGrpSpPr>
        <p:grpSpPr>
          <a:xfrm>
            <a:off x="-14711" y="-38100"/>
            <a:ext cx="40407132" cy="10287000"/>
            <a:chOff x="-14711" y="0"/>
            <a:chExt cx="40407132" cy="10287000"/>
          </a:xfrm>
        </p:grpSpPr>
        <p:grpSp>
          <p:nvGrpSpPr>
            <p:cNvPr id="3" name="Nhóm 2">
              <a:extLst>
                <a:ext uri="{FF2B5EF4-FFF2-40B4-BE49-F238E27FC236}">
                  <a16:creationId xmlns:a16="http://schemas.microsoft.com/office/drawing/2014/main" id="{0608BD46-3FB9-3901-971A-11DF47CF969D}"/>
                </a:ext>
              </a:extLst>
            </p:cNvPr>
            <p:cNvGrpSpPr/>
            <p:nvPr/>
          </p:nvGrpSpPr>
          <p:grpSpPr>
            <a:xfrm>
              <a:off x="18355910" y="0"/>
              <a:ext cx="22036511" cy="10287000"/>
              <a:chOff x="-14711" y="0"/>
              <a:chExt cx="21807911" cy="10287000"/>
            </a:xfrm>
          </p:grpSpPr>
          <p:sp>
            <p:nvSpPr>
              <p:cNvPr id="14" name="Freeform 2">
                <a:extLst>
                  <a:ext uri="{FF2B5EF4-FFF2-40B4-BE49-F238E27FC236}">
                    <a16:creationId xmlns:a16="http://schemas.microsoft.com/office/drawing/2014/main" id="{166C6BFD-678E-F732-F61A-758ED56BF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767" r="-30232"/>
                </a:stretch>
              </a:blipFill>
            </p:spPr>
            <p:txBody>
              <a:bodyPr/>
              <a:lstStyle/>
              <a:p>
                <a:endParaRPr lang="en-US"/>
              </a:p>
            </p:txBody>
          </p:sp>
          <p:sp>
            <p:nvSpPr>
              <p:cNvPr id="15" name="Freeform 3">
                <a:extLst>
                  <a:ext uri="{FF2B5EF4-FFF2-40B4-BE49-F238E27FC236}">
                    <a16:creationId xmlns:a16="http://schemas.microsoft.com/office/drawing/2014/main" id="{0C61FA95-68AA-AD11-AC57-AE074E5EDF25}"/>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3"/>
                <a:stretch>
                  <a:fillRect l="-10265" t="-2635" r="-10088" b="-2480"/>
                </a:stretch>
              </a:blipFill>
            </p:spPr>
            <p:txBody>
              <a:bodyPr/>
              <a:lstStyle/>
              <a:p>
                <a:endParaRPr lang="en-US"/>
              </a:p>
            </p:txBody>
          </p:sp>
          <p:sp>
            <p:nvSpPr>
              <p:cNvPr id="16" name="Freeform 4">
                <a:extLst>
                  <a:ext uri="{FF2B5EF4-FFF2-40B4-BE49-F238E27FC236}">
                    <a16:creationId xmlns:a16="http://schemas.microsoft.com/office/drawing/2014/main" id="{2085945E-5212-70CA-937D-B6BCEEA6D0B9}"/>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4"/>
                <a:stretch>
                  <a:fillRect l="-31182" t="-67611" r="-30107" b="-34817"/>
                </a:stretch>
              </a:blipFill>
            </p:spPr>
            <p:txBody>
              <a:bodyPr/>
              <a:lstStyle/>
              <a:p>
                <a:endParaRPr lang="en-US"/>
              </a:p>
            </p:txBody>
          </p:sp>
          <p:sp>
            <p:nvSpPr>
              <p:cNvPr id="18" name="Freeform 5">
                <a:extLst>
                  <a:ext uri="{FF2B5EF4-FFF2-40B4-BE49-F238E27FC236}">
                    <a16:creationId xmlns:a16="http://schemas.microsoft.com/office/drawing/2014/main" id="{F1CD7F3F-659D-1299-4238-DECCEE0A5379}"/>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4"/>
                <a:stretch>
                  <a:fillRect l="-37801" r="-36638" b="-20772"/>
                </a:stretch>
              </a:blipFill>
            </p:spPr>
            <p:txBody>
              <a:bodyPr/>
              <a:lstStyle/>
              <a:p>
                <a:endParaRPr lang="en-US"/>
              </a:p>
            </p:txBody>
          </p:sp>
          <p:sp>
            <p:nvSpPr>
              <p:cNvPr id="20" name="Freeform 2">
                <a:extLst>
                  <a:ext uri="{FF2B5EF4-FFF2-40B4-BE49-F238E27FC236}">
                    <a16:creationId xmlns:a16="http://schemas.microsoft.com/office/drawing/2014/main" id="{8F1751A2-BE7A-9EE3-91CB-A2DDD86BC7DD}"/>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099B6B7C-8D37-5F20-6588-7A175DA93D67}"/>
                </a:ext>
              </a:extLst>
            </p:cNvPr>
            <p:cNvGrpSpPr/>
            <p:nvPr/>
          </p:nvGrpSpPr>
          <p:grpSpPr>
            <a:xfrm>
              <a:off x="-14711" y="0"/>
              <a:ext cx="22036511" cy="10287000"/>
              <a:chOff x="-14711" y="0"/>
              <a:chExt cx="21807911" cy="10287000"/>
            </a:xfrm>
          </p:grpSpPr>
          <p:sp>
            <p:nvSpPr>
              <p:cNvPr id="6" name="Freeform 2">
                <a:extLst>
                  <a:ext uri="{FF2B5EF4-FFF2-40B4-BE49-F238E27FC236}">
                    <a16:creationId xmlns:a16="http://schemas.microsoft.com/office/drawing/2014/main" id="{05E204BD-1620-BB70-38C9-5CF9B1C23B6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767" r="-30232"/>
                </a:stretch>
              </a:blipFill>
            </p:spPr>
            <p:txBody>
              <a:bodyPr/>
              <a:lstStyle/>
              <a:p>
                <a:endParaRPr lang="en-US"/>
              </a:p>
            </p:txBody>
          </p:sp>
          <p:sp>
            <p:nvSpPr>
              <p:cNvPr id="8" name="Freeform 3">
                <a:extLst>
                  <a:ext uri="{FF2B5EF4-FFF2-40B4-BE49-F238E27FC236}">
                    <a16:creationId xmlns:a16="http://schemas.microsoft.com/office/drawing/2014/main" id="{FD5FEB32-D71F-2897-D259-076155C8036A}"/>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3"/>
                <a:stretch>
                  <a:fillRect l="-10265" t="-2635" r="-10088" b="-2480"/>
                </a:stretch>
              </a:blipFill>
            </p:spPr>
            <p:txBody>
              <a:bodyPr/>
              <a:lstStyle/>
              <a:p>
                <a:endParaRPr lang="en-US"/>
              </a:p>
            </p:txBody>
          </p:sp>
          <p:sp>
            <p:nvSpPr>
              <p:cNvPr id="9" name="Freeform 4">
                <a:extLst>
                  <a:ext uri="{FF2B5EF4-FFF2-40B4-BE49-F238E27FC236}">
                    <a16:creationId xmlns:a16="http://schemas.microsoft.com/office/drawing/2014/main" id="{378B0364-A1B4-FD2E-95C3-0035B4D95926}"/>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4"/>
                <a:stretch>
                  <a:fillRect l="-31182" t="-67611" r="-30107" b="-34817"/>
                </a:stretch>
              </a:blipFill>
            </p:spPr>
            <p:txBody>
              <a:bodyPr/>
              <a:lstStyle/>
              <a:p>
                <a:endParaRPr lang="en-US"/>
              </a:p>
            </p:txBody>
          </p:sp>
          <p:sp>
            <p:nvSpPr>
              <p:cNvPr id="12" name="Freeform 5">
                <a:extLst>
                  <a:ext uri="{FF2B5EF4-FFF2-40B4-BE49-F238E27FC236}">
                    <a16:creationId xmlns:a16="http://schemas.microsoft.com/office/drawing/2014/main" id="{4D478803-1536-F28D-08D5-FCC882CB95BC}"/>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4"/>
                <a:stretch>
                  <a:fillRect l="-37801" r="-36638" b="-20772"/>
                </a:stretch>
              </a:blipFill>
            </p:spPr>
            <p:txBody>
              <a:bodyPr/>
              <a:lstStyle/>
              <a:p>
                <a:endParaRPr lang="en-US"/>
              </a:p>
            </p:txBody>
          </p:sp>
          <p:sp>
            <p:nvSpPr>
              <p:cNvPr id="13" name="Freeform 2">
                <a:extLst>
                  <a:ext uri="{FF2B5EF4-FFF2-40B4-BE49-F238E27FC236}">
                    <a16:creationId xmlns:a16="http://schemas.microsoft.com/office/drawing/2014/main" id="{E214BF6F-E6A9-C30F-B3A1-EB115B3980C8}"/>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107" y="6462319"/>
            <a:ext cx="4561115" cy="3115241"/>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2337" y="3338991"/>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7904766" y="7128589"/>
            <a:ext cx="5286288" cy="2448971"/>
          </a:xfrm>
          <a:prstGeom prst="rect">
            <a:avLst/>
          </a:prstGeom>
        </p:spPr>
      </p:pic>
      <p:pic>
        <p:nvPicPr>
          <p:cNvPr id="11" name="Vào http://fb.com/nkpowerskills tải game miễn phí">
            <a:hlinkClick r:id="rId10"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432056">
            <a:off x="29568381" y="7556225"/>
            <a:ext cx="1538100" cy="1593696"/>
          </a:xfrm>
          <a:prstGeom prst="rect">
            <a:avLst/>
          </a:prstGeom>
        </p:spPr>
      </p:pic>
    </p:spTree>
    <p:extLst>
      <p:ext uri="{BB962C8B-B14F-4D97-AF65-F5344CB8AC3E}">
        <p14:creationId xmlns:p14="http://schemas.microsoft.com/office/powerpoint/2010/main" val="96803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par>
                                <p:cTn id="17" presetID="35" presetClass="path" presetSubtype="0" accel="50000" decel="50000" fill="hold" nodeType="withEffect">
                                  <p:stCondLst>
                                    <p:cond delay="0"/>
                                  </p:stCondLst>
                                  <p:childTnLst>
                                    <p:animMotion origin="layout" path="M 3.75E-6 3.7037E-6 L -0.25 3.7037E-6 " pathEditMode="relative" rAng="0" ptsTypes="AA">
                                      <p:cBhvr>
                                        <p:cTn id="18" dur="2000" fill="hold"/>
                                        <p:tgtEl>
                                          <p:spTgt spid="2"/>
                                        </p:tgtEl>
                                        <p:attrNameLst>
                                          <p:attrName>ppt_x</p:attrName>
                                          <p:attrName>ppt_y</p:attrName>
                                        </p:attrNameLst>
                                      </p:cBhvr>
                                      <p:rCtr x="-12500" y="0"/>
                                    </p:animMotion>
                                  </p:childTnLst>
                                </p:cTn>
                              </p:par>
                              <p:par>
                                <p:cTn id="19" presetID="35" presetClass="path" presetSubtype="0" fill="hold" nodeType="withEffect">
                                  <p:stCondLst>
                                    <p:cond delay="0"/>
                                  </p:stCondLst>
                                  <p:childTnLst>
                                    <p:animMotion origin="layout" path="M 6.94444E-7 -2.71605E-6 L -1.15851 -0.00833 " pathEditMode="relative" rAng="0" ptsTypes="AA">
                                      <p:cBhvr>
                                        <p:cTn id="20" dur="3000" fill="hold"/>
                                        <p:tgtEl>
                                          <p:spTgt spid="10"/>
                                        </p:tgtEl>
                                        <p:attrNameLst>
                                          <p:attrName>ppt_x</p:attrName>
                                          <p:attrName>ppt_y</p:attrName>
                                        </p:attrNameLst>
                                      </p:cBhvr>
                                      <p:rCtr x="-57925" y="-417"/>
                                    </p:animMotion>
                                  </p:childTnLst>
                                </p:cTn>
                              </p:par>
                              <p:par>
                                <p:cTn id="21" presetID="35" presetClass="path" presetSubtype="0" fill="hold" nodeType="withEffect">
                                  <p:stCondLst>
                                    <p:cond delay="0"/>
                                  </p:stCondLst>
                                  <p:childTnLst>
                                    <p:animMotion origin="layout" path="M -4.16667E-6 2.96296E-6 L -1.14696 -0.00849 " pathEditMode="relative" rAng="0" ptsTypes="AA">
                                      <p:cBhvr>
                                        <p:cTn id="22" dur="3000" fill="hold"/>
                                        <p:tgtEl>
                                          <p:spTgt spid="11"/>
                                        </p:tgtEl>
                                        <p:attrNameLst>
                                          <p:attrName>ppt_x</p:attrName>
                                          <p:attrName>ppt_y</p:attrName>
                                        </p:attrNameLst>
                                      </p:cBhvr>
                                      <p:rCtr x="-57352" y="-432"/>
                                    </p:animMotion>
                                  </p:childTnLst>
                                </p:cTn>
                              </p:par>
                            </p:childTnLst>
                          </p:cTn>
                        </p:par>
                      </p:childTnLst>
                    </p:cTn>
                  </p:par>
                </p:childTnLst>
              </p:cTn>
              <p:nextCondLst>
                <p:cond evt="onClick" delay="0">
                  <p:tgtEl>
                    <p:spTgt spid="512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EABB2342-DFBA-362C-E064-49D206BD7AA9}"/>
              </a:ext>
            </a:extLst>
          </p:cNvPr>
          <p:cNvGrpSpPr/>
          <p:nvPr/>
        </p:nvGrpSpPr>
        <p:grpSpPr>
          <a:xfrm>
            <a:off x="0" y="-202615"/>
            <a:ext cx="40407132" cy="10287000"/>
            <a:chOff x="-14711" y="0"/>
            <a:chExt cx="40407132" cy="10287000"/>
          </a:xfrm>
        </p:grpSpPr>
        <p:grpSp>
          <p:nvGrpSpPr>
            <p:cNvPr id="3" name="Nhóm 2">
              <a:extLst>
                <a:ext uri="{FF2B5EF4-FFF2-40B4-BE49-F238E27FC236}">
                  <a16:creationId xmlns:a16="http://schemas.microsoft.com/office/drawing/2014/main" id="{B7B16756-FBDC-4792-6E94-8606BF50A193}"/>
                </a:ext>
              </a:extLst>
            </p:cNvPr>
            <p:cNvGrpSpPr/>
            <p:nvPr/>
          </p:nvGrpSpPr>
          <p:grpSpPr>
            <a:xfrm>
              <a:off x="18355910" y="0"/>
              <a:ext cx="22036511" cy="10287000"/>
              <a:chOff x="-14711" y="0"/>
              <a:chExt cx="21807911" cy="10287000"/>
            </a:xfrm>
          </p:grpSpPr>
          <p:sp>
            <p:nvSpPr>
              <p:cNvPr id="12" name="Freeform 2">
                <a:extLst>
                  <a:ext uri="{FF2B5EF4-FFF2-40B4-BE49-F238E27FC236}">
                    <a16:creationId xmlns:a16="http://schemas.microsoft.com/office/drawing/2014/main" id="{86F27D16-883D-DAE6-202A-2EDACAF07FA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3" name="Freeform 3">
                <a:extLst>
                  <a:ext uri="{FF2B5EF4-FFF2-40B4-BE49-F238E27FC236}">
                    <a16:creationId xmlns:a16="http://schemas.microsoft.com/office/drawing/2014/main" id="{42158D6B-B4E5-B29E-CC2B-58CEA27A77CB}"/>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4" name="Freeform 4">
                <a:extLst>
                  <a:ext uri="{FF2B5EF4-FFF2-40B4-BE49-F238E27FC236}">
                    <a16:creationId xmlns:a16="http://schemas.microsoft.com/office/drawing/2014/main" id="{35389295-F8C3-0F59-41BB-F3FC9588A63B}"/>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5" name="Freeform 5">
                <a:extLst>
                  <a:ext uri="{FF2B5EF4-FFF2-40B4-BE49-F238E27FC236}">
                    <a16:creationId xmlns:a16="http://schemas.microsoft.com/office/drawing/2014/main" id="{46CE8032-4D71-418A-EC5E-64F684B82538}"/>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6" name="Freeform 2">
                <a:extLst>
                  <a:ext uri="{FF2B5EF4-FFF2-40B4-BE49-F238E27FC236}">
                    <a16:creationId xmlns:a16="http://schemas.microsoft.com/office/drawing/2014/main" id="{C54B034B-BAAC-AF44-EB8D-5C392D24D4B3}"/>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57F3A0A3-9350-C42A-564B-E22B7305E83E}"/>
                </a:ext>
              </a:extLst>
            </p:cNvPr>
            <p:cNvGrpSpPr/>
            <p:nvPr/>
          </p:nvGrpSpPr>
          <p:grpSpPr>
            <a:xfrm>
              <a:off x="-14711" y="0"/>
              <a:ext cx="22036511" cy="10287000"/>
              <a:chOff x="-14711" y="0"/>
              <a:chExt cx="21807911" cy="10287000"/>
            </a:xfrm>
          </p:grpSpPr>
          <p:sp>
            <p:nvSpPr>
              <p:cNvPr id="5" name="Freeform 2">
                <a:extLst>
                  <a:ext uri="{FF2B5EF4-FFF2-40B4-BE49-F238E27FC236}">
                    <a16:creationId xmlns:a16="http://schemas.microsoft.com/office/drawing/2014/main" id="{9D6A5CF0-71F7-D2C0-636B-431EC25818D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6" name="Freeform 3">
                <a:extLst>
                  <a:ext uri="{FF2B5EF4-FFF2-40B4-BE49-F238E27FC236}">
                    <a16:creationId xmlns:a16="http://schemas.microsoft.com/office/drawing/2014/main" id="{8D172598-6D6B-A30A-E95F-4DCEE469FFF8}"/>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7" name="Freeform 4">
                <a:extLst>
                  <a:ext uri="{FF2B5EF4-FFF2-40B4-BE49-F238E27FC236}">
                    <a16:creationId xmlns:a16="http://schemas.microsoft.com/office/drawing/2014/main" id="{3FF58C34-45DF-3A15-60E9-1BC48605B0E9}"/>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0" name="Freeform 5">
                <a:extLst>
                  <a:ext uri="{FF2B5EF4-FFF2-40B4-BE49-F238E27FC236}">
                    <a16:creationId xmlns:a16="http://schemas.microsoft.com/office/drawing/2014/main" id="{0DB6176B-2850-6E03-F419-647A23D7D76D}"/>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1" name="Freeform 2">
                <a:extLst>
                  <a:ext uri="{FF2B5EF4-FFF2-40B4-BE49-F238E27FC236}">
                    <a16:creationId xmlns:a16="http://schemas.microsoft.com/office/drawing/2014/main" id="{1D1D6D8E-AE63-CF36-CC83-A504B438B619}"/>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07" y="6462319"/>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5015" y="7327228"/>
            <a:ext cx="5286288" cy="2448971"/>
          </a:xfrm>
          <a:prstGeom prst="rect">
            <a:avLst/>
          </a:prstGeom>
        </p:spPr>
      </p:pic>
      <p:sp>
        <p:nvSpPr>
          <p:cNvPr id="19" name="Rectangle 18"/>
          <p:cNvSpPr/>
          <p:nvPr/>
        </p:nvSpPr>
        <p:spPr>
          <a:xfrm>
            <a:off x="903376" y="75103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804182" y="663724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Macco </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Luca </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Mattheu</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Gioan </a:t>
            </a:r>
            <a:endParaRPr lang="en-US" sz="4200" dirty="0"/>
          </a:p>
        </p:txBody>
      </p:sp>
      <p:pic>
        <p:nvPicPr>
          <p:cNvPr id="2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44073" y="6173936"/>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775699" y="2137451"/>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5450336" cy="1754326"/>
          </a:xfrm>
          <a:prstGeom prst="rect">
            <a:avLst/>
          </a:prstGeom>
          <a:noFill/>
        </p:spPr>
        <p:txBody>
          <a:bodyPr wrap="square" rtlCol="0">
            <a:spAutoFit/>
          </a:bodyPr>
          <a:lstStyle/>
          <a:p>
            <a:r>
              <a:rPr lang="en-US" sz="3600" dirty="0">
                <a:solidFill>
                  <a:schemeClr val="bg1"/>
                </a:solidFill>
                <a:latin typeface="Montserrat Alternates Black" panose="00000A00000000000000" pitchFamily="50" charset="0"/>
              </a:rPr>
              <a:t>CÂU HỎI</a:t>
            </a:r>
            <a:r>
              <a:rPr lang="en-US" sz="3600">
                <a:solidFill>
                  <a:schemeClr val="bg1"/>
                </a:solidFill>
                <a:latin typeface="Montserrat Alternates Black" panose="00000A00000000000000" pitchFamily="50" charset="0"/>
              </a:rPr>
              <a:t>: 1</a:t>
            </a:r>
          </a:p>
          <a:p>
            <a:endParaRPr lang="en-US" sz="3600">
              <a:solidFill>
                <a:schemeClr val="bg1"/>
              </a:solidFill>
              <a:latin typeface="Montserrat Alternates Black" panose="00000A00000000000000" pitchFamily="50" charset="0"/>
            </a:endParaRPr>
          </a:p>
          <a:p>
            <a:r>
              <a:rPr lang="en-US" sz="3600">
                <a:solidFill>
                  <a:schemeClr val="bg1"/>
                </a:solidFill>
                <a:latin typeface="Montserrat Alternates Black" panose="00000A00000000000000" pitchFamily="50" charset="0"/>
              </a:rPr>
              <a:t>                Tin Mừng hôm nay của thánh sử nào?</a:t>
            </a:r>
            <a:endParaRPr lang="en-US" sz="3600" dirty="0">
              <a:solidFill>
                <a:schemeClr val="bg1"/>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323811" y="5385186"/>
            <a:ext cx="6006459" cy="4745736"/>
          </a:xfrm>
          <a:prstGeom prst="rect">
            <a:avLst/>
          </a:prstGeom>
        </p:spPr>
      </p:pic>
      <p:pic>
        <p:nvPicPr>
          <p:cNvPr id="34" name="c2 2">
            <a:hlinkClick r:id="rId15"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679812" y="7024514"/>
            <a:ext cx="1929164" cy="2075196"/>
          </a:xfrm>
          <a:prstGeom prst="rect">
            <a:avLst/>
          </a:prstGeom>
        </p:spPr>
      </p:pic>
    </p:spTree>
    <p:extLst>
      <p:ext uri="{BB962C8B-B14F-4D97-AF65-F5344CB8AC3E}">
        <p14:creationId xmlns:p14="http://schemas.microsoft.com/office/powerpoint/2010/main" val="41115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accel="50000" decel="50000" fill="hold" nodeType="afterEffect">
                                  <p:stCondLst>
                                    <p:cond delay="0"/>
                                  </p:stCondLst>
                                  <p:childTnLst>
                                    <p:animMotion origin="layout" path="M 2.5E-6 3.08642E-6 L -0.73386 -0.01034 " pathEditMode="relative" rAng="0" ptsTypes="AA">
                                      <p:cBhvr>
                                        <p:cTn id="105" dur="2000" fill="hold"/>
                                        <p:tgtEl>
                                          <p:spTgt spid="2"/>
                                        </p:tgtEl>
                                        <p:attrNameLst>
                                          <p:attrName>ppt_x</p:attrName>
                                          <p:attrName>ppt_y</p:attrName>
                                        </p:attrNameLst>
                                      </p:cBhvr>
                                      <p:rCtr x="-36693" y="-525"/>
                                    </p:animMotion>
                                  </p:childTnLst>
                                </p:cTn>
                              </p:par>
                              <p:par>
                                <p:cTn id="106" presetID="35" presetClass="path" presetSubtype="0" fill="hold" nodeType="withEffect">
                                  <p:stCondLst>
                                    <p:cond delay="0"/>
                                  </p:stCondLst>
                                  <p:childTnLst>
                                    <p:animMotion origin="layout" path="M 2.36111E-6 -1.97531E-6 L -1.1586 -0.02021 " pathEditMode="relative" rAng="0" ptsTypes="AA">
                                      <p:cBhvr>
                                        <p:cTn id="107" dur="3000" fill="hold"/>
                                        <p:tgtEl>
                                          <p:spTgt spid="34"/>
                                        </p:tgtEl>
                                        <p:attrNameLst>
                                          <p:attrName>ppt_x</p:attrName>
                                          <p:attrName>ppt_y</p:attrName>
                                        </p:attrNameLst>
                                      </p:cBhvr>
                                      <p:rCtr x="-57934" y="-1019"/>
                                    </p:animMotion>
                                  </p:childTnLst>
                                </p:cTn>
                              </p:par>
                              <p:par>
                                <p:cTn id="108" presetID="35" presetClass="path" presetSubtype="0" fill="hold" nodeType="withEffect">
                                  <p:stCondLst>
                                    <p:cond delay="0"/>
                                  </p:stCondLst>
                                  <p:childTnLst>
                                    <p:animMotion origin="layout" path="M 3.47222E-6 3.33333E-6 L -1.14757 -0.02238 " pathEditMode="relative" rAng="0" ptsTypes="AA">
                                      <p:cBhvr>
                                        <p:cTn id="109" dur="3000" fill="hold"/>
                                        <p:tgtEl>
                                          <p:spTgt spid="30"/>
                                        </p:tgtEl>
                                        <p:attrNameLst>
                                          <p:attrName>ppt_x</p:attrName>
                                          <p:attrName>ppt_y</p:attrName>
                                        </p:attrNameLst>
                                      </p:cBhvr>
                                      <p:rCtr x="-57378" y="-1127"/>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485AD520-30D2-BDC3-8063-034984476E83}"/>
              </a:ext>
            </a:extLst>
          </p:cNvPr>
          <p:cNvGrpSpPr/>
          <p:nvPr/>
        </p:nvGrpSpPr>
        <p:grpSpPr>
          <a:xfrm>
            <a:off x="0" y="-75348"/>
            <a:ext cx="40407132" cy="10287000"/>
            <a:chOff x="-14711" y="0"/>
            <a:chExt cx="40407132" cy="10287000"/>
          </a:xfrm>
        </p:grpSpPr>
        <p:grpSp>
          <p:nvGrpSpPr>
            <p:cNvPr id="5" name="Nhóm 4">
              <a:extLst>
                <a:ext uri="{FF2B5EF4-FFF2-40B4-BE49-F238E27FC236}">
                  <a16:creationId xmlns:a16="http://schemas.microsoft.com/office/drawing/2014/main" id="{6B2E2E09-8ACD-FDFE-0D43-BBEFA6EE36C7}"/>
                </a:ext>
              </a:extLst>
            </p:cNvPr>
            <p:cNvGrpSpPr/>
            <p:nvPr/>
          </p:nvGrpSpPr>
          <p:grpSpPr>
            <a:xfrm>
              <a:off x="18355910" y="0"/>
              <a:ext cx="22036511" cy="10287000"/>
              <a:chOff x="-14711" y="0"/>
              <a:chExt cx="21807911" cy="10287000"/>
            </a:xfrm>
          </p:grpSpPr>
          <p:sp>
            <p:nvSpPr>
              <p:cNvPr id="14" name="Freeform 2">
                <a:extLst>
                  <a:ext uri="{FF2B5EF4-FFF2-40B4-BE49-F238E27FC236}">
                    <a16:creationId xmlns:a16="http://schemas.microsoft.com/office/drawing/2014/main" id="{FF760B1F-1077-F2A7-5B1D-3311A6D0ADB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5" name="Freeform 3">
                <a:extLst>
                  <a:ext uri="{FF2B5EF4-FFF2-40B4-BE49-F238E27FC236}">
                    <a16:creationId xmlns:a16="http://schemas.microsoft.com/office/drawing/2014/main" id="{0112E94E-4671-720F-E826-2FDCD654DA33}"/>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6" name="Freeform 4">
                <a:extLst>
                  <a:ext uri="{FF2B5EF4-FFF2-40B4-BE49-F238E27FC236}">
                    <a16:creationId xmlns:a16="http://schemas.microsoft.com/office/drawing/2014/main" id="{8B0451E5-26EA-4CD6-7308-8871603C4944}"/>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7" name="Freeform 5">
                <a:extLst>
                  <a:ext uri="{FF2B5EF4-FFF2-40B4-BE49-F238E27FC236}">
                    <a16:creationId xmlns:a16="http://schemas.microsoft.com/office/drawing/2014/main" id="{D3266072-2C79-FE85-DFAE-125CD92F742E}"/>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8" name="Freeform 2">
                <a:extLst>
                  <a:ext uri="{FF2B5EF4-FFF2-40B4-BE49-F238E27FC236}">
                    <a16:creationId xmlns:a16="http://schemas.microsoft.com/office/drawing/2014/main" id="{692A78A8-DDCF-BD22-2EB8-932CA1B5401F}"/>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6" name="Nhóm 5">
              <a:extLst>
                <a:ext uri="{FF2B5EF4-FFF2-40B4-BE49-F238E27FC236}">
                  <a16:creationId xmlns:a16="http://schemas.microsoft.com/office/drawing/2014/main" id="{E67E9B3D-524B-96A5-6B56-7920EAF484DC}"/>
                </a:ext>
              </a:extLst>
            </p:cNvPr>
            <p:cNvGrpSpPr/>
            <p:nvPr/>
          </p:nvGrpSpPr>
          <p:grpSpPr>
            <a:xfrm>
              <a:off x="-14711" y="0"/>
              <a:ext cx="22036511" cy="10287000"/>
              <a:chOff x="-14711" y="0"/>
              <a:chExt cx="21807911" cy="10287000"/>
            </a:xfrm>
          </p:grpSpPr>
          <p:sp>
            <p:nvSpPr>
              <p:cNvPr id="7" name="Freeform 2">
                <a:extLst>
                  <a:ext uri="{FF2B5EF4-FFF2-40B4-BE49-F238E27FC236}">
                    <a16:creationId xmlns:a16="http://schemas.microsoft.com/office/drawing/2014/main" id="{9EDD42B1-5DE5-2BCD-308A-51E1C9499CF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0" name="Freeform 3">
                <a:extLst>
                  <a:ext uri="{FF2B5EF4-FFF2-40B4-BE49-F238E27FC236}">
                    <a16:creationId xmlns:a16="http://schemas.microsoft.com/office/drawing/2014/main" id="{0E72C38E-CFDB-7AA4-F9BE-D842C392507A}"/>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1" name="Freeform 4">
                <a:extLst>
                  <a:ext uri="{FF2B5EF4-FFF2-40B4-BE49-F238E27FC236}">
                    <a16:creationId xmlns:a16="http://schemas.microsoft.com/office/drawing/2014/main" id="{264710FA-CFE0-8386-8349-26A0989B7228}"/>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2" name="Freeform 5">
                <a:extLst>
                  <a:ext uri="{FF2B5EF4-FFF2-40B4-BE49-F238E27FC236}">
                    <a16:creationId xmlns:a16="http://schemas.microsoft.com/office/drawing/2014/main" id="{F0F594E9-C4FD-8467-7609-4C8E7C34DC1E}"/>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3" name="Freeform 2">
                <a:extLst>
                  <a:ext uri="{FF2B5EF4-FFF2-40B4-BE49-F238E27FC236}">
                    <a16:creationId xmlns:a16="http://schemas.microsoft.com/office/drawing/2014/main" id="{BFE89C8A-E264-996F-50A5-540E4651A1C6}"/>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07" y="6462319"/>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79722" y="5461005"/>
            <a:ext cx="6012678" cy="4750647"/>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819413" y="827381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Trên bờ biển hồ</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Trong hội đường</a:t>
            </a:r>
            <a:endParaRPr lang="en-US" sz="4200" dirty="0"/>
          </a:p>
        </p:txBody>
      </p:sp>
      <p:sp>
        <p:nvSpPr>
          <p:cNvPr id="22" name="Rectangle 21"/>
          <p:cNvSpPr/>
          <p:nvPr/>
        </p:nvSpPr>
        <p:spPr>
          <a:xfrm>
            <a:off x="9836962" y="678877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Trên thuyền</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Trên núi</a:t>
            </a:r>
            <a:endParaRPr lang="en-US" sz="4200" dirty="0"/>
          </a:p>
        </p:txBody>
      </p:sp>
      <p:pic>
        <p:nvPicPr>
          <p:cNvPr id="2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29913" y="64550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59304" y="781050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775699" y="2137451"/>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5751276" cy="1754326"/>
          </a:xfrm>
          <a:prstGeom prst="rect">
            <a:avLst/>
          </a:prstGeom>
          <a:noFill/>
        </p:spPr>
        <p:txBody>
          <a:bodyPr wrap="square" rtlCol="0">
            <a:spAutoFit/>
          </a:bodyPr>
          <a:lstStyle/>
          <a:p>
            <a:r>
              <a:rPr lang="en-US" sz="3600" dirty="0">
                <a:solidFill>
                  <a:schemeClr val="bg1"/>
                </a:solidFill>
                <a:latin typeface="Montserrat Alternates Black" panose="00000A00000000000000" pitchFamily="50" charset="0"/>
              </a:rPr>
              <a:t>CÂU HỎI</a:t>
            </a:r>
            <a:r>
              <a:rPr lang="en-US" sz="3600">
                <a:solidFill>
                  <a:schemeClr val="bg1"/>
                </a:solidFill>
                <a:latin typeface="Montserrat Alternates Black" panose="00000A00000000000000" pitchFamily="50" charset="0"/>
              </a:rPr>
              <a:t>: 2</a:t>
            </a:r>
          </a:p>
          <a:p>
            <a:r>
              <a:rPr lang="vi-VN" sz="3600">
                <a:solidFill>
                  <a:schemeClr val="bg1"/>
                </a:solidFill>
                <a:latin typeface="Montserrat Alternates Black" panose="00000A00000000000000" pitchFamily="50" charset="0"/>
              </a:rPr>
              <a:t>Hôm nay Chúa Giê su sang bờ bên kia, có một đám đông tụ lại quanh Người khi người đang ở?</a:t>
            </a:r>
            <a:endParaRPr lang="en-US" sz="3600" dirty="0">
              <a:solidFill>
                <a:schemeClr val="bg1"/>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400636" y="5692373"/>
            <a:ext cx="3242175" cy="4114800"/>
          </a:xfrm>
          <a:prstGeom prst="rect">
            <a:avLst/>
          </a:prstGeom>
        </p:spPr>
      </p:pic>
      <p:pic>
        <p:nvPicPr>
          <p:cNvPr id="34" name="c2 2">
            <a:hlinkClick r:id="rId15"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317706" y="7370624"/>
            <a:ext cx="1929164" cy="2003681"/>
          </a:xfrm>
          <a:prstGeom prst="rect">
            <a:avLst/>
          </a:prstGeom>
        </p:spPr>
      </p:pic>
    </p:spTree>
    <p:extLst>
      <p:ext uri="{BB962C8B-B14F-4D97-AF65-F5344CB8AC3E}">
        <p14:creationId xmlns:p14="http://schemas.microsoft.com/office/powerpoint/2010/main" val="10042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accel="50000" decel="50000" fill="hold" nodeType="afterEffect">
                                  <p:stCondLst>
                                    <p:cond delay="0"/>
                                  </p:stCondLst>
                                  <p:childTnLst>
                                    <p:animMotion origin="layout" path="M 2.5E-6 3.08642E-6 L -0.73386 -0.01034 " pathEditMode="relative" rAng="0" ptsTypes="AA">
                                      <p:cBhvr>
                                        <p:cTn id="105" dur="2000" fill="hold"/>
                                        <p:tgtEl>
                                          <p:spTgt spid="4"/>
                                        </p:tgtEl>
                                        <p:attrNameLst>
                                          <p:attrName>ppt_x</p:attrName>
                                          <p:attrName>ppt_y</p:attrName>
                                        </p:attrNameLst>
                                      </p:cBhvr>
                                      <p:rCtr x="-36693" y="-525"/>
                                    </p:animMotion>
                                  </p:childTnLst>
                                </p:cTn>
                              </p:par>
                              <p:par>
                                <p:cTn id="106" presetID="35" presetClass="path" presetSubtype="0" fill="hold" nodeType="withEffect">
                                  <p:stCondLst>
                                    <p:cond delay="0"/>
                                  </p:stCondLst>
                                  <p:childTnLst>
                                    <p:animMotion origin="layout" path="M 6.25E-7 1.11111E-6 L -1 1.1111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6.25E-7 2.22222E-6 L -1 2.22222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2AB4DBAE-A3E9-0276-C4C1-E864E1028EBD}"/>
              </a:ext>
            </a:extLst>
          </p:cNvPr>
          <p:cNvGrpSpPr/>
          <p:nvPr/>
        </p:nvGrpSpPr>
        <p:grpSpPr>
          <a:xfrm>
            <a:off x="-914400" y="0"/>
            <a:ext cx="40407132" cy="10287000"/>
            <a:chOff x="-14711" y="0"/>
            <a:chExt cx="40407132" cy="10287000"/>
          </a:xfrm>
        </p:grpSpPr>
        <p:grpSp>
          <p:nvGrpSpPr>
            <p:cNvPr id="5" name="Nhóm 4">
              <a:extLst>
                <a:ext uri="{FF2B5EF4-FFF2-40B4-BE49-F238E27FC236}">
                  <a16:creationId xmlns:a16="http://schemas.microsoft.com/office/drawing/2014/main" id="{6F9997EC-8C10-020E-D32E-0C71794FA774}"/>
                </a:ext>
              </a:extLst>
            </p:cNvPr>
            <p:cNvGrpSpPr/>
            <p:nvPr/>
          </p:nvGrpSpPr>
          <p:grpSpPr>
            <a:xfrm>
              <a:off x="18355910" y="0"/>
              <a:ext cx="22036511" cy="10287000"/>
              <a:chOff x="-14711" y="0"/>
              <a:chExt cx="21807911" cy="10287000"/>
            </a:xfrm>
          </p:grpSpPr>
          <p:sp>
            <p:nvSpPr>
              <p:cNvPr id="14" name="Freeform 2">
                <a:extLst>
                  <a:ext uri="{FF2B5EF4-FFF2-40B4-BE49-F238E27FC236}">
                    <a16:creationId xmlns:a16="http://schemas.microsoft.com/office/drawing/2014/main" id="{53D6F259-3F61-A616-9263-B4FD37F1DEB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5" name="Freeform 3">
                <a:extLst>
                  <a:ext uri="{FF2B5EF4-FFF2-40B4-BE49-F238E27FC236}">
                    <a16:creationId xmlns:a16="http://schemas.microsoft.com/office/drawing/2014/main" id="{02E97571-F548-AE20-F22F-AB013A7F43CC}"/>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6" name="Freeform 4">
                <a:extLst>
                  <a:ext uri="{FF2B5EF4-FFF2-40B4-BE49-F238E27FC236}">
                    <a16:creationId xmlns:a16="http://schemas.microsoft.com/office/drawing/2014/main" id="{6A624E5C-1215-614C-9727-FF020D99DD95}"/>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7" name="Freeform 5">
                <a:extLst>
                  <a:ext uri="{FF2B5EF4-FFF2-40B4-BE49-F238E27FC236}">
                    <a16:creationId xmlns:a16="http://schemas.microsoft.com/office/drawing/2014/main" id="{75095293-5752-12C2-85EB-123BD802CB59}"/>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8" name="Freeform 2">
                <a:extLst>
                  <a:ext uri="{FF2B5EF4-FFF2-40B4-BE49-F238E27FC236}">
                    <a16:creationId xmlns:a16="http://schemas.microsoft.com/office/drawing/2014/main" id="{5F1618E7-1ABB-00D9-CD33-9D31FE4F5FE2}"/>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6" name="Nhóm 5">
              <a:extLst>
                <a:ext uri="{FF2B5EF4-FFF2-40B4-BE49-F238E27FC236}">
                  <a16:creationId xmlns:a16="http://schemas.microsoft.com/office/drawing/2014/main" id="{6F87DD5D-A0E6-F961-A498-F9BCDD2E2977}"/>
                </a:ext>
              </a:extLst>
            </p:cNvPr>
            <p:cNvGrpSpPr/>
            <p:nvPr/>
          </p:nvGrpSpPr>
          <p:grpSpPr>
            <a:xfrm>
              <a:off x="-14711" y="0"/>
              <a:ext cx="22036511" cy="10287000"/>
              <a:chOff x="-14711" y="0"/>
              <a:chExt cx="21807911" cy="10287000"/>
            </a:xfrm>
          </p:grpSpPr>
          <p:sp>
            <p:nvSpPr>
              <p:cNvPr id="7" name="Freeform 2">
                <a:extLst>
                  <a:ext uri="{FF2B5EF4-FFF2-40B4-BE49-F238E27FC236}">
                    <a16:creationId xmlns:a16="http://schemas.microsoft.com/office/drawing/2014/main" id="{24A24065-4BFC-3096-2EAF-62EEBBD262A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0" name="Freeform 3">
                <a:extLst>
                  <a:ext uri="{FF2B5EF4-FFF2-40B4-BE49-F238E27FC236}">
                    <a16:creationId xmlns:a16="http://schemas.microsoft.com/office/drawing/2014/main" id="{35414A6D-DA83-66A6-E0F0-F0AE2334E5A3}"/>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1" name="Freeform 4">
                <a:extLst>
                  <a:ext uri="{FF2B5EF4-FFF2-40B4-BE49-F238E27FC236}">
                    <a16:creationId xmlns:a16="http://schemas.microsoft.com/office/drawing/2014/main" id="{BAFC0596-FE14-E7F8-A6AF-419E1BA1D718}"/>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2" name="Freeform 5">
                <a:extLst>
                  <a:ext uri="{FF2B5EF4-FFF2-40B4-BE49-F238E27FC236}">
                    <a16:creationId xmlns:a16="http://schemas.microsoft.com/office/drawing/2014/main" id="{CF3C87F7-2F9A-84F0-7B99-E36214D0B36B}"/>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3" name="Freeform 2">
                <a:extLst>
                  <a:ext uri="{FF2B5EF4-FFF2-40B4-BE49-F238E27FC236}">
                    <a16:creationId xmlns:a16="http://schemas.microsoft.com/office/drawing/2014/main" id="{35CAF4BC-3B80-C28F-62E3-A29901B48391}"/>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07" y="6462319"/>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56719" y="5851791"/>
            <a:ext cx="3242175" cy="4114800"/>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219200" y="827381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Gia-ia</a:t>
            </a:r>
            <a:endParaRPr lang="en-US" sz="4200" dirty="0"/>
          </a:p>
        </p:txBody>
      </p:sp>
      <p:sp>
        <p:nvSpPr>
          <p:cNvPr id="21" name="Rectangle 20"/>
          <p:cNvSpPr/>
          <p:nvPr/>
        </p:nvSpPr>
        <p:spPr>
          <a:xfrm>
            <a:off x="9621866" y="684752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atico</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Nicôđêmô </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mattheu</a:t>
            </a:r>
            <a:endParaRPr lang="en-US" sz="4200" dirty="0"/>
          </a:p>
        </p:txBody>
      </p:sp>
      <p:pic>
        <p:nvPicPr>
          <p:cNvPr id="2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04440" y="633568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28462" y="781050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599950" y="-512131"/>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5462408" cy="1754326"/>
          </a:xfrm>
          <a:prstGeom prst="rect">
            <a:avLst/>
          </a:prstGeom>
          <a:noFill/>
        </p:spPr>
        <p:txBody>
          <a:bodyPr wrap="square" rtlCol="0">
            <a:spAutoFit/>
          </a:bodyPr>
          <a:lstStyle/>
          <a:p>
            <a:r>
              <a:rPr lang="en-US" sz="3600" dirty="0">
                <a:solidFill>
                  <a:schemeClr val="bg1"/>
                </a:solidFill>
                <a:latin typeface="Montserrat Alternates Black" panose="00000A00000000000000" pitchFamily="50" charset="0"/>
              </a:rPr>
              <a:t>CÂU </a:t>
            </a:r>
            <a:r>
              <a:rPr lang="en-US" sz="3600">
                <a:solidFill>
                  <a:schemeClr val="bg1"/>
                </a:solidFill>
                <a:latin typeface="Montserrat Alternates Black" panose="00000A00000000000000" pitchFamily="50" charset="0"/>
              </a:rPr>
              <a:t>HỎI:3</a:t>
            </a:r>
          </a:p>
          <a:p>
            <a:r>
              <a:rPr lang="en-US" sz="3600">
                <a:solidFill>
                  <a:schemeClr val="bg1"/>
                </a:solidFill>
                <a:latin typeface="Montserrat Alternates Black" panose="00000A00000000000000" pitchFamily="50" charset="0"/>
              </a:rPr>
              <a:t> </a:t>
            </a:r>
            <a:endParaRPr lang="vi-VN" sz="3600">
              <a:solidFill>
                <a:schemeClr val="bg1"/>
              </a:solidFill>
              <a:latin typeface="Montserrat Alternates Black" panose="00000A00000000000000" pitchFamily="50" charset="0"/>
            </a:endParaRPr>
          </a:p>
          <a:p>
            <a:r>
              <a:rPr lang="vi-VN" sz="3600">
                <a:solidFill>
                  <a:schemeClr val="bg1"/>
                </a:solidFill>
                <a:latin typeface="Montserrat Alternates Black" panose="00000A00000000000000" pitchFamily="50" charset="0"/>
              </a:rPr>
              <a:t>Một ông trưởng hội đường đến gặp Chúa Giêsu, ông ấy tên là gì?</a:t>
            </a:r>
            <a:endParaRPr lang="en-US" sz="3600" dirty="0">
              <a:solidFill>
                <a:schemeClr val="bg1"/>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245331" y="6709368"/>
            <a:ext cx="5985491" cy="3993318"/>
          </a:xfrm>
          <a:prstGeom prst="rect">
            <a:avLst/>
          </a:prstGeom>
        </p:spPr>
      </p:pic>
      <p:pic>
        <p:nvPicPr>
          <p:cNvPr id="34" name="c2 2">
            <a:hlinkClick r:id="rId15"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679812" y="7058947"/>
            <a:ext cx="1929164" cy="2006330"/>
          </a:xfrm>
          <a:prstGeom prst="rect">
            <a:avLst/>
          </a:prstGeom>
        </p:spPr>
      </p:pic>
    </p:spTree>
    <p:extLst>
      <p:ext uri="{BB962C8B-B14F-4D97-AF65-F5344CB8AC3E}">
        <p14:creationId xmlns:p14="http://schemas.microsoft.com/office/powerpoint/2010/main" val="22287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accel="50000" decel="50000" fill="hold" nodeType="afterEffect">
                                  <p:stCondLst>
                                    <p:cond delay="0"/>
                                  </p:stCondLst>
                                  <p:childTnLst>
                                    <p:animMotion origin="layout" path="M 2.5E-6 0 L -0.73386 -0.01034 " pathEditMode="relative" rAng="0" ptsTypes="AA">
                                      <p:cBhvr>
                                        <p:cTn id="105" dur="2000" fill="hold"/>
                                        <p:tgtEl>
                                          <p:spTgt spid="4"/>
                                        </p:tgtEl>
                                        <p:attrNameLst>
                                          <p:attrName>ppt_x</p:attrName>
                                          <p:attrName>ppt_y</p:attrName>
                                        </p:attrNameLst>
                                      </p:cBhvr>
                                      <p:rCtr x="-36693" y="-525"/>
                                    </p:animMotion>
                                  </p:childTnLst>
                                </p:cTn>
                              </p:par>
                              <p:par>
                                <p:cTn id="106" presetID="35" presetClass="path" presetSubtype="0" fill="hold" nodeType="withEffect">
                                  <p:stCondLst>
                                    <p:cond delay="0"/>
                                  </p:stCondLst>
                                  <p:childTnLst>
                                    <p:animMotion origin="layout" path="M -1.04167E-6 -4.81481E-6 L -1 -4.8148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4.58333E-6 3.7037E-6 L -1 3.7037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A26B97D-EF85-0299-FB4F-54B7918DF6ED}"/>
              </a:ext>
            </a:extLst>
          </p:cNvPr>
          <p:cNvGrpSpPr/>
          <p:nvPr/>
        </p:nvGrpSpPr>
        <p:grpSpPr>
          <a:xfrm>
            <a:off x="-34413" y="0"/>
            <a:ext cx="40407132" cy="10287000"/>
            <a:chOff x="-14711" y="0"/>
            <a:chExt cx="40407132" cy="10287000"/>
          </a:xfrm>
        </p:grpSpPr>
        <p:grpSp>
          <p:nvGrpSpPr>
            <p:cNvPr id="4" name="Nhóm 3">
              <a:extLst>
                <a:ext uri="{FF2B5EF4-FFF2-40B4-BE49-F238E27FC236}">
                  <a16:creationId xmlns:a16="http://schemas.microsoft.com/office/drawing/2014/main" id="{2361CDAE-4A2C-471D-1F53-EAACD0837A32}"/>
                </a:ext>
              </a:extLst>
            </p:cNvPr>
            <p:cNvGrpSpPr/>
            <p:nvPr/>
          </p:nvGrpSpPr>
          <p:grpSpPr>
            <a:xfrm>
              <a:off x="18355910" y="0"/>
              <a:ext cx="22036511" cy="10287000"/>
              <a:chOff x="-14711" y="0"/>
              <a:chExt cx="21807911" cy="10287000"/>
            </a:xfrm>
          </p:grpSpPr>
          <p:sp>
            <p:nvSpPr>
              <p:cNvPr id="13" name="Freeform 2">
                <a:extLst>
                  <a:ext uri="{FF2B5EF4-FFF2-40B4-BE49-F238E27FC236}">
                    <a16:creationId xmlns:a16="http://schemas.microsoft.com/office/drawing/2014/main" id="{A4E81320-B04C-7DCE-52D5-7C2FDEECC2B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4" name="Freeform 3">
                <a:extLst>
                  <a:ext uri="{FF2B5EF4-FFF2-40B4-BE49-F238E27FC236}">
                    <a16:creationId xmlns:a16="http://schemas.microsoft.com/office/drawing/2014/main" id="{3E2A5E1A-6C8D-F21E-BAD5-CD8BF559B40B}"/>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5" name="Freeform 4">
                <a:extLst>
                  <a:ext uri="{FF2B5EF4-FFF2-40B4-BE49-F238E27FC236}">
                    <a16:creationId xmlns:a16="http://schemas.microsoft.com/office/drawing/2014/main" id="{1E7E4905-D445-1DE0-685E-FC6472035411}"/>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6" name="Freeform 5">
                <a:extLst>
                  <a:ext uri="{FF2B5EF4-FFF2-40B4-BE49-F238E27FC236}">
                    <a16:creationId xmlns:a16="http://schemas.microsoft.com/office/drawing/2014/main" id="{AD387FDF-2904-1B92-CC3A-DAED01167E81}"/>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7" name="Freeform 2">
                <a:extLst>
                  <a:ext uri="{FF2B5EF4-FFF2-40B4-BE49-F238E27FC236}">
                    <a16:creationId xmlns:a16="http://schemas.microsoft.com/office/drawing/2014/main" id="{13067CCC-3FC3-3566-8CE4-B5178B02807A}"/>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5" name="Nhóm 4">
              <a:extLst>
                <a:ext uri="{FF2B5EF4-FFF2-40B4-BE49-F238E27FC236}">
                  <a16:creationId xmlns:a16="http://schemas.microsoft.com/office/drawing/2014/main" id="{074A048C-6A9C-0554-EAC1-5260666FD809}"/>
                </a:ext>
              </a:extLst>
            </p:cNvPr>
            <p:cNvGrpSpPr/>
            <p:nvPr/>
          </p:nvGrpSpPr>
          <p:grpSpPr>
            <a:xfrm>
              <a:off x="-14711" y="0"/>
              <a:ext cx="22036511" cy="10287000"/>
              <a:chOff x="-14711" y="0"/>
              <a:chExt cx="21807911" cy="10287000"/>
            </a:xfrm>
          </p:grpSpPr>
          <p:sp>
            <p:nvSpPr>
              <p:cNvPr id="6" name="Freeform 2">
                <a:extLst>
                  <a:ext uri="{FF2B5EF4-FFF2-40B4-BE49-F238E27FC236}">
                    <a16:creationId xmlns:a16="http://schemas.microsoft.com/office/drawing/2014/main" id="{422B4AD1-CA29-2BB1-74E6-D488F2C26B3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7" name="Freeform 3">
                <a:extLst>
                  <a:ext uri="{FF2B5EF4-FFF2-40B4-BE49-F238E27FC236}">
                    <a16:creationId xmlns:a16="http://schemas.microsoft.com/office/drawing/2014/main" id="{F64C4DD0-7014-12EB-1DED-61B92B934E20}"/>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0" name="Freeform 4">
                <a:extLst>
                  <a:ext uri="{FF2B5EF4-FFF2-40B4-BE49-F238E27FC236}">
                    <a16:creationId xmlns:a16="http://schemas.microsoft.com/office/drawing/2014/main" id="{94780958-D4EA-286C-263E-3B1A1A9BF81D}"/>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1" name="Freeform 5">
                <a:extLst>
                  <a:ext uri="{FF2B5EF4-FFF2-40B4-BE49-F238E27FC236}">
                    <a16:creationId xmlns:a16="http://schemas.microsoft.com/office/drawing/2014/main" id="{A6F84006-F040-326E-8A5A-C83E2F583033}"/>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2" name="Freeform 2">
                <a:extLst>
                  <a:ext uri="{FF2B5EF4-FFF2-40B4-BE49-F238E27FC236}">
                    <a16:creationId xmlns:a16="http://schemas.microsoft.com/office/drawing/2014/main" id="{1C7CCB1F-D7EF-CB99-0D96-34FD9B95744D}"/>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07" y="6462319"/>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5760" y="6750489"/>
            <a:ext cx="6097638" cy="4068141"/>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076525" y="665692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a:solidFill>
                  <a:schemeClr val="bg1"/>
                </a:solidFill>
                <a:latin typeface="Montserrat Alternates Black" panose="00000A00000000000000" pitchFamily="50" charset="0"/>
              </a:rPr>
              <a:t>Xin Đức Giê su đặt tay trên con gái ông. </a:t>
            </a:r>
            <a:endParaRPr lang="en-US" sz="3200" dirty="0"/>
          </a:p>
        </p:txBody>
      </p:sp>
      <p:sp>
        <p:nvSpPr>
          <p:cNvPr id="21" name="Rectangle 20"/>
          <p:cNvSpPr/>
          <p:nvPr/>
        </p:nvSpPr>
        <p:spPr>
          <a:xfrm>
            <a:off x="1059430"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a:solidFill>
                  <a:schemeClr val="bg1"/>
                </a:solidFill>
                <a:latin typeface="Montserrat Alternates Black" panose="00000A00000000000000" pitchFamily="50" charset="0"/>
              </a:rPr>
              <a:t>Mời Người đến nhà</a:t>
            </a:r>
          </a:p>
          <a:p>
            <a:pPr algn="ctr"/>
            <a:r>
              <a:rPr lang="en-US" sz="3200">
                <a:solidFill>
                  <a:schemeClr val="bg1"/>
                </a:solidFill>
                <a:latin typeface="Montserrat Alternates Black" panose="00000A00000000000000" pitchFamily="50" charset="0"/>
              </a:rPr>
              <a:t>dùng bữa</a:t>
            </a:r>
            <a:endParaRPr lang="en-US" sz="3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Abc đều đúng</a:t>
            </a:r>
            <a:endParaRPr lang="en-US" sz="4200" dirty="0"/>
          </a:p>
        </p:txBody>
      </p:sp>
      <p:sp>
        <p:nvSpPr>
          <p:cNvPr id="23" name="Rectangle 22"/>
          <p:cNvSpPr/>
          <p:nvPr/>
        </p:nvSpPr>
        <p:spPr>
          <a:xfrm>
            <a:off x="9753600" y="666116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Xin người chữa bệnh</a:t>
            </a:r>
            <a:endParaRPr lang="en-US" sz="3600" dirty="0"/>
          </a:p>
        </p:txBody>
      </p:sp>
      <p:pic>
        <p:nvPicPr>
          <p:cNvPr id="2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38234" y="62103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32062" y="609972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12785" y="-348347"/>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4592816" cy="2000548"/>
          </a:xfrm>
          <a:prstGeom prst="rect">
            <a:avLst/>
          </a:prstGeom>
          <a:noFill/>
        </p:spPr>
        <p:txBody>
          <a:bodyPr wrap="square" rtlCol="0">
            <a:spAutoFit/>
          </a:bodyPr>
          <a:lstStyle/>
          <a:p>
            <a:r>
              <a:rPr lang="en-US" sz="3600" dirty="0">
                <a:solidFill>
                  <a:schemeClr val="bg1"/>
                </a:solidFill>
                <a:latin typeface="Montserrat Alternates Black" panose="00000A00000000000000" pitchFamily="50" charset="0"/>
              </a:rPr>
              <a:t>CÂU </a:t>
            </a:r>
            <a:r>
              <a:rPr lang="en-US" sz="3600">
                <a:solidFill>
                  <a:schemeClr val="bg1"/>
                </a:solidFill>
                <a:latin typeface="Montserrat Alternates Black" panose="00000A00000000000000" pitchFamily="50" charset="0"/>
              </a:rPr>
              <a:t>HỎI: 4 </a:t>
            </a:r>
          </a:p>
          <a:p>
            <a:r>
              <a:rPr lang="en-US" sz="3600">
                <a:solidFill>
                  <a:schemeClr val="bg1"/>
                </a:solidFill>
                <a:latin typeface="Montserrat Alternates Black" panose="00000A00000000000000" pitchFamily="50" charset="0"/>
              </a:rPr>
              <a:t> 		</a:t>
            </a:r>
            <a:r>
              <a:rPr lang="en-US" sz="4400">
                <a:solidFill>
                  <a:schemeClr val="bg1"/>
                </a:solidFill>
                <a:latin typeface="Montserrat Alternates Black" panose="00000A00000000000000" pitchFamily="50" charset="0"/>
              </a:rPr>
              <a:t>Ông Gia- ia đến gặp Chúa Giê su vì điều gì?</a:t>
            </a:r>
          </a:p>
          <a:p>
            <a:r>
              <a:rPr lang="en-US" sz="4400">
                <a:solidFill>
                  <a:schemeClr val="bg1"/>
                </a:solidFill>
                <a:latin typeface="Montserrat Alternates Black" panose="00000A00000000000000" pitchFamily="50" charset="0"/>
              </a:rPr>
              <a:t> </a:t>
            </a:r>
            <a:endParaRPr lang="en-US" sz="4400" dirty="0">
              <a:solidFill>
                <a:schemeClr val="bg1"/>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345341" y="5728347"/>
            <a:ext cx="4618257" cy="4361688"/>
          </a:xfrm>
          <a:prstGeom prst="rect">
            <a:avLst/>
          </a:prstGeom>
        </p:spPr>
      </p:pic>
      <p:pic>
        <p:nvPicPr>
          <p:cNvPr id="34" name="c2 2">
            <a:hlinkClick r:id="rId15"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746226" y="7319651"/>
            <a:ext cx="1929164" cy="1945794"/>
          </a:xfrm>
          <a:prstGeom prst="rect">
            <a:avLst/>
          </a:prstGeom>
        </p:spPr>
      </p:pic>
    </p:spTree>
    <p:extLst>
      <p:ext uri="{BB962C8B-B14F-4D97-AF65-F5344CB8AC3E}">
        <p14:creationId xmlns:p14="http://schemas.microsoft.com/office/powerpoint/2010/main" val="7753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accel="50000" decel="50000" fill="hold" nodeType="afterEffect">
                                  <p:stCondLst>
                                    <p:cond delay="0"/>
                                  </p:stCondLst>
                                  <p:childTnLst>
                                    <p:animMotion origin="layout" path="M -4.58333E-6 0 L -0.73385 -0.01034 " pathEditMode="relative" rAng="0" ptsTypes="AA">
                                      <p:cBhvr>
                                        <p:cTn id="105" dur="2000" fill="hold"/>
                                        <p:tgtEl>
                                          <p:spTgt spid="2"/>
                                        </p:tgtEl>
                                        <p:attrNameLst>
                                          <p:attrName>ppt_x</p:attrName>
                                          <p:attrName>ppt_y</p:attrName>
                                        </p:attrNameLst>
                                      </p:cBhvr>
                                      <p:rCtr x="-36693" y="-525"/>
                                    </p:animMotion>
                                  </p:childTnLst>
                                </p:cTn>
                              </p:par>
                              <p:par>
                                <p:cTn id="106" presetID="35" presetClass="path" presetSubtype="0" fill="hold" nodeType="withEffect">
                                  <p:stCondLst>
                                    <p:cond delay="0"/>
                                  </p:stCondLst>
                                  <p:childTnLst>
                                    <p:animMotion origin="layout" path="M 3.125E-6 1.48148E-6 L -1 1.48148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1.875E-6 1.11022E-16 L -1 1.11022E-1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EABB2342-DFBA-362C-E064-49D206BD7AA9}"/>
              </a:ext>
            </a:extLst>
          </p:cNvPr>
          <p:cNvGrpSpPr/>
          <p:nvPr/>
        </p:nvGrpSpPr>
        <p:grpSpPr>
          <a:xfrm>
            <a:off x="0" y="-202615"/>
            <a:ext cx="40407132" cy="10287000"/>
            <a:chOff x="-14711" y="0"/>
            <a:chExt cx="40407132" cy="10287000"/>
          </a:xfrm>
        </p:grpSpPr>
        <p:grpSp>
          <p:nvGrpSpPr>
            <p:cNvPr id="3" name="Nhóm 2">
              <a:extLst>
                <a:ext uri="{FF2B5EF4-FFF2-40B4-BE49-F238E27FC236}">
                  <a16:creationId xmlns:a16="http://schemas.microsoft.com/office/drawing/2014/main" id="{B7B16756-FBDC-4792-6E94-8606BF50A193}"/>
                </a:ext>
              </a:extLst>
            </p:cNvPr>
            <p:cNvGrpSpPr/>
            <p:nvPr/>
          </p:nvGrpSpPr>
          <p:grpSpPr>
            <a:xfrm>
              <a:off x="18355910" y="0"/>
              <a:ext cx="22036511" cy="10287000"/>
              <a:chOff x="-14711" y="0"/>
              <a:chExt cx="21807911" cy="10287000"/>
            </a:xfrm>
          </p:grpSpPr>
          <p:sp>
            <p:nvSpPr>
              <p:cNvPr id="12" name="Freeform 2">
                <a:extLst>
                  <a:ext uri="{FF2B5EF4-FFF2-40B4-BE49-F238E27FC236}">
                    <a16:creationId xmlns:a16="http://schemas.microsoft.com/office/drawing/2014/main" id="{86F27D16-883D-DAE6-202A-2EDACAF07FA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3" name="Freeform 3">
                <a:extLst>
                  <a:ext uri="{FF2B5EF4-FFF2-40B4-BE49-F238E27FC236}">
                    <a16:creationId xmlns:a16="http://schemas.microsoft.com/office/drawing/2014/main" id="{42158D6B-B4E5-B29E-CC2B-58CEA27A77CB}"/>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4" name="Freeform 4">
                <a:extLst>
                  <a:ext uri="{FF2B5EF4-FFF2-40B4-BE49-F238E27FC236}">
                    <a16:creationId xmlns:a16="http://schemas.microsoft.com/office/drawing/2014/main" id="{35389295-F8C3-0F59-41BB-F3FC9588A63B}"/>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5" name="Freeform 5">
                <a:extLst>
                  <a:ext uri="{FF2B5EF4-FFF2-40B4-BE49-F238E27FC236}">
                    <a16:creationId xmlns:a16="http://schemas.microsoft.com/office/drawing/2014/main" id="{46CE8032-4D71-418A-EC5E-64F684B82538}"/>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6" name="Freeform 2">
                <a:extLst>
                  <a:ext uri="{FF2B5EF4-FFF2-40B4-BE49-F238E27FC236}">
                    <a16:creationId xmlns:a16="http://schemas.microsoft.com/office/drawing/2014/main" id="{C54B034B-BAAC-AF44-EB8D-5C392D24D4B3}"/>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57F3A0A3-9350-C42A-564B-E22B7305E83E}"/>
                </a:ext>
              </a:extLst>
            </p:cNvPr>
            <p:cNvGrpSpPr/>
            <p:nvPr/>
          </p:nvGrpSpPr>
          <p:grpSpPr>
            <a:xfrm>
              <a:off x="-14711" y="0"/>
              <a:ext cx="22036511" cy="10287000"/>
              <a:chOff x="-14711" y="0"/>
              <a:chExt cx="21807911" cy="10287000"/>
            </a:xfrm>
          </p:grpSpPr>
          <p:sp>
            <p:nvSpPr>
              <p:cNvPr id="5" name="Freeform 2">
                <a:extLst>
                  <a:ext uri="{FF2B5EF4-FFF2-40B4-BE49-F238E27FC236}">
                    <a16:creationId xmlns:a16="http://schemas.microsoft.com/office/drawing/2014/main" id="{9D6A5CF0-71F7-D2C0-636B-431EC25818D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6" name="Freeform 3">
                <a:extLst>
                  <a:ext uri="{FF2B5EF4-FFF2-40B4-BE49-F238E27FC236}">
                    <a16:creationId xmlns:a16="http://schemas.microsoft.com/office/drawing/2014/main" id="{8D172598-6D6B-A30A-E95F-4DCEE469FFF8}"/>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7" name="Freeform 4">
                <a:extLst>
                  <a:ext uri="{FF2B5EF4-FFF2-40B4-BE49-F238E27FC236}">
                    <a16:creationId xmlns:a16="http://schemas.microsoft.com/office/drawing/2014/main" id="{3FF58C34-45DF-3A15-60E9-1BC48605B0E9}"/>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0" name="Freeform 5">
                <a:extLst>
                  <a:ext uri="{FF2B5EF4-FFF2-40B4-BE49-F238E27FC236}">
                    <a16:creationId xmlns:a16="http://schemas.microsoft.com/office/drawing/2014/main" id="{0DB6176B-2850-6E03-F419-647A23D7D76D}"/>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1" name="Freeform 2">
                <a:extLst>
                  <a:ext uri="{FF2B5EF4-FFF2-40B4-BE49-F238E27FC236}">
                    <a16:creationId xmlns:a16="http://schemas.microsoft.com/office/drawing/2014/main" id="{1D1D6D8E-AE63-CF36-CC83-A504B438B619}"/>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07" y="6462319"/>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5015" y="7327228"/>
            <a:ext cx="5286288" cy="2448971"/>
          </a:xfrm>
          <a:prstGeom prst="rect">
            <a:avLst/>
          </a:prstGeom>
        </p:spPr>
      </p:pic>
      <p:sp>
        <p:nvSpPr>
          <p:cNvPr id="19" name="Rectangle 18"/>
          <p:cNvSpPr/>
          <p:nvPr/>
        </p:nvSpPr>
        <p:spPr>
          <a:xfrm>
            <a:off x="903376" y="75103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804182" y="663724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solidFill>
                  <a:schemeClr val="bg1"/>
                </a:solidFill>
                <a:latin typeface="Montserrat Alternates Black" panose="00000A00000000000000" pitchFamily="50" charset="0"/>
              </a:rPr>
              <a:t>Một người phụ nữ sờ vào áo của Người.</a:t>
            </a:r>
            <a:endParaRPr lang="en-US" sz="36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Luca </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Mattheu</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Gioan </a:t>
            </a:r>
            <a:endParaRPr lang="en-US" sz="4200" dirty="0"/>
          </a:p>
        </p:txBody>
      </p:sp>
      <p:pic>
        <p:nvPicPr>
          <p:cNvPr id="2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44073" y="6173936"/>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853727" y="2190945"/>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5450336" cy="2554545"/>
          </a:xfrm>
          <a:prstGeom prst="rect">
            <a:avLst/>
          </a:prstGeom>
          <a:noFill/>
        </p:spPr>
        <p:txBody>
          <a:bodyPr wrap="square" rtlCol="0">
            <a:spAutoFit/>
          </a:bodyPr>
          <a:lstStyle/>
          <a:p>
            <a:r>
              <a:rPr lang="en-US" sz="3600" dirty="0">
                <a:solidFill>
                  <a:schemeClr val="bg1"/>
                </a:solidFill>
                <a:latin typeface="Montserrat Alternates Black" panose="00000A00000000000000" pitchFamily="50" charset="0"/>
              </a:rPr>
              <a:t>CÂU HỎI</a:t>
            </a:r>
            <a:r>
              <a:rPr lang="en-US" sz="3600">
                <a:solidFill>
                  <a:schemeClr val="bg1"/>
                </a:solidFill>
                <a:latin typeface="Montserrat Alternates Black" panose="00000A00000000000000" pitchFamily="50" charset="0"/>
              </a:rPr>
              <a:t>: 5</a:t>
            </a:r>
          </a:p>
          <a:p>
            <a:endParaRPr lang="en-US" sz="3600">
              <a:solidFill>
                <a:schemeClr val="bg1"/>
              </a:solidFill>
              <a:latin typeface="Montserrat Alternates Black" panose="00000A00000000000000" pitchFamily="50" charset="0"/>
            </a:endParaRPr>
          </a:p>
          <a:p>
            <a:r>
              <a:rPr lang="en-US" sz="3600">
                <a:solidFill>
                  <a:schemeClr val="bg1"/>
                </a:solidFill>
                <a:latin typeface="Montserrat Alternates Black" panose="00000A00000000000000" pitchFamily="50" charset="0"/>
              </a:rPr>
              <a:t>                </a:t>
            </a:r>
            <a:r>
              <a:rPr lang="en-US" sz="4400">
                <a:solidFill>
                  <a:schemeClr val="bg1"/>
                </a:solidFill>
                <a:latin typeface="Montserrat Alternates Black" panose="00000A00000000000000" pitchFamily="50" charset="0"/>
              </a:rPr>
              <a:t>Đang khi Chúa Giêsu đi đến nhà ông Gia-ia thì có chuyện gì xảy ra?</a:t>
            </a:r>
            <a:endParaRPr lang="en-US" sz="3600" dirty="0">
              <a:solidFill>
                <a:schemeClr val="bg1"/>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323811" y="5385186"/>
            <a:ext cx="6006459" cy="4745736"/>
          </a:xfrm>
          <a:prstGeom prst="rect">
            <a:avLst/>
          </a:prstGeom>
        </p:spPr>
      </p:pic>
      <p:pic>
        <p:nvPicPr>
          <p:cNvPr id="34" name="c2 2">
            <a:hlinkClick r:id="rId15"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679812" y="7024514"/>
            <a:ext cx="1929164" cy="2075196"/>
          </a:xfrm>
          <a:prstGeom prst="rect">
            <a:avLst/>
          </a:prstGeom>
        </p:spPr>
      </p:pic>
    </p:spTree>
    <p:extLst>
      <p:ext uri="{BB962C8B-B14F-4D97-AF65-F5344CB8AC3E}">
        <p14:creationId xmlns:p14="http://schemas.microsoft.com/office/powerpoint/2010/main" val="223026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accel="50000" decel="50000" fill="hold" nodeType="afterEffect">
                                  <p:stCondLst>
                                    <p:cond delay="0"/>
                                  </p:stCondLst>
                                  <p:childTnLst>
                                    <p:animMotion origin="layout" path="M 2.5E-6 3.08642E-6 L -0.73386 -0.01034 " pathEditMode="relative" rAng="0" ptsTypes="AA">
                                      <p:cBhvr>
                                        <p:cTn id="105" dur="2000" fill="hold"/>
                                        <p:tgtEl>
                                          <p:spTgt spid="2"/>
                                        </p:tgtEl>
                                        <p:attrNameLst>
                                          <p:attrName>ppt_x</p:attrName>
                                          <p:attrName>ppt_y</p:attrName>
                                        </p:attrNameLst>
                                      </p:cBhvr>
                                      <p:rCtr x="-36693" y="-525"/>
                                    </p:animMotion>
                                  </p:childTnLst>
                                </p:cTn>
                              </p:par>
                              <p:par>
                                <p:cTn id="106" presetID="35" presetClass="path" presetSubtype="0" fill="hold" nodeType="withEffect">
                                  <p:stCondLst>
                                    <p:cond delay="0"/>
                                  </p:stCondLst>
                                  <p:childTnLst>
                                    <p:animMotion origin="layout" path="M 2.36111E-6 -1.97531E-6 L -1.1586 -0.02021 " pathEditMode="relative" rAng="0" ptsTypes="AA">
                                      <p:cBhvr>
                                        <p:cTn id="107" dur="3000" fill="hold"/>
                                        <p:tgtEl>
                                          <p:spTgt spid="34"/>
                                        </p:tgtEl>
                                        <p:attrNameLst>
                                          <p:attrName>ppt_x</p:attrName>
                                          <p:attrName>ppt_y</p:attrName>
                                        </p:attrNameLst>
                                      </p:cBhvr>
                                      <p:rCtr x="-57934" y="-1019"/>
                                    </p:animMotion>
                                  </p:childTnLst>
                                </p:cTn>
                              </p:par>
                              <p:par>
                                <p:cTn id="108" presetID="35" presetClass="path" presetSubtype="0" fill="hold" nodeType="withEffect">
                                  <p:stCondLst>
                                    <p:cond delay="0"/>
                                  </p:stCondLst>
                                  <p:childTnLst>
                                    <p:animMotion origin="layout" path="M 3.47222E-6 3.33333E-6 L -1.14757 -0.02238 " pathEditMode="relative" rAng="0" ptsTypes="AA">
                                      <p:cBhvr>
                                        <p:cTn id="109" dur="3000" fill="hold"/>
                                        <p:tgtEl>
                                          <p:spTgt spid="30"/>
                                        </p:tgtEl>
                                        <p:attrNameLst>
                                          <p:attrName>ppt_x</p:attrName>
                                          <p:attrName>ppt_y</p:attrName>
                                        </p:attrNameLst>
                                      </p:cBhvr>
                                      <p:rCtr x="-57378" y="-1127"/>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2AB4DBAE-A3E9-0276-C4C1-E864E1028EBD}"/>
              </a:ext>
            </a:extLst>
          </p:cNvPr>
          <p:cNvGrpSpPr/>
          <p:nvPr/>
        </p:nvGrpSpPr>
        <p:grpSpPr>
          <a:xfrm>
            <a:off x="-914400" y="0"/>
            <a:ext cx="40407132" cy="10287000"/>
            <a:chOff x="-14711" y="0"/>
            <a:chExt cx="40407132" cy="10287000"/>
          </a:xfrm>
        </p:grpSpPr>
        <p:grpSp>
          <p:nvGrpSpPr>
            <p:cNvPr id="5" name="Nhóm 4">
              <a:extLst>
                <a:ext uri="{FF2B5EF4-FFF2-40B4-BE49-F238E27FC236}">
                  <a16:creationId xmlns:a16="http://schemas.microsoft.com/office/drawing/2014/main" id="{6F9997EC-8C10-020E-D32E-0C71794FA774}"/>
                </a:ext>
              </a:extLst>
            </p:cNvPr>
            <p:cNvGrpSpPr/>
            <p:nvPr/>
          </p:nvGrpSpPr>
          <p:grpSpPr>
            <a:xfrm>
              <a:off x="18355910" y="0"/>
              <a:ext cx="22036511" cy="10287000"/>
              <a:chOff x="-14711" y="0"/>
              <a:chExt cx="21807911" cy="10287000"/>
            </a:xfrm>
          </p:grpSpPr>
          <p:sp>
            <p:nvSpPr>
              <p:cNvPr id="14" name="Freeform 2">
                <a:extLst>
                  <a:ext uri="{FF2B5EF4-FFF2-40B4-BE49-F238E27FC236}">
                    <a16:creationId xmlns:a16="http://schemas.microsoft.com/office/drawing/2014/main" id="{53D6F259-3F61-A616-9263-B4FD37F1DEB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5" name="Freeform 3">
                <a:extLst>
                  <a:ext uri="{FF2B5EF4-FFF2-40B4-BE49-F238E27FC236}">
                    <a16:creationId xmlns:a16="http://schemas.microsoft.com/office/drawing/2014/main" id="{02E97571-F548-AE20-F22F-AB013A7F43CC}"/>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6" name="Freeform 4">
                <a:extLst>
                  <a:ext uri="{FF2B5EF4-FFF2-40B4-BE49-F238E27FC236}">
                    <a16:creationId xmlns:a16="http://schemas.microsoft.com/office/drawing/2014/main" id="{6A624E5C-1215-614C-9727-FF020D99DD95}"/>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7" name="Freeform 5">
                <a:extLst>
                  <a:ext uri="{FF2B5EF4-FFF2-40B4-BE49-F238E27FC236}">
                    <a16:creationId xmlns:a16="http://schemas.microsoft.com/office/drawing/2014/main" id="{75095293-5752-12C2-85EB-123BD802CB59}"/>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8" name="Freeform 2">
                <a:extLst>
                  <a:ext uri="{FF2B5EF4-FFF2-40B4-BE49-F238E27FC236}">
                    <a16:creationId xmlns:a16="http://schemas.microsoft.com/office/drawing/2014/main" id="{5F1618E7-1ABB-00D9-CD33-9D31FE4F5FE2}"/>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6" name="Nhóm 5">
              <a:extLst>
                <a:ext uri="{FF2B5EF4-FFF2-40B4-BE49-F238E27FC236}">
                  <a16:creationId xmlns:a16="http://schemas.microsoft.com/office/drawing/2014/main" id="{6F87DD5D-A0E6-F961-A498-F9BCDD2E2977}"/>
                </a:ext>
              </a:extLst>
            </p:cNvPr>
            <p:cNvGrpSpPr/>
            <p:nvPr/>
          </p:nvGrpSpPr>
          <p:grpSpPr>
            <a:xfrm>
              <a:off x="-14711" y="0"/>
              <a:ext cx="22036511" cy="10287000"/>
              <a:chOff x="-14711" y="0"/>
              <a:chExt cx="21807911" cy="10287000"/>
            </a:xfrm>
          </p:grpSpPr>
          <p:sp>
            <p:nvSpPr>
              <p:cNvPr id="7" name="Freeform 2">
                <a:extLst>
                  <a:ext uri="{FF2B5EF4-FFF2-40B4-BE49-F238E27FC236}">
                    <a16:creationId xmlns:a16="http://schemas.microsoft.com/office/drawing/2014/main" id="{24A24065-4BFC-3096-2EAF-62EEBBD262A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0" name="Freeform 3">
                <a:extLst>
                  <a:ext uri="{FF2B5EF4-FFF2-40B4-BE49-F238E27FC236}">
                    <a16:creationId xmlns:a16="http://schemas.microsoft.com/office/drawing/2014/main" id="{35414A6D-DA83-66A6-E0F0-F0AE2334E5A3}"/>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1" name="Freeform 4">
                <a:extLst>
                  <a:ext uri="{FF2B5EF4-FFF2-40B4-BE49-F238E27FC236}">
                    <a16:creationId xmlns:a16="http://schemas.microsoft.com/office/drawing/2014/main" id="{BAFC0596-FE14-E7F8-A6AF-419E1BA1D718}"/>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2" name="Freeform 5">
                <a:extLst>
                  <a:ext uri="{FF2B5EF4-FFF2-40B4-BE49-F238E27FC236}">
                    <a16:creationId xmlns:a16="http://schemas.microsoft.com/office/drawing/2014/main" id="{CF3C87F7-2F9A-84F0-7B99-E36214D0B36B}"/>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3" name="Freeform 2">
                <a:extLst>
                  <a:ext uri="{FF2B5EF4-FFF2-40B4-BE49-F238E27FC236}">
                    <a16:creationId xmlns:a16="http://schemas.microsoft.com/office/drawing/2014/main" id="{35CAF4BC-3B80-C28F-62E3-A29901B48391}"/>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07" y="6462319"/>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56719" y="5851791"/>
            <a:ext cx="3242175" cy="4114800"/>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219200" y="827381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Bị băng huyết</a:t>
            </a:r>
            <a:endParaRPr lang="en-US" sz="4200" dirty="0"/>
          </a:p>
        </p:txBody>
      </p:sp>
      <p:sp>
        <p:nvSpPr>
          <p:cNvPr id="21" name="Rectangle 20"/>
          <p:cNvSpPr/>
          <p:nvPr/>
        </p:nvSpPr>
        <p:spPr>
          <a:xfrm>
            <a:off x="9621866" y="684752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Quỷ ám</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Ma quỷ trói buộc </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Bệnh phong</a:t>
            </a:r>
            <a:endParaRPr lang="en-US" sz="4200" dirty="0"/>
          </a:p>
        </p:txBody>
      </p:sp>
      <p:pic>
        <p:nvPicPr>
          <p:cNvPr id="2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04440" y="633568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28462" y="781050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80627" y="2306061"/>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5462408" cy="1754326"/>
          </a:xfrm>
          <a:prstGeom prst="rect">
            <a:avLst/>
          </a:prstGeom>
          <a:noFill/>
        </p:spPr>
        <p:txBody>
          <a:bodyPr wrap="square" rtlCol="0">
            <a:spAutoFit/>
          </a:bodyPr>
          <a:lstStyle/>
          <a:p>
            <a:r>
              <a:rPr lang="en-US" sz="3600" dirty="0">
                <a:solidFill>
                  <a:schemeClr val="bg1"/>
                </a:solidFill>
                <a:latin typeface="Montserrat Alternates Black" panose="00000A00000000000000" pitchFamily="50" charset="0"/>
              </a:rPr>
              <a:t>CÂU </a:t>
            </a:r>
            <a:r>
              <a:rPr lang="en-US" sz="3600">
                <a:solidFill>
                  <a:schemeClr val="bg1"/>
                </a:solidFill>
                <a:latin typeface="Montserrat Alternates Black" panose="00000A00000000000000" pitchFamily="50" charset="0"/>
              </a:rPr>
              <a:t>HỎI:6</a:t>
            </a:r>
          </a:p>
          <a:p>
            <a:r>
              <a:rPr lang="en-US" sz="3600">
                <a:solidFill>
                  <a:schemeClr val="bg1"/>
                </a:solidFill>
                <a:latin typeface="Montserrat Alternates Black" panose="00000A00000000000000" pitchFamily="50" charset="0"/>
              </a:rPr>
              <a:t> </a:t>
            </a:r>
            <a:endParaRPr lang="vi-VN" sz="3600">
              <a:solidFill>
                <a:schemeClr val="bg1"/>
              </a:solidFill>
              <a:latin typeface="Montserrat Alternates Black" panose="00000A00000000000000" pitchFamily="50" charset="0"/>
            </a:endParaRPr>
          </a:p>
          <a:p>
            <a:r>
              <a:rPr lang="vi-VN" sz="3600">
                <a:solidFill>
                  <a:schemeClr val="bg1"/>
                </a:solidFill>
                <a:latin typeface="Montserrat Alternates Black" panose="00000A00000000000000" pitchFamily="50" charset="0"/>
              </a:rPr>
              <a:t> 					Người phụ nữ đó mắc bệnh gì ? </a:t>
            </a:r>
            <a:endParaRPr lang="en-US" sz="3600" dirty="0">
              <a:solidFill>
                <a:schemeClr val="bg1"/>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245331" y="6709368"/>
            <a:ext cx="5985491" cy="3993318"/>
          </a:xfrm>
          <a:prstGeom prst="rect">
            <a:avLst/>
          </a:prstGeom>
        </p:spPr>
      </p:pic>
      <p:grpSp>
        <p:nvGrpSpPr>
          <p:cNvPr id="31" name="Nhóm 30">
            <a:extLst>
              <a:ext uri="{FF2B5EF4-FFF2-40B4-BE49-F238E27FC236}">
                <a16:creationId xmlns:a16="http://schemas.microsoft.com/office/drawing/2014/main" id="{99C251C9-182C-733E-EDBD-B4C0BCC9C5F5}"/>
              </a:ext>
            </a:extLst>
          </p:cNvPr>
          <p:cNvGrpSpPr/>
          <p:nvPr/>
        </p:nvGrpSpPr>
        <p:grpSpPr>
          <a:xfrm>
            <a:off x="29180505" y="7563151"/>
            <a:ext cx="1929164" cy="2006330"/>
            <a:chOff x="29575735" y="4484480"/>
            <a:chExt cx="1929164" cy="2006330"/>
          </a:xfrm>
        </p:grpSpPr>
        <p:pic>
          <p:nvPicPr>
            <p:cNvPr id="2" name="c2 2">
              <a:hlinkClick r:id="rId15" action="ppaction://hlinksldjump"/>
              <a:extLst>
                <a:ext uri="{FF2B5EF4-FFF2-40B4-BE49-F238E27FC236}">
                  <a16:creationId xmlns:a16="http://schemas.microsoft.com/office/drawing/2014/main" id="{20DF8708-FE76-2B65-209B-70E09B1B2DB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575735" y="4484480"/>
              <a:ext cx="1929164" cy="2006330"/>
            </a:xfrm>
            <a:prstGeom prst="rect">
              <a:avLst/>
            </a:prstGeom>
          </p:spPr>
        </p:pic>
        <p:sp>
          <p:nvSpPr>
            <p:cNvPr id="3" name="Hình Bầu dục 2">
              <a:extLst>
                <a:ext uri="{FF2B5EF4-FFF2-40B4-BE49-F238E27FC236}">
                  <a16:creationId xmlns:a16="http://schemas.microsoft.com/office/drawing/2014/main" id="{D8E64B62-31C8-EBB7-E9DA-1C5E49FEE487}"/>
                </a:ext>
              </a:extLst>
            </p:cNvPr>
            <p:cNvSpPr/>
            <p:nvPr/>
          </p:nvSpPr>
          <p:spPr>
            <a:xfrm>
              <a:off x="30098999" y="4914900"/>
              <a:ext cx="1143001" cy="10954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60000"/>
                      <a:lumOff val="40000"/>
                    </a:schemeClr>
                  </a:solidFill>
                </a:rPr>
                <a:t>07</a:t>
              </a:r>
              <a:endParaRPr lang="vi-VN" sz="4800" b="1">
                <a:solidFill>
                  <a:schemeClr val="accent5">
                    <a:lumMod val="60000"/>
                    <a:lumOff val="40000"/>
                  </a:schemeClr>
                </a:solidFill>
              </a:endParaRPr>
            </a:p>
          </p:txBody>
        </p:sp>
      </p:grpSp>
    </p:spTree>
    <p:extLst>
      <p:ext uri="{BB962C8B-B14F-4D97-AF65-F5344CB8AC3E}">
        <p14:creationId xmlns:p14="http://schemas.microsoft.com/office/powerpoint/2010/main" val="43339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accel="50000" decel="50000" fill="hold" nodeType="afterEffect">
                                  <p:stCondLst>
                                    <p:cond delay="0"/>
                                  </p:stCondLst>
                                  <p:childTnLst>
                                    <p:animMotion origin="layout" path="M 2.5E-6 0 L -0.73386 -0.01034 " pathEditMode="relative" rAng="0" ptsTypes="AA">
                                      <p:cBhvr>
                                        <p:cTn id="105" dur="2000" fill="hold"/>
                                        <p:tgtEl>
                                          <p:spTgt spid="4"/>
                                        </p:tgtEl>
                                        <p:attrNameLst>
                                          <p:attrName>ppt_x</p:attrName>
                                          <p:attrName>ppt_y</p:attrName>
                                        </p:attrNameLst>
                                      </p:cBhvr>
                                      <p:rCtr x="-36693" y="-525"/>
                                    </p:animMotion>
                                  </p:childTnLst>
                                </p:cTn>
                              </p:par>
                              <p:par>
                                <p:cTn id="106" presetID="35" presetClass="path" presetSubtype="0" fill="hold" nodeType="withEffect">
                                  <p:stCondLst>
                                    <p:cond delay="0"/>
                                  </p:stCondLst>
                                  <p:childTnLst>
                                    <p:animMotion origin="layout" path="M -6.94444E-7 3.95062E-6 L -1 3.95062E-6 " pathEditMode="relative" rAng="0" ptsTypes="AA">
                                      <p:cBhvr>
                                        <p:cTn id="107" dur="3000" fill="hold"/>
                                        <p:tgtEl>
                                          <p:spTgt spid="31"/>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4.58333E-6 3.7037E-6 L -1 3.7037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485AD520-30D2-BDC3-8063-034984476E83}"/>
              </a:ext>
            </a:extLst>
          </p:cNvPr>
          <p:cNvGrpSpPr/>
          <p:nvPr/>
        </p:nvGrpSpPr>
        <p:grpSpPr>
          <a:xfrm>
            <a:off x="0" y="-75348"/>
            <a:ext cx="40407132" cy="10287000"/>
            <a:chOff x="-14711" y="0"/>
            <a:chExt cx="40407132" cy="10287000"/>
          </a:xfrm>
        </p:grpSpPr>
        <p:grpSp>
          <p:nvGrpSpPr>
            <p:cNvPr id="5" name="Nhóm 4">
              <a:extLst>
                <a:ext uri="{FF2B5EF4-FFF2-40B4-BE49-F238E27FC236}">
                  <a16:creationId xmlns:a16="http://schemas.microsoft.com/office/drawing/2014/main" id="{6B2E2E09-8ACD-FDFE-0D43-BBEFA6EE36C7}"/>
                </a:ext>
              </a:extLst>
            </p:cNvPr>
            <p:cNvGrpSpPr/>
            <p:nvPr/>
          </p:nvGrpSpPr>
          <p:grpSpPr>
            <a:xfrm>
              <a:off x="18355910" y="0"/>
              <a:ext cx="22036511" cy="10287000"/>
              <a:chOff x="-14711" y="0"/>
              <a:chExt cx="21807911" cy="10287000"/>
            </a:xfrm>
          </p:grpSpPr>
          <p:sp>
            <p:nvSpPr>
              <p:cNvPr id="14" name="Freeform 2">
                <a:extLst>
                  <a:ext uri="{FF2B5EF4-FFF2-40B4-BE49-F238E27FC236}">
                    <a16:creationId xmlns:a16="http://schemas.microsoft.com/office/drawing/2014/main" id="{FF760B1F-1077-F2A7-5B1D-3311A6D0ADB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5" name="Freeform 3">
                <a:extLst>
                  <a:ext uri="{FF2B5EF4-FFF2-40B4-BE49-F238E27FC236}">
                    <a16:creationId xmlns:a16="http://schemas.microsoft.com/office/drawing/2014/main" id="{0112E94E-4671-720F-E826-2FDCD654DA33}"/>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6" name="Freeform 4">
                <a:extLst>
                  <a:ext uri="{FF2B5EF4-FFF2-40B4-BE49-F238E27FC236}">
                    <a16:creationId xmlns:a16="http://schemas.microsoft.com/office/drawing/2014/main" id="{8B0451E5-26EA-4CD6-7308-8871603C4944}"/>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7" name="Freeform 5">
                <a:extLst>
                  <a:ext uri="{FF2B5EF4-FFF2-40B4-BE49-F238E27FC236}">
                    <a16:creationId xmlns:a16="http://schemas.microsoft.com/office/drawing/2014/main" id="{D3266072-2C79-FE85-DFAE-125CD92F742E}"/>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8" name="Freeform 2">
                <a:extLst>
                  <a:ext uri="{FF2B5EF4-FFF2-40B4-BE49-F238E27FC236}">
                    <a16:creationId xmlns:a16="http://schemas.microsoft.com/office/drawing/2014/main" id="{692A78A8-DDCF-BD22-2EB8-932CA1B5401F}"/>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6" name="Nhóm 5">
              <a:extLst>
                <a:ext uri="{FF2B5EF4-FFF2-40B4-BE49-F238E27FC236}">
                  <a16:creationId xmlns:a16="http://schemas.microsoft.com/office/drawing/2014/main" id="{E67E9B3D-524B-96A5-6B56-7920EAF484DC}"/>
                </a:ext>
              </a:extLst>
            </p:cNvPr>
            <p:cNvGrpSpPr/>
            <p:nvPr/>
          </p:nvGrpSpPr>
          <p:grpSpPr>
            <a:xfrm>
              <a:off x="-14711" y="0"/>
              <a:ext cx="22036511" cy="10287000"/>
              <a:chOff x="-14711" y="0"/>
              <a:chExt cx="21807911" cy="10287000"/>
            </a:xfrm>
          </p:grpSpPr>
          <p:sp>
            <p:nvSpPr>
              <p:cNvPr id="7" name="Freeform 2">
                <a:extLst>
                  <a:ext uri="{FF2B5EF4-FFF2-40B4-BE49-F238E27FC236}">
                    <a16:creationId xmlns:a16="http://schemas.microsoft.com/office/drawing/2014/main" id="{9EDD42B1-5DE5-2BCD-308A-51E1C9499CF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0" name="Freeform 3">
                <a:extLst>
                  <a:ext uri="{FF2B5EF4-FFF2-40B4-BE49-F238E27FC236}">
                    <a16:creationId xmlns:a16="http://schemas.microsoft.com/office/drawing/2014/main" id="{0E72C38E-CFDB-7AA4-F9BE-D842C392507A}"/>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1" name="Freeform 4">
                <a:extLst>
                  <a:ext uri="{FF2B5EF4-FFF2-40B4-BE49-F238E27FC236}">
                    <a16:creationId xmlns:a16="http://schemas.microsoft.com/office/drawing/2014/main" id="{264710FA-CFE0-8386-8349-26A0989B7228}"/>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2" name="Freeform 5">
                <a:extLst>
                  <a:ext uri="{FF2B5EF4-FFF2-40B4-BE49-F238E27FC236}">
                    <a16:creationId xmlns:a16="http://schemas.microsoft.com/office/drawing/2014/main" id="{F0F594E9-C4FD-8467-7609-4C8E7C34DC1E}"/>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3" name="Freeform 2">
                <a:extLst>
                  <a:ext uri="{FF2B5EF4-FFF2-40B4-BE49-F238E27FC236}">
                    <a16:creationId xmlns:a16="http://schemas.microsoft.com/office/drawing/2014/main" id="{BFE89C8A-E264-996F-50A5-540E4651A1C6}"/>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07" y="6462319"/>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79722" y="5461005"/>
            <a:ext cx="6012678" cy="4750647"/>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819413" y="827381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Mười hai năm</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Mười sáu năm</a:t>
            </a:r>
            <a:endParaRPr lang="en-US" sz="4200" dirty="0"/>
          </a:p>
        </p:txBody>
      </p:sp>
      <p:sp>
        <p:nvSpPr>
          <p:cNvPr id="22" name="Rectangle 21"/>
          <p:cNvSpPr/>
          <p:nvPr/>
        </p:nvSpPr>
        <p:spPr>
          <a:xfrm>
            <a:off x="9836962" y="678877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Hai mươi năm</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mười tám năm</a:t>
            </a:r>
            <a:endParaRPr lang="en-US" sz="4200" dirty="0"/>
          </a:p>
        </p:txBody>
      </p:sp>
      <p:pic>
        <p:nvPicPr>
          <p:cNvPr id="2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29913" y="64550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59304" y="781050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775699" y="2137451"/>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5751276" cy="1200329"/>
          </a:xfrm>
          <a:prstGeom prst="rect">
            <a:avLst/>
          </a:prstGeom>
          <a:noFill/>
        </p:spPr>
        <p:txBody>
          <a:bodyPr wrap="square" rtlCol="0">
            <a:spAutoFit/>
          </a:bodyPr>
          <a:lstStyle/>
          <a:p>
            <a:r>
              <a:rPr lang="en-US" sz="3600" dirty="0">
                <a:solidFill>
                  <a:schemeClr val="bg1"/>
                </a:solidFill>
                <a:latin typeface="Montserrat Alternates Black" panose="00000A00000000000000" pitchFamily="50" charset="0"/>
              </a:rPr>
              <a:t>CÂU HỎI</a:t>
            </a:r>
            <a:r>
              <a:rPr lang="en-US" sz="3600">
                <a:solidFill>
                  <a:schemeClr val="bg1"/>
                </a:solidFill>
                <a:latin typeface="Montserrat Alternates Black" panose="00000A00000000000000" pitchFamily="50" charset="0"/>
              </a:rPr>
              <a:t>: 7</a:t>
            </a:r>
          </a:p>
          <a:p>
            <a:r>
              <a:rPr lang="vi-VN" sz="3600">
                <a:solidFill>
                  <a:schemeClr val="bg1"/>
                </a:solidFill>
                <a:latin typeface="Montserrat Alternates Black" panose="00000A00000000000000" pitchFamily="50" charset="0"/>
              </a:rPr>
              <a:t>Người đàn bà bị băng huyết bao nhiêu năm?</a:t>
            </a:r>
            <a:endParaRPr lang="en-US" sz="3600" dirty="0">
              <a:solidFill>
                <a:schemeClr val="bg1"/>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400636" y="5950791"/>
            <a:ext cx="3242175" cy="4114800"/>
          </a:xfrm>
          <a:prstGeom prst="rect">
            <a:avLst/>
          </a:prstGeom>
        </p:spPr>
      </p:pic>
      <p:grpSp>
        <p:nvGrpSpPr>
          <p:cNvPr id="31" name="Nhóm 30">
            <a:extLst>
              <a:ext uri="{FF2B5EF4-FFF2-40B4-BE49-F238E27FC236}">
                <a16:creationId xmlns:a16="http://schemas.microsoft.com/office/drawing/2014/main" id="{82CF2003-8FDB-4D5F-A364-A4F00BB08AA7}"/>
              </a:ext>
            </a:extLst>
          </p:cNvPr>
          <p:cNvGrpSpPr/>
          <p:nvPr/>
        </p:nvGrpSpPr>
        <p:grpSpPr>
          <a:xfrm>
            <a:off x="29084212" y="7271969"/>
            <a:ext cx="1929164" cy="2003681"/>
            <a:chOff x="28452569" y="2223585"/>
            <a:chExt cx="1929164" cy="2003681"/>
          </a:xfrm>
        </p:grpSpPr>
        <p:pic>
          <p:nvPicPr>
            <p:cNvPr id="2" name="c2 2">
              <a:hlinkClick r:id="rId15" action="ppaction://hlinksldjump"/>
              <a:extLst>
                <a:ext uri="{FF2B5EF4-FFF2-40B4-BE49-F238E27FC236}">
                  <a16:creationId xmlns:a16="http://schemas.microsoft.com/office/drawing/2014/main" id="{9B4A0A53-7D04-1199-D5A8-EB937AF6D1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452569" y="2223585"/>
              <a:ext cx="1929164" cy="2003681"/>
            </a:xfrm>
            <a:prstGeom prst="rect">
              <a:avLst/>
            </a:prstGeom>
          </p:spPr>
        </p:pic>
        <p:sp>
          <p:nvSpPr>
            <p:cNvPr id="3" name="Hình Bầu dục 2">
              <a:extLst>
                <a:ext uri="{FF2B5EF4-FFF2-40B4-BE49-F238E27FC236}">
                  <a16:creationId xmlns:a16="http://schemas.microsoft.com/office/drawing/2014/main" id="{9A845232-698B-3FB3-3D1A-7CC6DEA46B29}"/>
                </a:ext>
              </a:extLst>
            </p:cNvPr>
            <p:cNvSpPr/>
            <p:nvPr/>
          </p:nvSpPr>
          <p:spPr>
            <a:xfrm>
              <a:off x="28929156" y="2602056"/>
              <a:ext cx="1093644" cy="10936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F0"/>
                  </a:solidFill>
                </a:rPr>
                <a:t>08</a:t>
              </a:r>
              <a:endParaRPr lang="vi-VN" sz="4000" b="1">
                <a:solidFill>
                  <a:srgbClr val="00B0F0"/>
                </a:solidFill>
              </a:endParaRPr>
            </a:p>
          </p:txBody>
        </p:sp>
      </p:grpSp>
    </p:spTree>
    <p:extLst>
      <p:ext uri="{BB962C8B-B14F-4D97-AF65-F5344CB8AC3E}">
        <p14:creationId xmlns:p14="http://schemas.microsoft.com/office/powerpoint/2010/main" val="863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2.5E-6 3.08642E-6 L -0.73386 -0.01034 " pathEditMode="relative" rAng="0" ptsTypes="AA">
                                      <p:cBhvr>
                                        <p:cTn id="105" dur="2000" fill="hold"/>
                                        <p:tgtEl>
                                          <p:spTgt spid="4"/>
                                        </p:tgtEl>
                                        <p:attrNameLst>
                                          <p:attrName>ppt_x</p:attrName>
                                          <p:attrName>ppt_y</p:attrName>
                                        </p:attrNameLst>
                                      </p:cBhvr>
                                      <p:rCtr x="-36693" y="-525"/>
                                    </p:animMotion>
                                  </p:childTnLst>
                                </p:cTn>
                              </p:par>
                              <p:par>
                                <p:cTn id="106" presetID="35" presetClass="path" presetSubtype="0" fill="hold" nodeType="withEffect">
                                  <p:stCondLst>
                                    <p:cond delay="0"/>
                                  </p:stCondLst>
                                  <p:childTnLst>
                                    <p:animMotion origin="layout" path="M 4.44444E-6 -9.87654E-7 L -1 -9.87654E-7 " pathEditMode="relative" rAng="0" ptsTypes="AA">
                                      <p:cBhvr>
                                        <p:cTn id="107" dur="3000" fill="hold"/>
                                        <p:tgtEl>
                                          <p:spTgt spid="31"/>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1.38889E-7 6.17284E-7 L -1 6.17284E-7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A26B97D-EF85-0299-FB4F-54B7918DF6ED}"/>
              </a:ext>
            </a:extLst>
          </p:cNvPr>
          <p:cNvGrpSpPr/>
          <p:nvPr/>
        </p:nvGrpSpPr>
        <p:grpSpPr>
          <a:xfrm>
            <a:off x="-34413" y="0"/>
            <a:ext cx="40407132" cy="10287000"/>
            <a:chOff x="-14711" y="0"/>
            <a:chExt cx="40407132" cy="10287000"/>
          </a:xfrm>
        </p:grpSpPr>
        <p:grpSp>
          <p:nvGrpSpPr>
            <p:cNvPr id="4" name="Nhóm 3">
              <a:extLst>
                <a:ext uri="{FF2B5EF4-FFF2-40B4-BE49-F238E27FC236}">
                  <a16:creationId xmlns:a16="http://schemas.microsoft.com/office/drawing/2014/main" id="{2361CDAE-4A2C-471D-1F53-EAACD0837A32}"/>
                </a:ext>
              </a:extLst>
            </p:cNvPr>
            <p:cNvGrpSpPr/>
            <p:nvPr/>
          </p:nvGrpSpPr>
          <p:grpSpPr>
            <a:xfrm>
              <a:off x="18355910" y="0"/>
              <a:ext cx="22036511" cy="10287000"/>
              <a:chOff x="-14711" y="0"/>
              <a:chExt cx="21807911" cy="10287000"/>
            </a:xfrm>
          </p:grpSpPr>
          <p:sp>
            <p:nvSpPr>
              <p:cNvPr id="13" name="Freeform 2">
                <a:extLst>
                  <a:ext uri="{FF2B5EF4-FFF2-40B4-BE49-F238E27FC236}">
                    <a16:creationId xmlns:a16="http://schemas.microsoft.com/office/drawing/2014/main" id="{A4E81320-B04C-7DCE-52D5-7C2FDEECC2B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4" name="Freeform 3">
                <a:extLst>
                  <a:ext uri="{FF2B5EF4-FFF2-40B4-BE49-F238E27FC236}">
                    <a16:creationId xmlns:a16="http://schemas.microsoft.com/office/drawing/2014/main" id="{3E2A5E1A-6C8D-F21E-BAD5-CD8BF559B40B}"/>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5" name="Freeform 4">
                <a:extLst>
                  <a:ext uri="{FF2B5EF4-FFF2-40B4-BE49-F238E27FC236}">
                    <a16:creationId xmlns:a16="http://schemas.microsoft.com/office/drawing/2014/main" id="{1E7E4905-D445-1DE0-685E-FC6472035411}"/>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6" name="Freeform 5">
                <a:extLst>
                  <a:ext uri="{FF2B5EF4-FFF2-40B4-BE49-F238E27FC236}">
                    <a16:creationId xmlns:a16="http://schemas.microsoft.com/office/drawing/2014/main" id="{AD387FDF-2904-1B92-CC3A-DAED01167E81}"/>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7" name="Freeform 2">
                <a:extLst>
                  <a:ext uri="{FF2B5EF4-FFF2-40B4-BE49-F238E27FC236}">
                    <a16:creationId xmlns:a16="http://schemas.microsoft.com/office/drawing/2014/main" id="{13067CCC-3FC3-3566-8CE4-B5178B02807A}"/>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5" name="Nhóm 4">
              <a:extLst>
                <a:ext uri="{FF2B5EF4-FFF2-40B4-BE49-F238E27FC236}">
                  <a16:creationId xmlns:a16="http://schemas.microsoft.com/office/drawing/2014/main" id="{074A048C-6A9C-0554-EAC1-5260666FD809}"/>
                </a:ext>
              </a:extLst>
            </p:cNvPr>
            <p:cNvGrpSpPr/>
            <p:nvPr/>
          </p:nvGrpSpPr>
          <p:grpSpPr>
            <a:xfrm>
              <a:off x="-14711" y="0"/>
              <a:ext cx="22036511" cy="10287000"/>
              <a:chOff x="-14711" y="0"/>
              <a:chExt cx="21807911" cy="10287000"/>
            </a:xfrm>
          </p:grpSpPr>
          <p:sp>
            <p:nvSpPr>
              <p:cNvPr id="6" name="Freeform 2">
                <a:extLst>
                  <a:ext uri="{FF2B5EF4-FFF2-40B4-BE49-F238E27FC236}">
                    <a16:creationId xmlns:a16="http://schemas.microsoft.com/office/drawing/2014/main" id="{422B4AD1-CA29-2BB1-74E6-D488F2C26B3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7" name="Freeform 3">
                <a:extLst>
                  <a:ext uri="{FF2B5EF4-FFF2-40B4-BE49-F238E27FC236}">
                    <a16:creationId xmlns:a16="http://schemas.microsoft.com/office/drawing/2014/main" id="{F64C4DD0-7014-12EB-1DED-61B92B934E20}"/>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0" name="Freeform 4">
                <a:extLst>
                  <a:ext uri="{FF2B5EF4-FFF2-40B4-BE49-F238E27FC236}">
                    <a16:creationId xmlns:a16="http://schemas.microsoft.com/office/drawing/2014/main" id="{94780958-D4EA-286C-263E-3B1A1A9BF81D}"/>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1" name="Freeform 5">
                <a:extLst>
                  <a:ext uri="{FF2B5EF4-FFF2-40B4-BE49-F238E27FC236}">
                    <a16:creationId xmlns:a16="http://schemas.microsoft.com/office/drawing/2014/main" id="{A6F84006-F040-326E-8A5A-C83E2F583033}"/>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2" name="Freeform 2">
                <a:extLst>
                  <a:ext uri="{FF2B5EF4-FFF2-40B4-BE49-F238E27FC236}">
                    <a16:creationId xmlns:a16="http://schemas.microsoft.com/office/drawing/2014/main" id="{1C7CCB1F-D7EF-CB99-0D96-34FD9B95744D}"/>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07" y="6462319"/>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5760" y="6750489"/>
            <a:ext cx="6097638" cy="4068141"/>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076525" y="665692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a:solidFill>
                  <a:schemeClr val="bg1"/>
                </a:solidFill>
                <a:latin typeface="Montserrat Alternates Black" panose="00000A00000000000000" pitchFamily="50" charset="0"/>
              </a:rPr>
              <a:t>Con gái ông chết rồi, làm phiền Thầy chi nữa. </a:t>
            </a:r>
            <a:endParaRPr lang="en-US" sz="3200" dirty="0"/>
          </a:p>
        </p:txBody>
      </p:sp>
      <p:sp>
        <p:nvSpPr>
          <p:cNvPr id="21" name="Rectangle 20"/>
          <p:cNvSpPr/>
          <p:nvPr/>
        </p:nvSpPr>
        <p:spPr>
          <a:xfrm>
            <a:off x="1059430"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a:solidFill>
                  <a:schemeClr val="bg1"/>
                </a:solidFill>
                <a:latin typeface="Montserrat Alternates Black" panose="00000A00000000000000" pitchFamily="50" charset="0"/>
              </a:rPr>
              <a:t>Xin Thầy đừng đến</a:t>
            </a:r>
            <a:endParaRPr lang="en-US" sz="3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Abc đều đúng</a:t>
            </a:r>
            <a:endParaRPr lang="en-US" sz="4200" dirty="0"/>
          </a:p>
        </p:txBody>
      </p:sp>
      <p:sp>
        <p:nvSpPr>
          <p:cNvPr id="23" name="Rectangle 22"/>
          <p:cNvSpPr/>
          <p:nvPr/>
        </p:nvSpPr>
        <p:spPr>
          <a:xfrm>
            <a:off x="9753600" y="666116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Không dám phiền Thầy</a:t>
            </a:r>
            <a:endParaRPr lang="en-US" sz="3600" dirty="0"/>
          </a:p>
        </p:txBody>
      </p:sp>
      <p:pic>
        <p:nvPicPr>
          <p:cNvPr id="2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38234" y="62103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32062" y="609972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12785" y="-348347"/>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4592816" cy="2000548"/>
          </a:xfrm>
          <a:prstGeom prst="rect">
            <a:avLst/>
          </a:prstGeom>
          <a:noFill/>
        </p:spPr>
        <p:txBody>
          <a:bodyPr wrap="square" rtlCol="0">
            <a:spAutoFit/>
          </a:bodyPr>
          <a:lstStyle/>
          <a:p>
            <a:r>
              <a:rPr lang="en-US" sz="3600" dirty="0">
                <a:solidFill>
                  <a:schemeClr val="bg1"/>
                </a:solidFill>
                <a:latin typeface="Montserrat Alternates Black" panose="00000A00000000000000" pitchFamily="50" charset="0"/>
              </a:rPr>
              <a:t>CÂU </a:t>
            </a:r>
            <a:r>
              <a:rPr lang="en-US" sz="3600">
                <a:solidFill>
                  <a:schemeClr val="bg1"/>
                </a:solidFill>
                <a:latin typeface="Montserrat Alternates Black" panose="00000A00000000000000" pitchFamily="50" charset="0"/>
              </a:rPr>
              <a:t>HỎI: 8 </a:t>
            </a:r>
          </a:p>
          <a:p>
            <a:r>
              <a:rPr lang="en-US" sz="3600">
                <a:solidFill>
                  <a:schemeClr val="bg1"/>
                </a:solidFill>
                <a:latin typeface="Montserrat Alternates Black" panose="00000A00000000000000" pitchFamily="50" charset="0"/>
              </a:rPr>
              <a:t> 		</a:t>
            </a:r>
            <a:r>
              <a:rPr lang="vi-VN" sz="4400">
                <a:solidFill>
                  <a:schemeClr val="bg1"/>
                </a:solidFill>
                <a:latin typeface="Montserrat Alternates Black" panose="00000A00000000000000" pitchFamily="50" charset="0"/>
              </a:rPr>
              <a:t>Đang khi Đức Giê su nói, mấy người nhà ông trưởng hội đường đến báo điều gì?</a:t>
            </a:r>
            <a:endParaRPr lang="en-US" sz="4400" dirty="0">
              <a:solidFill>
                <a:schemeClr val="bg1"/>
              </a:solidFill>
              <a:latin typeface="Montserrat Alternates Black" panose="00000A00000000000000" pitchFamily="50" charset="0"/>
            </a:endParaRPr>
          </a:p>
        </p:txBody>
      </p:sp>
      <p:pic>
        <p:nvPicPr>
          <p:cNvPr id="3" name="Picture 2" descr="Phim hoạt hình trẻ nhỏ dễ thương chơi bi - Trả phí Bản quyền Một lần Chơi - Hoạt động di chuyển vectơ sẵn có">
            <a:extLst>
              <a:ext uri="{FF2B5EF4-FFF2-40B4-BE49-F238E27FC236}">
                <a16:creationId xmlns:a16="http://schemas.microsoft.com/office/drawing/2014/main" id="{95810120-106B-C9FE-E064-BA92B1F07AE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444" b="96893" l="4590" r="96387">
                        <a14:foregroundMark x1="9082" y1="9551" x2="16406" y2="21864"/>
                        <a14:foregroundMark x1="16406" y1="21864" x2="23145" y2="44534"/>
                        <a14:foregroundMark x1="23145" y1="44534" x2="23340" y2="56157"/>
                        <a14:foregroundMark x1="23340" y1="56157" x2="20605" y2="60990"/>
                        <a14:foregroundMark x1="20605" y1="60990" x2="15527" y2="57307"/>
                        <a14:foregroundMark x1="15527" y1="57307" x2="13965" y2="50633"/>
                        <a14:foregroundMark x1="3320" y1="13234" x2="5859" y2="20138"/>
                        <a14:foregroundMark x1="5859" y1="20138" x2="6738" y2="26928"/>
                        <a14:foregroundMark x1="6738" y1="26928" x2="4883" y2="34753"/>
                        <a14:foregroundMark x1="4883" y1="34753" x2="4590" y2="35098"/>
                        <a14:foregroundMark x1="14941" y1="31070" x2="18945" y2="32681"/>
                        <a14:foregroundMark x1="16016" y1="27733" x2="20898" y2="30725"/>
                        <a14:foregroundMark x1="20898" y1="30725" x2="25684" y2="29229"/>
                        <a14:foregroundMark x1="25684" y1="29229" x2="28516" y2="30840"/>
                        <a14:foregroundMark x1="7129" y1="66628" x2="12695" y2="72957"/>
                        <a14:foregroundMark x1="30957" y1="73993" x2="37891" y2="71231"/>
                        <a14:foregroundMark x1="37891" y1="71231" x2="36523" y2="72727"/>
                        <a14:foregroundMark x1="29004" y1="72382" x2="30273" y2="73993"/>
                        <a14:foregroundMark x1="34570" y1="71346" x2="34570" y2="70541"/>
                        <a14:foregroundMark x1="44336" y1="56157" x2="49609" y2="57883"/>
                        <a14:foregroundMark x1="49609" y1="57883" x2="45215" y2="56157"/>
                        <a14:foregroundMark x1="48633" y1="58458" x2="52441" y2="59839"/>
                        <a14:foregroundMark x1="63770" y1="25316" x2="73633" y2="24511"/>
                        <a14:foregroundMark x1="73633" y1="24511" x2="73340" y2="21634"/>
                        <a14:foregroundMark x1="89258" y1="49827" x2="88477" y2="61335"/>
                        <a14:foregroundMark x1="88477" y1="61335" x2="86230" y2="68585"/>
                        <a14:foregroundMark x1="86230" y1="68585" x2="89551" y2="54776"/>
                        <a14:foregroundMark x1="89551" y1="54776" x2="90430" y2="60529"/>
                        <a14:foregroundMark x1="90430" y1="60529" x2="89941" y2="61335"/>
                        <a14:foregroundMark x1="83887" y1="73993" x2="90918" y2="72497"/>
                        <a14:foregroundMark x1="90918" y1="72497" x2="95996" y2="72727"/>
                        <a14:foregroundMark x1="95996" y1="72727" x2="96387" y2="74799"/>
                        <a14:foregroundMark x1="67383" y1="74223" x2="74512" y2="74223"/>
                        <a14:foregroundMark x1="67090" y1="72957" x2="66016" y2="74799"/>
                        <a14:foregroundMark x1="66016" y1="74568" x2="66016" y2="73418"/>
                        <a14:foregroundMark x1="80273" y1="40276" x2="92383" y2="55351"/>
                        <a14:foregroundMark x1="58203" y1="59264" x2="59277" y2="59264"/>
                        <a14:foregroundMark x1="30762" y1="65823" x2="31641" y2="70081"/>
                        <a14:foregroundMark x1="8203" y1="75029" x2="10840" y2="75029"/>
                        <a14:foregroundMark x1="94141" y1="74799" x2="95703" y2="76410"/>
                        <a14:foregroundMark x1="62402" y1="85270" x2="76074" y2="91600"/>
                        <a14:foregroundMark x1="13965" y1="86306" x2="17090" y2="86881"/>
                        <a14:foregroundMark x1="27148" y1="82624" x2="30078" y2="85040"/>
                        <a14:foregroundMark x1="67090" y1="96893" x2="71777" y2="96663"/>
                        <a14:foregroundMark x1="46777" y1="71922" x2="47266" y2="71922"/>
                        <a14:foregroundMark x1="51465" y1="71577" x2="51465" y2="71577"/>
                        <a14:foregroundMark x1="50879" y1="74568" x2="50879" y2="74568"/>
                        <a14:foregroundMark x1="53711" y1="74568" x2="53711" y2="74568"/>
                        <a14:foregroundMark x1="53711" y1="74568" x2="53711" y2="74568"/>
                        <a14:foregroundMark x1="58398" y1="71922" x2="58398" y2="71922"/>
                        <a14:foregroundMark x1="58398" y1="80322" x2="58398" y2="80322"/>
                        <a14:foregroundMark x1="50195" y1="82163" x2="50195" y2="82163"/>
                        <a14:foregroundMark x1="48633" y1="78711" x2="48633" y2="78711"/>
                        <a14:foregroundMark x1="39453" y1="78481" x2="39453" y2="78481"/>
                        <a14:foregroundMark x1="22070" y1="71116" x2="22070" y2="71116"/>
                        <a14:foregroundMark x1="68066" y1="6444" x2="81641" y2="11507"/>
                        <a14:foregroundMark x1="81641" y1="11507" x2="87012" y2="14499"/>
                        <a14:foregroundMark x1="87012" y1="14499" x2="90820" y2="19793"/>
                        <a14:foregroundMark x1="90820" y1="19793" x2="90820" y2="20023"/>
                        <a14:foregroundMark x1="75391" y1="74223" x2="75391" y2="74223"/>
                      </a14:backgroundRemoval>
                    </a14:imgEffect>
                  </a14:imgLayer>
                </a14:imgProps>
              </a:ext>
              <a:ext uri="{28A0092B-C50C-407E-A947-70E740481C1C}">
                <a14:useLocalDpi xmlns:a14="http://schemas.microsoft.com/office/drawing/2010/main" val="0"/>
              </a:ext>
            </a:extLst>
          </a:blip>
          <a:srcRect/>
          <a:stretch>
            <a:fillRect/>
          </a:stretch>
        </p:blipFill>
        <p:spPr bwMode="auto">
          <a:xfrm>
            <a:off x="27132828" y="4695683"/>
            <a:ext cx="6098013" cy="5174974"/>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Nhóm 35">
            <a:extLst>
              <a:ext uri="{FF2B5EF4-FFF2-40B4-BE49-F238E27FC236}">
                <a16:creationId xmlns:a16="http://schemas.microsoft.com/office/drawing/2014/main" id="{9F18F028-94B4-FE55-8E4E-11349BCB2F33}"/>
              </a:ext>
            </a:extLst>
          </p:cNvPr>
          <p:cNvGrpSpPr/>
          <p:nvPr/>
        </p:nvGrpSpPr>
        <p:grpSpPr>
          <a:xfrm>
            <a:off x="30701952" y="7207854"/>
            <a:ext cx="1929164" cy="1945794"/>
            <a:chOff x="29340513" y="1429652"/>
            <a:chExt cx="1929164" cy="1945794"/>
          </a:xfrm>
        </p:grpSpPr>
        <p:pic>
          <p:nvPicPr>
            <p:cNvPr id="32" name="c2 2">
              <a:hlinkClick r:id="rId16" action="ppaction://hlinksldjump"/>
              <a:extLst>
                <a:ext uri="{FF2B5EF4-FFF2-40B4-BE49-F238E27FC236}">
                  <a16:creationId xmlns:a16="http://schemas.microsoft.com/office/drawing/2014/main" id="{F756A958-5AFF-AC52-673A-D1555159619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340513" y="1429652"/>
              <a:ext cx="1929164" cy="1945794"/>
            </a:xfrm>
            <a:prstGeom prst="rect">
              <a:avLst/>
            </a:prstGeom>
          </p:spPr>
        </p:pic>
        <p:sp>
          <p:nvSpPr>
            <p:cNvPr id="33" name="Hình Bầu dục 32">
              <a:extLst>
                <a:ext uri="{FF2B5EF4-FFF2-40B4-BE49-F238E27FC236}">
                  <a16:creationId xmlns:a16="http://schemas.microsoft.com/office/drawing/2014/main" id="{50F5AB58-73A1-9C5E-3BC1-EB96C2C57A9D}"/>
                </a:ext>
              </a:extLst>
            </p:cNvPr>
            <p:cNvSpPr/>
            <p:nvPr/>
          </p:nvSpPr>
          <p:spPr>
            <a:xfrm>
              <a:off x="29718000" y="1886318"/>
              <a:ext cx="1013876" cy="10636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C000"/>
                  </a:solidFill>
                </a:rPr>
                <a:t>09</a:t>
              </a:r>
              <a:endParaRPr lang="vi-VN" sz="4000" b="1">
                <a:solidFill>
                  <a:srgbClr val="FFC000"/>
                </a:solidFill>
              </a:endParaRPr>
            </a:p>
          </p:txBody>
        </p:sp>
      </p:grpSp>
    </p:spTree>
    <p:extLst>
      <p:ext uri="{BB962C8B-B14F-4D97-AF65-F5344CB8AC3E}">
        <p14:creationId xmlns:p14="http://schemas.microsoft.com/office/powerpoint/2010/main" val="198223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accel="50000" decel="50000" fill="hold" nodeType="afterEffect">
                                  <p:stCondLst>
                                    <p:cond delay="0"/>
                                  </p:stCondLst>
                                  <p:childTnLst>
                                    <p:animMotion origin="layout" path="M -4.58333E-6 0 L -0.73385 -0.01034 " pathEditMode="relative" rAng="0" ptsTypes="AA">
                                      <p:cBhvr>
                                        <p:cTn id="105" dur="2000" fill="hold"/>
                                        <p:tgtEl>
                                          <p:spTgt spid="2"/>
                                        </p:tgtEl>
                                        <p:attrNameLst>
                                          <p:attrName>ppt_x</p:attrName>
                                          <p:attrName>ppt_y</p:attrName>
                                        </p:attrNameLst>
                                      </p:cBhvr>
                                      <p:rCtr x="-36693" y="-525"/>
                                    </p:animMotion>
                                  </p:childTnLst>
                                </p:cTn>
                              </p:par>
                              <p:par>
                                <p:cTn id="106" presetID="35" presetClass="path" presetSubtype="0" fill="hold" nodeType="withEffect">
                                  <p:stCondLst>
                                    <p:cond delay="0"/>
                                  </p:stCondLst>
                                  <p:childTnLst>
                                    <p:animMotion origin="layout" path="M -4.16667E-7 3.95062E-6 L -1 3.95062E-6 " pathEditMode="relative" rAng="0" ptsTypes="AA">
                                      <p:cBhvr>
                                        <p:cTn id="107" dur="3000" fill="hold"/>
                                        <p:tgtEl>
                                          <p:spTgt spid="36"/>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2.77778E-6 -4.69136E-6 L -1 -4.69136E-6 " pathEditMode="relative" rAng="0" ptsTypes="AA">
                                      <p:cBhvr>
                                        <p:cTn id="109" dur="3000" fill="hold"/>
                                        <p:tgtEl>
                                          <p:spTgt spid="3"/>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EABB2342-DFBA-362C-E064-49D206BD7AA9}"/>
              </a:ext>
            </a:extLst>
          </p:cNvPr>
          <p:cNvGrpSpPr/>
          <p:nvPr/>
        </p:nvGrpSpPr>
        <p:grpSpPr>
          <a:xfrm>
            <a:off x="0" y="-314582"/>
            <a:ext cx="40407132" cy="10287000"/>
            <a:chOff x="-14711" y="0"/>
            <a:chExt cx="40407132" cy="10287000"/>
          </a:xfrm>
        </p:grpSpPr>
        <p:grpSp>
          <p:nvGrpSpPr>
            <p:cNvPr id="3" name="Nhóm 2">
              <a:extLst>
                <a:ext uri="{FF2B5EF4-FFF2-40B4-BE49-F238E27FC236}">
                  <a16:creationId xmlns:a16="http://schemas.microsoft.com/office/drawing/2014/main" id="{B7B16756-FBDC-4792-6E94-8606BF50A193}"/>
                </a:ext>
              </a:extLst>
            </p:cNvPr>
            <p:cNvGrpSpPr/>
            <p:nvPr/>
          </p:nvGrpSpPr>
          <p:grpSpPr>
            <a:xfrm>
              <a:off x="18355910" y="0"/>
              <a:ext cx="22036511" cy="10287000"/>
              <a:chOff x="-14711" y="0"/>
              <a:chExt cx="21807911" cy="10287000"/>
            </a:xfrm>
          </p:grpSpPr>
          <p:sp>
            <p:nvSpPr>
              <p:cNvPr id="12" name="Freeform 2">
                <a:extLst>
                  <a:ext uri="{FF2B5EF4-FFF2-40B4-BE49-F238E27FC236}">
                    <a16:creationId xmlns:a16="http://schemas.microsoft.com/office/drawing/2014/main" id="{86F27D16-883D-DAE6-202A-2EDACAF07FA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13" name="Freeform 3">
                <a:extLst>
                  <a:ext uri="{FF2B5EF4-FFF2-40B4-BE49-F238E27FC236}">
                    <a16:creationId xmlns:a16="http://schemas.microsoft.com/office/drawing/2014/main" id="{42158D6B-B4E5-B29E-CC2B-58CEA27A77CB}"/>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14" name="Freeform 4">
                <a:extLst>
                  <a:ext uri="{FF2B5EF4-FFF2-40B4-BE49-F238E27FC236}">
                    <a16:creationId xmlns:a16="http://schemas.microsoft.com/office/drawing/2014/main" id="{35389295-F8C3-0F59-41BB-F3FC9588A63B}"/>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5" name="Freeform 5">
                <a:extLst>
                  <a:ext uri="{FF2B5EF4-FFF2-40B4-BE49-F238E27FC236}">
                    <a16:creationId xmlns:a16="http://schemas.microsoft.com/office/drawing/2014/main" id="{46CE8032-4D71-418A-EC5E-64F684B82538}"/>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6" name="Freeform 2">
                <a:extLst>
                  <a:ext uri="{FF2B5EF4-FFF2-40B4-BE49-F238E27FC236}">
                    <a16:creationId xmlns:a16="http://schemas.microsoft.com/office/drawing/2014/main" id="{C54B034B-BAAC-AF44-EB8D-5C392D24D4B3}"/>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57F3A0A3-9350-C42A-564B-E22B7305E83E}"/>
                </a:ext>
              </a:extLst>
            </p:cNvPr>
            <p:cNvGrpSpPr/>
            <p:nvPr/>
          </p:nvGrpSpPr>
          <p:grpSpPr>
            <a:xfrm>
              <a:off x="-14711" y="0"/>
              <a:ext cx="22036511" cy="10287000"/>
              <a:chOff x="-14711" y="0"/>
              <a:chExt cx="21807911" cy="10287000"/>
            </a:xfrm>
          </p:grpSpPr>
          <p:sp>
            <p:nvSpPr>
              <p:cNvPr id="5" name="Freeform 2">
                <a:extLst>
                  <a:ext uri="{FF2B5EF4-FFF2-40B4-BE49-F238E27FC236}">
                    <a16:creationId xmlns:a16="http://schemas.microsoft.com/office/drawing/2014/main" id="{9D6A5CF0-71F7-D2C0-636B-431EC25818D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767" r="-30232"/>
                </a:stretch>
              </a:blipFill>
            </p:spPr>
            <p:txBody>
              <a:bodyPr/>
              <a:lstStyle/>
              <a:p>
                <a:endParaRPr lang="en-US"/>
              </a:p>
            </p:txBody>
          </p:sp>
          <p:sp>
            <p:nvSpPr>
              <p:cNvPr id="6" name="Freeform 3">
                <a:extLst>
                  <a:ext uri="{FF2B5EF4-FFF2-40B4-BE49-F238E27FC236}">
                    <a16:creationId xmlns:a16="http://schemas.microsoft.com/office/drawing/2014/main" id="{8D172598-6D6B-A30A-E95F-4DCEE469FFF8}"/>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5"/>
                <a:stretch>
                  <a:fillRect l="-10265" t="-2635" r="-10088" b="-2480"/>
                </a:stretch>
              </a:blipFill>
            </p:spPr>
            <p:txBody>
              <a:bodyPr/>
              <a:lstStyle/>
              <a:p>
                <a:endParaRPr lang="en-US"/>
              </a:p>
            </p:txBody>
          </p:sp>
          <p:sp>
            <p:nvSpPr>
              <p:cNvPr id="7" name="Freeform 4">
                <a:extLst>
                  <a:ext uri="{FF2B5EF4-FFF2-40B4-BE49-F238E27FC236}">
                    <a16:creationId xmlns:a16="http://schemas.microsoft.com/office/drawing/2014/main" id="{3FF58C34-45DF-3A15-60E9-1BC48605B0E9}"/>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6"/>
                <a:stretch>
                  <a:fillRect l="-31182" t="-67611" r="-30107" b="-34817"/>
                </a:stretch>
              </a:blipFill>
            </p:spPr>
            <p:txBody>
              <a:bodyPr/>
              <a:lstStyle/>
              <a:p>
                <a:endParaRPr lang="en-US"/>
              </a:p>
            </p:txBody>
          </p:sp>
          <p:sp>
            <p:nvSpPr>
              <p:cNvPr id="10" name="Freeform 5">
                <a:extLst>
                  <a:ext uri="{FF2B5EF4-FFF2-40B4-BE49-F238E27FC236}">
                    <a16:creationId xmlns:a16="http://schemas.microsoft.com/office/drawing/2014/main" id="{0DB6176B-2850-6E03-F419-647A23D7D76D}"/>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6"/>
                <a:stretch>
                  <a:fillRect l="-37801" r="-36638" b="-20772"/>
                </a:stretch>
              </a:blipFill>
            </p:spPr>
            <p:txBody>
              <a:bodyPr/>
              <a:lstStyle/>
              <a:p>
                <a:endParaRPr lang="en-US"/>
              </a:p>
            </p:txBody>
          </p:sp>
          <p:sp>
            <p:nvSpPr>
              <p:cNvPr id="11" name="Freeform 2">
                <a:extLst>
                  <a:ext uri="{FF2B5EF4-FFF2-40B4-BE49-F238E27FC236}">
                    <a16:creationId xmlns:a16="http://schemas.microsoft.com/office/drawing/2014/main" id="{1D1D6D8E-AE63-CF36-CC83-A504B438B619}"/>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07" y="6462319"/>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5015" y="7327228"/>
            <a:ext cx="5286288" cy="2448971"/>
          </a:xfrm>
          <a:prstGeom prst="rect">
            <a:avLst/>
          </a:prstGeom>
        </p:spPr>
      </p:pic>
      <p:sp>
        <p:nvSpPr>
          <p:cNvPr id="19" name="Rectangle 18"/>
          <p:cNvSpPr/>
          <p:nvPr/>
        </p:nvSpPr>
        <p:spPr>
          <a:xfrm>
            <a:off x="903376" y="75103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804182" y="663724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Đừng sợ chỉ cần tin thôi.</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Người yếu tin</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Sao nhát thế</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Đừng sợ</a:t>
            </a:r>
            <a:endParaRPr lang="en-US" sz="4200" dirty="0"/>
          </a:p>
        </p:txBody>
      </p:sp>
      <p:pic>
        <p:nvPicPr>
          <p:cNvPr id="2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500036" y="618738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868665" y="2103558"/>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5450336" cy="2308324"/>
          </a:xfrm>
          <a:prstGeom prst="rect">
            <a:avLst/>
          </a:prstGeom>
          <a:noFill/>
        </p:spPr>
        <p:txBody>
          <a:bodyPr wrap="square" rtlCol="0">
            <a:spAutoFit/>
          </a:bodyPr>
          <a:lstStyle/>
          <a:p>
            <a:r>
              <a:rPr lang="en-US" sz="3600" dirty="0">
                <a:solidFill>
                  <a:schemeClr val="bg1"/>
                </a:solidFill>
                <a:latin typeface="Montserrat Alternates Black" panose="00000A00000000000000" pitchFamily="50" charset="0"/>
              </a:rPr>
              <a:t>CÂU HỎI</a:t>
            </a:r>
            <a:r>
              <a:rPr lang="en-US" sz="3600">
                <a:solidFill>
                  <a:schemeClr val="bg1"/>
                </a:solidFill>
                <a:latin typeface="Montserrat Alternates Black" panose="00000A00000000000000" pitchFamily="50" charset="0"/>
              </a:rPr>
              <a:t>: 9</a:t>
            </a:r>
          </a:p>
          <a:p>
            <a:endParaRPr lang="en-US" sz="3600">
              <a:solidFill>
                <a:schemeClr val="bg1"/>
              </a:solidFill>
              <a:latin typeface="Montserrat Alternates Black" panose="00000A00000000000000" pitchFamily="50" charset="0"/>
            </a:endParaRPr>
          </a:p>
          <a:p>
            <a:r>
              <a:rPr lang="en-US" sz="3600">
                <a:solidFill>
                  <a:schemeClr val="bg1"/>
                </a:solidFill>
                <a:latin typeface="Montserrat Alternates Black" panose="00000A00000000000000" pitchFamily="50" charset="0"/>
              </a:rPr>
              <a:t>                </a:t>
            </a:r>
            <a:r>
              <a:rPr lang="vi-VN" sz="3600">
                <a:solidFill>
                  <a:schemeClr val="bg1"/>
                </a:solidFill>
                <a:latin typeface="Montserrat Alternates Black" panose="00000A00000000000000" pitchFamily="50" charset="0"/>
              </a:rPr>
              <a:t>Đức Giêsu nghe được câu nói đó, người nói với ông trưởng hội đường điều gì?</a:t>
            </a:r>
            <a:endParaRPr lang="en-US" sz="3600" dirty="0">
              <a:solidFill>
                <a:schemeClr val="bg1"/>
              </a:solidFill>
              <a:latin typeface="Montserrat Alternates Black" panose="00000A00000000000000" pitchFamily="50" charset="0"/>
            </a:endParaRPr>
          </a:p>
        </p:txBody>
      </p:sp>
      <p:pic>
        <p:nvPicPr>
          <p:cNvPr id="17" name="Picture 2" descr="Trò Chơi, Game Thủ, Cầm Tay">
            <a:extLst>
              <a:ext uri="{FF2B5EF4-FFF2-40B4-BE49-F238E27FC236}">
                <a16:creationId xmlns:a16="http://schemas.microsoft.com/office/drawing/2014/main" id="{B08C7FB9-3217-3866-C708-C27E234C1A2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027287" y="5803395"/>
            <a:ext cx="6096000" cy="3619500"/>
          </a:xfrm>
          <a:prstGeom prst="rect">
            <a:avLst/>
          </a:prstGeom>
          <a:noFill/>
          <a:extLst>
            <a:ext uri="{909E8E84-426E-40DD-AFC4-6F175D3DCCD1}">
              <a14:hiddenFill xmlns:a14="http://schemas.microsoft.com/office/drawing/2010/main">
                <a:solidFill>
                  <a:srgbClr val="FFFFFF"/>
                </a:solidFill>
              </a14:hiddenFill>
            </a:ext>
          </a:extLst>
        </p:spPr>
      </p:pic>
      <p:sp>
        <p:nvSpPr>
          <p:cNvPr id="18" name="Mặt trời 17">
            <a:extLst>
              <a:ext uri="{FF2B5EF4-FFF2-40B4-BE49-F238E27FC236}">
                <a16:creationId xmlns:a16="http://schemas.microsoft.com/office/drawing/2014/main" id="{DA498D1B-20AE-34AA-2F52-8003FADAC913}"/>
              </a:ext>
            </a:extLst>
          </p:cNvPr>
          <p:cNvSpPr/>
          <p:nvPr/>
        </p:nvSpPr>
        <p:spPr>
          <a:xfrm>
            <a:off x="28691015" y="6455738"/>
            <a:ext cx="2768544" cy="2127187"/>
          </a:xfrm>
          <a:prstGeom prst="su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6000">
                <a:solidFill>
                  <a:srgbClr val="002060"/>
                </a:solidFill>
              </a:rPr>
              <a:t>10</a:t>
            </a:r>
            <a:endParaRPr lang="vi-VN" sz="6000">
              <a:solidFill>
                <a:srgbClr val="002060"/>
              </a:solidFill>
            </a:endParaRPr>
          </a:p>
        </p:txBody>
      </p:sp>
    </p:spTree>
    <p:extLst>
      <p:ext uri="{BB962C8B-B14F-4D97-AF65-F5344CB8AC3E}">
        <p14:creationId xmlns:p14="http://schemas.microsoft.com/office/powerpoint/2010/main" val="30220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accel="50000" decel="50000" fill="hold" nodeType="afterEffect">
                                  <p:stCondLst>
                                    <p:cond delay="0"/>
                                  </p:stCondLst>
                                  <p:childTnLst>
                                    <p:animMotion origin="layout" path="M 0.16614 0.00047 L -1.16719 -0.00787 " pathEditMode="relative" rAng="0" ptsTypes="AA">
                                      <p:cBhvr>
                                        <p:cTn id="105" dur="2000" fill="hold"/>
                                        <p:tgtEl>
                                          <p:spTgt spid="2"/>
                                        </p:tgtEl>
                                        <p:attrNameLst>
                                          <p:attrName>ppt_x</p:attrName>
                                          <p:attrName>ppt_y</p:attrName>
                                        </p:attrNameLst>
                                      </p:cBhvr>
                                      <p:rCtr x="-66667" y="-417"/>
                                    </p:animMotion>
                                  </p:childTnLst>
                                </p:cTn>
                              </p:par>
                              <p:par>
                                <p:cTn id="106" presetID="35" presetClass="path" presetSubtype="0" fill="hold" grpId="0" nodeType="withEffect">
                                  <p:stCondLst>
                                    <p:cond delay="0"/>
                                  </p:stCondLst>
                                  <p:childTnLst>
                                    <p:animMotion origin="layout" path="M -1.25E-6 1.48148E-6 L -1.15859 -0.02022 " pathEditMode="relative" rAng="0" ptsTypes="AA">
                                      <p:cBhvr>
                                        <p:cTn id="107" dur="3000" fill="hold"/>
                                        <p:tgtEl>
                                          <p:spTgt spid="18"/>
                                        </p:tgtEl>
                                        <p:attrNameLst>
                                          <p:attrName>ppt_x</p:attrName>
                                          <p:attrName>ppt_y</p:attrName>
                                        </p:attrNameLst>
                                      </p:cBhvr>
                                      <p:rCtr x="-57934" y="-1019"/>
                                    </p:animMotion>
                                  </p:childTnLst>
                                </p:cTn>
                              </p:par>
                              <p:par>
                                <p:cTn id="108" presetID="35" presetClass="path" presetSubtype="0" fill="hold" nodeType="withEffect">
                                  <p:stCondLst>
                                    <p:cond delay="0"/>
                                  </p:stCondLst>
                                  <p:childTnLst>
                                    <p:animMotion origin="layout" path="M -1.25E-6 -3.45679E-6 L -1.14757 -0.02237 " pathEditMode="relative" rAng="0" ptsTypes="AA">
                                      <p:cBhvr>
                                        <p:cTn id="109" dur="3000" fill="hold"/>
                                        <p:tgtEl>
                                          <p:spTgt spid="17"/>
                                        </p:tgtEl>
                                        <p:attrNameLst>
                                          <p:attrName>ppt_x</p:attrName>
                                          <p:attrName>ppt_y</p:attrName>
                                        </p:attrNameLst>
                                      </p:cBhvr>
                                      <p:rCtr x="-57378" y="-1127"/>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51204A66-624E-30FE-0620-90FB0A692766}"/>
              </a:ext>
            </a:extLst>
          </p:cNvPr>
          <p:cNvGrpSpPr/>
          <p:nvPr/>
        </p:nvGrpSpPr>
        <p:grpSpPr>
          <a:xfrm>
            <a:off x="-2458" y="-50053"/>
            <a:ext cx="40407132" cy="10287000"/>
            <a:chOff x="-14711" y="0"/>
            <a:chExt cx="40407132" cy="10287000"/>
          </a:xfrm>
        </p:grpSpPr>
        <p:grpSp>
          <p:nvGrpSpPr>
            <p:cNvPr id="5" name="Nhóm 4">
              <a:extLst>
                <a:ext uri="{FF2B5EF4-FFF2-40B4-BE49-F238E27FC236}">
                  <a16:creationId xmlns:a16="http://schemas.microsoft.com/office/drawing/2014/main" id="{781D7689-34AB-F0B8-22B3-EF5005177F27}"/>
                </a:ext>
              </a:extLst>
            </p:cNvPr>
            <p:cNvGrpSpPr/>
            <p:nvPr/>
          </p:nvGrpSpPr>
          <p:grpSpPr>
            <a:xfrm>
              <a:off x="18355910" y="0"/>
              <a:ext cx="22036511" cy="10287000"/>
              <a:chOff x="-14711" y="0"/>
              <a:chExt cx="21807911" cy="10287000"/>
            </a:xfrm>
          </p:grpSpPr>
          <p:sp>
            <p:nvSpPr>
              <p:cNvPr id="14" name="Freeform 2">
                <a:extLst>
                  <a:ext uri="{FF2B5EF4-FFF2-40B4-BE49-F238E27FC236}">
                    <a16:creationId xmlns:a16="http://schemas.microsoft.com/office/drawing/2014/main" id="{EC023584-B79B-4AFB-431A-4BAD9C40277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4767" r="-30232"/>
                </a:stretch>
              </a:blipFill>
            </p:spPr>
            <p:txBody>
              <a:bodyPr/>
              <a:lstStyle/>
              <a:p>
                <a:endParaRPr lang="en-US"/>
              </a:p>
            </p:txBody>
          </p:sp>
          <p:sp>
            <p:nvSpPr>
              <p:cNvPr id="15" name="Freeform 3">
                <a:extLst>
                  <a:ext uri="{FF2B5EF4-FFF2-40B4-BE49-F238E27FC236}">
                    <a16:creationId xmlns:a16="http://schemas.microsoft.com/office/drawing/2014/main" id="{C0B1D929-6FDD-070A-DF33-9AFD922562D6}"/>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6"/>
                <a:stretch>
                  <a:fillRect l="-10265" t="-2635" r="-10088" b="-2480"/>
                </a:stretch>
              </a:blipFill>
            </p:spPr>
            <p:txBody>
              <a:bodyPr/>
              <a:lstStyle/>
              <a:p>
                <a:endParaRPr lang="en-US"/>
              </a:p>
            </p:txBody>
          </p:sp>
          <p:sp>
            <p:nvSpPr>
              <p:cNvPr id="16" name="Freeform 4">
                <a:extLst>
                  <a:ext uri="{FF2B5EF4-FFF2-40B4-BE49-F238E27FC236}">
                    <a16:creationId xmlns:a16="http://schemas.microsoft.com/office/drawing/2014/main" id="{3987407A-7F82-B98E-3831-0D944EB2CCDD}"/>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7"/>
                <a:stretch>
                  <a:fillRect l="-31182" t="-67611" r="-30107" b="-34817"/>
                </a:stretch>
              </a:blipFill>
            </p:spPr>
            <p:txBody>
              <a:bodyPr/>
              <a:lstStyle/>
              <a:p>
                <a:endParaRPr lang="en-US"/>
              </a:p>
            </p:txBody>
          </p:sp>
          <p:sp>
            <p:nvSpPr>
              <p:cNvPr id="17" name="Freeform 5">
                <a:extLst>
                  <a:ext uri="{FF2B5EF4-FFF2-40B4-BE49-F238E27FC236}">
                    <a16:creationId xmlns:a16="http://schemas.microsoft.com/office/drawing/2014/main" id="{467897F6-7391-AF88-435A-67F4C1BDB792}"/>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7"/>
                <a:stretch>
                  <a:fillRect l="-37801" r="-36638" b="-20772"/>
                </a:stretch>
              </a:blipFill>
            </p:spPr>
            <p:txBody>
              <a:bodyPr/>
              <a:lstStyle/>
              <a:p>
                <a:endParaRPr lang="en-US"/>
              </a:p>
            </p:txBody>
          </p:sp>
          <p:sp>
            <p:nvSpPr>
              <p:cNvPr id="18" name="Freeform 2">
                <a:extLst>
                  <a:ext uri="{FF2B5EF4-FFF2-40B4-BE49-F238E27FC236}">
                    <a16:creationId xmlns:a16="http://schemas.microsoft.com/office/drawing/2014/main" id="{DC255B10-7896-69B8-5D94-C9937BCD5CD4}"/>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6" name="Nhóm 5">
              <a:extLst>
                <a:ext uri="{FF2B5EF4-FFF2-40B4-BE49-F238E27FC236}">
                  <a16:creationId xmlns:a16="http://schemas.microsoft.com/office/drawing/2014/main" id="{A4CE12F1-1B07-90D8-28D8-C410AB544CD5}"/>
                </a:ext>
              </a:extLst>
            </p:cNvPr>
            <p:cNvGrpSpPr/>
            <p:nvPr/>
          </p:nvGrpSpPr>
          <p:grpSpPr>
            <a:xfrm>
              <a:off x="-14711" y="0"/>
              <a:ext cx="22036511" cy="10287000"/>
              <a:chOff x="-14711" y="0"/>
              <a:chExt cx="21807911" cy="10287000"/>
            </a:xfrm>
          </p:grpSpPr>
          <p:sp>
            <p:nvSpPr>
              <p:cNvPr id="7" name="Freeform 2">
                <a:extLst>
                  <a:ext uri="{FF2B5EF4-FFF2-40B4-BE49-F238E27FC236}">
                    <a16:creationId xmlns:a16="http://schemas.microsoft.com/office/drawing/2014/main" id="{0EA2AE14-443D-031A-95DE-6FE85BDDC51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4767" r="-30232"/>
                </a:stretch>
              </a:blipFill>
            </p:spPr>
            <p:txBody>
              <a:bodyPr/>
              <a:lstStyle/>
              <a:p>
                <a:endParaRPr lang="en-US"/>
              </a:p>
            </p:txBody>
          </p:sp>
          <p:sp>
            <p:nvSpPr>
              <p:cNvPr id="10" name="Freeform 3">
                <a:extLst>
                  <a:ext uri="{FF2B5EF4-FFF2-40B4-BE49-F238E27FC236}">
                    <a16:creationId xmlns:a16="http://schemas.microsoft.com/office/drawing/2014/main" id="{07834325-4ACF-545C-65FC-283A4D071077}"/>
                  </a:ext>
                </a:extLst>
              </p:cNvPr>
              <p:cNvSpPr/>
              <p:nvPr/>
            </p:nvSpPr>
            <p:spPr>
              <a:xfrm>
                <a:off x="14254483" y="4153318"/>
                <a:ext cx="3631199" cy="4145352"/>
              </a:xfrm>
              <a:custGeom>
                <a:avLst/>
                <a:gdLst/>
                <a:ahLst/>
                <a:cxnLst/>
                <a:rect l="l" t="t" r="r" b="b"/>
                <a:pathLst>
                  <a:path w="3631199" h="4145352">
                    <a:moveTo>
                      <a:pt x="0" y="0"/>
                    </a:moveTo>
                    <a:lnTo>
                      <a:pt x="3631200" y="0"/>
                    </a:lnTo>
                    <a:lnTo>
                      <a:pt x="3631200" y="4145352"/>
                    </a:lnTo>
                    <a:lnTo>
                      <a:pt x="0" y="4145352"/>
                    </a:lnTo>
                    <a:lnTo>
                      <a:pt x="0" y="0"/>
                    </a:lnTo>
                    <a:close/>
                  </a:path>
                </a:pathLst>
              </a:custGeom>
              <a:blipFill>
                <a:blip r:embed="rId6"/>
                <a:stretch>
                  <a:fillRect l="-10265" t="-2635" r="-10088" b="-2480"/>
                </a:stretch>
              </a:blipFill>
            </p:spPr>
            <p:txBody>
              <a:bodyPr/>
              <a:lstStyle/>
              <a:p>
                <a:endParaRPr lang="en-US"/>
              </a:p>
            </p:txBody>
          </p:sp>
          <p:sp>
            <p:nvSpPr>
              <p:cNvPr id="11" name="Freeform 4">
                <a:extLst>
                  <a:ext uri="{FF2B5EF4-FFF2-40B4-BE49-F238E27FC236}">
                    <a16:creationId xmlns:a16="http://schemas.microsoft.com/office/drawing/2014/main" id="{8585A664-18DF-F2C6-64E8-7A3CAB7DE0A7}"/>
                  </a:ext>
                </a:extLst>
              </p:cNvPr>
              <p:cNvSpPr/>
              <p:nvPr/>
            </p:nvSpPr>
            <p:spPr>
              <a:xfrm>
                <a:off x="-14711" y="5143500"/>
                <a:ext cx="9503831" cy="3155170"/>
              </a:xfrm>
              <a:custGeom>
                <a:avLst/>
                <a:gdLst/>
                <a:ahLst/>
                <a:cxnLst/>
                <a:rect l="l" t="t" r="r" b="b"/>
                <a:pathLst>
                  <a:path w="9503831" h="3155170">
                    <a:moveTo>
                      <a:pt x="0" y="0"/>
                    </a:moveTo>
                    <a:lnTo>
                      <a:pt x="9503831" y="0"/>
                    </a:lnTo>
                    <a:lnTo>
                      <a:pt x="9503831" y="3155170"/>
                    </a:lnTo>
                    <a:lnTo>
                      <a:pt x="0" y="3155170"/>
                    </a:lnTo>
                    <a:lnTo>
                      <a:pt x="0" y="0"/>
                    </a:lnTo>
                    <a:close/>
                  </a:path>
                </a:pathLst>
              </a:custGeom>
              <a:blipFill>
                <a:blip r:embed="rId7"/>
                <a:stretch>
                  <a:fillRect l="-31182" t="-67611" r="-30107" b="-34817"/>
                </a:stretch>
              </a:blipFill>
            </p:spPr>
            <p:txBody>
              <a:bodyPr/>
              <a:lstStyle/>
              <a:p>
                <a:endParaRPr lang="en-US"/>
              </a:p>
            </p:txBody>
          </p:sp>
          <p:sp>
            <p:nvSpPr>
              <p:cNvPr id="12" name="Freeform 5">
                <a:extLst>
                  <a:ext uri="{FF2B5EF4-FFF2-40B4-BE49-F238E27FC236}">
                    <a16:creationId xmlns:a16="http://schemas.microsoft.com/office/drawing/2014/main" id="{6D2E9DFB-DA7F-EA42-A98A-908EBC64D3A3}"/>
                  </a:ext>
                </a:extLst>
              </p:cNvPr>
              <p:cNvSpPr/>
              <p:nvPr/>
            </p:nvSpPr>
            <p:spPr>
              <a:xfrm>
                <a:off x="4750652" y="2579090"/>
                <a:ext cx="9503831" cy="5719580"/>
              </a:xfrm>
              <a:custGeom>
                <a:avLst/>
                <a:gdLst/>
                <a:ahLst/>
                <a:cxnLst/>
                <a:rect l="l" t="t" r="r" b="b"/>
                <a:pathLst>
                  <a:path w="9503831" h="5719580">
                    <a:moveTo>
                      <a:pt x="0" y="0"/>
                    </a:moveTo>
                    <a:lnTo>
                      <a:pt x="9503831" y="0"/>
                    </a:lnTo>
                    <a:lnTo>
                      <a:pt x="9503831" y="5719580"/>
                    </a:lnTo>
                    <a:lnTo>
                      <a:pt x="0" y="5719580"/>
                    </a:lnTo>
                    <a:lnTo>
                      <a:pt x="0" y="0"/>
                    </a:lnTo>
                    <a:close/>
                  </a:path>
                </a:pathLst>
              </a:custGeom>
              <a:blipFill>
                <a:blip r:embed="rId7"/>
                <a:stretch>
                  <a:fillRect l="-37801" r="-36638" b="-20772"/>
                </a:stretch>
              </a:blipFill>
            </p:spPr>
            <p:txBody>
              <a:bodyPr/>
              <a:lstStyle/>
              <a:p>
                <a:endParaRPr lang="en-US"/>
              </a:p>
            </p:txBody>
          </p:sp>
          <p:sp>
            <p:nvSpPr>
              <p:cNvPr id="13" name="Freeform 2">
                <a:extLst>
                  <a:ext uri="{FF2B5EF4-FFF2-40B4-BE49-F238E27FC236}">
                    <a16:creationId xmlns:a16="http://schemas.microsoft.com/office/drawing/2014/main" id="{91BAA84E-E741-2A48-8F9E-8AB6A1FEE4F6}"/>
                  </a:ext>
                </a:extLst>
              </p:cNvPr>
              <p:cNvSpPr/>
              <p:nvPr/>
            </p:nvSpPr>
            <p:spPr>
              <a:xfrm>
                <a:off x="17678400" y="2581331"/>
                <a:ext cx="4114800" cy="5719580"/>
              </a:xfrm>
              <a:custGeom>
                <a:avLst/>
                <a:gdLst/>
                <a:ahLst/>
                <a:cxnLst/>
                <a:rect l="l" t="t" r="r" b="b"/>
                <a:pathLst>
                  <a:path w="12279234" h="11296896">
                    <a:moveTo>
                      <a:pt x="0" y="0"/>
                    </a:moveTo>
                    <a:lnTo>
                      <a:pt x="12279234" y="0"/>
                    </a:lnTo>
                    <a:lnTo>
                      <a:pt x="12279234" y="11296896"/>
                    </a:lnTo>
                    <a:lnTo>
                      <a:pt x="0" y="11296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296798" y="5797871"/>
            <a:ext cx="5985491" cy="4222640"/>
          </a:xfrm>
          <a:prstGeom prst="rect">
            <a:avLst/>
          </a:prstGeo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107" y="6462319"/>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82618" y="5875133"/>
            <a:ext cx="4618391" cy="4361814"/>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394916" y="826091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 "Ta-li-tha kum"</a:t>
            </a:r>
            <a:endParaRPr lang="en-US" sz="4200" dirty="0"/>
          </a:p>
        </p:txBody>
      </p:sp>
      <p:sp>
        <p:nvSpPr>
          <p:cNvPr id="21" name="Rectangle 20"/>
          <p:cNvSpPr/>
          <p:nvPr/>
        </p:nvSpPr>
        <p:spPr>
          <a:xfrm>
            <a:off x="1111942" y="8149549"/>
            <a:ext cx="7025705" cy="10160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Ê-li, Ê-li, lê- ma xa-bác-tha-li</a:t>
            </a:r>
            <a:endParaRPr lang="en-US" sz="4200" dirty="0"/>
          </a:p>
        </p:txBody>
      </p:sp>
      <p:sp>
        <p:nvSpPr>
          <p:cNvPr id="22" name="Rectangle 21"/>
          <p:cNvSpPr/>
          <p:nvPr/>
        </p:nvSpPr>
        <p:spPr>
          <a:xfrm>
            <a:off x="9469314" y="676867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Rabbouni</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Apba, Lạy Cha</a:t>
            </a:r>
            <a:endParaRPr lang="en-US" sz="4200" dirty="0"/>
          </a:p>
        </p:txBody>
      </p:sp>
      <p:pic>
        <p:nvPicPr>
          <p:cNvPr id="24"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462265" y="641624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30251" y="778874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434807" y="779760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775699" y="2137451"/>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5625570" cy="1754326"/>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HỎI: 10</a:t>
            </a:r>
          </a:p>
          <a:p>
            <a:r>
              <a:rPr lang="vi-VN" sz="3600">
                <a:solidFill>
                  <a:schemeClr val="bg1"/>
                </a:solidFill>
                <a:latin typeface="Montserrat Alternates Black" panose="00000A00000000000000" pitchFamily="50" charset="0"/>
              </a:rPr>
              <a:t>Điền vào chỗ trống: “Người cầm lấy tay nó và nói :…, nghĩa là : "Này bé, Thầy truyền cho con : chỗi dậy đi !"?</a:t>
            </a:r>
            <a:endParaRPr lang="en-US" sz="3600" dirty="0">
              <a:solidFill>
                <a:schemeClr val="bg1"/>
              </a:solidFill>
              <a:latin typeface="Montserrat Alternates Black" panose="00000A00000000000000" pitchFamily="50" charset="0"/>
            </a:endParaRPr>
          </a:p>
        </p:txBody>
      </p:sp>
      <p:pic>
        <p:nvPicPr>
          <p:cNvPr id="35" name="Picture 12" descr="Káº¿t quáº£ hÃ¬nh áº£nh cho win text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283178" y="773068"/>
            <a:ext cx="7276238" cy="727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accel="50000" decel="50000" fill="hold" nodeType="afterEffect">
                                  <p:stCondLst>
                                    <p:cond delay="0"/>
                                  </p:stCondLst>
                                  <p:childTnLst>
                                    <p:animMotion origin="layout" path="M -6.94444E-7 -1.7284E-6 L -0.73385 -0.01034 " pathEditMode="relative" rAng="0" ptsTypes="AA">
                                      <p:cBhvr>
                                        <p:cTn id="105" dur="2000" fill="hold"/>
                                        <p:tgtEl>
                                          <p:spTgt spid="4"/>
                                        </p:tgtEl>
                                        <p:attrNameLst>
                                          <p:attrName>ppt_x</p:attrName>
                                          <p:attrName>ppt_y</p:attrName>
                                        </p:attrNameLst>
                                      </p:cBhvr>
                                      <p:rCtr x="-36693" y="-525"/>
                                    </p:animMotion>
                                  </p:childTnLst>
                                </p:cTn>
                              </p:par>
                              <p:par>
                                <p:cTn id="106" presetID="35" presetClass="path" presetSubtype="0" fill="hold" nodeType="withEffect">
                                  <p:stCondLst>
                                    <p:cond delay="0"/>
                                  </p:stCondLst>
                                  <p:childTnLst>
                                    <p:animMotion origin="layout" path="M 2.5E-6 1.11022E-16 L -1 1.11022E-16 " pathEditMode="relative" rAng="0" ptsTypes="AA">
                                      <p:cBhvr>
                                        <p:cTn id="107" dur="3000" fill="hold"/>
                                        <p:tgtEl>
                                          <p:spTgt spid="30"/>
                                        </p:tgtEl>
                                        <p:attrNameLst>
                                          <p:attrName>ppt_x</p:attrName>
                                          <p:attrName>ppt_y</p:attrName>
                                        </p:attrNameLst>
                                      </p:cBhvr>
                                      <p:rCtr x="-50000" y="0"/>
                                    </p:animMotion>
                                  </p:childTnLst>
                                </p:cTn>
                              </p:par>
                              <p:par>
                                <p:cTn id="108" presetID="63" presetClass="path" presetSubtype="0" accel="50000" decel="50000" fill="hold" nodeType="withEffect">
                                  <p:stCondLst>
                                    <p:cond delay="0"/>
                                  </p:stCondLst>
                                  <p:childTnLst>
                                    <p:animMotion origin="layout" path="M 0 0 L 0.25 0 E" pathEditMode="relative" ptsTypes="">
                                      <p:cBhvr>
                                        <p:cTn id="109" dur="2000" fill="hold"/>
                                        <p:tgtEl>
                                          <p:spTgt spid="8"/>
                                        </p:tgtEl>
                                        <p:attrNameLst>
                                          <p:attrName>ppt_x</p:attrName>
                                          <p:attrName>ppt_y</p:attrName>
                                        </p:attrNameLst>
                                      </p:cBhvr>
                                    </p:animMotion>
                                  </p:childTnLst>
                                </p:cTn>
                              </p:par>
                            </p:childTnLst>
                          </p:cTn>
                        </p:par>
                        <p:par>
                          <p:cTn id="110" fill="hold">
                            <p:stCondLst>
                              <p:cond delay="5000"/>
                            </p:stCondLst>
                            <p:childTnLst>
                              <p:par>
                                <p:cTn id="111" presetID="10" presetClass="entr" presetSubtype="0" fill="hold" nodeType="after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987143" y="-239487"/>
            <a:ext cx="9025958" cy="9025958"/>
          </a:xfrm>
          <a:prstGeom prst="rect">
            <a:avLst/>
          </a:prstGeom>
        </p:spPr>
      </p:pic>
      <p:grpSp>
        <p:nvGrpSpPr>
          <p:cNvPr id="8" name="Group 7"/>
          <p:cNvGrpSpPr/>
          <p:nvPr/>
        </p:nvGrpSpPr>
        <p:grpSpPr>
          <a:xfrm>
            <a:off x="6008915" y="-250371"/>
            <a:ext cx="9056915" cy="9025958"/>
            <a:chOff x="4005943" y="-166914"/>
            <a:chExt cx="6037943" cy="6017305"/>
          </a:xfrm>
        </p:grpSpPr>
        <p:pic>
          <p:nvPicPr>
            <p:cNvPr id="5" name="Picture 4"/>
            <p:cNvPicPr>
              <a:picLocks noChangeAspect="1"/>
            </p:cNvPicPr>
            <p:nvPr/>
          </p:nvPicPr>
          <p:blipFill>
            <a:blip r:embed="rId5"/>
            <a:stretch>
              <a:fillRect/>
            </a:stretch>
          </p:blipFill>
          <p:spPr>
            <a:xfrm>
              <a:off x="5440544" y="1062880"/>
              <a:ext cx="2193327" cy="468477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backgroundMark x1="45333" y1="28000" x2="36444" y2="59111"/>
                          <a14:backgroundMark x1="48889" y1="19556" x2="49333" y2="69778"/>
                        </a14:backgroundRemoval>
                      </a14:imgEffect>
                    </a14:imgLayer>
                  </a14:imgProps>
                </a:ext>
              </a:extLst>
            </a:blip>
            <a:stretch>
              <a:fillRect/>
            </a:stretch>
          </p:blipFill>
          <p:spPr>
            <a:xfrm>
              <a:off x="4005943" y="-166914"/>
              <a:ext cx="6037943" cy="6017305"/>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2740" y="3657599"/>
            <a:ext cx="2298462" cy="1937657"/>
          </a:xfrm>
          <a:prstGeom prst="ellipse">
            <a:avLst/>
          </a:prstGeom>
          <a:ln>
            <a:noFill/>
          </a:ln>
          <a:effectLst>
            <a:softEdge rad="112500"/>
          </a:effectLst>
        </p:spPr>
      </p:pic>
    </p:spTree>
    <p:extLst>
      <p:ext uri="{BB962C8B-B14F-4D97-AF65-F5344CB8AC3E}">
        <p14:creationId xmlns:p14="http://schemas.microsoft.com/office/powerpoint/2010/main" val="195217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2119791" y="4244601"/>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5406248" y="5840609"/>
            <a:ext cx="7496949"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MÁC-CÔ 5, 21- 43</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4"/>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6224" y="108740"/>
            <a:ext cx="15221241" cy="10069521"/>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2514600" y="2671823"/>
            <a:ext cx="6223746" cy="3056221"/>
          </a:xfrm>
          <a:prstGeom prst="rect">
            <a:avLst/>
          </a:prstGeom>
          <a:noFill/>
        </p:spPr>
        <p:txBody>
          <a:bodyPr wrap="square" rtlCol="0">
            <a:spAutoFit/>
          </a:bodyPr>
          <a:lstStyle/>
          <a:p>
            <a:pPr>
              <a:lnSpc>
                <a:spcPct val="107000"/>
              </a:lnSpc>
              <a:spcAft>
                <a:spcPts val="1200"/>
              </a:spcAft>
            </a:pPr>
            <a:r>
              <a:rPr lang="vi-VN" sz="6000" kern="0">
                <a:latin typeface="Times New Roman" panose="02020603050405020304" pitchFamily="18" charset="0"/>
                <a:ea typeface="Calibri" panose="020F0502020204030204" pitchFamily="34" charset="0"/>
                <a:cs typeface="Times New Roman" panose="02020603050405020304" pitchFamily="18" charset="0"/>
              </a:rPr>
              <a:t>TIN MỪNG THEO THÁNH M</a:t>
            </a:r>
            <a:r>
              <a:rPr lang="en-US" sz="6000" kern="0">
                <a:latin typeface="Times New Roman" panose="02020603050405020304" pitchFamily="18" charset="0"/>
                <a:ea typeface="Calibri" panose="020F0502020204030204" pitchFamily="34" charset="0"/>
                <a:cs typeface="Times New Roman" panose="02020603050405020304" pitchFamily="18" charset="0"/>
              </a:rPr>
              <a:t>Á</a:t>
            </a:r>
            <a:r>
              <a:rPr lang="vi-VN" sz="6000" kern="0">
                <a:latin typeface="Times New Roman" panose="02020603050405020304" pitchFamily="18" charset="0"/>
                <a:ea typeface="Calibri" panose="020F0502020204030204" pitchFamily="34" charset="0"/>
                <a:cs typeface="Times New Roman" panose="02020603050405020304" pitchFamily="18" charset="0"/>
              </a:rPr>
              <a:t>C</a:t>
            </a:r>
            <a:r>
              <a:rPr lang="en-US" sz="6000" kern="0">
                <a:latin typeface="Times New Roman" panose="02020603050405020304" pitchFamily="18" charset="0"/>
                <a:ea typeface="Calibri" panose="020F0502020204030204" pitchFamily="34" charset="0"/>
                <a:cs typeface="Times New Roman" panose="02020603050405020304" pitchFamily="18" charset="0"/>
              </a:rPr>
              <a:t>-</a:t>
            </a:r>
            <a:r>
              <a:rPr lang="vi-VN" sz="6000" kern="0">
                <a:latin typeface="Times New Roman" panose="02020603050405020304" pitchFamily="18" charset="0"/>
                <a:ea typeface="Calibri" panose="020F0502020204030204" pitchFamily="34" charset="0"/>
                <a:cs typeface="Times New Roman" panose="02020603050405020304" pitchFamily="18" charset="0"/>
              </a:rPr>
              <a:t>C</a:t>
            </a:r>
            <a:r>
              <a:rPr lang="en-US" sz="6000" kern="0">
                <a:latin typeface="Times New Roman" panose="02020603050405020304" pitchFamily="18" charset="0"/>
                <a:ea typeface="Calibri" panose="020F0502020204030204" pitchFamily="34" charset="0"/>
                <a:cs typeface="Times New Roman" panose="02020603050405020304" pitchFamily="18" charset="0"/>
              </a:rPr>
              <a:t>Ô </a:t>
            </a:r>
            <a:r>
              <a:rPr lang="vi-VN" sz="6000" kern="0">
                <a:latin typeface="Times New Roman" panose="02020603050405020304" pitchFamily="18" charset="0"/>
                <a:ea typeface="Calibri" panose="020F0502020204030204" pitchFamily="34" charset="0"/>
                <a:cs typeface="Times New Roman" panose="02020603050405020304" pitchFamily="18" charset="0"/>
              </a:rPr>
              <a:t>5, 21- 43</a:t>
            </a:r>
            <a:endParaRPr lang="vi-VN" sz="60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10363200" y="1333500"/>
            <a:ext cx="6010836" cy="7152151"/>
          </a:xfrm>
          <a:prstGeom prst="rect">
            <a:avLst/>
          </a:prstGeom>
          <a:noFill/>
        </p:spPr>
        <p:txBody>
          <a:bodyPr wrap="square" rtlCol="0">
            <a:spAutoFit/>
          </a:bodyPr>
          <a:lstStyle/>
          <a:p>
            <a:pPr>
              <a:lnSpc>
                <a:spcPct val="107000"/>
              </a:lnSpc>
              <a:spcAft>
                <a:spcPts val="1200"/>
              </a:spcAft>
            </a:pPr>
            <a:r>
              <a:rPr lang="vi-VN" sz="4800" kern="0">
                <a:latin typeface="Times New Roman" panose="02020603050405020304" pitchFamily="18" charset="0"/>
                <a:ea typeface="Calibri" panose="020F0502020204030204" pitchFamily="34" charset="0"/>
              </a:rPr>
              <a:t>Đức Giê-su xuống thuyền, lại trở sang bờ bên kia. Một đám rất đông tụ lại quanh Người. Lúc đó, Người đang ở trên bờ Biển Hồ.  Có một ông trưởng hội đường tên là Gia-ia đi tới.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4"/>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6224" y="108740"/>
            <a:ext cx="15221241" cy="10069521"/>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2514600" y="904869"/>
            <a:ext cx="6010836" cy="8034764"/>
          </a:xfrm>
          <a:prstGeom prst="rect">
            <a:avLst/>
          </a:prstGeom>
          <a:noFill/>
        </p:spPr>
        <p:txBody>
          <a:bodyPr wrap="square" rtlCol="0">
            <a:spAutoFit/>
          </a:bodyPr>
          <a:lstStyle/>
          <a:p>
            <a:pPr>
              <a:lnSpc>
                <a:spcPct val="107000"/>
              </a:lnSpc>
              <a:spcAft>
                <a:spcPts val="1200"/>
              </a:spcAft>
            </a:pPr>
            <a:r>
              <a:rPr lang="vi-VN" sz="5400" kern="0">
                <a:latin typeface="Times New Roman" panose="02020603050405020304" pitchFamily="18" charset="0"/>
                <a:ea typeface="Calibri" panose="020F0502020204030204" pitchFamily="34" charset="0"/>
              </a:rPr>
              <a:t>Vừa thấy Đức Giê-su, ông ta sụp xuống dưới chân Người, và khẩn khoản nài xin : "Con bé nhà tôi gần chết rồi. Xin Ngài đến đặt tay lên cháu, để nó được cứu thoát và được sống." </a:t>
            </a:r>
            <a:endParaRPr lang="vi-VN" sz="99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10287000" y="604597"/>
            <a:ext cx="6010836" cy="9077806"/>
          </a:xfrm>
          <a:prstGeom prst="rect">
            <a:avLst/>
          </a:prstGeom>
          <a:noFill/>
        </p:spPr>
        <p:txBody>
          <a:bodyPr wrap="square" rtlCol="0">
            <a:spAutoFit/>
          </a:bodyPr>
          <a:lstStyle/>
          <a:p>
            <a:pPr>
              <a:lnSpc>
                <a:spcPct val="107000"/>
              </a:lnSpc>
              <a:spcAft>
                <a:spcPts val="1200"/>
              </a:spcAft>
            </a:pPr>
            <a:r>
              <a:rPr lang="vi-VN" sz="5400" kern="0">
                <a:latin typeface="Times New Roman" panose="02020603050405020304" pitchFamily="18" charset="0"/>
                <a:ea typeface="Calibri" panose="020F0502020204030204" pitchFamily="34" charset="0"/>
              </a:rPr>
              <a:t>Người liền ra đi với ông. Một đám rất đông đi theo và chen lấn Người. Có một bà kia bị băng huyết đã mười hai năm,  bao phen khổ sở vì chạy thầy chạy thuốc đã nhiều đến tán gia bại sản, </a:t>
            </a:r>
            <a:endParaRPr lang="vi-VN" sz="99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506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4"/>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6224" y="108740"/>
            <a:ext cx="15221241" cy="10069521"/>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2514600" y="1071136"/>
            <a:ext cx="6010836" cy="8034764"/>
          </a:xfrm>
          <a:prstGeom prst="rect">
            <a:avLst/>
          </a:prstGeom>
          <a:noFill/>
        </p:spPr>
        <p:txBody>
          <a:bodyPr wrap="square" rtlCol="0">
            <a:spAutoFit/>
          </a:bodyPr>
          <a:lstStyle/>
          <a:p>
            <a:pPr>
              <a:lnSpc>
                <a:spcPct val="107000"/>
              </a:lnSpc>
              <a:spcAft>
                <a:spcPts val="1200"/>
              </a:spcAft>
            </a:pPr>
            <a:r>
              <a:rPr lang="vi-VN" sz="5400" kern="0">
                <a:latin typeface="Times New Roman" panose="02020603050405020304" pitchFamily="18" charset="0"/>
                <a:ea typeface="Calibri" panose="020F0502020204030204" pitchFamily="34" charset="0"/>
              </a:rPr>
              <a:t>mà vẫn tiền mất tật mang, lại còn thêm nặng là khác. Được nghe đồn về Đức Giê-su, bà lách qua đám đông, tiến đến phía sau Người, và sờ vào áo của Người. </a:t>
            </a: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10287000" y="647700"/>
            <a:ext cx="6010836" cy="8923918"/>
          </a:xfrm>
          <a:prstGeom prst="rect">
            <a:avLst/>
          </a:prstGeom>
          <a:noFill/>
        </p:spPr>
        <p:txBody>
          <a:bodyPr wrap="square" rtlCol="0">
            <a:spAutoFit/>
          </a:bodyPr>
          <a:lstStyle/>
          <a:p>
            <a:pPr>
              <a:lnSpc>
                <a:spcPct val="107000"/>
              </a:lnSpc>
              <a:spcAft>
                <a:spcPts val="1200"/>
              </a:spcAft>
            </a:pPr>
            <a:r>
              <a:rPr lang="vi-VN" sz="5400" kern="0">
                <a:latin typeface="Times New Roman" panose="02020603050405020304" pitchFamily="18" charset="0"/>
                <a:ea typeface="Calibri" panose="020F0502020204030204" pitchFamily="34" charset="0"/>
              </a:rPr>
              <a:t>Vì bà tự nhủ : "Tôi mà sờ được vào áo Người thôi, là sẽ được cứu."  Tức khắc, máu cầm lại, và bà cảm thấy trong mình đã được khỏi bệnh. Ngay lúc đó, Đức Giê-su thấy có một năng lực tự nơi</a:t>
            </a:r>
            <a:endParaRPr lang="vi-VN" sz="99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450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4"/>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6224" y="108740"/>
            <a:ext cx="15221241" cy="10069521"/>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2514600" y="647700"/>
            <a:ext cx="6010836" cy="8983870"/>
          </a:xfrm>
          <a:prstGeom prst="rect">
            <a:avLst/>
          </a:prstGeom>
          <a:noFill/>
        </p:spPr>
        <p:txBody>
          <a:bodyPr wrap="square" rtlCol="0">
            <a:spAutoFit/>
          </a:bodyPr>
          <a:lstStyle/>
          <a:p>
            <a:pPr>
              <a:lnSpc>
                <a:spcPct val="107000"/>
              </a:lnSpc>
              <a:spcAft>
                <a:spcPts val="1200"/>
              </a:spcAft>
            </a:pPr>
            <a:r>
              <a:rPr lang="vi-VN" sz="5400" kern="0">
                <a:latin typeface="Times New Roman" panose="02020603050405020304" pitchFamily="18" charset="0"/>
                <a:ea typeface="Calibri" panose="020F0502020204030204" pitchFamily="34" charset="0"/>
              </a:rPr>
              <a:t>mình phát ra, Người liền quay lại giữa đám đông mà hỏi : "Ai đã sờ vào áo tôi?" Các môn đệ thưa : "Thầy coi, đám đông chen lấn Thầy như thế mà Thầy còn hỏi : Ai đã sờ vào tôi ?'"</a:t>
            </a: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10287000" y="681541"/>
            <a:ext cx="6010836" cy="8923918"/>
          </a:xfrm>
          <a:prstGeom prst="rect">
            <a:avLst/>
          </a:prstGeom>
          <a:noFill/>
        </p:spPr>
        <p:txBody>
          <a:bodyPr wrap="square" rtlCol="0">
            <a:spAutoFit/>
          </a:bodyPr>
          <a:lstStyle/>
          <a:p>
            <a:pPr>
              <a:lnSpc>
                <a:spcPct val="107000"/>
              </a:lnSpc>
              <a:spcAft>
                <a:spcPts val="1200"/>
              </a:spcAft>
            </a:pPr>
            <a:r>
              <a:rPr lang="vi-VN" sz="5400" kern="0">
                <a:latin typeface="Times New Roman" panose="02020603050405020304" pitchFamily="18" charset="0"/>
                <a:ea typeface="Calibri" panose="020F0502020204030204" pitchFamily="34" charset="0"/>
              </a:rPr>
              <a:t>Đức Giê-su ngó quanh để nhìn người phụ nữ đã làm điều đó.  Bà này sợ phát run lên, vì biết cái gì đã xảy đến cho mình. Bà đến phủ phục trước mặt Người, và nói hết sự thật với Người. </a:t>
            </a:r>
          </a:p>
        </p:txBody>
      </p:sp>
    </p:spTree>
    <p:extLst>
      <p:ext uri="{BB962C8B-B14F-4D97-AF65-F5344CB8AC3E}">
        <p14:creationId xmlns:p14="http://schemas.microsoft.com/office/powerpoint/2010/main" val="123208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4"/>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6224" y="108740"/>
            <a:ext cx="15221241" cy="10069521"/>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2700"/>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2362200" y="681541"/>
            <a:ext cx="6010836" cy="8923918"/>
          </a:xfrm>
          <a:prstGeom prst="rect">
            <a:avLst/>
          </a:prstGeom>
          <a:noFill/>
        </p:spPr>
        <p:txBody>
          <a:bodyPr wrap="square" rtlCol="0">
            <a:spAutoFit/>
          </a:bodyPr>
          <a:lstStyle/>
          <a:p>
            <a:pPr algn="just">
              <a:lnSpc>
                <a:spcPct val="107000"/>
              </a:lnSpc>
              <a:spcAft>
                <a:spcPts val="1200"/>
              </a:spcAft>
            </a:pPr>
            <a:r>
              <a:rPr lang="vi-VN" sz="5400" kern="0">
                <a:latin typeface="Times New Roman" panose="02020603050405020304" pitchFamily="18" charset="0"/>
                <a:ea typeface="Calibri" panose="020F0502020204030204" pitchFamily="34" charset="0"/>
              </a:rPr>
              <a:t>Đức Giê-su ngó quanh để nhìn người phụ nữ đã làm điều đó. Bà này sợ phát run lên, vì biết cái gì đã xảy đến cho mình. Bà đến phủ phục trước mặt Người, và nói hết sự thật với Người. </a:t>
            </a:r>
            <a:endParaRPr lang="vi-VN" sz="99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10210800" y="639182"/>
            <a:ext cx="6010836" cy="8923918"/>
          </a:xfrm>
          <a:prstGeom prst="rect">
            <a:avLst/>
          </a:prstGeom>
          <a:noFill/>
        </p:spPr>
        <p:txBody>
          <a:bodyPr wrap="square" rtlCol="0">
            <a:spAutoFit/>
          </a:bodyPr>
          <a:lstStyle/>
          <a:p>
            <a:pPr>
              <a:lnSpc>
                <a:spcPct val="107000"/>
              </a:lnSpc>
              <a:spcAft>
                <a:spcPts val="1200"/>
              </a:spcAft>
            </a:pPr>
            <a:r>
              <a:rPr lang="vi-VN" sz="5400" kern="0">
                <a:latin typeface="Times New Roman" panose="02020603050405020304" pitchFamily="18" charset="0"/>
                <a:ea typeface="Calibri" panose="020F0502020204030204" pitchFamily="34" charset="0"/>
              </a:rPr>
              <a:t>Người nói với bà ta : "Này con, lòng tin của con đã cứu chữa con. Con hãy về bình an và khỏi hẳn bệnh." Đức Giê-su còn đang nói, thì có mấy người từ nhà ông trưởng hội đường đến bảo :</a:t>
            </a:r>
          </a:p>
        </p:txBody>
      </p:sp>
    </p:spTree>
    <p:extLst>
      <p:ext uri="{BB962C8B-B14F-4D97-AF65-F5344CB8AC3E}">
        <p14:creationId xmlns:p14="http://schemas.microsoft.com/office/powerpoint/2010/main" val="4256889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TotalTime>
  <Words>1032</Words>
  <Application>Microsoft Office PowerPoint</Application>
  <PresentationFormat>Tùy chỉnh</PresentationFormat>
  <Paragraphs>90</Paragraphs>
  <Slides>25</Slides>
  <Notes>0</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25</vt:i4>
      </vt:variant>
    </vt:vector>
  </HeadingPairs>
  <TitlesOfParts>
    <vt:vector size="32" baseType="lpstr">
      <vt:lpstr>Montserrat Alternates Black</vt:lpstr>
      <vt:lpstr>Times New Roman</vt:lpstr>
      <vt:lpstr>Bungee Inline</vt:lpstr>
      <vt:lpstr>Arial</vt:lpstr>
      <vt:lpstr>Calibri</vt:lpstr>
      <vt:lpstr>SVN-Neutraface 2</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tgp hanoi</cp:lastModifiedBy>
  <cp:revision>9</cp:revision>
  <dcterms:created xsi:type="dcterms:W3CDTF">2006-08-16T00:00:00Z</dcterms:created>
  <dcterms:modified xsi:type="dcterms:W3CDTF">2024-06-27T14:06:15Z</dcterms:modified>
  <dc:identifier>DAGJBbAlIsk</dc:identifier>
</cp:coreProperties>
</file>