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318" r:id="rId3"/>
    <p:sldId id="283" r:id="rId4"/>
    <p:sldId id="284" r:id="rId5"/>
    <p:sldId id="285" r:id="rId6"/>
    <p:sldId id="264" r:id="rId7"/>
    <p:sldId id="265" r:id="rId8"/>
    <p:sldId id="297" r:id="rId9"/>
    <p:sldId id="298" r:id="rId10"/>
    <p:sldId id="299" r:id="rId11"/>
    <p:sldId id="307" r:id="rId12"/>
    <p:sldId id="301" r:id="rId13"/>
    <p:sldId id="302" r:id="rId14"/>
    <p:sldId id="303" r:id="rId15"/>
    <p:sldId id="306" r:id="rId16"/>
    <p:sldId id="269" r:id="rId17"/>
    <p:sldId id="276" r:id="rId18"/>
    <p:sldId id="259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295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C6C7"/>
    <a:srgbClr val="E6C6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9" autoAdjust="0"/>
    <p:restoredTop sz="94660"/>
  </p:normalViewPr>
  <p:slideViewPr>
    <p:cSldViewPr snapToGrid="0">
      <p:cViewPr varScale="1">
        <p:scale>
          <a:sx n="79" d="100"/>
          <a:sy n="79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5DE12-7C59-4B4F-9302-3BDA376D398C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1849D-E9FA-4832-AB59-16424D8D4D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969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095E1-18B2-44B0-911C-ED756B8DB9C9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160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095E1-18B2-44B0-911C-ED756B8DB9C9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6671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095E1-18B2-44B0-911C-ED756B8DB9C9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3873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095E1-18B2-44B0-911C-ED756B8DB9C9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034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095E1-18B2-44B0-911C-ED756B8DB9C9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4801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095E1-18B2-44B0-911C-ED756B8DB9C9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0668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095E1-18B2-44B0-911C-ED756B8DB9C9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1895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095E1-18B2-44B0-911C-ED756B8DB9C9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0965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095E1-18B2-44B0-911C-ED756B8DB9C9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4335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095E1-18B2-44B0-911C-ED756B8DB9C9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4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A7CEDA-4BFD-F372-1571-67DCC0F98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6C92FBC-5119-8DE6-12B9-BEBD58F00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664C4D-FC2F-199F-0826-AD79B6EBC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69A8-1526-4228-B242-0CCFB2B3F9F0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5297392-015E-A22C-9EFF-56678CBF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9E559D-CE45-22EC-2044-3631E436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8791-D3EE-48D7-B5AD-46338FC22F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288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EF3B12-F44C-5241-4A88-2358E57C0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5232694-B52C-5127-D50B-9D44F3C0A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C0C4BA-90FF-1534-226A-26C0C9185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69A8-1526-4228-B242-0CCFB2B3F9F0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73E060-97D6-5651-664F-08270F201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FEE9B8-7C0C-6253-9093-2E4C3F7A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8791-D3EE-48D7-B5AD-46338FC22F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804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83CBC11-E461-C8CE-49E2-935BDE3DDE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0DF1356-43EF-8EC7-129C-1147CDD42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9009A58-1482-A9DD-EAF0-20501606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69A8-1526-4228-B242-0CCFB2B3F9F0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A2A333-275A-E534-F37F-318CB6CE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A4B0FD-39C9-784F-AA3A-91803D0D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8791-D3EE-48D7-B5AD-46338FC22F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41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FD5A018-293A-DB40-384F-232A5D54A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F642017-6011-7D24-00CA-E05E5D3C3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ECF1FA-C9D6-3C58-1710-44D47EB7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E5278E-1EA2-4474-C361-7EF89C9D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CBC2DFC-308C-3DF6-3F36-72A8728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25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ỗ dành sẵn cho Hình ảnh 20">
            <a:extLst>
              <a:ext uri="{FF2B5EF4-FFF2-40B4-BE49-F238E27FC236}">
                <a16:creationId xmlns:a16="http://schemas.microsoft.com/office/drawing/2014/main" id="{56C4384F-F93B-848A-69D7-65C1CFF5CB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032" y="104775"/>
            <a:ext cx="7603999" cy="6661150"/>
          </a:xfrm>
          <a:custGeom>
            <a:avLst/>
            <a:gdLst>
              <a:gd name="connsiteX0" fmla="*/ 105309 w 7603999"/>
              <a:gd name="connsiteY0" fmla="*/ 0 h 6661150"/>
              <a:gd name="connsiteX1" fmla="*/ 6170932 w 7603999"/>
              <a:gd name="connsiteY1" fmla="*/ 0 h 6661150"/>
              <a:gd name="connsiteX2" fmla="*/ 7603999 w 7603999"/>
              <a:gd name="connsiteY2" fmla="*/ 1609725 h 6661150"/>
              <a:gd name="connsiteX3" fmla="*/ 6077655 w 7603999"/>
              <a:gd name="connsiteY3" fmla="*/ 3324225 h 6661150"/>
              <a:gd name="connsiteX4" fmla="*/ 6077654 w 7603999"/>
              <a:gd name="connsiteY4" fmla="*/ 3324225 h 6661150"/>
              <a:gd name="connsiteX5" fmla="*/ 4551309 w 7603999"/>
              <a:gd name="connsiteY5" fmla="*/ 5038725 h 6661150"/>
              <a:gd name="connsiteX6" fmla="*/ 5995684 w 7603999"/>
              <a:gd name="connsiteY6" fmla="*/ 6661150 h 6661150"/>
              <a:gd name="connsiteX7" fmla="*/ 12033 w 7603999"/>
              <a:gd name="connsiteY7" fmla="*/ 6661150 h 6661150"/>
              <a:gd name="connsiteX8" fmla="*/ 12033 w 7603999"/>
              <a:gd name="connsiteY8" fmla="*/ 5052242 h 6661150"/>
              <a:gd name="connsiteX9" fmla="*/ 0 w 7603999"/>
              <a:gd name="connsiteY9" fmla="*/ 5038725 h 6661150"/>
              <a:gd name="connsiteX10" fmla="*/ 12033 w 7603999"/>
              <a:gd name="connsiteY10" fmla="*/ 5025209 h 6661150"/>
              <a:gd name="connsiteX11" fmla="*/ 12033 w 7603999"/>
              <a:gd name="connsiteY11" fmla="*/ 3324224 h 6661150"/>
              <a:gd name="connsiteX12" fmla="*/ 1538377 w 7603999"/>
              <a:gd name="connsiteY12" fmla="*/ 1609725 h 666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03999" h="6661150">
                <a:moveTo>
                  <a:pt x="105309" y="0"/>
                </a:moveTo>
                <a:lnTo>
                  <a:pt x="6170932" y="0"/>
                </a:lnTo>
                <a:lnTo>
                  <a:pt x="7603999" y="1609725"/>
                </a:lnTo>
                <a:lnTo>
                  <a:pt x="6077655" y="3324225"/>
                </a:lnTo>
                <a:lnTo>
                  <a:pt x="6077654" y="3324225"/>
                </a:lnTo>
                <a:lnTo>
                  <a:pt x="4551309" y="5038725"/>
                </a:lnTo>
                <a:lnTo>
                  <a:pt x="5995684" y="6661150"/>
                </a:lnTo>
                <a:lnTo>
                  <a:pt x="12033" y="6661150"/>
                </a:lnTo>
                <a:lnTo>
                  <a:pt x="12033" y="5052242"/>
                </a:lnTo>
                <a:lnTo>
                  <a:pt x="0" y="5038725"/>
                </a:lnTo>
                <a:lnTo>
                  <a:pt x="12033" y="5025209"/>
                </a:lnTo>
                <a:lnTo>
                  <a:pt x="12033" y="3324224"/>
                </a:lnTo>
                <a:lnTo>
                  <a:pt x="1538377" y="1609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7676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8BA503-3396-5813-2128-BDD5D400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C83A8F8-3385-E536-07C3-E42F5DE11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32A966-5921-91EB-6E7F-2174A737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DB50BE-6C2A-B32F-84CE-0DFE50E8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E32B29D-F3DB-81B3-4673-A3A935BC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636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60AF93-BAC6-C8C7-BA92-E68EEA52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F79C1FD-6C3E-FC9E-A04E-D16BCA7E1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6C01A87-3F98-CAEE-8AA2-2D5A5B626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750906-1402-E2C8-5236-6AD5503E8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790C90-8100-B208-D38B-EC713247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C6A1C75-7A65-A24F-70AE-B6F7DBF5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270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B90F6D-C3FD-0DCA-69F4-3005C849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0F6BFE-43A0-5993-886D-9747BB28A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D8D0F1A-F383-A13B-F743-F765A1DDB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50F3AD-5B5C-093B-ED03-656E9448B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61BCEDE-FA75-97C2-9F0E-14F0AAF83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F6D7AE1-1F0A-7540-2E9F-2916B7D8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DEBA7D5-B79D-FFA4-D30B-7C13D602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F8356A9-1710-486F-44D7-BC4C6AAD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342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D96E0-B6B9-B433-7F26-CCB62FD1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BE787C1-EB62-0280-9EA8-8B986F53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CC7190E-18E1-E209-0509-81EA7166B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3C644CB-0688-19D6-A397-07DC8579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0186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3531434-1CEB-E471-7EC4-F23994C4C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3D5FA6E-108A-BC9A-90E7-A92F525A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D5A8139-9AFA-80EF-D47A-1205067F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692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0ECBD2-0117-BE92-3897-7620E564C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836743A-5B86-8CAB-511B-BFBAF34A3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815FACF-9A37-0DCF-65EC-A90050C78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1C30A3E-ACB9-1BFC-9611-8A17725C8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8318D3-0D99-C3C9-0467-6C6E770F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F10D0D2-05B2-FC66-86AF-EA26A632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21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C30B45-F0C4-DD1D-ECCA-F8F2EBB9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DBE2086-CAED-9583-32A7-4702600A9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C23AE-833C-81C3-51C1-E5F96C1B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69A8-1526-4228-B242-0CCFB2B3F9F0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9AFEA7-549E-4D87-6E73-52E45E62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9A5DE4-70DF-3163-AA19-AE822954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8791-D3EE-48D7-B5AD-46338FC22F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7167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2484E0-0C66-A31F-3452-12B51A29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CDD609D-CF47-D341-F0B4-AF5FBCEEC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5FA1A86-81D2-511D-B880-6E8879141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B93192-EE61-4275-CEB0-53B23EE7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345A983-04EF-C947-59B2-D85D5F07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D50A5ED-BA03-B006-B56E-6B91E9F1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3809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990C08-EBEC-9BAE-2DAD-7F5ACB08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41BBF0-F52F-4A24-79B9-6E0AEDB91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4AD063-A4BD-FE09-EF44-8446E20E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1F0D99-77E1-4611-94FB-EBDD0495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FED6DC-DD35-6737-AAD6-523B305E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790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89EC90-12E0-A451-DDFA-60D6C879B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40A9B4-8439-AE97-DCF9-D245FEFCE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3C846A-9464-7BC2-98C1-2856A5D6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C0BD45-B080-5A79-697C-ACA3F4B4D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A1D1497-86A1-27CF-91E3-10896224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008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533F7A-19ED-7372-827B-E4300CA8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2A17948-3BA8-B1FE-F58E-38E664E32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230CAC-E9EE-38F7-58EF-779ED48A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69A8-1526-4228-B242-0CCFB2B3F9F0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127C4D-203A-05E6-BF8A-F58718D1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876C20-6193-9D57-1ED4-F8A696EC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8791-D3EE-48D7-B5AD-46338FC22F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598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098C9F-6CE0-1559-802D-BD4D11F7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14C202-B6F3-D7AE-2CB5-8315BD5D4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CE4A9C-39F7-A6F0-A8F1-335D5151B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FA3AD04-1C55-4098-9769-62F0DE0A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69A8-1526-4228-B242-0CCFB2B3F9F0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4E34C5-9978-47DE-2C4D-5FACF1B9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12EC64C-53E3-079E-057F-79836EB5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8791-D3EE-48D7-B5AD-46338FC22F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597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3708C0-E88C-A7C3-ACA1-D1C3998F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4970C2A-407A-46D8-38F9-0BBD4F4F4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ABE0B08-5705-02D8-06A4-9541F358B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0590C46-C272-1DBC-437F-A9EA3BE9E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F49D7F2-40B8-C46C-D956-56BE22422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CF8B00B-8880-3DF1-1246-353BBA9D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69A8-1526-4228-B242-0CCFB2B3F9F0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4E31EDE-886D-7AAE-6AD8-E4E85D53C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D8D4A2-059C-9416-69A5-EDB00F70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8791-D3EE-48D7-B5AD-46338FC22F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473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CCA7C-7419-1BB0-F0EB-715B8528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2B5B7CD-6F70-DC68-AD7D-C9FDC8DD2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69A8-1526-4228-B242-0CCFB2B3F9F0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0A02AA8-34C3-8345-F633-EC77A9C8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F64B94-BA3F-B17C-1D10-76C9CAAE4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8791-D3EE-48D7-B5AD-46338FC22F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071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26DF49E-BDBC-78E6-25FB-E2B5811A2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69A8-1526-4228-B242-0CCFB2B3F9F0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DD07D22-AF6F-C87D-3A74-5C27337D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88C2B7C-0B35-191D-3220-4FED738D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8791-D3EE-48D7-B5AD-46338FC22F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273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BBDF95-8CBE-7F29-1FFB-5180C469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6C11071-F731-AC70-6007-C0E6CF8A4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DE3BAA-3EA6-49FD-7269-F75A789CF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4D120AD-97F0-F202-0F53-4A329645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69A8-1526-4228-B242-0CCFB2B3F9F0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A6C633E-1610-0BBD-3E82-D12D6706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F9A0554-E430-8718-8916-29AF0E154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8791-D3EE-48D7-B5AD-46338FC22F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036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9A4F7B-5CDC-DE32-47D9-428A5022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8C5A9FD-2F63-7FCD-E948-6047AB6BD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52790AD-51B4-0A53-CFF6-2E85D6313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1EF9C6-1252-35B9-4BA2-5FE845AA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69A8-1526-4228-B242-0CCFB2B3F9F0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DB5C34-15BE-7E77-3F2F-DDE88434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DDC1B7E-0127-81C6-A121-889A6613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8791-D3EE-48D7-B5AD-46338FC22F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574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CAF0A3B-D007-27DE-6646-F2680028F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118CC9E-55F2-AA1F-6D9F-539761BA0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3452E3E-6BB1-A295-210F-7764C96C5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B69A8-1526-4228-B242-0CCFB2B3F9F0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69BC944-3385-F106-4512-94BC1ABB2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312957-0825-8EF5-EDFD-AD54AD068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28791-D3EE-48D7-B5AD-46338FC22F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615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9508265-54A4-31A7-C5B4-6AC1D8FB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4E656C6-A7E5-1922-434B-15363707E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CA9A0F-8840-C82F-6254-5886A6B1E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54AA4-DA62-4961-A125-16070EAF8A1A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7C524E-EEA9-7C3E-84FC-CDFA7D654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1794CE2-2053-A9BD-A145-5EBBDC8D2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676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8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sv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31" Type="http://schemas.openxmlformats.org/officeDocument/2006/relationships/image" Target="../media/image33.png"/><Relationship Id="rId44" Type="http://schemas.openxmlformats.org/officeDocument/2006/relationships/image" Target="../media/image46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1.svg"/><Relationship Id="rId21" Type="http://schemas.openxmlformats.org/officeDocument/2006/relationships/image" Target="../media/image66.png"/><Relationship Id="rId42" Type="http://schemas.openxmlformats.org/officeDocument/2006/relationships/image" Target="../media/image19.svg"/><Relationship Id="rId47" Type="http://schemas.openxmlformats.org/officeDocument/2006/relationships/image" Target="../media/image86.png"/><Relationship Id="rId63" Type="http://schemas.openxmlformats.org/officeDocument/2006/relationships/image" Target="../media/image29.png"/><Relationship Id="rId68" Type="http://schemas.openxmlformats.org/officeDocument/2006/relationships/image" Target="../media/image37.png"/><Relationship Id="rId84" Type="http://schemas.openxmlformats.org/officeDocument/2006/relationships/image" Target="../media/image46.svg"/><Relationship Id="rId16" Type="http://schemas.openxmlformats.org/officeDocument/2006/relationships/image" Target="../media/image61.svg"/><Relationship Id="rId11" Type="http://schemas.openxmlformats.org/officeDocument/2006/relationships/image" Target="../media/image56.svg"/><Relationship Id="rId32" Type="http://schemas.openxmlformats.org/officeDocument/2006/relationships/image" Target="../media/image77.svg"/><Relationship Id="rId37" Type="http://schemas.openxmlformats.org/officeDocument/2006/relationships/image" Target="../media/image4.png"/><Relationship Id="rId53" Type="http://schemas.openxmlformats.org/officeDocument/2006/relationships/image" Target="../media/image92.png"/><Relationship Id="rId58" Type="http://schemas.openxmlformats.org/officeDocument/2006/relationships/image" Target="../media/image31.png"/><Relationship Id="rId74" Type="http://schemas.openxmlformats.org/officeDocument/2006/relationships/image" Target="../media/image40.png"/><Relationship Id="rId79" Type="http://schemas.openxmlformats.org/officeDocument/2006/relationships/slide" Target="slide26.xml"/><Relationship Id="rId5" Type="http://schemas.openxmlformats.org/officeDocument/2006/relationships/image" Target="../media/image50.svg"/><Relationship Id="rId19" Type="http://schemas.openxmlformats.org/officeDocument/2006/relationships/image" Target="../media/image64.png"/><Relationship Id="rId14" Type="http://schemas.openxmlformats.org/officeDocument/2006/relationships/image" Target="../media/image59.svg"/><Relationship Id="rId22" Type="http://schemas.openxmlformats.org/officeDocument/2006/relationships/image" Target="../media/image67.svg"/><Relationship Id="rId27" Type="http://schemas.openxmlformats.org/officeDocument/2006/relationships/image" Target="../media/image72.png"/><Relationship Id="rId30" Type="http://schemas.openxmlformats.org/officeDocument/2006/relationships/image" Target="../media/image75.svg"/><Relationship Id="rId35" Type="http://schemas.openxmlformats.org/officeDocument/2006/relationships/image" Target="../media/image12.png"/><Relationship Id="rId43" Type="http://schemas.openxmlformats.org/officeDocument/2006/relationships/image" Target="../media/image82.png"/><Relationship Id="rId48" Type="http://schemas.openxmlformats.org/officeDocument/2006/relationships/image" Target="../media/image87.svg"/><Relationship Id="rId56" Type="http://schemas.openxmlformats.org/officeDocument/2006/relationships/image" Target="../media/image27.png"/><Relationship Id="rId64" Type="http://schemas.openxmlformats.org/officeDocument/2006/relationships/image" Target="../media/image30.png"/><Relationship Id="rId69" Type="http://schemas.openxmlformats.org/officeDocument/2006/relationships/slide" Target="slide20.xml"/><Relationship Id="rId77" Type="http://schemas.openxmlformats.org/officeDocument/2006/relationships/slide" Target="slide25.xml"/><Relationship Id="rId8" Type="http://schemas.openxmlformats.org/officeDocument/2006/relationships/image" Target="../media/image53.png"/><Relationship Id="rId51" Type="http://schemas.openxmlformats.org/officeDocument/2006/relationships/image" Target="../media/image90.png"/><Relationship Id="rId72" Type="http://schemas.openxmlformats.org/officeDocument/2006/relationships/image" Target="../media/image39.png"/><Relationship Id="rId80" Type="http://schemas.openxmlformats.org/officeDocument/2006/relationships/image" Target="../media/image43.png"/><Relationship Id="rId85" Type="http://schemas.openxmlformats.org/officeDocument/2006/relationships/slide" Target="slide27.xml"/><Relationship Id="rId3" Type="http://schemas.openxmlformats.org/officeDocument/2006/relationships/image" Target="../media/image48.sv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5.svg"/><Relationship Id="rId46" Type="http://schemas.openxmlformats.org/officeDocument/2006/relationships/image" Target="../media/image85.svg"/><Relationship Id="rId59" Type="http://schemas.openxmlformats.org/officeDocument/2006/relationships/image" Target="../media/image32.png"/><Relationship Id="rId67" Type="http://schemas.openxmlformats.org/officeDocument/2006/relationships/slide" Target="slide22.xml"/><Relationship Id="rId20" Type="http://schemas.openxmlformats.org/officeDocument/2006/relationships/image" Target="../media/image65.svg"/><Relationship Id="rId41" Type="http://schemas.openxmlformats.org/officeDocument/2006/relationships/image" Target="../media/image18.png"/><Relationship Id="rId54" Type="http://schemas.openxmlformats.org/officeDocument/2006/relationships/image" Target="../media/image93.svg"/><Relationship Id="rId62" Type="http://schemas.openxmlformats.org/officeDocument/2006/relationships/image" Target="../media/image35.png"/><Relationship Id="rId70" Type="http://schemas.openxmlformats.org/officeDocument/2006/relationships/image" Target="../media/image38.png"/><Relationship Id="rId75" Type="http://schemas.openxmlformats.org/officeDocument/2006/relationships/slide" Target="slide24.xml"/><Relationship Id="rId83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svg"/><Relationship Id="rId36" Type="http://schemas.openxmlformats.org/officeDocument/2006/relationships/image" Target="../media/image13.svg"/><Relationship Id="rId49" Type="http://schemas.openxmlformats.org/officeDocument/2006/relationships/image" Target="../media/image88.png"/><Relationship Id="rId57" Type="http://schemas.openxmlformats.org/officeDocument/2006/relationships/image" Target="../media/image28.png"/><Relationship Id="rId10" Type="http://schemas.openxmlformats.org/officeDocument/2006/relationships/image" Target="../media/image55.png"/><Relationship Id="rId31" Type="http://schemas.openxmlformats.org/officeDocument/2006/relationships/image" Target="../media/image76.png"/><Relationship Id="rId44" Type="http://schemas.openxmlformats.org/officeDocument/2006/relationships/image" Target="../media/image83.svg"/><Relationship Id="rId52" Type="http://schemas.openxmlformats.org/officeDocument/2006/relationships/image" Target="../media/image91.svg"/><Relationship Id="rId60" Type="http://schemas.openxmlformats.org/officeDocument/2006/relationships/image" Target="../media/image33.png"/><Relationship Id="rId65" Type="http://schemas.openxmlformats.org/officeDocument/2006/relationships/slide" Target="slide19.xml"/><Relationship Id="rId73" Type="http://schemas.openxmlformats.org/officeDocument/2006/relationships/slide" Target="slide21.xml"/><Relationship Id="rId78" Type="http://schemas.openxmlformats.org/officeDocument/2006/relationships/image" Target="../media/image42.png"/><Relationship Id="rId81" Type="http://schemas.openxmlformats.org/officeDocument/2006/relationships/slide" Target="slide23.xml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9" Type="http://schemas.openxmlformats.org/officeDocument/2006/relationships/image" Target="../media/image80.png"/><Relationship Id="rId34" Type="http://schemas.openxmlformats.org/officeDocument/2006/relationships/image" Target="../media/image79.svg"/><Relationship Id="rId50" Type="http://schemas.openxmlformats.org/officeDocument/2006/relationships/image" Target="../media/image89.svg"/><Relationship Id="rId55" Type="http://schemas.openxmlformats.org/officeDocument/2006/relationships/image" Target="../media/image26.png"/><Relationship Id="rId76" Type="http://schemas.openxmlformats.org/officeDocument/2006/relationships/image" Target="../media/image41.png"/><Relationship Id="rId7" Type="http://schemas.openxmlformats.org/officeDocument/2006/relationships/image" Target="../media/image52.svg"/><Relationship Id="rId71" Type="http://schemas.openxmlformats.org/officeDocument/2006/relationships/slide" Target="slide18.xml"/><Relationship Id="rId2" Type="http://schemas.openxmlformats.org/officeDocument/2006/relationships/image" Target="../media/image47.png"/><Relationship Id="rId29" Type="http://schemas.openxmlformats.org/officeDocument/2006/relationships/image" Target="../media/image74.png"/><Relationship Id="rId24" Type="http://schemas.openxmlformats.org/officeDocument/2006/relationships/image" Target="../media/image69.svg"/><Relationship Id="rId40" Type="http://schemas.openxmlformats.org/officeDocument/2006/relationships/image" Target="../media/image81.svg"/><Relationship Id="rId45" Type="http://schemas.openxmlformats.org/officeDocument/2006/relationships/image" Target="../media/image84.png"/><Relationship Id="rId66" Type="http://schemas.openxmlformats.org/officeDocument/2006/relationships/image" Target="../media/image36.png"/><Relationship Id="rId61" Type="http://schemas.openxmlformats.org/officeDocument/2006/relationships/image" Target="../media/image34.png"/><Relationship Id="rId8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35.png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28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26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34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34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27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văn bản, Hoạt hình, minh họa&#10;&#10;Mô tả được tạo tự động">
            <a:extLst>
              <a:ext uri="{FF2B5EF4-FFF2-40B4-BE49-F238E27FC236}">
                <a16:creationId xmlns:a16="http://schemas.microsoft.com/office/drawing/2014/main" id="{48F2D0EB-4A69-DDF4-0B90-5ABD5CF23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" y="0"/>
            <a:ext cx="12196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21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E7155D3-3E17-3250-F36B-40DF6BF5E8AA}"/>
              </a:ext>
            </a:extLst>
          </p:cNvPr>
          <p:cNvGrpSpPr/>
          <p:nvPr/>
        </p:nvGrpSpPr>
        <p:grpSpPr>
          <a:xfrm>
            <a:off x="849951" y="1086165"/>
            <a:ext cx="10073390" cy="5036696"/>
            <a:chOff x="1059305" y="910652"/>
            <a:chExt cx="10073390" cy="503669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E3CB7A7-5811-5BCF-994A-6E27496F8074}"/>
                </a:ext>
              </a:extLst>
            </p:cNvPr>
            <p:cNvSpPr/>
            <p:nvPr/>
          </p:nvSpPr>
          <p:spPr>
            <a:xfrm>
              <a:off x="6096000" y="910653"/>
              <a:ext cx="5036695" cy="50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E326D26C-EA8C-F87E-7EF2-1B08EBE86D22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5C2C468-B609-0130-CB0D-123390CCD20C}"/>
              </a:ext>
            </a:extLst>
          </p:cNvPr>
          <p:cNvGrpSpPr/>
          <p:nvPr/>
        </p:nvGrpSpPr>
        <p:grpSpPr>
          <a:xfrm>
            <a:off x="1903108" y="1573971"/>
            <a:ext cx="8424472" cy="4137286"/>
            <a:chOff x="1883764" y="1360356"/>
            <a:chExt cx="8424472" cy="413728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DF78051-3402-F1D5-9796-8C4AACB53AC6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89011FD6-7572-A1D5-BD5A-C0989C785B53}"/>
                </a:ext>
              </a:extLst>
            </p:cNvPr>
            <p:cNvSpPr/>
            <p:nvPr/>
          </p:nvSpPr>
          <p:spPr>
            <a:xfrm>
              <a:off x="6096000" y="1360356"/>
              <a:ext cx="4212236" cy="41372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FBFEC74-6BB8-7FC3-1336-28BA48D01C98}"/>
              </a:ext>
            </a:extLst>
          </p:cNvPr>
          <p:cNvSpPr/>
          <p:nvPr/>
        </p:nvSpPr>
        <p:spPr>
          <a:xfrm>
            <a:off x="849951" y="1146741"/>
            <a:ext cx="5036695" cy="503669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980000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4216E2CA-9161-DE8B-E6DA-30AC489292F6}"/>
              </a:ext>
            </a:extLst>
          </p:cNvPr>
          <p:cNvGrpSpPr/>
          <p:nvPr/>
        </p:nvGrpSpPr>
        <p:grpSpPr>
          <a:xfrm>
            <a:off x="952143" y="735139"/>
            <a:ext cx="10073390" cy="5420157"/>
            <a:chOff x="1059305" y="910652"/>
            <a:chExt cx="10073390" cy="5420157"/>
          </a:xfrm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FC2473B6-1EF2-1002-B761-29F92AE9705B}"/>
                </a:ext>
              </a:extLst>
            </p:cNvPr>
            <p:cNvSpPr/>
            <p:nvPr/>
          </p:nvSpPr>
          <p:spPr>
            <a:xfrm>
              <a:off x="6096000" y="1294114"/>
              <a:ext cx="5036695" cy="503669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Thánh</a:t>
              </a: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NXB TÔN GIÁO</a:t>
              </a:r>
              <a:endParaRPr lang="vi-V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16E20E7A-593D-911D-1DA3-5B29E52FF22E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9886EC8-A50A-410A-12CB-DACAFBD4FAA5}"/>
              </a:ext>
            </a:extLst>
          </p:cNvPr>
          <p:cNvSpPr/>
          <p:nvPr/>
        </p:nvSpPr>
        <p:spPr>
          <a:xfrm>
            <a:off x="5894718" y="827345"/>
            <a:ext cx="188241" cy="5127110"/>
          </a:xfrm>
          <a:prstGeom prst="rect">
            <a:avLst/>
          </a:prstGeom>
          <a:solidFill>
            <a:srgbClr val="593027"/>
          </a:solidFill>
          <a:scene3d>
            <a:camera prst="perspectiveRelaxedModerately" fov="3300000">
              <a:rot lat="19800000" lon="0" rev="0"/>
            </a:camera>
            <a:lightRig rig="threePt" dir="t"/>
          </a:scene3d>
          <a:sp3d extrusionH="7620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7A261A7-2106-795B-5F0A-F2F93D8B035F}"/>
              </a:ext>
            </a:extLst>
          </p:cNvPr>
          <p:cNvGrpSpPr/>
          <p:nvPr/>
        </p:nvGrpSpPr>
        <p:grpSpPr>
          <a:xfrm>
            <a:off x="1659661" y="1535869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ADCA06DA-7006-8AC4-2853-0A1504166FBE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65CBDC30-7B29-20A8-BBB6-AC6B8DDE0D0E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Mừng theo thánh Macco</a:t>
              </a:r>
            </a:p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1 - 6</a:t>
              </a:r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20CD661-E7B2-2673-81F4-1DF37BDA1681}"/>
              </a:ext>
            </a:extLst>
          </p:cNvPr>
          <p:cNvGrpSpPr/>
          <p:nvPr/>
        </p:nvGrpSpPr>
        <p:grpSpPr>
          <a:xfrm>
            <a:off x="1644912" y="1552086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0" name="Hình chữ nhật 19">
              <a:extLst>
                <a:ext uri="{FF2B5EF4-FFF2-40B4-BE49-F238E27FC236}">
                  <a16:creationId xmlns:a16="http://schemas.microsoft.com/office/drawing/2014/main" id="{9FACDE65-CF2F-3500-57CA-AFFA020D9C90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0D1DC207-C2DC-A585-A284-18C324270BF6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 Giê-su ra khỏi đó và đến nơi quê quán của Người, có các môn đệ đi theo.  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B837476B-38B7-0790-B2C7-E9AD6DC1A04B}"/>
              </a:ext>
            </a:extLst>
          </p:cNvPr>
          <p:cNvGrpSpPr/>
          <p:nvPr/>
        </p:nvGrpSpPr>
        <p:grpSpPr>
          <a:xfrm>
            <a:off x="1899181" y="1276061"/>
            <a:ext cx="8411616" cy="4397544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A1A4ED57-7EA6-ECC5-1463-2BE48B006CE2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64353AE6-E7BB-294F-7EC1-1FBDA98CFE22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bảo các ông : "Bất cứ ở đâu, khi anh em đã vào nhà nào, thì cứ ở lại đó cho đến lúc ra đi. 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813F1478-D7B8-B442-2A48-47BDBA510A16}"/>
              </a:ext>
            </a:extLst>
          </p:cNvPr>
          <p:cNvGrpSpPr/>
          <p:nvPr/>
        </p:nvGrpSpPr>
        <p:grpSpPr>
          <a:xfrm>
            <a:off x="1658803" y="1538308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8" name="Hình chữ nhật 37">
              <a:extLst>
                <a:ext uri="{FF2B5EF4-FFF2-40B4-BE49-F238E27FC236}">
                  <a16:creationId xmlns:a16="http://schemas.microsoft.com/office/drawing/2014/main" id="{385D6A72-3071-82CA-C4D1-D5E623B2F87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chữ nhật 38">
              <a:extLst>
                <a:ext uri="{FF2B5EF4-FFF2-40B4-BE49-F238E27FC236}">
                  <a16:creationId xmlns:a16="http://schemas.microsoft.com/office/drawing/2014/main" id="{CA4EB94D-9E69-FA92-AFA6-8768A3884796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được mang lương thực, bao bị, tiền đồng để giắt lưng ; 9 được đi dép, nhưng không được mặc hai áo.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774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E7155D3-3E17-3250-F36B-40DF6BF5E8AA}"/>
              </a:ext>
            </a:extLst>
          </p:cNvPr>
          <p:cNvGrpSpPr/>
          <p:nvPr/>
        </p:nvGrpSpPr>
        <p:grpSpPr>
          <a:xfrm>
            <a:off x="849951" y="1086165"/>
            <a:ext cx="10073390" cy="5036696"/>
            <a:chOff x="1059305" y="910652"/>
            <a:chExt cx="10073390" cy="503669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E3CB7A7-5811-5BCF-994A-6E27496F8074}"/>
                </a:ext>
              </a:extLst>
            </p:cNvPr>
            <p:cNvSpPr/>
            <p:nvPr/>
          </p:nvSpPr>
          <p:spPr>
            <a:xfrm>
              <a:off x="6096000" y="910653"/>
              <a:ext cx="5036695" cy="50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E326D26C-EA8C-F87E-7EF2-1B08EBE86D22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5C2C468-B609-0130-CB0D-123390CCD20C}"/>
              </a:ext>
            </a:extLst>
          </p:cNvPr>
          <p:cNvGrpSpPr/>
          <p:nvPr/>
        </p:nvGrpSpPr>
        <p:grpSpPr>
          <a:xfrm>
            <a:off x="1903108" y="1573971"/>
            <a:ext cx="8424472" cy="4137286"/>
            <a:chOff x="1883764" y="1360356"/>
            <a:chExt cx="8424472" cy="413728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DF78051-3402-F1D5-9796-8C4AACB53AC6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89011FD6-7572-A1D5-BD5A-C0989C785B53}"/>
                </a:ext>
              </a:extLst>
            </p:cNvPr>
            <p:cNvSpPr/>
            <p:nvPr/>
          </p:nvSpPr>
          <p:spPr>
            <a:xfrm>
              <a:off x="6096000" y="1360356"/>
              <a:ext cx="4212236" cy="41372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36122B3-1CB8-5E54-8E51-C05152E615A1}"/>
              </a:ext>
            </a:extLst>
          </p:cNvPr>
          <p:cNvGrpSpPr/>
          <p:nvPr/>
        </p:nvGrpSpPr>
        <p:grpSpPr>
          <a:xfrm>
            <a:off x="1864420" y="1530200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2F6B85CA-8748-BCE9-16B8-FA61C5CFDF0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42744740-B342-CCCA-F243-59451EC0B719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người nghe rất đỗi ngạc nhiên. Họ nói : "Bởi đâu ông ta được như thế ? </a:t>
              </a:r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FBFEC74-6BB8-7FC3-1336-28BA48D01C98}"/>
              </a:ext>
            </a:extLst>
          </p:cNvPr>
          <p:cNvSpPr/>
          <p:nvPr/>
        </p:nvSpPr>
        <p:spPr>
          <a:xfrm>
            <a:off x="849951" y="1146741"/>
            <a:ext cx="5036695" cy="503669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980000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4216E2CA-9161-DE8B-E6DA-30AC489292F6}"/>
              </a:ext>
            </a:extLst>
          </p:cNvPr>
          <p:cNvGrpSpPr/>
          <p:nvPr/>
        </p:nvGrpSpPr>
        <p:grpSpPr>
          <a:xfrm>
            <a:off x="952143" y="735139"/>
            <a:ext cx="10073390" cy="5420157"/>
            <a:chOff x="1059305" y="910652"/>
            <a:chExt cx="10073390" cy="5420157"/>
          </a:xfrm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FC2473B6-1EF2-1002-B761-29F92AE9705B}"/>
                </a:ext>
              </a:extLst>
            </p:cNvPr>
            <p:cNvSpPr/>
            <p:nvPr/>
          </p:nvSpPr>
          <p:spPr>
            <a:xfrm>
              <a:off x="6096000" y="1294114"/>
              <a:ext cx="5036695" cy="503669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Thánh</a:t>
              </a: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NXB TÔN GIÁO</a:t>
              </a:r>
              <a:endParaRPr lang="vi-V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16E20E7A-593D-911D-1DA3-5B29E52FF22E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9886EC8-A50A-410A-12CB-DACAFBD4FAA5}"/>
              </a:ext>
            </a:extLst>
          </p:cNvPr>
          <p:cNvSpPr/>
          <p:nvPr/>
        </p:nvSpPr>
        <p:spPr>
          <a:xfrm>
            <a:off x="5894718" y="827345"/>
            <a:ext cx="188241" cy="5127110"/>
          </a:xfrm>
          <a:prstGeom prst="rect">
            <a:avLst/>
          </a:prstGeom>
          <a:solidFill>
            <a:srgbClr val="593027"/>
          </a:solidFill>
          <a:scene3d>
            <a:camera prst="perspectiveRelaxedModerately" fov="3300000">
              <a:rot lat="19800000" lon="0" rev="0"/>
            </a:camera>
            <a:lightRig rig="threePt" dir="t"/>
          </a:scene3d>
          <a:sp3d extrusionH="7620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7A261A7-2106-795B-5F0A-F2F93D8B035F}"/>
              </a:ext>
            </a:extLst>
          </p:cNvPr>
          <p:cNvGrpSpPr/>
          <p:nvPr/>
        </p:nvGrpSpPr>
        <p:grpSpPr>
          <a:xfrm>
            <a:off x="1659661" y="1535869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ADCA06DA-7006-8AC4-2853-0A1504166FBE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65CBDC30-7B29-20A8-BBB6-AC6B8DDE0D0E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Mừng theo thánh Macco</a:t>
              </a:r>
            </a:p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1 - 6</a:t>
              </a:r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20CD661-E7B2-2673-81F4-1DF37BDA1681}"/>
              </a:ext>
            </a:extLst>
          </p:cNvPr>
          <p:cNvGrpSpPr/>
          <p:nvPr/>
        </p:nvGrpSpPr>
        <p:grpSpPr>
          <a:xfrm>
            <a:off x="1644912" y="1552086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0" name="Hình chữ nhật 19">
              <a:extLst>
                <a:ext uri="{FF2B5EF4-FFF2-40B4-BE49-F238E27FC236}">
                  <a16:creationId xmlns:a16="http://schemas.microsoft.com/office/drawing/2014/main" id="{9FACDE65-CF2F-3500-57CA-AFFA020D9C90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0D1DC207-C2DC-A585-A284-18C324270BF6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 Giê-su ra khỏi đó và đến nơi quê quán của Người, có các môn đệ đi theo.  </a:t>
              </a: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191DF51-7185-71C9-8D23-9E25EE12B063}"/>
              </a:ext>
            </a:extLst>
          </p:cNvPr>
          <p:cNvGrpSpPr/>
          <p:nvPr/>
        </p:nvGrpSpPr>
        <p:grpSpPr>
          <a:xfrm>
            <a:off x="1870724" y="1532742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CC13D1C1-86D6-CB75-EA5D-1DCDCC78C30D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id="{86C7ADF6-611F-3B20-790C-2AC2489EBFFC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 nơi nào người ta không đón tiếp và nghe lời anh em, thì khi ra khỏi đó, hãy giũ bụi chân để tỏ ý phản đối họ."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C7D9C1FF-414C-BF43-8F7C-42A653DC6727}"/>
              </a:ext>
            </a:extLst>
          </p:cNvPr>
          <p:cNvGrpSpPr/>
          <p:nvPr/>
        </p:nvGrpSpPr>
        <p:grpSpPr>
          <a:xfrm>
            <a:off x="1653357" y="1571430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74EBF3DC-F582-74EA-6072-D7AB2ADF9CFC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Hình chữ nhật 26">
              <a:extLst>
                <a:ext uri="{FF2B5EF4-FFF2-40B4-BE49-F238E27FC236}">
                  <a16:creationId xmlns:a16="http://schemas.microsoft.com/office/drawing/2014/main" id="{9E821551-5967-80AF-2073-E3F80BD9AC5D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ngày sa-bát, Người bắt đầu giảng dạy trong hội đường. 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B837476B-38B7-0790-B2C7-E9AD6DC1A04B}"/>
              </a:ext>
            </a:extLst>
          </p:cNvPr>
          <p:cNvGrpSpPr/>
          <p:nvPr/>
        </p:nvGrpSpPr>
        <p:grpSpPr>
          <a:xfrm>
            <a:off x="1630688" y="1582373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A1A4ED57-7EA6-ECC5-1463-2BE48B006CE2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64353AE6-E7BB-294F-7EC1-1FBDA98CFE22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bảo các ông : "Bất cứ ở đâu, khi anh em đã vào nhà nào, thì cứ ở lại đó cho đến lúc ra đi.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11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E7155D3-3E17-3250-F36B-40DF6BF5E8AA}"/>
              </a:ext>
            </a:extLst>
          </p:cNvPr>
          <p:cNvGrpSpPr/>
          <p:nvPr/>
        </p:nvGrpSpPr>
        <p:grpSpPr>
          <a:xfrm>
            <a:off x="849951" y="1086165"/>
            <a:ext cx="10073390" cy="5036696"/>
            <a:chOff x="1059305" y="910652"/>
            <a:chExt cx="10073390" cy="503669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E3CB7A7-5811-5BCF-994A-6E27496F8074}"/>
                </a:ext>
              </a:extLst>
            </p:cNvPr>
            <p:cNvSpPr/>
            <p:nvPr/>
          </p:nvSpPr>
          <p:spPr>
            <a:xfrm>
              <a:off x="6096000" y="910653"/>
              <a:ext cx="5036695" cy="50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E326D26C-EA8C-F87E-7EF2-1B08EBE86D22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5C2C468-B609-0130-CB0D-123390CCD20C}"/>
              </a:ext>
            </a:extLst>
          </p:cNvPr>
          <p:cNvGrpSpPr/>
          <p:nvPr/>
        </p:nvGrpSpPr>
        <p:grpSpPr>
          <a:xfrm>
            <a:off x="1903108" y="1573971"/>
            <a:ext cx="8424472" cy="4137286"/>
            <a:chOff x="1883764" y="1360356"/>
            <a:chExt cx="8424472" cy="413728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DF78051-3402-F1D5-9796-8C4AACB53AC6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89011FD6-7572-A1D5-BD5A-C0989C785B53}"/>
                </a:ext>
              </a:extLst>
            </p:cNvPr>
            <p:cNvSpPr/>
            <p:nvPr/>
          </p:nvSpPr>
          <p:spPr>
            <a:xfrm>
              <a:off x="6096000" y="1360356"/>
              <a:ext cx="4212236" cy="41372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36122B3-1CB8-5E54-8E51-C05152E615A1}"/>
              </a:ext>
            </a:extLst>
          </p:cNvPr>
          <p:cNvGrpSpPr/>
          <p:nvPr/>
        </p:nvGrpSpPr>
        <p:grpSpPr>
          <a:xfrm>
            <a:off x="1864420" y="1530200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2F6B85CA-8748-BCE9-16B8-FA61C5CFDF0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42744740-B342-CCCA-F243-59451EC0B719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FBFEC74-6BB8-7FC3-1336-28BA48D01C98}"/>
              </a:ext>
            </a:extLst>
          </p:cNvPr>
          <p:cNvSpPr/>
          <p:nvPr/>
        </p:nvSpPr>
        <p:spPr>
          <a:xfrm>
            <a:off x="849951" y="1146741"/>
            <a:ext cx="5036695" cy="503669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980000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4216E2CA-9161-DE8B-E6DA-30AC489292F6}"/>
              </a:ext>
            </a:extLst>
          </p:cNvPr>
          <p:cNvGrpSpPr/>
          <p:nvPr/>
        </p:nvGrpSpPr>
        <p:grpSpPr>
          <a:xfrm>
            <a:off x="952143" y="735139"/>
            <a:ext cx="10073390" cy="5420157"/>
            <a:chOff x="1059305" y="910652"/>
            <a:chExt cx="10073390" cy="5420157"/>
          </a:xfrm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FC2473B6-1EF2-1002-B761-29F92AE9705B}"/>
                </a:ext>
              </a:extLst>
            </p:cNvPr>
            <p:cNvSpPr/>
            <p:nvPr/>
          </p:nvSpPr>
          <p:spPr>
            <a:xfrm>
              <a:off x="6096000" y="1294114"/>
              <a:ext cx="5036695" cy="503669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Thánh</a:t>
              </a: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NXB TÔN GIÁO</a:t>
              </a:r>
              <a:endParaRPr lang="vi-V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16E20E7A-593D-911D-1DA3-5B29E52FF22E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9886EC8-A50A-410A-12CB-DACAFBD4FAA5}"/>
              </a:ext>
            </a:extLst>
          </p:cNvPr>
          <p:cNvSpPr/>
          <p:nvPr/>
        </p:nvSpPr>
        <p:spPr>
          <a:xfrm>
            <a:off x="5894718" y="827345"/>
            <a:ext cx="188241" cy="5127110"/>
          </a:xfrm>
          <a:prstGeom prst="rect">
            <a:avLst/>
          </a:prstGeom>
          <a:solidFill>
            <a:srgbClr val="593027"/>
          </a:solidFill>
          <a:scene3d>
            <a:camera prst="perspectiveRelaxedModerately" fov="3300000">
              <a:rot lat="19800000" lon="0" rev="0"/>
            </a:camera>
            <a:lightRig rig="threePt" dir="t"/>
          </a:scene3d>
          <a:sp3d extrusionH="7620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7A261A7-2106-795B-5F0A-F2F93D8B035F}"/>
              </a:ext>
            </a:extLst>
          </p:cNvPr>
          <p:cNvGrpSpPr/>
          <p:nvPr/>
        </p:nvGrpSpPr>
        <p:grpSpPr>
          <a:xfrm>
            <a:off x="1659661" y="1535869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ADCA06DA-7006-8AC4-2853-0A1504166FBE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65CBDC30-7B29-20A8-BBB6-AC6B8DDE0D0E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Mừng theo thánh Macco</a:t>
              </a:r>
            </a:p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1 - 6</a:t>
              </a:r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20CD661-E7B2-2673-81F4-1DF37BDA1681}"/>
              </a:ext>
            </a:extLst>
          </p:cNvPr>
          <p:cNvGrpSpPr/>
          <p:nvPr/>
        </p:nvGrpSpPr>
        <p:grpSpPr>
          <a:xfrm>
            <a:off x="1644912" y="1552086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0" name="Hình chữ nhật 19">
              <a:extLst>
                <a:ext uri="{FF2B5EF4-FFF2-40B4-BE49-F238E27FC236}">
                  <a16:creationId xmlns:a16="http://schemas.microsoft.com/office/drawing/2014/main" id="{9FACDE65-CF2F-3500-57CA-AFFA020D9C90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0D1DC207-C2DC-A585-A284-18C324270BF6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 Giê-su ra khỏi đó và đến nơi quê quán của Người, có các môn đệ đi theo.  </a:t>
              </a: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191DF51-7185-71C9-8D23-9E25EE12B063}"/>
              </a:ext>
            </a:extLst>
          </p:cNvPr>
          <p:cNvGrpSpPr/>
          <p:nvPr/>
        </p:nvGrpSpPr>
        <p:grpSpPr>
          <a:xfrm>
            <a:off x="1876247" y="1582590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CC13D1C1-86D6-CB75-EA5D-1DCDCC78C30D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id="{86C7ADF6-611F-3B20-790C-2AC2489EBFFC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ông đi rao giảng, kêu gọi người ta ăn năn sám hối. 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C7D9C1FF-414C-BF43-8F7C-42A653DC6727}"/>
              </a:ext>
            </a:extLst>
          </p:cNvPr>
          <p:cNvGrpSpPr/>
          <p:nvPr/>
        </p:nvGrpSpPr>
        <p:grpSpPr>
          <a:xfrm>
            <a:off x="1653357" y="1571430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74EBF3DC-F582-74EA-6072-D7AB2ADF9CFC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Hình chữ nhật 26">
              <a:extLst>
                <a:ext uri="{FF2B5EF4-FFF2-40B4-BE49-F238E27FC236}">
                  <a16:creationId xmlns:a16="http://schemas.microsoft.com/office/drawing/2014/main" id="{9E821551-5967-80AF-2073-E3F80BD9AC5D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ngày sa-bát, Người bắt đầu giảng dạy trong hội đường. 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894E0C6C-E14E-6A77-0A37-5838D13E9059}"/>
              </a:ext>
            </a:extLst>
          </p:cNvPr>
          <p:cNvGrpSpPr/>
          <p:nvPr/>
        </p:nvGrpSpPr>
        <p:grpSpPr>
          <a:xfrm>
            <a:off x="1667036" y="1559301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84FEF500-1233-9C8A-0C05-5F3C8AE31A88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0956CC19-41BE-01D3-4180-914FFB26F061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người nghe rất đỗi ngạc nhiên. Họ nói : "Bởi đâu ông ta được như thế 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B837476B-38B7-0790-B2C7-E9AD6DC1A04B}"/>
              </a:ext>
            </a:extLst>
          </p:cNvPr>
          <p:cNvGrpSpPr/>
          <p:nvPr/>
        </p:nvGrpSpPr>
        <p:grpSpPr>
          <a:xfrm>
            <a:off x="1666501" y="1543977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A1A4ED57-7EA6-ECC5-1463-2BE48B006CE2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64353AE6-E7BB-294F-7EC1-1FBDA98CFE22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ta được khôn ngoan như vậy, nghĩa là làm sao ? Ông ta làm được những phép lạ như thế, nghĩa là gì ? </a:t>
              </a: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4B9C2D53-DACF-0DA0-9184-322EA3CF1E54}"/>
              </a:ext>
            </a:extLst>
          </p:cNvPr>
          <p:cNvGrpSpPr/>
          <p:nvPr/>
        </p:nvGrpSpPr>
        <p:grpSpPr>
          <a:xfrm>
            <a:off x="1637528" y="1512242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8ADEF0EA-3BCB-D9E2-BF76-B0171E4C869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7C0EC113-4A35-7CF1-36B2-59533F23AFF7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 nơi nào người ta không đón tiếp và nghe lời anh em, thì khi ra khỏi đó, hãy giũ bụi chân để tỏ ý phản đối họ."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28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E7155D3-3E17-3250-F36B-40DF6BF5E8AA}"/>
              </a:ext>
            </a:extLst>
          </p:cNvPr>
          <p:cNvGrpSpPr/>
          <p:nvPr/>
        </p:nvGrpSpPr>
        <p:grpSpPr>
          <a:xfrm>
            <a:off x="849951" y="1086165"/>
            <a:ext cx="10073390" cy="5036696"/>
            <a:chOff x="1059305" y="910652"/>
            <a:chExt cx="10073390" cy="503669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E3CB7A7-5811-5BCF-994A-6E27496F8074}"/>
                </a:ext>
              </a:extLst>
            </p:cNvPr>
            <p:cNvSpPr/>
            <p:nvPr/>
          </p:nvSpPr>
          <p:spPr>
            <a:xfrm>
              <a:off x="6096000" y="910653"/>
              <a:ext cx="5036695" cy="50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E326D26C-EA8C-F87E-7EF2-1B08EBE86D22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5C2C468-B609-0130-CB0D-123390CCD20C}"/>
              </a:ext>
            </a:extLst>
          </p:cNvPr>
          <p:cNvGrpSpPr/>
          <p:nvPr/>
        </p:nvGrpSpPr>
        <p:grpSpPr>
          <a:xfrm>
            <a:off x="1903108" y="1573971"/>
            <a:ext cx="8424472" cy="4137286"/>
            <a:chOff x="1883764" y="1360356"/>
            <a:chExt cx="8424472" cy="413728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DF78051-3402-F1D5-9796-8C4AACB53AC6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89011FD6-7572-A1D5-BD5A-C0989C785B53}"/>
                </a:ext>
              </a:extLst>
            </p:cNvPr>
            <p:cNvSpPr/>
            <p:nvPr/>
          </p:nvSpPr>
          <p:spPr>
            <a:xfrm>
              <a:off x="6096000" y="1360356"/>
              <a:ext cx="4212236" cy="41372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36122B3-1CB8-5E54-8E51-C05152E615A1}"/>
              </a:ext>
            </a:extLst>
          </p:cNvPr>
          <p:cNvGrpSpPr/>
          <p:nvPr/>
        </p:nvGrpSpPr>
        <p:grpSpPr>
          <a:xfrm>
            <a:off x="1864420" y="1530200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2F6B85CA-8748-BCE9-16B8-FA61C5CFDF0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42744740-B342-CCCA-F243-59451EC0B719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FBFEC74-6BB8-7FC3-1336-28BA48D01C98}"/>
              </a:ext>
            </a:extLst>
          </p:cNvPr>
          <p:cNvSpPr/>
          <p:nvPr/>
        </p:nvSpPr>
        <p:spPr>
          <a:xfrm>
            <a:off x="849951" y="1146741"/>
            <a:ext cx="5036695" cy="503669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980000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4216E2CA-9161-DE8B-E6DA-30AC489292F6}"/>
              </a:ext>
            </a:extLst>
          </p:cNvPr>
          <p:cNvGrpSpPr/>
          <p:nvPr/>
        </p:nvGrpSpPr>
        <p:grpSpPr>
          <a:xfrm>
            <a:off x="952143" y="735139"/>
            <a:ext cx="10073390" cy="5420157"/>
            <a:chOff x="1059305" y="910652"/>
            <a:chExt cx="10073390" cy="5420157"/>
          </a:xfrm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FC2473B6-1EF2-1002-B761-29F92AE9705B}"/>
                </a:ext>
              </a:extLst>
            </p:cNvPr>
            <p:cNvSpPr/>
            <p:nvPr/>
          </p:nvSpPr>
          <p:spPr>
            <a:xfrm>
              <a:off x="6096000" y="1294114"/>
              <a:ext cx="5036695" cy="503669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Thánh</a:t>
              </a: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NXB TÔN GIÁO</a:t>
              </a:r>
              <a:endParaRPr lang="vi-V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16E20E7A-593D-911D-1DA3-5B29E52FF22E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9886EC8-A50A-410A-12CB-DACAFBD4FAA5}"/>
              </a:ext>
            </a:extLst>
          </p:cNvPr>
          <p:cNvSpPr/>
          <p:nvPr/>
        </p:nvSpPr>
        <p:spPr>
          <a:xfrm>
            <a:off x="5894718" y="827345"/>
            <a:ext cx="188241" cy="5127110"/>
          </a:xfrm>
          <a:prstGeom prst="rect">
            <a:avLst/>
          </a:prstGeom>
          <a:solidFill>
            <a:srgbClr val="593027"/>
          </a:solidFill>
          <a:scene3d>
            <a:camera prst="perspectiveRelaxedModerately" fov="3300000">
              <a:rot lat="19800000" lon="0" rev="0"/>
            </a:camera>
            <a:lightRig rig="threePt" dir="t"/>
          </a:scene3d>
          <a:sp3d extrusionH="7620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7A261A7-2106-795B-5F0A-F2F93D8B035F}"/>
              </a:ext>
            </a:extLst>
          </p:cNvPr>
          <p:cNvGrpSpPr/>
          <p:nvPr/>
        </p:nvGrpSpPr>
        <p:grpSpPr>
          <a:xfrm>
            <a:off x="1659661" y="1535869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ADCA06DA-7006-8AC4-2853-0A1504166FBE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65CBDC30-7B29-20A8-BBB6-AC6B8DDE0D0E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Mừng theo thánh Macco</a:t>
              </a:r>
            </a:p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1 - 6</a:t>
              </a:r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20CD661-E7B2-2673-81F4-1DF37BDA1681}"/>
              </a:ext>
            </a:extLst>
          </p:cNvPr>
          <p:cNvGrpSpPr/>
          <p:nvPr/>
        </p:nvGrpSpPr>
        <p:grpSpPr>
          <a:xfrm>
            <a:off x="1644912" y="1552086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0" name="Hình chữ nhật 19">
              <a:extLst>
                <a:ext uri="{FF2B5EF4-FFF2-40B4-BE49-F238E27FC236}">
                  <a16:creationId xmlns:a16="http://schemas.microsoft.com/office/drawing/2014/main" id="{9FACDE65-CF2F-3500-57CA-AFFA020D9C90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0D1DC207-C2DC-A585-A284-18C324270BF6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 Giê-su ra khỏi đó và đến nơi quê quán của Người, có các môn đệ đi theo.  </a:t>
              </a: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191DF51-7185-71C9-8D23-9E25EE12B063}"/>
              </a:ext>
            </a:extLst>
          </p:cNvPr>
          <p:cNvGrpSpPr/>
          <p:nvPr/>
        </p:nvGrpSpPr>
        <p:grpSpPr>
          <a:xfrm>
            <a:off x="1902187" y="1512623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CC13D1C1-86D6-CB75-EA5D-1DCDCC78C30D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id="{86C7ADF6-611F-3B20-790C-2AC2489EBFFC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ông trừ được nhiều quỷ, xức dầu cho nhiều người đau ốm và chữa họ khỏi bệnh.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C7D9C1FF-414C-BF43-8F7C-42A653DC6727}"/>
              </a:ext>
            </a:extLst>
          </p:cNvPr>
          <p:cNvGrpSpPr/>
          <p:nvPr/>
        </p:nvGrpSpPr>
        <p:grpSpPr>
          <a:xfrm>
            <a:off x="1653357" y="1571430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74EBF3DC-F582-74EA-6072-D7AB2ADF9CFC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Hình chữ nhật 26">
              <a:extLst>
                <a:ext uri="{FF2B5EF4-FFF2-40B4-BE49-F238E27FC236}">
                  <a16:creationId xmlns:a16="http://schemas.microsoft.com/office/drawing/2014/main" id="{9E821551-5967-80AF-2073-E3F80BD9AC5D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ngày sa-bát, Người bắt đầu giảng dạy trong hội đường. 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894E0C6C-E14E-6A77-0A37-5838D13E9059}"/>
              </a:ext>
            </a:extLst>
          </p:cNvPr>
          <p:cNvGrpSpPr/>
          <p:nvPr/>
        </p:nvGrpSpPr>
        <p:grpSpPr>
          <a:xfrm>
            <a:off x="1667036" y="1559301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84FEF500-1233-9C8A-0C05-5F3C8AE31A88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0956CC19-41BE-01D3-4180-914FFB26F061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người nghe rất đỗi ngạc nhiên. Họ nói : "Bởi đâu ông ta được như thế 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B837476B-38B7-0790-B2C7-E9AD6DC1A04B}"/>
              </a:ext>
            </a:extLst>
          </p:cNvPr>
          <p:cNvGrpSpPr/>
          <p:nvPr/>
        </p:nvGrpSpPr>
        <p:grpSpPr>
          <a:xfrm>
            <a:off x="1666501" y="1543977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A1A4ED57-7EA6-ECC5-1463-2BE48B006CE2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64353AE6-E7BB-294F-7EC1-1FBDA98CFE22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ta được khôn ngoan như vậy, nghĩa là làm sao ? Ông ta làm được những phép lạ như thế, nghĩa là gì ? </a:t>
              </a: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4B9C2D53-DACF-0DA0-9184-322EA3CF1E54}"/>
              </a:ext>
            </a:extLst>
          </p:cNvPr>
          <p:cNvGrpSpPr/>
          <p:nvPr/>
        </p:nvGrpSpPr>
        <p:grpSpPr>
          <a:xfrm>
            <a:off x="1637528" y="1483666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8ADEF0EA-3BCB-D9E2-BF76-B0171E4C869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7C0EC113-4A35-7CF1-36B2-59533F23AFF7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ta không phải là bác thợ, con bà Ma-ri-a, và anh em của các ông Gia-cô-bê, Giô-xết, Giu-đa và Si-môn sao ? 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747D7B0A-CFE5-1EA2-6F84-237EFCD47DAE}"/>
              </a:ext>
            </a:extLst>
          </p:cNvPr>
          <p:cNvGrpSpPr/>
          <p:nvPr/>
        </p:nvGrpSpPr>
        <p:grpSpPr>
          <a:xfrm>
            <a:off x="1636885" y="1471546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8" name="Hình chữ nhật 37">
              <a:extLst>
                <a:ext uri="{FF2B5EF4-FFF2-40B4-BE49-F238E27FC236}">
                  <a16:creationId xmlns:a16="http://schemas.microsoft.com/office/drawing/2014/main" id="{42874D8A-6CB1-6531-5F1F-A3019F092C1D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chữ nhật 38">
              <a:extLst>
                <a:ext uri="{FF2B5EF4-FFF2-40B4-BE49-F238E27FC236}">
                  <a16:creationId xmlns:a16="http://schemas.microsoft.com/office/drawing/2014/main" id="{C7E3C423-BB22-9FA5-D5E7-49CD4B1C8AB2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ông đi rao giảng, kêu gọi người ta ăn năn sám hối.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351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E7155D3-3E17-3250-F36B-40DF6BF5E8AA}"/>
              </a:ext>
            </a:extLst>
          </p:cNvPr>
          <p:cNvGrpSpPr/>
          <p:nvPr/>
        </p:nvGrpSpPr>
        <p:grpSpPr>
          <a:xfrm>
            <a:off x="849951" y="1086165"/>
            <a:ext cx="10073390" cy="5036696"/>
            <a:chOff x="1059305" y="910652"/>
            <a:chExt cx="10073390" cy="503669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E3CB7A7-5811-5BCF-994A-6E27496F8074}"/>
                </a:ext>
              </a:extLst>
            </p:cNvPr>
            <p:cNvSpPr/>
            <p:nvPr/>
          </p:nvSpPr>
          <p:spPr>
            <a:xfrm>
              <a:off x="6096000" y="910653"/>
              <a:ext cx="5036695" cy="50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E326D26C-EA8C-F87E-7EF2-1B08EBE86D22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5C2C468-B609-0130-CB0D-123390CCD20C}"/>
              </a:ext>
            </a:extLst>
          </p:cNvPr>
          <p:cNvGrpSpPr/>
          <p:nvPr/>
        </p:nvGrpSpPr>
        <p:grpSpPr>
          <a:xfrm>
            <a:off x="1903108" y="1573971"/>
            <a:ext cx="8424472" cy="4137286"/>
            <a:chOff x="1883764" y="1360356"/>
            <a:chExt cx="8424472" cy="413728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DF78051-3402-F1D5-9796-8C4AACB53AC6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89011FD6-7572-A1D5-BD5A-C0989C785B53}"/>
                </a:ext>
              </a:extLst>
            </p:cNvPr>
            <p:cNvSpPr/>
            <p:nvPr/>
          </p:nvSpPr>
          <p:spPr>
            <a:xfrm>
              <a:off x="6096000" y="1360356"/>
              <a:ext cx="4212236" cy="41372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36122B3-1CB8-5E54-8E51-C05152E615A1}"/>
              </a:ext>
            </a:extLst>
          </p:cNvPr>
          <p:cNvGrpSpPr/>
          <p:nvPr/>
        </p:nvGrpSpPr>
        <p:grpSpPr>
          <a:xfrm>
            <a:off x="1864420" y="1530200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2F6B85CA-8748-BCE9-16B8-FA61C5CFDF0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42744740-B342-CCCA-F243-59451EC0B719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người nghe rất đỗi ngạc nhiên. Họ nói : "Bởi đâu ông ta được như thế ? </a:t>
              </a:r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FBFEC74-6BB8-7FC3-1336-28BA48D01C98}"/>
              </a:ext>
            </a:extLst>
          </p:cNvPr>
          <p:cNvSpPr/>
          <p:nvPr/>
        </p:nvSpPr>
        <p:spPr>
          <a:xfrm>
            <a:off x="849951" y="1146741"/>
            <a:ext cx="5036695" cy="503669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980000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4216E2CA-9161-DE8B-E6DA-30AC489292F6}"/>
              </a:ext>
            </a:extLst>
          </p:cNvPr>
          <p:cNvGrpSpPr/>
          <p:nvPr/>
        </p:nvGrpSpPr>
        <p:grpSpPr>
          <a:xfrm>
            <a:off x="952143" y="735139"/>
            <a:ext cx="10073390" cy="5420157"/>
            <a:chOff x="1059305" y="910652"/>
            <a:chExt cx="10073390" cy="5420157"/>
          </a:xfrm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FC2473B6-1EF2-1002-B761-29F92AE9705B}"/>
                </a:ext>
              </a:extLst>
            </p:cNvPr>
            <p:cNvSpPr/>
            <p:nvPr/>
          </p:nvSpPr>
          <p:spPr>
            <a:xfrm>
              <a:off x="6096000" y="1294114"/>
              <a:ext cx="5036695" cy="503669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Thánh</a:t>
              </a: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NXB TÔN GIÁO</a:t>
              </a:r>
              <a:endParaRPr lang="vi-V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16E20E7A-593D-911D-1DA3-5B29E52FF22E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9886EC8-A50A-410A-12CB-DACAFBD4FAA5}"/>
              </a:ext>
            </a:extLst>
          </p:cNvPr>
          <p:cNvSpPr/>
          <p:nvPr/>
        </p:nvSpPr>
        <p:spPr>
          <a:xfrm>
            <a:off x="5894718" y="827345"/>
            <a:ext cx="188241" cy="5127110"/>
          </a:xfrm>
          <a:prstGeom prst="rect">
            <a:avLst/>
          </a:prstGeom>
          <a:solidFill>
            <a:srgbClr val="593027"/>
          </a:solidFill>
          <a:scene3d>
            <a:camera prst="perspectiveRelaxedModerately" fov="3300000">
              <a:rot lat="19800000" lon="0" rev="0"/>
            </a:camera>
            <a:lightRig rig="threePt" dir="t"/>
          </a:scene3d>
          <a:sp3d extrusionH="7620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7A261A7-2106-795B-5F0A-F2F93D8B035F}"/>
              </a:ext>
            </a:extLst>
          </p:cNvPr>
          <p:cNvGrpSpPr/>
          <p:nvPr/>
        </p:nvGrpSpPr>
        <p:grpSpPr>
          <a:xfrm>
            <a:off x="1659661" y="1535869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ADCA06DA-7006-8AC4-2853-0A1504166FBE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65CBDC30-7B29-20A8-BBB6-AC6B8DDE0D0E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Mừng theo thánh Macco</a:t>
              </a:r>
            </a:p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1 - 6</a:t>
              </a:r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20CD661-E7B2-2673-81F4-1DF37BDA1681}"/>
              </a:ext>
            </a:extLst>
          </p:cNvPr>
          <p:cNvGrpSpPr/>
          <p:nvPr/>
        </p:nvGrpSpPr>
        <p:grpSpPr>
          <a:xfrm>
            <a:off x="1644912" y="1552086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0" name="Hình chữ nhật 19">
              <a:extLst>
                <a:ext uri="{FF2B5EF4-FFF2-40B4-BE49-F238E27FC236}">
                  <a16:creationId xmlns:a16="http://schemas.microsoft.com/office/drawing/2014/main" id="{9FACDE65-CF2F-3500-57CA-AFFA020D9C90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0D1DC207-C2DC-A585-A284-18C324270BF6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 Giê-su ra khỏi đó và đến nơi quê quán của Người, có các môn đệ đi theo.  </a:t>
              </a: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191DF51-7185-71C9-8D23-9E25EE12B063}"/>
              </a:ext>
            </a:extLst>
          </p:cNvPr>
          <p:cNvGrpSpPr/>
          <p:nvPr/>
        </p:nvGrpSpPr>
        <p:grpSpPr>
          <a:xfrm>
            <a:off x="1855973" y="1447738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CC13D1C1-86D6-CB75-EA5D-1DCDCC78C30D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id="{86C7ADF6-611F-3B20-790C-2AC2489EBFFC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 là lời Chúa</a:t>
              </a:r>
            </a:p>
            <a:p>
              <a:pPr algn="ctr"/>
              <a:endParaRPr 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C7D9C1FF-414C-BF43-8F7C-42A653DC6727}"/>
              </a:ext>
            </a:extLst>
          </p:cNvPr>
          <p:cNvGrpSpPr/>
          <p:nvPr/>
        </p:nvGrpSpPr>
        <p:grpSpPr>
          <a:xfrm>
            <a:off x="1653357" y="1571430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74EBF3DC-F582-74EA-6072-D7AB2ADF9CFC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Hình chữ nhật 26">
              <a:extLst>
                <a:ext uri="{FF2B5EF4-FFF2-40B4-BE49-F238E27FC236}">
                  <a16:creationId xmlns:a16="http://schemas.microsoft.com/office/drawing/2014/main" id="{9E821551-5967-80AF-2073-E3F80BD9AC5D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ngày sa-bát, Người bắt đầu giảng dạy trong hội đường. 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894E0C6C-E14E-6A77-0A37-5838D13E9059}"/>
              </a:ext>
            </a:extLst>
          </p:cNvPr>
          <p:cNvGrpSpPr/>
          <p:nvPr/>
        </p:nvGrpSpPr>
        <p:grpSpPr>
          <a:xfrm>
            <a:off x="1667036" y="1559301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84FEF500-1233-9C8A-0C05-5F3C8AE31A88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0956CC19-41BE-01D3-4180-914FFB26F061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người nghe rất đỗi ngạc nhiên. Họ nói : "Bởi đâu ông ta được như thế 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B837476B-38B7-0790-B2C7-E9AD6DC1A04B}"/>
              </a:ext>
            </a:extLst>
          </p:cNvPr>
          <p:cNvGrpSpPr/>
          <p:nvPr/>
        </p:nvGrpSpPr>
        <p:grpSpPr>
          <a:xfrm>
            <a:off x="1666501" y="1543977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A1A4ED57-7EA6-ECC5-1463-2BE48B006CE2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64353AE6-E7BB-294F-7EC1-1FBDA98CFE22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ta được khôn ngoan như vậy, nghĩa là làm sao ? Ông ta làm được những phép lạ như thế, nghĩa là gì ? </a:t>
              </a: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4B9C2D53-DACF-0DA0-9184-322EA3CF1E54}"/>
              </a:ext>
            </a:extLst>
          </p:cNvPr>
          <p:cNvGrpSpPr/>
          <p:nvPr/>
        </p:nvGrpSpPr>
        <p:grpSpPr>
          <a:xfrm>
            <a:off x="1637528" y="1483666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8ADEF0EA-3BCB-D9E2-BF76-B0171E4C869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7C0EC113-4A35-7CF1-36B2-59533F23AFF7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ta không phải là bác thợ, con bà Ma-ri-a, và anh em của các ông Gia-cô-bê, Giô-xết, Giu-đa và Si-môn sao ? 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747D7B0A-CFE5-1EA2-6F84-237EFCD47DAE}"/>
              </a:ext>
            </a:extLst>
          </p:cNvPr>
          <p:cNvGrpSpPr/>
          <p:nvPr/>
        </p:nvGrpSpPr>
        <p:grpSpPr>
          <a:xfrm>
            <a:off x="1636885" y="1471546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8" name="Hình chữ nhật 37">
              <a:extLst>
                <a:ext uri="{FF2B5EF4-FFF2-40B4-BE49-F238E27FC236}">
                  <a16:creationId xmlns:a16="http://schemas.microsoft.com/office/drawing/2014/main" id="{42874D8A-6CB1-6531-5F1F-A3019F092C1D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chữ nhật 38">
              <a:extLst>
                <a:ext uri="{FF2B5EF4-FFF2-40B4-BE49-F238E27FC236}">
                  <a16:creationId xmlns:a16="http://schemas.microsoft.com/office/drawing/2014/main" id="{C7E3C423-BB22-9FA5-D5E7-49CD4B1C8AB2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em của ông không phải là bà con lối xóm với chúng ta sao ?"Và họ vấp ngã vì Người.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59980FD2-FF08-C562-DD2D-09303D3EA1CC}"/>
              </a:ext>
            </a:extLst>
          </p:cNvPr>
          <p:cNvGrpSpPr/>
          <p:nvPr/>
        </p:nvGrpSpPr>
        <p:grpSpPr>
          <a:xfrm>
            <a:off x="1600538" y="1614402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38196667-68C6-F26F-9D05-08556A15C30F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05011A2E-0154-C2D7-23E3-91CE3066A921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 Giê-su bảo họ : "Ngôn sứ có bị rẻ rúng, thì cũng chỉ là ở chính quê hương mình,</a:t>
              </a:r>
              <a:r>
                <a:rPr lang="es-E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giữa đám bà con </a:t>
              </a:r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CE49FC05-9D1D-5BD7-4160-82147ECE3821}"/>
              </a:ext>
            </a:extLst>
          </p:cNvPr>
          <p:cNvGrpSpPr/>
          <p:nvPr/>
        </p:nvGrpSpPr>
        <p:grpSpPr>
          <a:xfrm>
            <a:off x="1607912" y="1584454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B328003A-C9A2-0079-13E0-87346D6157E1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005FC4F2-EEFC-5724-7C84-8D03233D05CD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 thuộc, và trong gia đình mình mà thôi."Người đã không thể làm được phép lạ nào tại đó ; </a:t>
              </a: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5DEFC970-B4FB-0D0F-DED3-45883E09115D}"/>
              </a:ext>
            </a:extLst>
          </p:cNvPr>
          <p:cNvGrpSpPr/>
          <p:nvPr/>
        </p:nvGrpSpPr>
        <p:grpSpPr>
          <a:xfrm>
            <a:off x="1613035" y="1299752"/>
            <a:ext cx="8453969" cy="4481163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47" name="Hình chữ nhật 46">
              <a:extLst>
                <a:ext uri="{FF2B5EF4-FFF2-40B4-BE49-F238E27FC236}">
                  <a16:creationId xmlns:a16="http://schemas.microsoft.com/office/drawing/2014/main" id="{1994A896-1B32-00B0-F1CA-32ADA474B178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46CC0ECD-BFB1-6094-6623-E648BE076E0C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Hình ảnh 48" descr="Ảnh có chứa Mặt người, trang phục, phim hoạt hình, người&#10;&#10;Mô tả được tạo tự động">
            <a:extLst>
              <a:ext uri="{FF2B5EF4-FFF2-40B4-BE49-F238E27FC236}">
                <a16:creationId xmlns:a16="http://schemas.microsoft.com/office/drawing/2014/main" id="{EC6AACFE-D468-4D3E-1F18-BABFE92AA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07" y="2200275"/>
            <a:ext cx="4351285" cy="37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90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46435" y="1267123"/>
            <a:ext cx="13265195" cy="5474825"/>
            <a:chOff x="0" y="0"/>
            <a:chExt cx="26530390" cy="4746542"/>
          </a:xfrm>
        </p:grpSpPr>
        <p:sp>
          <p:nvSpPr>
            <p:cNvPr id="5" name="Freeform 5"/>
            <p:cNvSpPr/>
            <p:nvPr/>
          </p:nvSpPr>
          <p:spPr>
            <a:xfrm>
              <a:off x="5388588" y="320854"/>
              <a:ext cx="1889306" cy="683585"/>
            </a:xfrm>
            <a:custGeom>
              <a:avLst/>
              <a:gdLst/>
              <a:ahLst/>
              <a:cxnLst/>
              <a:rect l="l" t="t" r="r" b="b"/>
              <a:pathLst>
                <a:path w="1889306" h="683585">
                  <a:moveTo>
                    <a:pt x="0" y="0"/>
                  </a:moveTo>
                  <a:lnTo>
                    <a:pt x="1889306" y="0"/>
                  </a:lnTo>
                  <a:lnTo>
                    <a:pt x="1889306" y="683585"/>
                  </a:lnTo>
                  <a:lnTo>
                    <a:pt x="0" y="68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3072570" y="77656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3907167" y="0"/>
                  </a:moveTo>
                  <a:lnTo>
                    <a:pt x="0" y="0"/>
                  </a:lnTo>
                  <a:lnTo>
                    <a:pt x="0" y="3892959"/>
                  </a:lnTo>
                  <a:lnTo>
                    <a:pt x="3907167" y="3892959"/>
                  </a:lnTo>
                  <a:lnTo>
                    <a:pt x="390716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164067" y="80264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0" y="0"/>
                  </a:moveTo>
                  <a:lnTo>
                    <a:pt x="3907168" y="0"/>
                  </a:lnTo>
                  <a:lnTo>
                    <a:pt x="3907168" y="3892960"/>
                  </a:lnTo>
                  <a:lnTo>
                    <a:pt x="0" y="389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952241" y="307894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0" y="0"/>
                  </a:lnTo>
                  <a:lnTo>
                    <a:pt x="5285040" y="1590577"/>
                  </a:lnTo>
                  <a:lnTo>
                    <a:pt x="0" y="159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1075" b="-245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6718641" y="0"/>
              <a:ext cx="2563039" cy="2521098"/>
            </a:xfrm>
            <a:custGeom>
              <a:avLst/>
              <a:gdLst/>
              <a:ahLst/>
              <a:cxnLst/>
              <a:rect l="l" t="t" r="r" b="b"/>
              <a:pathLst>
                <a:path w="2563039" h="2521098">
                  <a:moveTo>
                    <a:pt x="0" y="0"/>
                  </a:moveTo>
                  <a:lnTo>
                    <a:pt x="2563038" y="0"/>
                  </a:lnTo>
                  <a:lnTo>
                    <a:pt x="2563038" y="2521098"/>
                  </a:lnTo>
                  <a:lnTo>
                    <a:pt x="0" y="2521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675926" y="569772"/>
              <a:ext cx="2306258" cy="834446"/>
            </a:xfrm>
            <a:custGeom>
              <a:avLst/>
              <a:gdLst/>
              <a:ahLst/>
              <a:cxnLst/>
              <a:rect l="l" t="t" r="r" b="b"/>
              <a:pathLst>
                <a:path w="2306258" h="834446">
                  <a:moveTo>
                    <a:pt x="0" y="0"/>
                  </a:moveTo>
                  <a:lnTo>
                    <a:pt x="2306258" y="0"/>
                  </a:lnTo>
                  <a:lnTo>
                    <a:pt x="2306258" y="834446"/>
                  </a:lnTo>
                  <a:lnTo>
                    <a:pt x="0" y="83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6124419" y="1004439"/>
              <a:ext cx="2751744" cy="995631"/>
            </a:xfrm>
            <a:custGeom>
              <a:avLst/>
              <a:gdLst/>
              <a:ahLst/>
              <a:cxnLst/>
              <a:rect l="l" t="t" r="r" b="b"/>
              <a:pathLst>
                <a:path w="2751744" h="995631">
                  <a:moveTo>
                    <a:pt x="0" y="0"/>
                  </a:moveTo>
                  <a:lnTo>
                    <a:pt x="2751744" y="0"/>
                  </a:lnTo>
                  <a:lnTo>
                    <a:pt x="2751744" y="995631"/>
                  </a:lnTo>
                  <a:lnTo>
                    <a:pt x="0" y="99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1907790" y="2325587"/>
              <a:ext cx="4318229" cy="2355398"/>
            </a:xfrm>
            <a:custGeom>
              <a:avLst/>
              <a:gdLst/>
              <a:ahLst/>
              <a:cxnLst/>
              <a:rect l="l" t="t" r="r" b="b"/>
              <a:pathLst>
                <a:path w="4318229" h="2355398">
                  <a:moveTo>
                    <a:pt x="0" y="0"/>
                  </a:moveTo>
                  <a:lnTo>
                    <a:pt x="4318229" y="0"/>
                  </a:lnTo>
                  <a:lnTo>
                    <a:pt x="4318229" y="2355398"/>
                  </a:lnTo>
                  <a:lnTo>
                    <a:pt x="0" y="235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929055" y="2924653"/>
              <a:ext cx="1346826" cy="1730734"/>
            </a:xfrm>
            <a:custGeom>
              <a:avLst/>
              <a:gdLst/>
              <a:ahLst/>
              <a:cxnLst/>
              <a:rect l="l" t="t" r="r" b="b"/>
              <a:pathLst>
                <a:path w="1346826" h="1730734">
                  <a:moveTo>
                    <a:pt x="0" y="0"/>
                  </a:moveTo>
                  <a:lnTo>
                    <a:pt x="1346825" y="0"/>
                  </a:lnTo>
                  <a:lnTo>
                    <a:pt x="1346825" y="1730733"/>
                  </a:lnTo>
                  <a:lnTo>
                    <a:pt x="0" y="1730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11237281" y="274912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1" y="0"/>
                  </a:moveTo>
                  <a:lnTo>
                    <a:pt x="0" y="0"/>
                  </a:lnTo>
                  <a:lnTo>
                    <a:pt x="0" y="1920399"/>
                  </a:lnTo>
                  <a:lnTo>
                    <a:pt x="1239531" y="1920399"/>
                  </a:lnTo>
                  <a:lnTo>
                    <a:pt x="1239531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091134" y="1888560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0" y="0"/>
                  </a:moveTo>
                  <a:lnTo>
                    <a:pt x="1802383" y="0"/>
                  </a:lnTo>
                  <a:lnTo>
                    <a:pt x="1802383" y="2792425"/>
                  </a:lnTo>
                  <a:lnTo>
                    <a:pt x="0" y="279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801248" y="2000070"/>
              <a:ext cx="5729142" cy="2746473"/>
            </a:xfrm>
            <a:custGeom>
              <a:avLst/>
              <a:gdLst/>
              <a:ahLst/>
              <a:cxnLst/>
              <a:rect l="l" t="t" r="r" b="b"/>
              <a:pathLst>
                <a:path w="5729142" h="2746473">
                  <a:moveTo>
                    <a:pt x="0" y="0"/>
                  </a:moveTo>
                  <a:lnTo>
                    <a:pt x="5729142" y="0"/>
                  </a:lnTo>
                  <a:lnTo>
                    <a:pt x="5729142" y="2746472"/>
                  </a:lnTo>
                  <a:lnTo>
                    <a:pt x="0" y="2746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592857" y="1004439"/>
              <a:ext cx="6719327" cy="3665087"/>
            </a:xfrm>
            <a:custGeom>
              <a:avLst/>
              <a:gdLst/>
              <a:ahLst/>
              <a:cxnLst/>
              <a:rect l="l" t="t" r="r" b="b"/>
              <a:pathLst>
                <a:path w="6719327" h="3665087">
                  <a:moveTo>
                    <a:pt x="0" y="0"/>
                  </a:moveTo>
                  <a:lnTo>
                    <a:pt x="6719327" y="0"/>
                  </a:lnTo>
                  <a:lnTo>
                    <a:pt x="6719327" y="3665087"/>
                  </a:lnTo>
                  <a:lnTo>
                    <a:pt x="0" y="36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669664" y="3151597"/>
              <a:ext cx="5130309" cy="1544009"/>
            </a:xfrm>
            <a:custGeom>
              <a:avLst/>
              <a:gdLst/>
              <a:ahLst/>
              <a:cxnLst/>
              <a:rect l="l" t="t" r="r" b="b"/>
              <a:pathLst>
                <a:path w="5130309" h="1544009">
                  <a:moveTo>
                    <a:pt x="0" y="0"/>
                  </a:moveTo>
                  <a:lnTo>
                    <a:pt x="5130309" y="0"/>
                  </a:lnTo>
                  <a:lnTo>
                    <a:pt x="5130309" y="1544010"/>
                  </a:lnTo>
                  <a:lnTo>
                    <a:pt x="0" y="1544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r="-1075" b="-245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2639266"/>
              <a:ext cx="4173387" cy="2000665"/>
            </a:xfrm>
            <a:custGeom>
              <a:avLst/>
              <a:gdLst/>
              <a:ahLst/>
              <a:cxnLst/>
              <a:rect l="l" t="t" r="r" b="b"/>
              <a:pathLst>
                <a:path w="4173387" h="2000665">
                  <a:moveTo>
                    <a:pt x="0" y="0"/>
                  </a:moveTo>
                  <a:lnTo>
                    <a:pt x="4173387" y="0"/>
                  </a:lnTo>
                  <a:lnTo>
                    <a:pt x="4173387" y="2000666"/>
                  </a:lnTo>
                  <a:lnTo>
                    <a:pt x="0" y="200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8883575" y="1620487"/>
              <a:ext cx="1917673" cy="693849"/>
            </a:xfrm>
            <a:custGeom>
              <a:avLst/>
              <a:gdLst/>
              <a:ahLst/>
              <a:cxnLst/>
              <a:rect l="l" t="t" r="r" b="b"/>
              <a:pathLst>
                <a:path w="1917673" h="693849">
                  <a:moveTo>
                    <a:pt x="0" y="0"/>
                  </a:moveTo>
                  <a:lnTo>
                    <a:pt x="1917673" y="0"/>
                  </a:lnTo>
                  <a:lnTo>
                    <a:pt x="1917673" y="693849"/>
                  </a:lnTo>
                  <a:lnTo>
                    <a:pt x="0" y="6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flipH="1">
              <a:off x="18876163" y="277520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0" y="0"/>
                  </a:moveTo>
                  <a:lnTo>
                    <a:pt x="0" y="0"/>
                  </a:lnTo>
                  <a:lnTo>
                    <a:pt x="0" y="1920400"/>
                  </a:lnTo>
                  <a:lnTo>
                    <a:pt x="1239530" y="1920400"/>
                  </a:lnTo>
                  <a:lnTo>
                    <a:pt x="123953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545354" y="2723046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0" y="0"/>
                  </a:moveTo>
                  <a:lnTo>
                    <a:pt x="1239531" y="0"/>
                  </a:lnTo>
                  <a:lnTo>
                    <a:pt x="1239531" y="1920400"/>
                  </a:lnTo>
                  <a:lnTo>
                    <a:pt x="0" y="19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flipH="1">
              <a:off x="1984964" y="1855916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1802383" y="0"/>
                  </a:moveTo>
                  <a:lnTo>
                    <a:pt x="0" y="0"/>
                  </a:lnTo>
                  <a:lnTo>
                    <a:pt x="0" y="2792425"/>
                  </a:lnTo>
                  <a:lnTo>
                    <a:pt x="1802383" y="2792425"/>
                  </a:lnTo>
                  <a:lnTo>
                    <a:pt x="180238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C6CD56D-480E-0DCF-9600-6F0414E56F24}"/>
              </a:ext>
            </a:extLst>
          </p:cNvPr>
          <p:cNvSpPr/>
          <p:nvPr/>
        </p:nvSpPr>
        <p:spPr>
          <a:xfrm>
            <a:off x="-105619" y="5335929"/>
            <a:ext cx="13183565" cy="1736203"/>
          </a:xfrm>
          <a:prstGeom prst="roundRect">
            <a:avLst/>
          </a:prstGeom>
          <a:solidFill>
            <a:srgbClr val="C6C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531E327-46A4-A9F2-4430-88E99CA64D5E}"/>
              </a:ext>
            </a:extLst>
          </p:cNvPr>
          <p:cNvSpPr/>
          <p:nvPr/>
        </p:nvSpPr>
        <p:spPr>
          <a:xfrm>
            <a:off x="3766309" y="-2492426"/>
            <a:ext cx="728097" cy="2065871"/>
          </a:xfrm>
          <a:custGeom>
            <a:avLst/>
            <a:gdLst/>
            <a:ahLst/>
            <a:cxnLst/>
            <a:rect l="l" t="t" r="r" b="b"/>
            <a:pathLst>
              <a:path w="728097" h="1272530">
                <a:moveTo>
                  <a:pt x="0" y="0"/>
                </a:moveTo>
                <a:lnTo>
                  <a:pt x="728097" y="0"/>
                </a:lnTo>
                <a:lnTo>
                  <a:pt x="728097" y="1272530"/>
                </a:lnTo>
                <a:lnTo>
                  <a:pt x="0" y="127253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56756" t="-75773" r="-582882" b="-3520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E0D55A50-C764-52CB-B61A-50F82BBD9836}"/>
              </a:ext>
            </a:extLst>
          </p:cNvPr>
          <p:cNvSpPr/>
          <p:nvPr/>
        </p:nvSpPr>
        <p:spPr>
          <a:xfrm>
            <a:off x="-3189038" y="1107403"/>
            <a:ext cx="825790" cy="2110878"/>
          </a:xfrm>
          <a:custGeom>
            <a:avLst/>
            <a:gdLst/>
            <a:ahLst/>
            <a:cxnLst/>
            <a:rect l="l" t="t" r="r" b="b"/>
            <a:pathLst>
              <a:path w="2000627" h="1325006">
                <a:moveTo>
                  <a:pt x="0" y="0"/>
                </a:moveTo>
                <a:lnTo>
                  <a:pt x="2000627" y="0"/>
                </a:lnTo>
                <a:lnTo>
                  <a:pt x="2000627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350885" t="-69358" r="-201253" b="-3375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78B2715B-DE3F-1714-3AB5-9CFC4CBE7C85}"/>
              </a:ext>
            </a:extLst>
          </p:cNvPr>
          <p:cNvSpPr/>
          <p:nvPr/>
        </p:nvSpPr>
        <p:spPr>
          <a:xfrm>
            <a:off x="6227103" y="-2187343"/>
            <a:ext cx="734657" cy="2048125"/>
          </a:xfrm>
          <a:custGeom>
            <a:avLst/>
            <a:gdLst/>
            <a:ahLst/>
            <a:cxnLst/>
            <a:rect l="l" t="t" r="r" b="b"/>
            <a:pathLst>
              <a:path w="734657" h="1305327">
                <a:moveTo>
                  <a:pt x="0" y="0"/>
                </a:moveTo>
                <a:lnTo>
                  <a:pt x="734656" y="0"/>
                </a:lnTo>
                <a:lnTo>
                  <a:pt x="734656" y="1305327"/>
                </a:lnTo>
                <a:lnTo>
                  <a:pt x="0" y="130532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575000" t="-71356" r="-58035" b="-3432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30797462-02AB-76B4-EFB8-3B735C22D671}"/>
              </a:ext>
            </a:extLst>
          </p:cNvPr>
          <p:cNvSpPr/>
          <p:nvPr/>
        </p:nvSpPr>
        <p:spPr>
          <a:xfrm>
            <a:off x="-1516325" y="3249543"/>
            <a:ext cx="760894" cy="1968601"/>
          </a:xfrm>
          <a:custGeom>
            <a:avLst/>
            <a:gdLst/>
            <a:ahLst/>
            <a:cxnLst/>
            <a:rect l="l" t="t" r="r" b="b"/>
            <a:pathLst>
              <a:path w="760894" h="1311887">
                <a:moveTo>
                  <a:pt x="0" y="0"/>
                </a:moveTo>
                <a:lnTo>
                  <a:pt x="760894" y="0"/>
                </a:lnTo>
                <a:lnTo>
                  <a:pt x="760894" y="1311887"/>
                </a:lnTo>
                <a:lnTo>
                  <a:pt x="0" y="1311887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52586" t="-214499" r="-555172" b="-1974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EDB62C9-0DEC-230A-16F5-6C8B6C37BC99}"/>
              </a:ext>
            </a:extLst>
          </p:cNvPr>
          <p:cNvSpPr/>
          <p:nvPr/>
        </p:nvSpPr>
        <p:spPr>
          <a:xfrm>
            <a:off x="-1301977" y="8729986"/>
            <a:ext cx="714978" cy="2112060"/>
          </a:xfrm>
          <a:custGeom>
            <a:avLst/>
            <a:gdLst/>
            <a:ahLst/>
            <a:cxnLst/>
            <a:rect l="l" t="t" r="r" b="b"/>
            <a:pathLst>
              <a:path w="714978" h="1265971">
                <a:moveTo>
                  <a:pt x="0" y="0"/>
                </a:moveTo>
                <a:lnTo>
                  <a:pt x="714978" y="0"/>
                </a:lnTo>
                <a:lnTo>
                  <a:pt x="714978" y="1265970"/>
                </a:lnTo>
                <a:lnTo>
                  <a:pt x="0" y="126597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235779" t="-225388" r="-417431" b="-2051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AC44073C-2101-BADD-7270-9A02B7CBB22A}"/>
              </a:ext>
            </a:extLst>
          </p:cNvPr>
          <p:cNvSpPr/>
          <p:nvPr/>
        </p:nvSpPr>
        <p:spPr>
          <a:xfrm>
            <a:off x="14015650" y="1533887"/>
            <a:ext cx="721538" cy="2823427"/>
          </a:xfrm>
          <a:custGeom>
            <a:avLst/>
            <a:gdLst/>
            <a:ahLst/>
            <a:cxnLst/>
            <a:rect l="l" t="t" r="r" b="b"/>
            <a:pathLst>
              <a:path w="721538" h="1272530">
                <a:moveTo>
                  <a:pt x="0" y="0"/>
                </a:moveTo>
                <a:lnTo>
                  <a:pt x="721538" y="0"/>
                </a:lnTo>
                <a:lnTo>
                  <a:pt x="721538" y="1272530"/>
                </a:lnTo>
                <a:lnTo>
                  <a:pt x="0" y="127253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-408181" t="-224226" r="-238181" b="-2036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F093BDC2-AB63-0A85-5B6E-B60D87682267}"/>
              </a:ext>
            </a:extLst>
          </p:cNvPr>
          <p:cNvSpPr/>
          <p:nvPr/>
        </p:nvSpPr>
        <p:spPr>
          <a:xfrm>
            <a:off x="12637401" y="1340879"/>
            <a:ext cx="734657" cy="2539097"/>
          </a:xfrm>
          <a:custGeom>
            <a:avLst/>
            <a:gdLst/>
            <a:ahLst/>
            <a:cxnLst/>
            <a:rect l="l" t="t" r="r" b="b"/>
            <a:pathLst>
              <a:path w="734657" h="1285649">
                <a:moveTo>
                  <a:pt x="0" y="0"/>
                </a:moveTo>
                <a:lnTo>
                  <a:pt x="734656" y="0"/>
                </a:lnTo>
                <a:lnTo>
                  <a:pt x="734656" y="1285649"/>
                </a:lnTo>
                <a:lnTo>
                  <a:pt x="0" y="1285649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-575000" t="-220918" r="-58035" b="-2015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15675CF8-3FFD-852B-6417-CC28DF07C14D}"/>
              </a:ext>
            </a:extLst>
          </p:cNvPr>
          <p:cNvSpPr/>
          <p:nvPr/>
        </p:nvSpPr>
        <p:spPr>
          <a:xfrm>
            <a:off x="15021983" y="4229385"/>
            <a:ext cx="806810" cy="2389594"/>
          </a:xfrm>
          <a:custGeom>
            <a:avLst/>
            <a:gdLst/>
            <a:ahLst/>
            <a:cxnLst/>
            <a:rect l="l" t="t" r="r" b="b"/>
            <a:pathLst>
              <a:path w="806810" h="1331565">
                <a:moveTo>
                  <a:pt x="0" y="0"/>
                </a:moveTo>
                <a:lnTo>
                  <a:pt x="806811" y="0"/>
                </a:lnTo>
                <a:lnTo>
                  <a:pt x="806811" y="1331565"/>
                </a:lnTo>
                <a:lnTo>
                  <a:pt x="0" y="1331565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-46341" t="-358128" r="-521138" b="-463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81C640AD-2396-9C9B-11BB-ADE5F8A36A62}"/>
              </a:ext>
            </a:extLst>
          </p:cNvPr>
          <p:cNvSpPr/>
          <p:nvPr/>
        </p:nvSpPr>
        <p:spPr>
          <a:xfrm>
            <a:off x="15711436" y="571969"/>
            <a:ext cx="1009088" cy="2564280"/>
          </a:xfrm>
          <a:custGeom>
            <a:avLst/>
            <a:gdLst/>
            <a:ahLst/>
            <a:cxnLst/>
            <a:rect l="l" t="t" r="r" b="b"/>
            <a:pathLst>
              <a:path w="3358430" h="1325006">
                <a:moveTo>
                  <a:pt x="0" y="0"/>
                </a:moveTo>
                <a:lnTo>
                  <a:pt x="3358429" y="0"/>
                </a:lnTo>
                <a:lnTo>
                  <a:pt x="3358429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335724" t="-360891" r="-34352" b="-46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C3B97EE-435F-B614-6195-A76D639121F0}"/>
              </a:ext>
            </a:extLst>
          </p:cNvPr>
          <p:cNvSpPr/>
          <p:nvPr/>
        </p:nvSpPr>
        <p:spPr>
          <a:xfrm>
            <a:off x="12376336" y="3243891"/>
            <a:ext cx="1793775" cy="3022406"/>
          </a:xfrm>
          <a:custGeom>
            <a:avLst/>
            <a:gdLst/>
            <a:ahLst/>
            <a:cxnLst/>
            <a:rect l="l" t="t" r="r" b="b"/>
            <a:pathLst>
              <a:path w="4161409" h="5237027">
                <a:moveTo>
                  <a:pt x="0" y="0"/>
                </a:moveTo>
                <a:lnTo>
                  <a:pt x="4161408" y="0"/>
                </a:lnTo>
                <a:lnTo>
                  <a:pt x="4161408" y="5237027"/>
                </a:lnTo>
                <a:lnTo>
                  <a:pt x="0" y="523702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60C73D35-4DFF-7AFD-EDBF-A49E712F478B}"/>
              </a:ext>
            </a:extLst>
          </p:cNvPr>
          <p:cNvSpPr/>
          <p:nvPr/>
        </p:nvSpPr>
        <p:spPr>
          <a:xfrm>
            <a:off x="11609284" y="-2785487"/>
            <a:ext cx="967229" cy="2358932"/>
          </a:xfrm>
          <a:custGeom>
            <a:avLst/>
            <a:gdLst/>
            <a:ahLst/>
            <a:cxnLst/>
            <a:rect l="l" t="t" r="r" b="b"/>
            <a:pathLst>
              <a:path w="3358430" h="1325006">
                <a:moveTo>
                  <a:pt x="0" y="0"/>
                </a:moveTo>
                <a:lnTo>
                  <a:pt x="3358429" y="0"/>
                </a:lnTo>
                <a:lnTo>
                  <a:pt x="3358429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292471" t="-360891" r="-164300" b="-46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265CF7C6-791C-81F1-4A9B-041FADF4C5BA}"/>
              </a:ext>
            </a:extLst>
          </p:cNvPr>
          <p:cNvSpPr/>
          <p:nvPr/>
        </p:nvSpPr>
        <p:spPr>
          <a:xfrm>
            <a:off x="12456189" y="7254455"/>
            <a:ext cx="967228" cy="2170477"/>
          </a:xfrm>
          <a:custGeom>
            <a:avLst/>
            <a:gdLst/>
            <a:ahLst/>
            <a:cxnLst/>
            <a:rect l="l" t="t" r="r" b="b"/>
            <a:pathLst>
              <a:path w="3358430" h="1325006">
                <a:moveTo>
                  <a:pt x="0" y="0"/>
                </a:moveTo>
                <a:lnTo>
                  <a:pt x="3358429" y="0"/>
                </a:lnTo>
                <a:lnTo>
                  <a:pt x="3358429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168861" t="-360891" r="-287910" b="-46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C5AA1FCD-8196-257D-CC2D-8884072DD1C9}"/>
              </a:ext>
            </a:extLst>
          </p:cNvPr>
          <p:cNvSpPr/>
          <p:nvPr/>
        </p:nvSpPr>
        <p:spPr>
          <a:xfrm>
            <a:off x="-1376903" y="-1941684"/>
            <a:ext cx="834250" cy="2110878"/>
          </a:xfrm>
          <a:custGeom>
            <a:avLst/>
            <a:gdLst/>
            <a:ahLst/>
            <a:cxnLst/>
            <a:rect l="l" t="t" r="r" b="b"/>
            <a:pathLst>
              <a:path w="2000627" h="1325006">
                <a:moveTo>
                  <a:pt x="0" y="0"/>
                </a:moveTo>
                <a:lnTo>
                  <a:pt x="2000627" y="0"/>
                </a:lnTo>
                <a:lnTo>
                  <a:pt x="2000627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202070" t="-68811" r="-343454" b="-33811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0.56458 -0.0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29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46435" y="1267123"/>
            <a:ext cx="13265195" cy="5474825"/>
            <a:chOff x="0" y="0"/>
            <a:chExt cx="26530390" cy="4746542"/>
          </a:xfrm>
        </p:grpSpPr>
        <p:sp>
          <p:nvSpPr>
            <p:cNvPr id="5" name="Freeform 5"/>
            <p:cNvSpPr/>
            <p:nvPr/>
          </p:nvSpPr>
          <p:spPr>
            <a:xfrm>
              <a:off x="5388588" y="320854"/>
              <a:ext cx="1889306" cy="683585"/>
            </a:xfrm>
            <a:custGeom>
              <a:avLst/>
              <a:gdLst/>
              <a:ahLst/>
              <a:cxnLst/>
              <a:rect l="l" t="t" r="r" b="b"/>
              <a:pathLst>
                <a:path w="1889306" h="683585">
                  <a:moveTo>
                    <a:pt x="0" y="0"/>
                  </a:moveTo>
                  <a:lnTo>
                    <a:pt x="1889306" y="0"/>
                  </a:lnTo>
                  <a:lnTo>
                    <a:pt x="1889306" y="683585"/>
                  </a:lnTo>
                  <a:lnTo>
                    <a:pt x="0" y="68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3072570" y="77656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3907167" y="0"/>
                  </a:moveTo>
                  <a:lnTo>
                    <a:pt x="0" y="0"/>
                  </a:lnTo>
                  <a:lnTo>
                    <a:pt x="0" y="3892959"/>
                  </a:lnTo>
                  <a:lnTo>
                    <a:pt x="3907167" y="3892959"/>
                  </a:lnTo>
                  <a:lnTo>
                    <a:pt x="390716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164067" y="80264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0" y="0"/>
                  </a:moveTo>
                  <a:lnTo>
                    <a:pt x="3907168" y="0"/>
                  </a:lnTo>
                  <a:lnTo>
                    <a:pt x="3907168" y="3892960"/>
                  </a:lnTo>
                  <a:lnTo>
                    <a:pt x="0" y="389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952241" y="307894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0" y="0"/>
                  </a:lnTo>
                  <a:lnTo>
                    <a:pt x="5285040" y="1590577"/>
                  </a:lnTo>
                  <a:lnTo>
                    <a:pt x="0" y="159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1075" b="-245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6718641" y="0"/>
              <a:ext cx="2563039" cy="2521098"/>
            </a:xfrm>
            <a:custGeom>
              <a:avLst/>
              <a:gdLst/>
              <a:ahLst/>
              <a:cxnLst/>
              <a:rect l="l" t="t" r="r" b="b"/>
              <a:pathLst>
                <a:path w="2563039" h="2521098">
                  <a:moveTo>
                    <a:pt x="0" y="0"/>
                  </a:moveTo>
                  <a:lnTo>
                    <a:pt x="2563038" y="0"/>
                  </a:lnTo>
                  <a:lnTo>
                    <a:pt x="2563038" y="2521098"/>
                  </a:lnTo>
                  <a:lnTo>
                    <a:pt x="0" y="2521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675926" y="569772"/>
              <a:ext cx="2306258" cy="834446"/>
            </a:xfrm>
            <a:custGeom>
              <a:avLst/>
              <a:gdLst/>
              <a:ahLst/>
              <a:cxnLst/>
              <a:rect l="l" t="t" r="r" b="b"/>
              <a:pathLst>
                <a:path w="2306258" h="834446">
                  <a:moveTo>
                    <a:pt x="0" y="0"/>
                  </a:moveTo>
                  <a:lnTo>
                    <a:pt x="2306258" y="0"/>
                  </a:lnTo>
                  <a:lnTo>
                    <a:pt x="2306258" y="834446"/>
                  </a:lnTo>
                  <a:lnTo>
                    <a:pt x="0" y="83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6124419" y="1004439"/>
              <a:ext cx="2751744" cy="995631"/>
            </a:xfrm>
            <a:custGeom>
              <a:avLst/>
              <a:gdLst/>
              <a:ahLst/>
              <a:cxnLst/>
              <a:rect l="l" t="t" r="r" b="b"/>
              <a:pathLst>
                <a:path w="2751744" h="995631">
                  <a:moveTo>
                    <a:pt x="0" y="0"/>
                  </a:moveTo>
                  <a:lnTo>
                    <a:pt x="2751744" y="0"/>
                  </a:lnTo>
                  <a:lnTo>
                    <a:pt x="2751744" y="995631"/>
                  </a:lnTo>
                  <a:lnTo>
                    <a:pt x="0" y="99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1907790" y="2325587"/>
              <a:ext cx="4318229" cy="2355398"/>
            </a:xfrm>
            <a:custGeom>
              <a:avLst/>
              <a:gdLst/>
              <a:ahLst/>
              <a:cxnLst/>
              <a:rect l="l" t="t" r="r" b="b"/>
              <a:pathLst>
                <a:path w="4318229" h="2355398">
                  <a:moveTo>
                    <a:pt x="0" y="0"/>
                  </a:moveTo>
                  <a:lnTo>
                    <a:pt x="4318229" y="0"/>
                  </a:lnTo>
                  <a:lnTo>
                    <a:pt x="4318229" y="2355398"/>
                  </a:lnTo>
                  <a:lnTo>
                    <a:pt x="0" y="235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929055" y="2924653"/>
              <a:ext cx="1346826" cy="1730734"/>
            </a:xfrm>
            <a:custGeom>
              <a:avLst/>
              <a:gdLst/>
              <a:ahLst/>
              <a:cxnLst/>
              <a:rect l="l" t="t" r="r" b="b"/>
              <a:pathLst>
                <a:path w="1346826" h="1730734">
                  <a:moveTo>
                    <a:pt x="0" y="0"/>
                  </a:moveTo>
                  <a:lnTo>
                    <a:pt x="1346825" y="0"/>
                  </a:lnTo>
                  <a:lnTo>
                    <a:pt x="1346825" y="1730733"/>
                  </a:lnTo>
                  <a:lnTo>
                    <a:pt x="0" y="1730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11237281" y="274912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1" y="0"/>
                  </a:moveTo>
                  <a:lnTo>
                    <a:pt x="0" y="0"/>
                  </a:lnTo>
                  <a:lnTo>
                    <a:pt x="0" y="1920399"/>
                  </a:lnTo>
                  <a:lnTo>
                    <a:pt x="1239531" y="1920399"/>
                  </a:lnTo>
                  <a:lnTo>
                    <a:pt x="1239531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091134" y="1888560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0" y="0"/>
                  </a:moveTo>
                  <a:lnTo>
                    <a:pt x="1802383" y="0"/>
                  </a:lnTo>
                  <a:lnTo>
                    <a:pt x="1802383" y="2792425"/>
                  </a:lnTo>
                  <a:lnTo>
                    <a:pt x="0" y="279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801248" y="2000070"/>
              <a:ext cx="5729142" cy="2746473"/>
            </a:xfrm>
            <a:custGeom>
              <a:avLst/>
              <a:gdLst/>
              <a:ahLst/>
              <a:cxnLst/>
              <a:rect l="l" t="t" r="r" b="b"/>
              <a:pathLst>
                <a:path w="5729142" h="2746473">
                  <a:moveTo>
                    <a:pt x="0" y="0"/>
                  </a:moveTo>
                  <a:lnTo>
                    <a:pt x="5729142" y="0"/>
                  </a:lnTo>
                  <a:lnTo>
                    <a:pt x="5729142" y="2746472"/>
                  </a:lnTo>
                  <a:lnTo>
                    <a:pt x="0" y="2746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592857" y="1004439"/>
              <a:ext cx="6719327" cy="3665087"/>
            </a:xfrm>
            <a:custGeom>
              <a:avLst/>
              <a:gdLst/>
              <a:ahLst/>
              <a:cxnLst/>
              <a:rect l="l" t="t" r="r" b="b"/>
              <a:pathLst>
                <a:path w="6719327" h="3665087">
                  <a:moveTo>
                    <a:pt x="0" y="0"/>
                  </a:moveTo>
                  <a:lnTo>
                    <a:pt x="6719327" y="0"/>
                  </a:lnTo>
                  <a:lnTo>
                    <a:pt x="6719327" y="3665087"/>
                  </a:lnTo>
                  <a:lnTo>
                    <a:pt x="0" y="36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669664" y="3151597"/>
              <a:ext cx="5130309" cy="1544009"/>
            </a:xfrm>
            <a:custGeom>
              <a:avLst/>
              <a:gdLst/>
              <a:ahLst/>
              <a:cxnLst/>
              <a:rect l="l" t="t" r="r" b="b"/>
              <a:pathLst>
                <a:path w="5130309" h="1544009">
                  <a:moveTo>
                    <a:pt x="0" y="0"/>
                  </a:moveTo>
                  <a:lnTo>
                    <a:pt x="5130309" y="0"/>
                  </a:lnTo>
                  <a:lnTo>
                    <a:pt x="5130309" y="1544010"/>
                  </a:lnTo>
                  <a:lnTo>
                    <a:pt x="0" y="1544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r="-1075" b="-245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2639266"/>
              <a:ext cx="4173387" cy="2000665"/>
            </a:xfrm>
            <a:custGeom>
              <a:avLst/>
              <a:gdLst/>
              <a:ahLst/>
              <a:cxnLst/>
              <a:rect l="l" t="t" r="r" b="b"/>
              <a:pathLst>
                <a:path w="4173387" h="2000665">
                  <a:moveTo>
                    <a:pt x="0" y="0"/>
                  </a:moveTo>
                  <a:lnTo>
                    <a:pt x="4173387" y="0"/>
                  </a:lnTo>
                  <a:lnTo>
                    <a:pt x="4173387" y="2000666"/>
                  </a:lnTo>
                  <a:lnTo>
                    <a:pt x="0" y="200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8883575" y="1620487"/>
              <a:ext cx="1917673" cy="693849"/>
            </a:xfrm>
            <a:custGeom>
              <a:avLst/>
              <a:gdLst/>
              <a:ahLst/>
              <a:cxnLst/>
              <a:rect l="l" t="t" r="r" b="b"/>
              <a:pathLst>
                <a:path w="1917673" h="693849">
                  <a:moveTo>
                    <a:pt x="0" y="0"/>
                  </a:moveTo>
                  <a:lnTo>
                    <a:pt x="1917673" y="0"/>
                  </a:lnTo>
                  <a:lnTo>
                    <a:pt x="1917673" y="693849"/>
                  </a:lnTo>
                  <a:lnTo>
                    <a:pt x="0" y="6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flipH="1">
              <a:off x="18876163" y="277520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0" y="0"/>
                  </a:moveTo>
                  <a:lnTo>
                    <a:pt x="0" y="0"/>
                  </a:lnTo>
                  <a:lnTo>
                    <a:pt x="0" y="1920400"/>
                  </a:lnTo>
                  <a:lnTo>
                    <a:pt x="1239530" y="1920400"/>
                  </a:lnTo>
                  <a:lnTo>
                    <a:pt x="123953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545354" y="2723046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0" y="0"/>
                  </a:moveTo>
                  <a:lnTo>
                    <a:pt x="1239531" y="0"/>
                  </a:lnTo>
                  <a:lnTo>
                    <a:pt x="1239531" y="1920400"/>
                  </a:lnTo>
                  <a:lnTo>
                    <a:pt x="0" y="19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flipH="1">
              <a:off x="1984964" y="1855916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1802383" y="0"/>
                  </a:moveTo>
                  <a:lnTo>
                    <a:pt x="0" y="0"/>
                  </a:lnTo>
                  <a:lnTo>
                    <a:pt x="0" y="2792425"/>
                  </a:lnTo>
                  <a:lnTo>
                    <a:pt x="1802383" y="2792425"/>
                  </a:lnTo>
                  <a:lnTo>
                    <a:pt x="180238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C6CD56D-480E-0DCF-9600-6F0414E56F24}"/>
              </a:ext>
            </a:extLst>
          </p:cNvPr>
          <p:cNvSpPr/>
          <p:nvPr/>
        </p:nvSpPr>
        <p:spPr>
          <a:xfrm>
            <a:off x="-105619" y="5335929"/>
            <a:ext cx="13183565" cy="1736203"/>
          </a:xfrm>
          <a:prstGeom prst="roundRect">
            <a:avLst/>
          </a:prstGeom>
          <a:solidFill>
            <a:srgbClr val="C6C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531E327-46A4-A9F2-4430-88E99CA64D5E}"/>
              </a:ext>
            </a:extLst>
          </p:cNvPr>
          <p:cNvSpPr/>
          <p:nvPr/>
        </p:nvSpPr>
        <p:spPr>
          <a:xfrm>
            <a:off x="4141487" y="3622901"/>
            <a:ext cx="728097" cy="2065871"/>
          </a:xfrm>
          <a:custGeom>
            <a:avLst/>
            <a:gdLst/>
            <a:ahLst/>
            <a:cxnLst/>
            <a:rect l="l" t="t" r="r" b="b"/>
            <a:pathLst>
              <a:path w="728097" h="1272530">
                <a:moveTo>
                  <a:pt x="0" y="0"/>
                </a:moveTo>
                <a:lnTo>
                  <a:pt x="728097" y="0"/>
                </a:lnTo>
                <a:lnTo>
                  <a:pt x="728097" y="1272530"/>
                </a:lnTo>
                <a:lnTo>
                  <a:pt x="0" y="127253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56756" t="-75773" r="-582882" b="-3520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E0D55A50-C764-52CB-B61A-50F82BBD9836}"/>
              </a:ext>
            </a:extLst>
          </p:cNvPr>
          <p:cNvSpPr/>
          <p:nvPr/>
        </p:nvSpPr>
        <p:spPr>
          <a:xfrm>
            <a:off x="2682064" y="4093152"/>
            <a:ext cx="825790" cy="2110878"/>
          </a:xfrm>
          <a:custGeom>
            <a:avLst/>
            <a:gdLst/>
            <a:ahLst/>
            <a:cxnLst/>
            <a:rect l="l" t="t" r="r" b="b"/>
            <a:pathLst>
              <a:path w="2000627" h="1325006">
                <a:moveTo>
                  <a:pt x="0" y="0"/>
                </a:moveTo>
                <a:lnTo>
                  <a:pt x="2000627" y="0"/>
                </a:lnTo>
                <a:lnTo>
                  <a:pt x="2000627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350885" t="-69358" r="-201253" b="-3375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78B2715B-DE3F-1714-3AB5-9CFC4CBE7C85}"/>
              </a:ext>
            </a:extLst>
          </p:cNvPr>
          <p:cNvSpPr/>
          <p:nvPr/>
        </p:nvSpPr>
        <p:spPr>
          <a:xfrm>
            <a:off x="4893865" y="3456049"/>
            <a:ext cx="734657" cy="2048125"/>
          </a:xfrm>
          <a:custGeom>
            <a:avLst/>
            <a:gdLst/>
            <a:ahLst/>
            <a:cxnLst/>
            <a:rect l="l" t="t" r="r" b="b"/>
            <a:pathLst>
              <a:path w="734657" h="1305327">
                <a:moveTo>
                  <a:pt x="0" y="0"/>
                </a:moveTo>
                <a:lnTo>
                  <a:pt x="734656" y="0"/>
                </a:lnTo>
                <a:lnTo>
                  <a:pt x="734656" y="1305327"/>
                </a:lnTo>
                <a:lnTo>
                  <a:pt x="0" y="130532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575000" t="-71356" r="-58035" b="-3432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30797462-02AB-76B4-EFB8-3B735C22D671}"/>
              </a:ext>
            </a:extLst>
          </p:cNvPr>
          <p:cNvSpPr/>
          <p:nvPr/>
        </p:nvSpPr>
        <p:spPr>
          <a:xfrm>
            <a:off x="2063455" y="4774664"/>
            <a:ext cx="760894" cy="1968601"/>
          </a:xfrm>
          <a:custGeom>
            <a:avLst/>
            <a:gdLst/>
            <a:ahLst/>
            <a:cxnLst/>
            <a:rect l="l" t="t" r="r" b="b"/>
            <a:pathLst>
              <a:path w="760894" h="1311887">
                <a:moveTo>
                  <a:pt x="0" y="0"/>
                </a:moveTo>
                <a:lnTo>
                  <a:pt x="760894" y="0"/>
                </a:lnTo>
                <a:lnTo>
                  <a:pt x="760894" y="1311887"/>
                </a:lnTo>
                <a:lnTo>
                  <a:pt x="0" y="1311887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52586" t="-214499" r="-555172" b="-1974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EDB62C9-0DEC-230A-16F5-6C8B6C37BC99}"/>
              </a:ext>
            </a:extLst>
          </p:cNvPr>
          <p:cNvSpPr/>
          <p:nvPr/>
        </p:nvSpPr>
        <p:spPr>
          <a:xfrm>
            <a:off x="1136517" y="4953343"/>
            <a:ext cx="714978" cy="2112060"/>
          </a:xfrm>
          <a:custGeom>
            <a:avLst/>
            <a:gdLst/>
            <a:ahLst/>
            <a:cxnLst/>
            <a:rect l="l" t="t" r="r" b="b"/>
            <a:pathLst>
              <a:path w="714978" h="1265971">
                <a:moveTo>
                  <a:pt x="0" y="0"/>
                </a:moveTo>
                <a:lnTo>
                  <a:pt x="714978" y="0"/>
                </a:lnTo>
                <a:lnTo>
                  <a:pt x="714978" y="1265970"/>
                </a:lnTo>
                <a:lnTo>
                  <a:pt x="0" y="126597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235779" t="-225388" r="-417431" b="-2051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AC44073C-2101-BADD-7270-9A02B7CBB22A}"/>
              </a:ext>
            </a:extLst>
          </p:cNvPr>
          <p:cNvSpPr/>
          <p:nvPr/>
        </p:nvSpPr>
        <p:spPr>
          <a:xfrm>
            <a:off x="11424850" y="4297792"/>
            <a:ext cx="721538" cy="2823427"/>
          </a:xfrm>
          <a:custGeom>
            <a:avLst/>
            <a:gdLst/>
            <a:ahLst/>
            <a:cxnLst/>
            <a:rect l="l" t="t" r="r" b="b"/>
            <a:pathLst>
              <a:path w="721538" h="1272530">
                <a:moveTo>
                  <a:pt x="0" y="0"/>
                </a:moveTo>
                <a:lnTo>
                  <a:pt x="721538" y="0"/>
                </a:lnTo>
                <a:lnTo>
                  <a:pt x="721538" y="1272530"/>
                </a:lnTo>
                <a:lnTo>
                  <a:pt x="0" y="127253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-408181" t="-224226" r="-238181" b="-2036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F093BDC2-AB63-0A85-5B6E-B60D87682267}"/>
              </a:ext>
            </a:extLst>
          </p:cNvPr>
          <p:cNvSpPr/>
          <p:nvPr/>
        </p:nvSpPr>
        <p:spPr>
          <a:xfrm>
            <a:off x="10693752" y="4359963"/>
            <a:ext cx="734657" cy="2539097"/>
          </a:xfrm>
          <a:custGeom>
            <a:avLst/>
            <a:gdLst/>
            <a:ahLst/>
            <a:cxnLst/>
            <a:rect l="l" t="t" r="r" b="b"/>
            <a:pathLst>
              <a:path w="734657" h="1285649">
                <a:moveTo>
                  <a:pt x="0" y="0"/>
                </a:moveTo>
                <a:lnTo>
                  <a:pt x="734656" y="0"/>
                </a:lnTo>
                <a:lnTo>
                  <a:pt x="734656" y="1285649"/>
                </a:lnTo>
                <a:lnTo>
                  <a:pt x="0" y="1285649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-575000" t="-220918" r="-58035" b="-2015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15675CF8-3FFD-852B-6417-CC28DF07C14D}"/>
              </a:ext>
            </a:extLst>
          </p:cNvPr>
          <p:cNvSpPr/>
          <p:nvPr/>
        </p:nvSpPr>
        <p:spPr>
          <a:xfrm>
            <a:off x="9838997" y="3921990"/>
            <a:ext cx="806810" cy="2389594"/>
          </a:xfrm>
          <a:custGeom>
            <a:avLst/>
            <a:gdLst/>
            <a:ahLst/>
            <a:cxnLst/>
            <a:rect l="l" t="t" r="r" b="b"/>
            <a:pathLst>
              <a:path w="806810" h="1331565">
                <a:moveTo>
                  <a:pt x="0" y="0"/>
                </a:moveTo>
                <a:lnTo>
                  <a:pt x="806811" y="0"/>
                </a:lnTo>
                <a:lnTo>
                  <a:pt x="806811" y="1331565"/>
                </a:lnTo>
                <a:lnTo>
                  <a:pt x="0" y="1331565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-46341" t="-358128" r="-521138" b="-463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81C640AD-2396-9C9B-11BB-ADE5F8A36A62}"/>
              </a:ext>
            </a:extLst>
          </p:cNvPr>
          <p:cNvSpPr/>
          <p:nvPr/>
        </p:nvSpPr>
        <p:spPr>
          <a:xfrm>
            <a:off x="8712169" y="3736099"/>
            <a:ext cx="1009088" cy="2564280"/>
          </a:xfrm>
          <a:custGeom>
            <a:avLst/>
            <a:gdLst/>
            <a:ahLst/>
            <a:cxnLst/>
            <a:rect l="l" t="t" r="r" b="b"/>
            <a:pathLst>
              <a:path w="3358430" h="1325006">
                <a:moveTo>
                  <a:pt x="0" y="0"/>
                </a:moveTo>
                <a:lnTo>
                  <a:pt x="3358429" y="0"/>
                </a:lnTo>
                <a:lnTo>
                  <a:pt x="3358429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335724" t="-360891" r="-34352" b="-46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C3B97EE-435F-B614-6195-A76D639121F0}"/>
              </a:ext>
            </a:extLst>
          </p:cNvPr>
          <p:cNvSpPr/>
          <p:nvPr/>
        </p:nvSpPr>
        <p:spPr>
          <a:xfrm>
            <a:off x="5520435" y="2594421"/>
            <a:ext cx="1793775" cy="3022406"/>
          </a:xfrm>
          <a:custGeom>
            <a:avLst/>
            <a:gdLst/>
            <a:ahLst/>
            <a:cxnLst/>
            <a:rect l="l" t="t" r="r" b="b"/>
            <a:pathLst>
              <a:path w="4161409" h="5237027">
                <a:moveTo>
                  <a:pt x="0" y="0"/>
                </a:moveTo>
                <a:lnTo>
                  <a:pt x="4161408" y="0"/>
                </a:lnTo>
                <a:lnTo>
                  <a:pt x="4161408" y="5237027"/>
                </a:lnTo>
                <a:lnTo>
                  <a:pt x="0" y="523702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60C73D35-4DFF-7AFD-EDBF-A49E712F478B}"/>
              </a:ext>
            </a:extLst>
          </p:cNvPr>
          <p:cNvSpPr/>
          <p:nvPr/>
        </p:nvSpPr>
        <p:spPr>
          <a:xfrm>
            <a:off x="7133736" y="3201019"/>
            <a:ext cx="967229" cy="2358932"/>
          </a:xfrm>
          <a:custGeom>
            <a:avLst/>
            <a:gdLst/>
            <a:ahLst/>
            <a:cxnLst/>
            <a:rect l="l" t="t" r="r" b="b"/>
            <a:pathLst>
              <a:path w="3358430" h="1325006">
                <a:moveTo>
                  <a:pt x="0" y="0"/>
                </a:moveTo>
                <a:lnTo>
                  <a:pt x="3358429" y="0"/>
                </a:lnTo>
                <a:lnTo>
                  <a:pt x="3358429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292471" t="-360891" r="-164300" b="-46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265CF7C6-791C-81F1-4A9B-041FADF4C5BA}"/>
              </a:ext>
            </a:extLst>
          </p:cNvPr>
          <p:cNvSpPr/>
          <p:nvPr/>
        </p:nvSpPr>
        <p:spPr>
          <a:xfrm>
            <a:off x="8101023" y="3678075"/>
            <a:ext cx="967228" cy="2170477"/>
          </a:xfrm>
          <a:custGeom>
            <a:avLst/>
            <a:gdLst/>
            <a:ahLst/>
            <a:cxnLst/>
            <a:rect l="l" t="t" r="r" b="b"/>
            <a:pathLst>
              <a:path w="3358430" h="1325006">
                <a:moveTo>
                  <a:pt x="0" y="0"/>
                </a:moveTo>
                <a:lnTo>
                  <a:pt x="3358429" y="0"/>
                </a:lnTo>
                <a:lnTo>
                  <a:pt x="3358429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168861" t="-360891" r="-287910" b="-46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C5AA1FCD-8196-257D-CC2D-8884072DD1C9}"/>
              </a:ext>
            </a:extLst>
          </p:cNvPr>
          <p:cNvSpPr/>
          <p:nvPr/>
        </p:nvSpPr>
        <p:spPr>
          <a:xfrm>
            <a:off x="3387880" y="3696307"/>
            <a:ext cx="834250" cy="2110878"/>
          </a:xfrm>
          <a:custGeom>
            <a:avLst/>
            <a:gdLst/>
            <a:ahLst/>
            <a:cxnLst/>
            <a:rect l="l" t="t" r="r" b="b"/>
            <a:pathLst>
              <a:path w="2000627" h="1325006">
                <a:moveTo>
                  <a:pt x="0" y="0"/>
                </a:moveTo>
                <a:lnTo>
                  <a:pt x="2000627" y="0"/>
                </a:lnTo>
                <a:lnTo>
                  <a:pt x="2000627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202070" t="-68811" r="-343454" b="-33811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7" name="c2 2">
            <a:hlinkClick r:id="" action="ppaction://noaction"/>
            <a:extLst>
              <a:ext uri="{FF2B5EF4-FFF2-40B4-BE49-F238E27FC236}">
                <a16:creationId xmlns:a16="http://schemas.microsoft.com/office/drawing/2014/main" id="{AAFB326B-8782-F7CC-3C19-4E411E2F647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24" y="-1718239"/>
            <a:ext cx="770819" cy="829168"/>
          </a:xfrm>
          <a:prstGeom prst="rect">
            <a:avLst/>
          </a:prstGeom>
        </p:spPr>
      </p:pic>
      <p:pic>
        <p:nvPicPr>
          <p:cNvPr id="38" name="c2 2">
            <a:hlinkClick r:id="" action="ppaction://noaction"/>
            <a:extLst>
              <a:ext uri="{FF2B5EF4-FFF2-40B4-BE49-F238E27FC236}">
                <a16:creationId xmlns:a16="http://schemas.microsoft.com/office/drawing/2014/main" id="{D952C1D7-B453-D4EF-E94E-2BB92B030E5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17" y="-1623984"/>
            <a:ext cx="732800" cy="739117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E5CF001-A3D2-FA2C-1B34-D2C95853AA2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127994" y="-1715929"/>
            <a:ext cx="731631" cy="757153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C13768F-B7AC-046B-CBC7-C96EB123908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-1566698" y="1169478"/>
            <a:ext cx="732801" cy="754840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62E9562D-B430-450E-57FB-1BD62C04059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249237" y="-1358018"/>
            <a:ext cx="748484" cy="779276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E1357116-7F84-3450-0F60-63E63923E0F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-1514400" y="3420725"/>
            <a:ext cx="628207" cy="654051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743070B4-8949-7286-B51D-E86AACAF663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749560" y="3804203"/>
            <a:ext cx="728500" cy="758470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4B55251D-3B46-AA29-8A16-1EE1988B826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263013" y="-1623984"/>
            <a:ext cx="898160" cy="906660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14CFDC67-79BC-2B3D-B4C5-8F95C4A98075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-1735893" y="4152899"/>
            <a:ext cx="763308" cy="833551"/>
          </a:xfrm>
          <a:prstGeom prst="rect">
            <a:avLst/>
          </a:prstGeom>
        </p:spPr>
      </p:pic>
      <p:sp>
        <p:nvSpPr>
          <p:cNvPr id="50" name="Freeform 38">
            <a:extLst>
              <a:ext uri="{FF2B5EF4-FFF2-40B4-BE49-F238E27FC236}">
                <a16:creationId xmlns:a16="http://schemas.microsoft.com/office/drawing/2014/main" id="{B9732BDD-107E-58C7-C804-4C6F83EA81C9}"/>
              </a:ext>
            </a:extLst>
          </p:cNvPr>
          <p:cNvSpPr/>
          <p:nvPr/>
        </p:nvSpPr>
        <p:spPr>
          <a:xfrm>
            <a:off x="12765841" y="-516917"/>
            <a:ext cx="705837" cy="691720"/>
          </a:xfrm>
          <a:custGeom>
            <a:avLst/>
            <a:gdLst/>
            <a:ahLst/>
            <a:cxnLst/>
            <a:rect l="l" t="t" r="r" b="b"/>
            <a:pathLst>
              <a:path w="1058755" h="1037580">
                <a:moveTo>
                  <a:pt x="0" y="0"/>
                </a:moveTo>
                <a:lnTo>
                  <a:pt x="1058754" y="0"/>
                </a:lnTo>
                <a:lnTo>
                  <a:pt x="1058754" y="1037580"/>
                </a:lnTo>
                <a:lnTo>
                  <a:pt x="0" y="103758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38">
            <a:extLst>
              <a:ext uri="{FF2B5EF4-FFF2-40B4-BE49-F238E27FC236}">
                <a16:creationId xmlns:a16="http://schemas.microsoft.com/office/drawing/2014/main" id="{72AE5F17-7D90-F952-5C35-9BD8CCC3A919}"/>
              </a:ext>
            </a:extLst>
          </p:cNvPr>
          <p:cNvSpPr/>
          <p:nvPr/>
        </p:nvSpPr>
        <p:spPr>
          <a:xfrm>
            <a:off x="12465732" y="-1192483"/>
            <a:ext cx="600217" cy="529570"/>
          </a:xfrm>
          <a:custGeom>
            <a:avLst/>
            <a:gdLst/>
            <a:ahLst/>
            <a:cxnLst/>
            <a:rect l="l" t="t" r="r" b="b"/>
            <a:pathLst>
              <a:path w="1058755" h="1037580">
                <a:moveTo>
                  <a:pt x="0" y="0"/>
                </a:moveTo>
                <a:lnTo>
                  <a:pt x="1058754" y="0"/>
                </a:lnTo>
                <a:lnTo>
                  <a:pt x="1058754" y="1037580"/>
                </a:lnTo>
                <a:lnTo>
                  <a:pt x="0" y="103758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38">
            <a:extLst>
              <a:ext uri="{FF2B5EF4-FFF2-40B4-BE49-F238E27FC236}">
                <a16:creationId xmlns:a16="http://schemas.microsoft.com/office/drawing/2014/main" id="{6991625E-A115-E362-4350-04B4BB1D0AEE}"/>
              </a:ext>
            </a:extLst>
          </p:cNvPr>
          <p:cNvSpPr/>
          <p:nvPr/>
        </p:nvSpPr>
        <p:spPr>
          <a:xfrm>
            <a:off x="11772079" y="-633675"/>
            <a:ext cx="469175" cy="476033"/>
          </a:xfrm>
          <a:custGeom>
            <a:avLst/>
            <a:gdLst/>
            <a:ahLst/>
            <a:cxnLst/>
            <a:rect l="l" t="t" r="r" b="b"/>
            <a:pathLst>
              <a:path w="1058755" h="1037580">
                <a:moveTo>
                  <a:pt x="0" y="0"/>
                </a:moveTo>
                <a:lnTo>
                  <a:pt x="1058754" y="0"/>
                </a:lnTo>
                <a:lnTo>
                  <a:pt x="1058754" y="1037580"/>
                </a:lnTo>
                <a:lnTo>
                  <a:pt x="0" y="103758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20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3">
            <a:extLst>
              <a:ext uri="{FF2B5EF4-FFF2-40B4-BE49-F238E27FC236}">
                <a16:creationId xmlns:a16="http://schemas.microsoft.com/office/drawing/2014/main" id="{8C66CF73-4A31-CE12-9D3C-51815C504796}"/>
              </a:ext>
            </a:extLst>
          </p:cNvPr>
          <p:cNvSpPr/>
          <p:nvPr/>
        </p:nvSpPr>
        <p:spPr>
          <a:xfrm>
            <a:off x="-459495" y="3114664"/>
            <a:ext cx="3559076" cy="1223028"/>
          </a:xfrm>
          <a:custGeom>
            <a:avLst/>
            <a:gdLst/>
            <a:ahLst/>
            <a:cxnLst/>
            <a:rect l="l" t="t" r="r" b="b"/>
            <a:pathLst>
              <a:path w="5338614" h="1834542">
                <a:moveTo>
                  <a:pt x="0" y="0"/>
                </a:moveTo>
                <a:lnTo>
                  <a:pt x="5338614" y="0"/>
                </a:lnTo>
                <a:lnTo>
                  <a:pt x="5338614" y="1834542"/>
                </a:lnTo>
                <a:lnTo>
                  <a:pt x="0" y="1834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-5400000">
            <a:off x="1925594" y="-3642815"/>
            <a:ext cx="6858000" cy="13674811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79820" cy="12322525"/>
            </a:xfrm>
            <a:custGeom>
              <a:avLst/>
              <a:gdLst/>
              <a:ahLst/>
              <a:cxnLst/>
              <a:rect l="l" t="t" r="r" b="b"/>
              <a:pathLst>
                <a:path w="6179820" h="12322525">
                  <a:moveTo>
                    <a:pt x="6179820" y="136160"/>
                  </a:moveTo>
                  <a:lnTo>
                    <a:pt x="6179820" y="0"/>
                  </a:lnTo>
                  <a:lnTo>
                    <a:pt x="34143" y="0"/>
                  </a:lnTo>
                  <a:lnTo>
                    <a:pt x="34143" y="68080"/>
                  </a:lnTo>
                  <a:lnTo>
                    <a:pt x="0" y="68080"/>
                  </a:lnTo>
                  <a:lnTo>
                    <a:pt x="0" y="12322525"/>
                  </a:lnTo>
                  <a:lnTo>
                    <a:pt x="68285" y="12322525"/>
                  </a:lnTo>
                  <a:lnTo>
                    <a:pt x="68285" y="9939717"/>
                  </a:lnTo>
                  <a:lnTo>
                    <a:pt x="1229136" y="9939717"/>
                  </a:lnTo>
                  <a:lnTo>
                    <a:pt x="1229136" y="12322525"/>
                  </a:lnTo>
                  <a:lnTo>
                    <a:pt x="1297421" y="12322525"/>
                  </a:lnTo>
                  <a:lnTo>
                    <a:pt x="1297421" y="9939717"/>
                  </a:lnTo>
                  <a:lnTo>
                    <a:pt x="2458271" y="9939717"/>
                  </a:lnTo>
                  <a:lnTo>
                    <a:pt x="2458271" y="12322525"/>
                  </a:lnTo>
                  <a:lnTo>
                    <a:pt x="2526556" y="12322525"/>
                  </a:lnTo>
                  <a:lnTo>
                    <a:pt x="2526556" y="9939717"/>
                  </a:lnTo>
                  <a:lnTo>
                    <a:pt x="3687407" y="9939717"/>
                  </a:lnTo>
                  <a:lnTo>
                    <a:pt x="3687407" y="12322525"/>
                  </a:lnTo>
                  <a:lnTo>
                    <a:pt x="3755692" y="12322525"/>
                  </a:lnTo>
                  <a:lnTo>
                    <a:pt x="3755692" y="9939717"/>
                  </a:lnTo>
                  <a:lnTo>
                    <a:pt x="4916543" y="9939717"/>
                  </a:lnTo>
                  <a:lnTo>
                    <a:pt x="4916543" y="12322525"/>
                  </a:lnTo>
                  <a:lnTo>
                    <a:pt x="4984828" y="12322525"/>
                  </a:lnTo>
                  <a:lnTo>
                    <a:pt x="4984828" y="9939717"/>
                  </a:lnTo>
                  <a:lnTo>
                    <a:pt x="6179820" y="9939717"/>
                  </a:lnTo>
                  <a:lnTo>
                    <a:pt x="6179820" y="9803556"/>
                  </a:lnTo>
                  <a:lnTo>
                    <a:pt x="4984828" y="9803556"/>
                  </a:lnTo>
                  <a:lnTo>
                    <a:pt x="4984828" y="7488827"/>
                  </a:lnTo>
                  <a:lnTo>
                    <a:pt x="6179820" y="7488827"/>
                  </a:lnTo>
                  <a:lnTo>
                    <a:pt x="6179820" y="7352667"/>
                  </a:lnTo>
                  <a:lnTo>
                    <a:pt x="4984828" y="7352667"/>
                  </a:lnTo>
                  <a:lnTo>
                    <a:pt x="4984828" y="5037939"/>
                  </a:lnTo>
                  <a:lnTo>
                    <a:pt x="6179820" y="5037939"/>
                  </a:lnTo>
                  <a:lnTo>
                    <a:pt x="6179820" y="4901778"/>
                  </a:lnTo>
                  <a:lnTo>
                    <a:pt x="4984828" y="4901778"/>
                  </a:lnTo>
                  <a:lnTo>
                    <a:pt x="4984828" y="2587049"/>
                  </a:lnTo>
                  <a:lnTo>
                    <a:pt x="6179820" y="2587049"/>
                  </a:lnTo>
                  <a:lnTo>
                    <a:pt x="6179820" y="2450889"/>
                  </a:lnTo>
                  <a:lnTo>
                    <a:pt x="4984828" y="2450889"/>
                  </a:lnTo>
                  <a:lnTo>
                    <a:pt x="4984828" y="136160"/>
                  </a:lnTo>
                  <a:lnTo>
                    <a:pt x="6179820" y="136160"/>
                  </a:lnTo>
                  <a:close/>
                  <a:moveTo>
                    <a:pt x="1297421" y="2450889"/>
                  </a:moveTo>
                  <a:lnTo>
                    <a:pt x="1297421" y="136160"/>
                  </a:lnTo>
                  <a:lnTo>
                    <a:pt x="2458271" y="136160"/>
                  </a:lnTo>
                  <a:lnTo>
                    <a:pt x="2458271" y="2450889"/>
                  </a:lnTo>
                  <a:lnTo>
                    <a:pt x="1297421" y="2450889"/>
                  </a:lnTo>
                  <a:close/>
                  <a:moveTo>
                    <a:pt x="2458271" y="2587049"/>
                  </a:moveTo>
                  <a:lnTo>
                    <a:pt x="2458271" y="4901778"/>
                  </a:lnTo>
                  <a:lnTo>
                    <a:pt x="1297421" y="4901778"/>
                  </a:lnTo>
                  <a:lnTo>
                    <a:pt x="1297421" y="2587049"/>
                  </a:lnTo>
                  <a:lnTo>
                    <a:pt x="2458271" y="2587049"/>
                  </a:lnTo>
                  <a:close/>
                  <a:moveTo>
                    <a:pt x="1229136" y="2450889"/>
                  </a:moveTo>
                  <a:lnTo>
                    <a:pt x="68285" y="2450889"/>
                  </a:lnTo>
                  <a:lnTo>
                    <a:pt x="68285" y="136160"/>
                  </a:lnTo>
                  <a:lnTo>
                    <a:pt x="1229136" y="136160"/>
                  </a:lnTo>
                  <a:lnTo>
                    <a:pt x="1229136" y="2450889"/>
                  </a:lnTo>
                  <a:close/>
                  <a:moveTo>
                    <a:pt x="1229136" y="2587049"/>
                  </a:moveTo>
                  <a:lnTo>
                    <a:pt x="1229136" y="4901778"/>
                  </a:lnTo>
                  <a:lnTo>
                    <a:pt x="68285" y="4901778"/>
                  </a:lnTo>
                  <a:lnTo>
                    <a:pt x="68285" y="2587049"/>
                  </a:lnTo>
                  <a:lnTo>
                    <a:pt x="1229136" y="2587049"/>
                  </a:lnTo>
                  <a:close/>
                  <a:moveTo>
                    <a:pt x="1229136" y="5037939"/>
                  </a:moveTo>
                  <a:lnTo>
                    <a:pt x="1229136" y="7352667"/>
                  </a:lnTo>
                  <a:lnTo>
                    <a:pt x="68285" y="7352667"/>
                  </a:lnTo>
                  <a:lnTo>
                    <a:pt x="68285" y="5037939"/>
                  </a:lnTo>
                  <a:lnTo>
                    <a:pt x="1229136" y="5037939"/>
                  </a:lnTo>
                  <a:close/>
                  <a:moveTo>
                    <a:pt x="1297421" y="5037939"/>
                  </a:moveTo>
                  <a:lnTo>
                    <a:pt x="2458271" y="5037939"/>
                  </a:lnTo>
                  <a:lnTo>
                    <a:pt x="2458271" y="7352667"/>
                  </a:lnTo>
                  <a:lnTo>
                    <a:pt x="1297421" y="7352667"/>
                  </a:lnTo>
                  <a:lnTo>
                    <a:pt x="1297421" y="5037939"/>
                  </a:lnTo>
                  <a:close/>
                  <a:moveTo>
                    <a:pt x="2526556" y="5037939"/>
                  </a:moveTo>
                  <a:lnTo>
                    <a:pt x="3687407" y="5037939"/>
                  </a:lnTo>
                  <a:lnTo>
                    <a:pt x="3687407" y="7352667"/>
                  </a:lnTo>
                  <a:lnTo>
                    <a:pt x="2526556" y="7352667"/>
                  </a:lnTo>
                  <a:lnTo>
                    <a:pt x="2526556" y="5037939"/>
                  </a:lnTo>
                  <a:close/>
                  <a:moveTo>
                    <a:pt x="2526556" y="4901778"/>
                  </a:moveTo>
                  <a:lnTo>
                    <a:pt x="2526556" y="2587049"/>
                  </a:lnTo>
                  <a:lnTo>
                    <a:pt x="3687407" y="2587049"/>
                  </a:lnTo>
                  <a:lnTo>
                    <a:pt x="3687407" y="4901778"/>
                  </a:lnTo>
                  <a:lnTo>
                    <a:pt x="2526556" y="4901778"/>
                  </a:lnTo>
                  <a:close/>
                  <a:moveTo>
                    <a:pt x="2526556" y="2450889"/>
                  </a:moveTo>
                  <a:lnTo>
                    <a:pt x="2526556" y="136160"/>
                  </a:lnTo>
                  <a:lnTo>
                    <a:pt x="3687407" y="136160"/>
                  </a:lnTo>
                  <a:lnTo>
                    <a:pt x="3687407" y="2450889"/>
                  </a:lnTo>
                  <a:lnTo>
                    <a:pt x="2526556" y="2450889"/>
                  </a:lnTo>
                  <a:close/>
                  <a:moveTo>
                    <a:pt x="68285" y="9803556"/>
                  </a:moveTo>
                  <a:lnTo>
                    <a:pt x="68285" y="7488827"/>
                  </a:lnTo>
                  <a:lnTo>
                    <a:pt x="1229136" y="7488827"/>
                  </a:lnTo>
                  <a:lnTo>
                    <a:pt x="1229136" y="9803556"/>
                  </a:lnTo>
                  <a:lnTo>
                    <a:pt x="68285" y="9803556"/>
                  </a:lnTo>
                  <a:close/>
                  <a:moveTo>
                    <a:pt x="1297421" y="9803556"/>
                  </a:moveTo>
                  <a:lnTo>
                    <a:pt x="1297421" y="7488827"/>
                  </a:lnTo>
                  <a:lnTo>
                    <a:pt x="2458271" y="7488827"/>
                  </a:lnTo>
                  <a:lnTo>
                    <a:pt x="2458271" y="9803556"/>
                  </a:lnTo>
                  <a:lnTo>
                    <a:pt x="1297421" y="9803556"/>
                  </a:lnTo>
                  <a:close/>
                  <a:moveTo>
                    <a:pt x="2526556" y="9803556"/>
                  </a:moveTo>
                  <a:lnTo>
                    <a:pt x="2526556" y="7488827"/>
                  </a:lnTo>
                  <a:lnTo>
                    <a:pt x="3687407" y="7488827"/>
                  </a:lnTo>
                  <a:lnTo>
                    <a:pt x="3687407" y="9803556"/>
                  </a:lnTo>
                  <a:lnTo>
                    <a:pt x="2526556" y="9803556"/>
                  </a:lnTo>
                  <a:close/>
                  <a:moveTo>
                    <a:pt x="4916543" y="9803556"/>
                  </a:moveTo>
                  <a:lnTo>
                    <a:pt x="3755692" y="9803556"/>
                  </a:lnTo>
                  <a:lnTo>
                    <a:pt x="3755692" y="7488827"/>
                  </a:lnTo>
                  <a:lnTo>
                    <a:pt x="4916543" y="7488827"/>
                  </a:lnTo>
                  <a:lnTo>
                    <a:pt x="4916543" y="9803556"/>
                  </a:lnTo>
                  <a:close/>
                  <a:moveTo>
                    <a:pt x="4916543" y="7352667"/>
                  </a:moveTo>
                  <a:lnTo>
                    <a:pt x="3755692" y="7352667"/>
                  </a:lnTo>
                  <a:lnTo>
                    <a:pt x="3755692" y="5037939"/>
                  </a:lnTo>
                  <a:lnTo>
                    <a:pt x="4916543" y="5037939"/>
                  </a:lnTo>
                  <a:lnTo>
                    <a:pt x="4916543" y="7352667"/>
                  </a:lnTo>
                  <a:close/>
                  <a:moveTo>
                    <a:pt x="4916543" y="4901778"/>
                  </a:moveTo>
                  <a:lnTo>
                    <a:pt x="3755692" y="4901778"/>
                  </a:lnTo>
                  <a:lnTo>
                    <a:pt x="3755692" y="2587049"/>
                  </a:lnTo>
                  <a:lnTo>
                    <a:pt x="4916543" y="2587049"/>
                  </a:lnTo>
                  <a:lnTo>
                    <a:pt x="4916543" y="4901778"/>
                  </a:lnTo>
                  <a:close/>
                  <a:moveTo>
                    <a:pt x="4916543" y="2450889"/>
                  </a:moveTo>
                  <a:lnTo>
                    <a:pt x="3755692" y="2450889"/>
                  </a:lnTo>
                  <a:lnTo>
                    <a:pt x="3755692" y="136160"/>
                  </a:lnTo>
                  <a:lnTo>
                    <a:pt x="4916543" y="136160"/>
                  </a:lnTo>
                  <a:lnTo>
                    <a:pt x="4916543" y="2450889"/>
                  </a:lnTo>
                  <a:close/>
                </a:path>
              </a:pathLst>
            </a:custGeom>
            <a:solidFill>
              <a:srgbClr val="249DD6">
                <a:alpha val="1098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5400000" flipH="1" flipV="1">
            <a:off x="1820807" y="6600396"/>
            <a:ext cx="2387737" cy="1716187"/>
          </a:xfrm>
          <a:custGeom>
            <a:avLst/>
            <a:gdLst/>
            <a:ahLst/>
            <a:cxnLst/>
            <a:rect l="l" t="t" r="r" b="b"/>
            <a:pathLst>
              <a:path w="3581606" h="2574280">
                <a:moveTo>
                  <a:pt x="3581606" y="2574280"/>
                </a:moveTo>
                <a:lnTo>
                  <a:pt x="0" y="2574280"/>
                </a:lnTo>
                <a:lnTo>
                  <a:pt x="0" y="0"/>
                </a:lnTo>
                <a:lnTo>
                  <a:pt x="3581606" y="0"/>
                </a:lnTo>
                <a:lnTo>
                  <a:pt x="3581606" y="25742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177320" y="0"/>
            <a:ext cx="1014680" cy="1008341"/>
          </a:xfrm>
          <a:custGeom>
            <a:avLst/>
            <a:gdLst/>
            <a:ahLst/>
            <a:cxnLst/>
            <a:rect l="l" t="t" r="r" b="b"/>
            <a:pathLst>
              <a:path w="2706559" h="2775958">
                <a:moveTo>
                  <a:pt x="0" y="0"/>
                </a:moveTo>
                <a:lnTo>
                  <a:pt x="2706559" y="0"/>
                </a:lnTo>
                <a:lnTo>
                  <a:pt x="2706559" y="2775958"/>
                </a:lnTo>
                <a:lnTo>
                  <a:pt x="0" y="27759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5202397" y="2740208"/>
            <a:ext cx="3608746" cy="1358201"/>
          </a:xfrm>
          <a:custGeom>
            <a:avLst/>
            <a:gdLst/>
            <a:ahLst/>
            <a:cxnLst/>
            <a:rect l="l" t="t" r="r" b="b"/>
            <a:pathLst>
              <a:path w="5413119" h="2037301">
                <a:moveTo>
                  <a:pt x="0" y="0"/>
                </a:moveTo>
                <a:lnTo>
                  <a:pt x="5413119" y="0"/>
                </a:lnTo>
                <a:lnTo>
                  <a:pt x="5413119" y="2037301"/>
                </a:lnTo>
                <a:lnTo>
                  <a:pt x="0" y="20373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686008" y="3727249"/>
            <a:ext cx="3032777" cy="1983317"/>
          </a:xfrm>
          <a:custGeom>
            <a:avLst/>
            <a:gdLst/>
            <a:ahLst/>
            <a:cxnLst/>
            <a:rect l="l" t="t" r="r" b="b"/>
            <a:pathLst>
              <a:path w="4549166" h="2974975">
                <a:moveTo>
                  <a:pt x="0" y="0"/>
                </a:moveTo>
                <a:lnTo>
                  <a:pt x="4549166" y="0"/>
                </a:lnTo>
                <a:lnTo>
                  <a:pt x="4549166" y="2974975"/>
                </a:lnTo>
                <a:lnTo>
                  <a:pt x="0" y="2974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02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885458" y="3194591"/>
            <a:ext cx="3608746" cy="1358201"/>
          </a:xfrm>
          <a:custGeom>
            <a:avLst/>
            <a:gdLst/>
            <a:ahLst/>
            <a:cxnLst/>
            <a:rect l="l" t="t" r="r" b="b"/>
            <a:pathLst>
              <a:path w="5413119" h="2037301">
                <a:moveTo>
                  <a:pt x="0" y="0"/>
                </a:moveTo>
                <a:lnTo>
                  <a:pt x="5413119" y="0"/>
                </a:lnTo>
                <a:lnTo>
                  <a:pt x="5413119" y="2037301"/>
                </a:lnTo>
                <a:lnTo>
                  <a:pt x="0" y="20373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8240354" y="3727249"/>
            <a:ext cx="3608746" cy="1358201"/>
          </a:xfrm>
          <a:custGeom>
            <a:avLst/>
            <a:gdLst/>
            <a:ahLst/>
            <a:cxnLst/>
            <a:rect l="l" t="t" r="r" b="b"/>
            <a:pathLst>
              <a:path w="5413119" h="2037301">
                <a:moveTo>
                  <a:pt x="5413119" y="0"/>
                </a:moveTo>
                <a:lnTo>
                  <a:pt x="0" y="0"/>
                </a:lnTo>
                <a:lnTo>
                  <a:pt x="0" y="2037301"/>
                </a:lnTo>
                <a:lnTo>
                  <a:pt x="5413119" y="2037301"/>
                </a:lnTo>
                <a:lnTo>
                  <a:pt x="541311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8482" y="-15674"/>
            <a:ext cx="2499713" cy="686278"/>
          </a:xfrm>
          <a:custGeom>
            <a:avLst/>
            <a:gdLst/>
            <a:ahLst/>
            <a:cxnLst/>
            <a:rect l="l" t="t" r="r" b="b"/>
            <a:pathLst>
              <a:path w="3749569" h="2427846">
                <a:moveTo>
                  <a:pt x="0" y="0"/>
                </a:moveTo>
                <a:lnTo>
                  <a:pt x="3749570" y="0"/>
                </a:lnTo>
                <a:lnTo>
                  <a:pt x="3749570" y="2427846"/>
                </a:lnTo>
                <a:lnTo>
                  <a:pt x="0" y="2427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1358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385745" y="508761"/>
            <a:ext cx="2499713" cy="710695"/>
          </a:xfrm>
          <a:custGeom>
            <a:avLst/>
            <a:gdLst/>
            <a:ahLst/>
            <a:cxnLst/>
            <a:rect l="l" t="t" r="r" b="b"/>
            <a:pathLst>
              <a:path w="3749569" h="2427846">
                <a:moveTo>
                  <a:pt x="0" y="0"/>
                </a:moveTo>
                <a:lnTo>
                  <a:pt x="3749569" y="0"/>
                </a:lnTo>
                <a:lnTo>
                  <a:pt x="3749569" y="2427845"/>
                </a:lnTo>
                <a:lnTo>
                  <a:pt x="0" y="2427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12774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488763" y="3173194"/>
            <a:ext cx="3559076" cy="1223028"/>
          </a:xfrm>
          <a:custGeom>
            <a:avLst/>
            <a:gdLst/>
            <a:ahLst/>
            <a:cxnLst/>
            <a:rect l="l" t="t" r="r" b="b"/>
            <a:pathLst>
              <a:path w="5338614" h="1834542">
                <a:moveTo>
                  <a:pt x="0" y="0"/>
                </a:moveTo>
                <a:lnTo>
                  <a:pt x="5338614" y="0"/>
                </a:lnTo>
                <a:lnTo>
                  <a:pt x="5338614" y="1834542"/>
                </a:lnTo>
                <a:lnTo>
                  <a:pt x="0" y="1834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4276966">
            <a:off x="2156582" y="5845582"/>
            <a:ext cx="913436" cy="419039"/>
          </a:xfrm>
          <a:custGeom>
            <a:avLst/>
            <a:gdLst/>
            <a:ahLst/>
            <a:cxnLst/>
            <a:rect l="l" t="t" r="r" b="b"/>
            <a:pathLst>
              <a:path w="1370154" h="628558">
                <a:moveTo>
                  <a:pt x="0" y="0"/>
                </a:moveTo>
                <a:lnTo>
                  <a:pt x="1370154" y="0"/>
                </a:lnTo>
                <a:lnTo>
                  <a:pt x="1370154" y="628558"/>
                </a:lnTo>
                <a:lnTo>
                  <a:pt x="0" y="6285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617217" y="4691552"/>
            <a:ext cx="1333274" cy="1309033"/>
          </a:xfrm>
          <a:custGeom>
            <a:avLst/>
            <a:gdLst/>
            <a:ahLst/>
            <a:cxnLst/>
            <a:rect l="l" t="t" r="r" b="b"/>
            <a:pathLst>
              <a:path w="1999911" h="1963549">
                <a:moveTo>
                  <a:pt x="0" y="0"/>
                </a:moveTo>
                <a:lnTo>
                  <a:pt x="1999911" y="0"/>
                </a:lnTo>
                <a:lnTo>
                  <a:pt x="1999911" y="1963549"/>
                </a:lnTo>
                <a:lnTo>
                  <a:pt x="0" y="19635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356330" y="5030590"/>
            <a:ext cx="1844875" cy="1308184"/>
          </a:xfrm>
          <a:custGeom>
            <a:avLst/>
            <a:gdLst/>
            <a:ahLst/>
            <a:cxnLst/>
            <a:rect l="l" t="t" r="r" b="b"/>
            <a:pathLst>
              <a:path w="2767312" h="1962276">
                <a:moveTo>
                  <a:pt x="0" y="0"/>
                </a:moveTo>
                <a:lnTo>
                  <a:pt x="2767312" y="0"/>
                </a:lnTo>
                <a:lnTo>
                  <a:pt x="2767312" y="1962275"/>
                </a:lnTo>
                <a:lnTo>
                  <a:pt x="0" y="19622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7941383" y="79823"/>
            <a:ext cx="2138125" cy="590781"/>
          </a:xfrm>
          <a:custGeom>
            <a:avLst/>
            <a:gdLst/>
            <a:ahLst/>
            <a:cxnLst/>
            <a:rect l="l" t="t" r="r" b="b"/>
            <a:pathLst>
              <a:path w="3207187" h="886171">
                <a:moveTo>
                  <a:pt x="0" y="0"/>
                </a:moveTo>
                <a:lnTo>
                  <a:pt x="3207187" y="0"/>
                </a:lnTo>
                <a:lnTo>
                  <a:pt x="3207187" y="886171"/>
                </a:lnTo>
                <a:lnTo>
                  <a:pt x="0" y="886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1343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3B23A8-CAA6-CB3A-4043-F5755B3C0D52}"/>
              </a:ext>
            </a:extLst>
          </p:cNvPr>
          <p:cNvSpPr/>
          <p:nvPr/>
        </p:nvSpPr>
        <p:spPr>
          <a:xfrm>
            <a:off x="-838672" y="3586079"/>
            <a:ext cx="3559076" cy="1223028"/>
          </a:xfrm>
          <a:custGeom>
            <a:avLst/>
            <a:gdLst/>
            <a:ahLst/>
            <a:cxnLst/>
            <a:rect l="l" t="t" r="r" b="b"/>
            <a:pathLst>
              <a:path w="5338614" h="1834542">
                <a:moveTo>
                  <a:pt x="0" y="0"/>
                </a:moveTo>
                <a:lnTo>
                  <a:pt x="5338614" y="0"/>
                </a:lnTo>
                <a:lnTo>
                  <a:pt x="5338614" y="1834542"/>
                </a:lnTo>
                <a:lnTo>
                  <a:pt x="0" y="1834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E7BE72E3-63AB-204C-A5AF-E939252E7034}"/>
              </a:ext>
            </a:extLst>
          </p:cNvPr>
          <p:cNvSpPr/>
          <p:nvPr/>
        </p:nvSpPr>
        <p:spPr>
          <a:xfrm>
            <a:off x="1546954" y="1788061"/>
            <a:ext cx="3559076" cy="1223028"/>
          </a:xfrm>
          <a:custGeom>
            <a:avLst/>
            <a:gdLst/>
            <a:ahLst/>
            <a:cxnLst/>
            <a:rect l="l" t="t" r="r" b="b"/>
            <a:pathLst>
              <a:path w="5338614" h="1834542">
                <a:moveTo>
                  <a:pt x="0" y="0"/>
                </a:moveTo>
                <a:lnTo>
                  <a:pt x="5338614" y="0"/>
                </a:lnTo>
                <a:lnTo>
                  <a:pt x="5338614" y="1834542"/>
                </a:lnTo>
                <a:lnTo>
                  <a:pt x="0" y="1834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A1447B9C-41A7-5F3B-2F9F-D86AF420E873}"/>
              </a:ext>
            </a:extLst>
          </p:cNvPr>
          <p:cNvSpPr/>
          <p:nvPr/>
        </p:nvSpPr>
        <p:spPr>
          <a:xfrm>
            <a:off x="2294564" y="1862527"/>
            <a:ext cx="562079" cy="730063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07B9A19B-2364-8640-E966-C772F32BC781}"/>
              </a:ext>
            </a:extLst>
          </p:cNvPr>
          <p:cNvSpPr/>
          <p:nvPr/>
        </p:nvSpPr>
        <p:spPr>
          <a:xfrm>
            <a:off x="2783703" y="1461747"/>
            <a:ext cx="626144" cy="94928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id="{7D5BB234-E73A-7881-16DE-6720DF91514A}"/>
              </a:ext>
            </a:extLst>
          </p:cNvPr>
          <p:cNvSpPr/>
          <p:nvPr/>
        </p:nvSpPr>
        <p:spPr>
          <a:xfrm>
            <a:off x="70919" y="3168186"/>
            <a:ext cx="462556" cy="69386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AutoShape 5">
            <a:extLst>
              <a:ext uri="{FF2B5EF4-FFF2-40B4-BE49-F238E27FC236}">
                <a16:creationId xmlns:a16="http://schemas.microsoft.com/office/drawing/2014/main" id="{9A5461A2-E481-37CF-E60A-3F14EE4D7256}"/>
              </a:ext>
            </a:extLst>
          </p:cNvPr>
          <p:cNvSpPr/>
          <p:nvPr/>
        </p:nvSpPr>
        <p:spPr>
          <a:xfrm>
            <a:off x="4380252" y="5243637"/>
            <a:ext cx="4322787" cy="1695023"/>
          </a:xfrm>
          <a:prstGeom prst="rect">
            <a:avLst/>
          </a:prstGeom>
          <a:solidFill>
            <a:srgbClr val="FDE0A0"/>
          </a:solidFill>
        </p:spPr>
        <p:txBody>
          <a:bodyPr/>
          <a:lstStyle/>
          <a:p>
            <a:endParaRPr lang="en-US"/>
          </a:p>
        </p:txBody>
      </p:sp>
      <p:sp>
        <p:nvSpPr>
          <p:cNvPr id="52" name="AutoShape 6">
            <a:extLst>
              <a:ext uri="{FF2B5EF4-FFF2-40B4-BE49-F238E27FC236}">
                <a16:creationId xmlns:a16="http://schemas.microsoft.com/office/drawing/2014/main" id="{A1AE16F5-79DE-26AB-E2DF-45DBBAB6673C}"/>
              </a:ext>
            </a:extLst>
          </p:cNvPr>
          <p:cNvSpPr/>
          <p:nvPr/>
        </p:nvSpPr>
        <p:spPr>
          <a:xfrm>
            <a:off x="6933346" y="4436821"/>
            <a:ext cx="3303902" cy="2421179"/>
          </a:xfrm>
          <a:prstGeom prst="rect">
            <a:avLst/>
          </a:prstGeom>
          <a:solidFill>
            <a:srgbClr val="FDE0A0"/>
          </a:solidFill>
        </p:spPr>
        <p:txBody>
          <a:bodyPr/>
          <a:lstStyle/>
          <a:p>
            <a:endParaRPr lang="en-US"/>
          </a:p>
        </p:txBody>
      </p:sp>
      <p:sp>
        <p:nvSpPr>
          <p:cNvPr id="53" name="AutoShape 7">
            <a:extLst>
              <a:ext uri="{FF2B5EF4-FFF2-40B4-BE49-F238E27FC236}">
                <a16:creationId xmlns:a16="http://schemas.microsoft.com/office/drawing/2014/main" id="{D7A99E47-703C-206C-AD10-E29ADDF4414D}"/>
              </a:ext>
            </a:extLst>
          </p:cNvPr>
          <p:cNvSpPr/>
          <p:nvPr/>
        </p:nvSpPr>
        <p:spPr>
          <a:xfrm>
            <a:off x="9284571" y="4774582"/>
            <a:ext cx="2069435" cy="2633133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en-US"/>
          </a:p>
        </p:txBody>
      </p:sp>
      <p:sp>
        <p:nvSpPr>
          <p:cNvPr id="54" name="AutoShape 8">
            <a:extLst>
              <a:ext uri="{FF2B5EF4-FFF2-40B4-BE49-F238E27FC236}">
                <a16:creationId xmlns:a16="http://schemas.microsoft.com/office/drawing/2014/main" id="{AC452E06-F1BC-A350-FB11-71C34DFAF337}"/>
              </a:ext>
            </a:extLst>
          </p:cNvPr>
          <p:cNvSpPr/>
          <p:nvPr/>
        </p:nvSpPr>
        <p:spPr>
          <a:xfrm>
            <a:off x="10225442" y="4436266"/>
            <a:ext cx="2150493" cy="2502393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en-US"/>
          </a:p>
        </p:txBody>
      </p:sp>
      <p:sp>
        <p:nvSpPr>
          <p:cNvPr id="55" name="AutoShape 9">
            <a:extLst>
              <a:ext uri="{FF2B5EF4-FFF2-40B4-BE49-F238E27FC236}">
                <a16:creationId xmlns:a16="http://schemas.microsoft.com/office/drawing/2014/main" id="{40D4B770-6E1C-F541-E362-DCFFA8C2FE74}"/>
              </a:ext>
            </a:extLst>
          </p:cNvPr>
          <p:cNvSpPr/>
          <p:nvPr/>
        </p:nvSpPr>
        <p:spPr>
          <a:xfrm>
            <a:off x="9632565" y="-15164"/>
            <a:ext cx="2603357" cy="2538141"/>
          </a:xfrm>
          <a:prstGeom prst="rect">
            <a:avLst/>
          </a:prstGeom>
          <a:solidFill>
            <a:srgbClr val="FFCE5C"/>
          </a:solidFill>
        </p:spPr>
        <p:txBody>
          <a:bodyPr/>
          <a:lstStyle/>
          <a:p>
            <a:endParaRPr lang="en-US"/>
          </a:p>
        </p:txBody>
      </p:sp>
      <p:sp>
        <p:nvSpPr>
          <p:cNvPr id="56" name="Freeform 10">
            <a:extLst>
              <a:ext uri="{FF2B5EF4-FFF2-40B4-BE49-F238E27FC236}">
                <a16:creationId xmlns:a16="http://schemas.microsoft.com/office/drawing/2014/main" id="{D303AF5B-2DF6-2703-781F-A69C06613B83}"/>
              </a:ext>
            </a:extLst>
          </p:cNvPr>
          <p:cNvSpPr/>
          <p:nvPr/>
        </p:nvSpPr>
        <p:spPr>
          <a:xfrm flipH="1">
            <a:off x="7195405" y="4512766"/>
            <a:ext cx="3385389" cy="2980096"/>
          </a:xfrm>
          <a:custGeom>
            <a:avLst/>
            <a:gdLst>
              <a:gd name="connsiteX0" fmla="*/ 5078085 w 5078086"/>
              <a:gd name="connsiteY0" fmla="*/ 0 h 4470144"/>
              <a:gd name="connsiteX1" fmla="*/ 0 w 5078086"/>
              <a:gd name="connsiteY1" fmla="*/ 0 h 4470144"/>
              <a:gd name="connsiteX2" fmla="*/ 43863 w 5078086"/>
              <a:gd name="connsiteY2" fmla="*/ 781321 h 4470144"/>
              <a:gd name="connsiteX3" fmla="*/ 0 w 5078086"/>
              <a:gd name="connsiteY3" fmla="*/ 4470144 h 4470144"/>
              <a:gd name="connsiteX4" fmla="*/ 5078085 w 5078086"/>
              <a:gd name="connsiteY4" fmla="*/ 4470144 h 4470144"/>
              <a:gd name="connsiteX5" fmla="*/ 5078085 w 5078086"/>
              <a:gd name="connsiteY5" fmla="*/ 0 h 4470144"/>
              <a:gd name="connsiteX0" fmla="*/ 5078085 w 5078084"/>
              <a:gd name="connsiteY0" fmla="*/ 0 h 4470144"/>
              <a:gd name="connsiteX1" fmla="*/ 0 w 5078084"/>
              <a:gd name="connsiteY1" fmla="*/ 0 h 4470144"/>
              <a:gd name="connsiteX2" fmla="*/ 43863 w 5078084"/>
              <a:gd name="connsiteY2" fmla="*/ 737780 h 4470144"/>
              <a:gd name="connsiteX3" fmla="*/ 0 w 5078084"/>
              <a:gd name="connsiteY3" fmla="*/ 4470144 h 4470144"/>
              <a:gd name="connsiteX4" fmla="*/ 5078085 w 5078084"/>
              <a:gd name="connsiteY4" fmla="*/ 4470144 h 4470144"/>
              <a:gd name="connsiteX5" fmla="*/ 5078085 w 5078084"/>
              <a:gd name="connsiteY5" fmla="*/ 0 h 447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78084" h="4470144">
                <a:moveTo>
                  <a:pt x="5078085" y="0"/>
                </a:moveTo>
                <a:lnTo>
                  <a:pt x="0" y="0"/>
                </a:lnTo>
                <a:cubicBezTo>
                  <a:pt x="107" y="238669"/>
                  <a:pt x="43756" y="499111"/>
                  <a:pt x="43863" y="737780"/>
                </a:cubicBez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7" name="AutoShape 11">
            <a:extLst>
              <a:ext uri="{FF2B5EF4-FFF2-40B4-BE49-F238E27FC236}">
                <a16:creationId xmlns:a16="http://schemas.microsoft.com/office/drawing/2014/main" id="{E1402BE6-B8E3-D8D1-C82F-1898135D7503}"/>
              </a:ext>
            </a:extLst>
          </p:cNvPr>
          <p:cNvSpPr/>
          <p:nvPr/>
        </p:nvSpPr>
        <p:spPr>
          <a:xfrm>
            <a:off x="10225442" y="2493903"/>
            <a:ext cx="2143840" cy="1942918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en-US"/>
          </a:p>
        </p:txBody>
      </p:sp>
      <p:sp>
        <p:nvSpPr>
          <p:cNvPr id="58" name="Freeform 12">
            <a:extLst>
              <a:ext uri="{FF2B5EF4-FFF2-40B4-BE49-F238E27FC236}">
                <a16:creationId xmlns:a16="http://schemas.microsoft.com/office/drawing/2014/main" id="{8F23B524-D0FD-2867-9012-80EA37F5C191}"/>
              </a:ext>
            </a:extLst>
          </p:cNvPr>
          <p:cNvSpPr/>
          <p:nvPr/>
        </p:nvSpPr>
        <p:spPr>
          <a:xfrm>
            <a:off x="7854661" y="5528733"/>
            <a:ext cx="875323" cy="1124831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13">
            <a:extLst>
              <a:ext uri="{FF2B5EF4-FFF2-40B4-BE49-F238E27FC236}">
                <a16:creationId xmlns:a16="http://schemas.microsoft.com/office/drawing/2014/main" id="{A7E86928-CAEB-324B-D166-039D2C92ECBF}"/>
              </a:ext>
            </a:extLst>
          </p:cNvPr>
          <p:cNvSpPr/>
          <p:nvPr/>
        </p:nvSpPr>
        <p:spPr>
          <a:xfrm rot="10800000">
            <a:off x="6289685" y="2523532"/>
            <a:ext cx="956645" cy="1913289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AutoShape 14">
            <a:extLst>
              <a:ext uri="{FF2B5EF4-FFF2-40B4-BE49-F238E27FC236}">
                <a16:creationId xmlns:a16="http://schemas.microsoft.com/office/drawing/2014/main" id="{37634548-79CC-00B7-14EF-CA6D6D146D18}"/>
              </a:ext>
            </a:extLst>
          </p:cNvPr>
          <p:cNvSpPr/>
          <p:nvPr/>
        </p:nvSpPr>
        <p:spPr>
          <a:xfrm>
            <a:off x="7234524" y="2523532"/>
            <a:ext cx="2990918" cy="1913289"/>
          </a:xfrm>
          <a:prstGeom prst="rect">
            <a:avLst/>
          </a:prstGeom>
          <a:solidFill>
            <a:srgbClr val="6BB9D4"/>
          </a:solidFill>
        </p:spPr>
        <p:txBody>
          <a:bodyPr/>
          <a:lstStyle/>
          <a:p>
            <a:endParaRPr lang="en-US"/>
          </a:p>
        </p:txBody>
      </p:sp>
      <p:sp>
        <p:nvSpPr>
          <p:cNvPr id="61" name="Freeform 15">
            <a:extLst>
              <a:ext uri="{FF2B5EF4-FFF2-40B4-BE49-F238E27FC236}">
                <a16:creationId xmlns:a16="http://schemas.microsoft.com/office/drawing/2014/main" id="{E9BB4A7C-07CD-654F-C124-5E3DEA7E4B65}"/>
              </a:ext>
            </a:extLst>
          </p:cNvPr>
          <p:cNvSpPr/>
          <p:nvPr/>
        </p:nvSpPr>
        <p:spPr>
          <a:xfrm rot="10800000">
            <a:off x="8861858" y="-15165"/>
            <a:ext cx="989774" cy="2545699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16">
            <a:extLst>
              <a:ext uri="{FF2B5EF4-FFF2-40B4-BE49-F238E27FC236}">
                <a16:creationId xmlns:a16="http://schemas.microsoft.com/office/drawing/2014/main" id="{F53BC7BE-F3C8-A000-DCF9-35FCB6C58F39}"/>
              </a:ext>
            </a:extLst>
          </p:cNvPr>
          <p:cNvSpPr/>
          <p:nvPr/>
        </p:nvSpPr>
        <p:spPr>
          <a:xfrm>
            <a:off x="9765926" y="4102695"/>
            <a:ext cx="3385389" cy="2980097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17">
            <a:extLst>
              <a:ext uri="{FF2B5EF4-FFF2-40B4-BE49-F238E27FC236}">
                <a16:creationId xmlns:a16="http://schemas.microsoft.com/office/drawing/2014/main" id="{AC4FB743-3003-8B65-B5E8-EF103AA61026}"/>
              </a:ext>
            </a:extLst>
          </p:cNvPr>
          <p:cNvSpPr/>
          <p:nvPr/>
        </p:nvSpPr>
        <p:spPr>
          <a:xfrm>
            <a:off x="8901525" y="5092566"/>
            <a:ext cx="723736" cy="930035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18">
            <a:extLst>
              <a:ext uri="{FF2B5EF4-FFF2-40B4-BE49-F238E27FC236}">
                <a16:creationId xmlns:a16="http://schemas.microsoft.com/office/drawing/2014/main" id="{9697B81F-856C-FCBB-3B23-A99B2A25182D}"/>
              </a:ext>
            </a:extLst>
          </p:cNvPr>
          <p:cNvSpPr/>
          <p:nvPr/>
        </p:nvSpPr>
        <p:spPr>
          <a:xfrm>
            <a:off x="9364175" y="1455948"/>
            <a:ext cx="3005107" cy="299418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19">
            <a:extLst>
              <a:ext uri="{FF2B5EF4-FFF2-40B4-BE49-F238E27FC236}">
                <a16:creationId xmlns:a16="http://schemas.microsoft.com/office/drawing/2014/main" id="{0F5FACDB-55FC-43C8-0DC1-9FF91C1262C4}"/>
              </a:ext>
            </a:extLst>
          </p:cNvPr>
          <p:cNvSpPr/>
          <p:nvPr/>
        </p:nvSpPr>
        <p:spPr>
          <a:xfrm>
            <a:off x="6786139" y="3618010"/>
            <a:ext cx="4064867" cy="1223355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r="-1075" b="-245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20">
            <a:extLst>
              <a:ext uri="{FF2B5EF4-FFF2-40B4-BE49-F238E27FC236}">
                <a16:creationId xmlns:a16="http://schemas.microsoft.com/office/drawing/2014/main" id="{DBE17D96-DD80-487F-1D96-6C8EA3E45B80}"/>
              </a:ext>
            </a:extLst>
          </p:cNvPr>
          <p:cNvSpPr/>
          <p:nvPr/>
        </p:nvSpPr>
        <p:spPr>
          <a:xfrm>
            <a:off x="7501244" y="654078"/>
            <a:ext cx="2264682" cy="2227623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21">
            <a:extLst>
              <a:ext uri="{FF2B5EF4-FFF2-40B4-BE49-F238E27FC236}">
                <a16:creationId xmlns:a16="http://schemas.microsoft.com/office/drawing/2014/main" id="{33E7159A-702A-0B9C-3397-472A23654879}"/>
              </a:ext>
            </a:extLst>
          </p:cNvPr>
          <p:cNvSpPr/>
          <p:nvPr/>
        </p:nvSpPr>
        <p:spPr>
          <a:xfrm>
            <a:off x="5842450" y="1851488"/>
            <a:ext cx="2180378" cy="78890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22">
            <a:extLst>
              <a:ext uri="{FF2B5EF4-FFF2-40B4-BE49-F238E27FC236}">
                <a16:creationId xmlns:a16="http://schemas.microsoft.com/office/drawing/2014/main" id="{25352541-2FBB-CF9A-F034-0F2CFDDFC6A4}"/>
              </a:ext>
            </a:extLst>
          </p:cNvPr>
          <p:cNvSpPr/>
          <p:nvPr/>
        </p:nvSpPr>
        <p:spPr>
          <a:xfrm>
            <a:off x="8689260" y="1829418"/>
            <a:ext cx="2381208" cy="861565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DCEACDB5-6D50-90B2-9F1C-73E14CADB3FE}"/>
              </a:ext>
            </a:extLst>
          </p:cNvPr>
          <p:cNvSpPr/>
          <p:nvPr/>
        </p:nvSpPr>
        <p:spPr>
          <a:xfrm>
            <a:off x="5325689" y="3559362"/>
            <a:ext cx="3215315" cy="1753808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24">
            <a:extLst>
              <a:ext uri="{FF2B5EF4-FFF2-40B4-BE49-F238E27FC236}">
                <a16:creationId xmlns:a16="http://schemas.microsoft.com/office/drawing/2014/main" id="{E760FDC7-8689-F889-2200-4F3A62DF0AAF}"/>
              </a:ext>
            </a:extLst>
          </p:cNvPr>
          <p:cNvSpPr/>
          <p:nvPr/>
        </p:nvSpPr>
        <p:spPr>
          <a:xfrm flipH="1">
            <a:off x="10968084" y="3902555"/>
            <a:ext cx="1174271" cy="1819293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25">
            <a:extLst>
              <a:ext uri="{FF2B5EF4-FFF2-40B4-BE49-F238E27FC236}">
                <a16:creationId xmlns:a16="http://schemas.microsoft.com/office/drawing/2014/main" id="{F9FA1D32-C8B0-1156-95A5-402B605B2DEE}"/>
              </a:ext>
            </a:extLst>
          </p:cNvPr>
          <p:cNvSpPr/>
          <p:nvPr/>
        </p:nvSpPr>
        <p:spPr>
          <a:xfrm>
            <a:off x="11433517" y="4391395"/>
            <a:ext cx="994593" cy="1263746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Freeform 26">
            <a:extLst>
              <a:ext uri="{FF2B5EF4-FFF2-40B4-BE49-F238E27FC236}">
                <a16:creationId xmlns:a16="http://schemas.microsoft.com/office/drawing/2014/main" id="{FA50A80B-505A-DF89-8EB8-B0FBA556B120}"/>
              </a:ext>
            </a:extLst>
          </p:cNvPr>
          <p:cNvSpPr/>
          <p:nvPr/>
        </p:nvSpPr>
        <p:spPr>
          <a:xfrm>
            <a:off x="9927015" y="3902555"/>
            <a:ext cx="392272" cy="751741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27">
            <a:extLst>
              <a:ext uri="{FF2B5EF4-FFF2-40B4-BE49-F238E27FC236}">
                <a16:creationId xmlns:a16="http://schemas.microsoft.com/office/drawing/2014/main" id="{A031896F-0811-D250-5EFE-E8BA5CC68C6F}"/>
              </a:ext>
            </a:extLst>
          </p:cNvPr>
          <p:cNvSpPr/>
          <p:nvPr/>
        </p:nvSpPr>
        <p:spPr>
          <a:xfrm>
            <a:off x="9356745" y="3931174"/>
            <a:ext cx="480304" cy="920443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28">
            <a:extLst>
              <a:ext uri="{FF2B5EF4-FFF2-40B4-BE49-F238E27FC236}">
                <a16:creationId xmlns:a16="http://schemas.microsoft.com/office/drawing/2014/main" id="{01D79FD4-324A-B31C-158F-192CE2FDECF5}"/>
              </a:ext>
            </a:extLst>
          </p:cNvPr>
          <p:cNvSpPr/>
          <p:nvPr/>
        </p:nvSpPr>
        <p:spPr>
          <a:xfrm>
            <a:off x="11935538" y="6097294"/>
            <a:ext cx="452233" cy="308748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Freeform 29">
            <a:extLst>
              <a:ext uri="{FF2B5EF4-FFF2-40B4-BE49-F238E27FC236}">
                <a16:creationId xmlns:a16="http://schemas.microsoft.com/office/drawing/2014/main" id="{82C755E0-A986-F6CA-F479-7F5D2AF5BDC5}"/>
              </a:ext>
            </a:extLst>
          </p:cNvPr>
          <p:cNvSpPr/>
          <p:nvPr/>
        </p:nvSpPr>
        <p:spPr>
          <a:xfrm>
            <a:off x="10320967" y="3759460"/>
            <a:ext cx="1489752" cy="2215582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30">
            <a:extLst>
              <a:ext uri="{FF2B5EF4-FFF2-40B4-BE49-F238E27FC236}">
                <a16:creationId xmlns:a16="http://schemas.microsoft.com/office/drawing/2014/main" id="{277556C7-C3A1-3137-BC6C-E3C4F7FC92AC}"/>
              </a:ext>
            </a:extLst>
          </p:cNvPr>
          <p:cNvSpPr/>
          <p:nvPr/>
        </p:nvSpPr>
        <p:spPr>
          <a:xfrm>
            <a:off x="11735265" y="6164001"/>
            <a:ext cx="195548" cy="211920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Freeform 31">
            <a:extLst>
              <a:ext uri="{FF2B5EF4-FFF2-40B4-BE49-F238E27FC236}">
                <a16:creationId xmlns:a16="http://schemas.microsoft.com/office/drawing/2014/main" id="{FE00DEDA-704D-F36D-B6B6-CBDCA1B3378D}"/>
              </a:ext>
            </a:extLst>
          </p:cNvPr>
          <p:cNvSpPr/>
          <p:nvPr/>
        </p:nvSpPr>
        <p:spPr>
          <a:xfrm rot="10800000">
            <a:off x="3362993" y="5243637"/>
            <a:ext cx="1023609" cy="2047219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35">
            <a:extLst>
              <a:ext uri="{FF2B5EF4-FFF2-40B4-BE49-F238E27FC236}">
                <a16:creationId xmlns:a16="http://schemas.microsoft.com/office/drawing/2014/main" id="{86384A09-864E-1674-407B-F5DE5721E6DC}"/>
              </a:ext>
            </a:extLst>
          </p:cNvPr>
          <p:cNvSpPr/>
          <p:nvPr/>
        </p:nvSpPr>
        <p:spPr>
          <a:xfrm>
            <a:off x="8446487" y="4872975"/>
            <a:ext cx="429083" cy="551393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9" name="AutoShape 36">
            <a:extLst>
              <a:ext uri="{FF2B5EF4-FFF2-40B4-BE49-F238E27FC236}">
                <a16:creationId xmlns:a16="http://schemas.microsoft.com/office/drawing/2014/main" id="{C3CD000E-1D35-F23C-35C5-DA8ABD60F742}"/>
              </a:ext>
            </a:extLst>
          </p:cNvPr>
          <p:cNvSpPr/>
          <p:nvPr/>
        </p:nvSpPr>
        <p:spPr>
          <a:xfrm>
            <a:off x="8797293" y="6511610"/>
            <a:ext cx="2069435" cy="346390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918907" y="4653305"/>
            <a:ext cx="4841307" cy="2262211"/>
          </a:xfrm>
          <a:custGeom>
            <a:avLst/>
            <a:gdLst/>
            <a:ahLst/>
            <a:cxnLst/>
            <a:rect l="l" t="t" r="r" b="b"/>
            <a:pathLst>
              <a:path w="7261961" h="3393316">
                <a:moveTo>
                  <a:pt x="7261961" y="0"/>
                </a:moveTo>
                <a:lnTo>
                  <a:pt x="0" y="0"/>
                </a:lnTo>
                <a:lnTo>
                  <a:pt x="0" y="3393316"/>
                </a:lnTo>
                <a:lnTo>
                  <a:pt x="7261961" y="3393316"/>
                </a:lnTo>
                <a:lnTo>
                  <a:pt x="7261961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C86FD26B-76F5-74AE-E35A-EEE70CE8C12D}"/>
              </a:ext>
            </a:extLst>
          </p:cNvPr>
          <p:cNvSpPr/>
          <p:nvPr/>
        </p:nvSpPr>
        <p:spPr>
          <a:xfrm>
            <a:off x="1787948" y="1849237"/>
            <a:ext cx="401747" cy="673895"/>
          </a:xfrm>
          <a:custGeom>
            <a:avLst/>
            <a:gdLst/>
            <a:ahLst/>
            <a:cxnLst/>
            <a:rect l="l" t="t" r="r" b="b"/>
            <a:pathLst>
              <a:path w="728097" h="1272530">
                <a:moveTo>
                  <a:pt x="0" y="0"/>
                </a:moveTo>
                <a:lnTo>
                  <a:pt x="728097" y="0"/>
                </a:lnTo>
                <a:lnTo>
                  <a:pt x="728097" y="1272530"/>
                </a:lnTo>
                <a:lnTo>
                  <a:pt x="0" y="1272530"/>
                </a:lnTo>
                <a:lnTo>
                  <a:pt x="0" y="0"/>
                </a:lnTo>
                <a:close/>
              </a:path>
            </a:pathLst>
          </a:custGeom>
          <a:blipFill>
            <a:blip r:embed="rId55"/>
            <a:stretch>
              <a:fillRect l="-56756" t="-75773" r="-582882" b="-3520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478AE06-2102-54A4-C856-70B0E589D740}"/>
              </a:ext>
            </a:extLst>
          </p:cNvPr>
          <p:cNvSpPr/>
          <p:nvPr/>
        </p:nvSpPr>
        <p:spPr>
          <a:xfrm>
            <a:off x="10738008" y="4364589"/>
            <a:ext cx="523126" cy="1259936"/>
          </a:xfrm>
          <a:custGeom>
            <a:avLst/>
            <a:gdLst/>
            <a:ahLst/>
            <a:cxnLst/>
            <a:rect l="l" t="t" r="r" b="b"/>
            <a:pathLst>
              <a:path w="2000627" h="1325006">
                <a:moveTo>
                  <a:pt x="0" y="0"/>
                </a:moveTo>
                <a:lnTo>
                  <a:pt x="2000627" y="0"/>
                </a:lnTo>
                <a:lnTo>
                  <a:pt x="2000627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56"/>
            <a:stretch>
              <a:fillRect l="-288829" t="-68811" r="-179194" b="-3381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1CE53A4-EF67-1B44-42FB-540093FF019D}"/>
              </a:ext>
            </a:extLst>
          </p:cNvPr>
          <p:cNvSpPr/>
          <p:nvPr/>
        </p:nvSpPr>
        <p:spPr>
          <a:xfrm>
            <a:off x="3489272" y="1898004"/>
            <a:ext cx="405366" cy="691264"/>
          </a:xfrm>
          <a:custGeom>
            <a:avLst/>
            <a:gdLst/>
            <a:ahLst/>
            <a:cxnLst/>
            <a:rect l="l" t="t" r="r" b="b"/>
            <a:pathLst>
              <a:path w="734657" h="1305327">
                <a:moveTo>
                  <a:pt x="0" y="0"/>
                </a:moveTo>
                <a:lnTo>
                  <a:pt x="734656" y="0"/>
                </a:lnTo>
                <a:lnTo>
                  <a:pt x="734656" y="1305327"/>
                </a:lnTo>
                <a:lnTo>
                  <a:pt x="0" y="1305327"/>
                </a:lnTo>
                <a:lnTo>
                  <a:pt x="0" y="0"/>
                </a:lnTo>
                <a:close/>
              </a:path>
            </a:pathLst>
          </a:custGeom>
          <a:blipFill>
            <a:blip r:embed="rId57"/>
            <a:stretch>
              <a:fillRect l="-575000" t="-71356" r="-58035" b="-3432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89D99EEC-54C5-454A-1F29-D5A6CB1B8BF7}"/>
              </a:ext>
            </a:extLst>
          </p:cNvPr>
          <p:cNvSpPr/>
          <p:nvPr/>
        </p:nvSpPr>
        <p:spPr>
          <a:xfrm>
            <a:off x="5474344" y="5764407"/>
            <a:ext cx="633582" cy="1175426"/>
          </a:xfrm>
          <a:custGeom>
            <a:avLst/>
            <a:gdLst/>
            <a:ahLst/>
            <a:cxnLst/>
            <a:rect l="l" t="t" r="r" b="b"/>
            <a:pathLst>
              <a:path w="721538" h="1272530">
                <a:moveTo>
                  <a:pt x="0" y="0"/>
                </a:moveTo>
                <a:lnTo>
                  <a:pt x="721538" y="0"/>
                </a:lnTo>
                <a:lnTo>
                  <a:pt x="721538" y="1272530"/>
                </a:lnTo>
                <a:lnTo>
                  <a:pt x="0" y="1272530"/>
                </a:lnTo>
                <a:lnTo>
                  <a:pt x="0" y="0"/>
                </a:lnTo>
                <a:close/>
              </a:path>
            </a:pathLst>
          </a:custGeom>
          <a:blipFill>
            <a:blip r:embed="rId58"/>
            <a:stretch>
              <a:fillRect l="-408181" t="-224226" r="-238181" b="-2036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C45F0151-F18D-111F-F42E-0AE3D38CE2E7}"/>
              </a:ext>
            </a:extLst>
          </p:cNvPr>
          <p:cNvSpPr/>
          <p:nvPr/>
        </p:nvSpPr>
        <p:spPr>
          <a:xfrm>
            <a:off x="1413950" y="5327159"/>
            <a:ext cx="405366" cy="680843"/>
          </a:xfrm>
          <a:custGeom>
            <a:avLst/>
            <a:gdLst/>
            <a:ahLst/>
            <a:cxnLst/>
            <a:rect l="l" t="t" r="r" b="b"/>
            <a:pathLst>
              <a:path w="734657" h="1285649">
                <a:moveTo>
                  <a:pt x="0" y="0"/>
                </a:moveTo>
                <a:lnTo>
                  <a:pt x="734656" y="0"/>
                </a:lnTo>
                <a:lnTo>
                  <a:pt x="734656" y="1285649"/>
                </a:lnTo>
                <a:lnTo>
                  <a:pt x="0" y="1285649"/>
                </a:lnTo>
                <a:lnTo>
                  <a:pt x="0" y="0"/>
                </a:lnTo>
                <a:close/>
              </a:path>
            </a:pathLst>
          </a:custGeom>
          <a:blipFill>
            <a:blip r:embed="rId59"/>
            <a:stretch>
              <a:fillRect l="-575000" t="-220918" r="-58035" b="-2015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E47D37FD-2B28-AF32-5129-CBC19126B8B2}"/>
              </a:ext>
            </a:extLst>
          </p:cNvPr>
          <p:cNvSpPr/>
          <p:nvPr/>
        </p:nvSpPr>
        <p:spPr>
          <a:xfrm>
            <a:off x="1779259" y="5308373"/>
            <a:ext cx="445179" cy="705159"/>
          </a:xfrm>
          <a:custGeom>
            <a:avLst/>
            <a:gdLst/>
            <a:ahLst/>
            <a:cxnLst/>
            <a:rect l="l" t="t" r="r" b="b"/>
            <a:pathLst>
              <a:path w="806810" h="1331565">
                <a:moveTo>
                  <a:pt x="0" y="0"/>
                </a:moveTo>
                <a:lnTo>
                  <a:pt x="806811" y="0"/>
                </a:lnTo>
                <a:lnTo>
                  <a:pt x="806811" y="1331565"/>
                </a:lnTo>
                <a:lnTo>
                  <a:pt x="0" y="1331565"/>
                </a:lnTo>
                <a:lnTo>
                  <a:pt x="0" y="0"/>
                </a:lnTo>
                <a:close/>
              </a:path>
            </a:pathLst>
          </a:custGeom>
          <a:blipFill>
            <a:blip r:embed="rId60"/>
            <a:stretch>
              <a:fillRect l="-46341" t="-358128" r="-521138" b="-463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FCF8DF23-993E-60AF-D953-36BE5758AC08}"/>
              </a:ext>
            </a:extLst>
          </p:cNvPr>
          <p:cNvSpPr/>
          <p:nvPr/>
        </p:nvSpPr>
        <p:spPr>
          <a:xfrm>
            <a:off x="114411" y="3303352"/>
            <a:ext cx="487897" cy="1198405"/>
          </a:xfrm>
          <a:custGeom>
            <a:avLst/>
            <a:gdLst/>
            <a:ahLst/>
            <a:cxnLst/>
            <a:rect l="l" t="t" r="r" b="b"/>
            <a:pathLst>
              <a:path w="3358430" h="1325006">
                <a:moveTo>
                  <a:pt x="0" y="0"/>
                </a:moveTo>
                <a:lnTo>
                  <a:pt x="3358429" y="0"/>
                </a:lnTo>
                <a:lnTo>
                  <a:pt x="3358429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61"/>
            <a:stretch>
              <a:fillRect l="-335724" t="-360891" r="-34352" b="-46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8C2CB8BD-884C-4087-AC06-FAE850354478}"/>
              </a:ext>
            </a:extLst>
          </p:cNvPr>
          <p:cNvSpPr/>
          <p:nvPr/>
        </p:nvSpPr>
        <p:spPr>
          <a:xfrm>
            <a:off x="6506796" y="4327243"/>
            <a:ext cx="989763" cy="1600580"/>
          </a:xfrm>
          <a:custGeom>
            <a:avLst/>
            <a:gdLst/>
            <a:ahLst/>
            <a:cxnLst/>
            <a:rect l="l" t="t" r="r" b="b"/>
            <a:pathLst>
              <a:path w="4161409" h="5237027">
                <a:moveTo>
                  <a:pt x="0" y="0"/>
                </a:moveTo>
                <a:lnTo>
                  <a:pt x="4161408" y="0"/>
                </a:lnTo>
                <a:lnTo>
                  <a:pt x="4161408" y="5237027"/>
                </a:lnTo>
                <a:lnTo>
                  <a:pt x="0" y="5237027"/>
                </a:lnTo>
                <a:lnTo>
                  <a:pt x="0" y="0"/>
                </a:lnTo>
                <a:close/>
              </a:path>
            </a:pathLst>
          </a:custGeom>
          <a:blipFill>
            <a:blip r:embed="rId6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21C1B318-28C0-74B2-C2FE-D6417B2F16FF}"/>
              </a:ext>
            </a:extLst>
          </p:cNvPr>
          <p:cNvSpPr/>
          <p:nvPr/>
        </p:nvSpPr>
        <p:spPr>
          <a:xfrm>
            <a:off x="5055508" y="5592743"/>
            <a:ext cx="514657" cy="1362791"/>
          </a:xfrm>
          <a:custGeom>
            <a:avLst/>
            <a:gdLst/>
            <a:ahLst/>
            <a:cxnLst/>
            <a:rect l="l" t="t" r="r" b="b"/>
            <a:pathLst>
              <a:path w="3358430" h="1325006">
                <a:moveTo>
                  <a:pt x="0" y="0"/>
                </a:moveTo>
                <a:lnTo>
                  <a:pt x="3358429" y="0"/>
                </a:lnTo>
                <a:lnTo>
                  <a:pt x="3358429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61"/>
            <a:stretch>
              <a:fillRect l="-292471" t="-360891" r="-164300" b="-46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38B83AE5-E54A-B1E3-E065-8070966488CF}"/>
              </a:ext>
            </a:extLst>
          </p:cNvPr>
          <p:cNvSpPr/>
          <p:nvPr/>
        </p:nvSpPr>
        <p:spPr>
          <a:xfrm>
            <a:off x="2269453" y="3223343"/>
            <a:ext cx="533694" cy="796207"/>
          </a:xfrm>
          <a:custGeom>
            <a:avLst/>
            <a:gdLst/>
            <a:ahLst/>
            <a:cxnLst/>
            <a:rect l="l" t="t" r="r" b="b"/>
            <a:pathLst>
              <a:path w="3358430" h="1325006">
                <a:moveTo>
                  <a:pt x="0" y="0"/>
                </a:moveTo>
                <a:lnTo>
                  <a:pt x="3358429" y="0"/>
                </a:lnTo>
                <a:lnTo>
                  <a:pt x="3358429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61"/>
            <a:stretch>
              <a:fillRect l="-168861" t="-360891" r="-287910" b="-46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8216911E-69A4-F94F-D07D-E73282545970}"/>
              </a:ext>
            </a:extLst>
          </p:cNvPr>
          <p:cNvSpPr/>
          <p:nvPr/>
        </p:nvSpPr>
        <p:spPr>
          <a:xfrm>
            <a:off x="5135043" y="2797195"/>
            <a:ext cx="820075" cy="1343297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5B02D52E-8E6D-3217-5A59-8B4CF129DDDB}"/>
              </a:ext>
            </a:extLst>
          </p:cNvPr>
          <p:cNvSpPr/>
          <p:nvPr/>
        </p:nvSpPr>
        <p:spPr>
          <a:xfrm>
            <a:off x="5266572" y="3323688"/>
            <a:ext cx="419844" cy="694738"/>
          </a:xfrm>
          <a:custGeom>
            <a:avLst/>
            <a:gdLst/>
            <a:ahLst/>
            <a:cxnLst/>
            <a:rect l="l" t="t" r="r" b="b"/>
            <a:pathLst>
              <a:path w="760894" h="1311887">
                <a:moveTo>
                  <a:pt x="0" y="0"/>
                </a:moveTo>
                <a:lnTo>
                  <a:pt x="760894" y="0"/>
                </a:lnTo>
                <a:lnTo>
                  <a:pt x="760894" y="1311887"/>
                </a:lnTo>
                <a:lnTo>
                  <a:pt x="0" y="13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3"/>
            <a:stretch>
              <a:fillRect l="-52586" t="-214499" r="-555172" b="-1974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1B691D47-A45C-D405-7206-593DE53A6284}"/>
              </a:ext>
            </a:extLst>
          </p:cNvPr>
          <p:cNvSpPr/>
          <p:nvPr/>
        </p:nvSpPr>
        <p:spPr>
          <a:xfrm>
            <a:off x="5560610" y="3315448"/>
            <a:ext cx="394508" cy="670423"/>
          </a:xfrm>
          <a:custGeom>
            <a:avLst/>
            <a:gdLst/>
            <a:ahLst/>
            <a:cxnLst/>
            <a:rect l="l" t="t" r="r" b="b"/>
            <a:pathLst>
              <a:path w="714978" h="1265971">
                <a:moveTo>
                  <a:pt x="0" y="0"/>
                </a:moveTo>
                <a:lnTo>
                  <a:pt x="714978" y="0"/>
                </a:lnTo>
                <a:lnTo>
                  <a:pt x="714978" y="1265970"/>
                </a:lnTo>
                <a:lnTo>
                  <a:pt x="0" y="1265970"/>
                </a:lnTo>
                <a:lnTo>
                  <a:pt x="0" y="0"/>
                </a:lnTo>
                <a:close/>
              </a:path>
            </a:pathLst>
          </a:custGeom>
          <a:blipFill>
            <a:blip r:embed="rId64"/>
            <a:stretch>
              <a:fillRect l="-235779" t="-225388" r="-417431" b="-20518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8" name="c2 2">
            <a:hlinkClick r:id="rId65" action="ppaction://hlinksldjump"/>
            <a:extLst>
              <a:ext uri="{FF2B5EF4-FFF2-40B4-BE49-F238E27FC236}">
                <a16:creationId xmlns:a16="http://schemas.microsoft.com/office/drawing/2014/main" id="{4611641F-CF13-E0D1-CC92-531D015CD466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3718718"/>
            <a:ext cx="770819" cy="829168"/>
          </a:xfrm>
          <a:prstGeom prst="rect">
            <a:avLst/>
          </a:prstGeom>
        </p:spPr>
      </p:pic>
      <p:pic>
        <p:nvPicPr>
          <p:cNvPr id="40" name="c2 2">
            <a:hlinkClick r:id="rId67" action="ppaction://hlinksldjump"/>
            <a:extLst>
              <a:ext uri="{FF2B5EF4-FFF2-40B4-BE49-F238E27FC236}">
                <a16:creationId xmlns:a16="http://schemas.microsoft.com/office/drawing/2014/main" id="{B806C79A-4882-0370-676A-8E8E095C7A99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28" y="3705218"/>
            <a:ext cx="732800" cy="739117"/>
          </a:xfrm>
          <a:prstGeom prst="rect">
            <a:avLst/>
          </a:prstGeom>
        </p:spPr>
      </p:pic>
      <p:pic>
        <p:nvPicPr>
          <p:cNvPr id="43" name="Hình ảnh 42">
            <a:hlinkClick r:id="rId69" action="ppaction://hlinksldjump"/>
            <a:extLst>
              <a:ext uri="{FF2B5EF4-FFF2-40B4-BE49-F238E27FC236}">
                <a16:creationId xmlns:a16="http://schemas.microsoft.com/office/drawing/2014/main" id="{15B8EBF0-EEF1-7E29-6267-3A7A1D695ECC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3758581" y="2187831"/>
            <a:ext cx="731631" cy="757153"/>
          </a:xfrm>
          <a:prstGeom prst="rect">
            <a:avLst/>
          </a:prstGeom>
        </p:spPr>
      </p:pic>
      <p:pic>
        <p:nvPicPr>
          <p:cNvPr id="44" name="Hình ảnh 43">
            <a:hlinkClick r:id="rId71" action="ppaction://hlinksldjump"/>
            <a:extLst>
              <a:ext uri="{FF2B5EF4-FFF2-40B4-BE49-F238E27FC236}">
                <a16:creationId xmlns:a16="http://schemas.microsoft.com/office/drawing/2014/main" id="{83301C7F-A57E-FAAC-6DEF-55B844D1ABA0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7245755" y="5344428"/>
            <a:ext cx="732801" cy="754840"/>
          </a:xfrm>
          <a:prstGeom prst="rect">
            <a:avLst/>
          </a:prstGeom>
        </p:spPr>
      </p:pic>
      <p:pic>
        <p:nvPicPr>
          <p:cNvPr id="45" name="Hình ảnh 44">
            <a:hlinkClick r:id="rId73" action="ppaction://hlinksldjump"/>
            <a:extLst>
              <a:ext uri="{FF2B5EF4-FFF2-40B4-BE49-F238E27FC236}">
                <a16:creationId xmlns:a16="http://schemas.microsoft.com/office/drawing/2014/main" id="{932E949D-1E6C-794A-B251-A197E24AB642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112429" y="2185282"/>
            <a:ext cx="748484" cy="779276"/>
          </a:xfrm>
          <a:prstGeom prst="rect">
            <a:avLst/>
          </a:prstGeom>
        </p:spPr>
      </p:pic>
      <p:pic>
        <p:nvPicPr>
          <p:cNvPr id="50" name="Hình ảnh 49">
            <a:hlinkClick r:id="rId75" action="ppaction://hlinksldjump"/>
            <a:extLst>
              <a:ext uri="{FF2B5EF4-FFF2-40B4-BE49-F238E27FC236}">
                <a16:creationId xmlns:a16="http://schemas.microsoft.com/office/drawing/2014/main" id="{6CA89FA5-27EC-0E14-DA90-E9C5E7E34CDA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904605" y="5710566"/>
            <a:ext cx="628207" cy="654051"/>
          </a:xfrm>
          <a:prstGeom prst="rect">
            <a:avLst/>
          </a:prstGeom>
        </p:spPr>
      </p:pic>
      <p:pic>
        <p:nvPicPr>
          <p:cNvPr id="80" name="Hình ảnh 79">
            <a:hlinkClick r:id="rId77" action="ppaction://hlinksldjump"/>
            <a:extLst>
              <a:ext uri="{FF2B5EF4-FFF2-40B4-BE49-F238E27FC236}">
                <a16:creationId xmlns:a16="http://schemas.microsoft.com/office/drawing/2014/main" id="{5E20F9AF-72CF-5550-B5E0-2B77E6DAFDF3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4509051" y="6223379"/>
            <a:ext cx="728500" cy="758470"/>
          </a:xfrm>
          <a:prstGeom prst="rect">
            <a:avLst/>
          </a:prstGeom>
        </p:spPr>
      </p:pic>
      <p:pic>
        <p:nvPicPr>
          <p:cNvPr id="81" name="Hình ảnh 80">
            <a:hlinkClick r:id="rId79" action="ppaction://hlinksldjump"/>
            <a:extLst>
              <a:ext uri="{FF2B5EF4-FFF2-40B4-BE49-F238E27FC236}">
                <a16:creationId xmlns:a16="http://schemas.microsoft.com/office/drawing/2014/main" id="{5E67C5D9-3D8D-B420-BA90-8C11439A8334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11300952" y="4820548"/>
            <a:ext cx="898160" cy="906660"/>
          </a:xfrm>
          <a:prstGeom prst="rect">
            <a:avLst/>
          </a:prstGeom>
        </p:spPr>
      </p:pic>
      <p:sp>
        <p:nvSpPr>
          <p:cNvPr id="82" name="Freeform 4">
            <a:extLst>
              <a:ext uri="{FF2B5EF4-FFF2-40B4-BE49-F238E27FC236}">
                <a16:creationId xmlns:a16="http://schemas.microsoft.com/office/drawing/2014/main" id="{489D5EB7-F537-BA8D-05D0-7A5906B06513}"/>
              </a:ext>
            </a:extLst>
          </p:cNvPr>
          <p:cNvSpPr/>
          <p:nvPr/>
        </p:nvSpPr>
        <p:spPr>
          <a:xfrm>
            <a:off x="10430478" y="4343421"/>
            <a:ext cx="531342" cy="1259936"/>
          </a:xfrm>
          <a:custGeom>
            <a:avLst/>
            <a:gdLst/>
            <a:ahLst/>
            <a:cxnLst/>
            <a:rect l="l" t="t" r="r" b="b"/>
            <a:pathLst>
              <a:path w="2000627" h="1325006">
                <a:moveTo>
                  <a:pt x="0" y="0"/>
                </a:moveTo>
                <a:lnTo>
                  <a:pt x="2000627" y="0"/>
                </a:lnTo>
                <a:lnTo>
                  <a:pt x="2000627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56"/>
            <a:stretch>
              <a:fillRect l="-175060" t="-68811" r="-284180" b="-33811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2" name="Hình ảnh 41">
            <a:hlinkClick r:id="rId81" action="ppaction://hlinksldjump"/>
            <a:extLst>
              <a:ext uri="{FF2B5EF4-FFF2-40B4-BE49-F238E27FC236}">
                <a16:creationId xmlns:a16="http://schemas.microsoft.com/office/drawing/2014/main" id="{969BE1F7-F7D4-A3BE-C44F-0C1B2BD30C58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571195" y="3860955"/>
            <a:ext cx="821201" cy="896772"/>
          </a:xfrm>
          <a:prstGeom prst="rect">
            <a:avLst/>
          </a:prstGeom>
        </p:spPr>
      </p:pic>
      <p:sp>
        <p:nvSpPr>
          <p:cNvPr id="48" name="Freeform 38">
            <a:extLst>
              <a:ext uri="{FF2B5EF4-FFF2-40B4-BE49-F238E27FC236}">
                <a16:creationId xmlns:a16="http://schemas.microsoft.com/office/drawing/2014/main" id="{A5464EE5-7B7C-7C53-3925-C0C8F8472635}"/>
              </a:ext>
            </a:extLst>
          </p:cNvPr>
          <p:cNvSpPr/>
          <p:nvPr/>
        </p:nvSpPr>
        <p:spPr>
          <a:xfrm>
            <a:off x="10194967" y="738246"/>
            <a:ext cx="705837" cy="691720"/>
          </a:xfrm>
          <a:custGeom>
            <a:avLst/>
            <a:gdLst/>
            <a:ahLst/>
            <a:cxnLst/>
            <a:rect l="l" t="t" r="r" b="b"/>
            <a:pathLst>
              <a:path w="1058755" h="1037580">
                <a:moveTo>
                  <a:pt x="0" y="0"/>
                </a:moveTo>
                <a:lnTo>
                  <a:pt x="1058754" y="0"/>
                </a:lnTo>
                <a:lnTo>
                  <a:pt x="1058754" y="1037580"/>
                </a:lnTo>
                <a:lnTo>
                  <a:pt x="0" y="1037580"/>
                </a:lnTo>
                <a:lnTo>
                  <a:pt x="0" y="0"/>
                </a:lnTo>
                <a:close/>
              </a:path>
            </a:pathLst>
          </a:custGeom>
          <a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3" name="Freeform 38">
            <a:extLst>
              <a:ext uri="{FF2B5EF4-FFF2-40B4-BE49-F238E27FC236}">
                <a16:creationId xmlns:a16="http://schemas.microsoft.com/office/drawing/2014/main" id="{C5F5075F-AC74-03B4-2C44-BC9A92CB426B}"/>
              </a:ext>
            </a:extLst>
          </p:cNvPr>
          <p:cNvSpPr/>
          <p:nvPr/>
        </p:nvSpPr>
        <p:spPr>
          <a:xfrm>
            <a:off x="9894858" y="62680"/>
            <a:ext cx="600217" cy="529570"/>
          </a:xfrm>
          <a:custGeom>
            <a:avLst/>
            <a:gdLst/>
            <a:ahLst/>
            <a:cxnLst/>
            <a:rect l="l" t="t" r="r" b="b"/>
            <a:pathLst>
              <a:path w="1058755" h="1037580">
                <a:moveTo>
                  <a:pt x="0" y="0"/>
                </a:moveTo>
                <a:lnTo>
                  <a:pt x="1058754" y="0"/>
                </a:lnTo>
                <a:lnTo>
                  <a:pt x="1058754" y="1037580"/>
                </a:lnTo>
                <a:lnTo>
                  <a:pt x="0" y="1037580"/>
                </a:lnTo>
                <a:lnTo>
                  <a:pt x="0" y="0"/>
                </a:lnTo>
                <a:close/>
              </a:path>
            </a:pathLst>
          </a:custGeom>
          <a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4" name="Freeform 38">
            <a:extLst>
              <a:ext uri="{FF2B5EF4-FFF2-40B4-BE49-F238E27FC236}">
                <a16:creationId xmlns:a16="http://schemas.microsoft.com/office/drawing/2014/main" id="{4EB189C0-821E-7BFC-CD24-157356987845}"/>
              </a:ext>
            </a:extLst>
          </p:cNvPr>
          <p:cNvSpPr/>
          <p:nvPr/>
        </p:nvSpPr>
        <p:spPr>
          <a:xfrm>
            <a:off x="9201205" y="621488"/>
            <a:ext cx="469175" cy="476033"/>
          </a:xfrm>
          <a:custGeom>
            <a:avLst/>
            <a:gdLst/>
            <a:ahLst/>
            <a:cxnLst/>
            <a:rect l="l" t="t" r="r" b="b"/>
            <a:pathLst>
              <a:path w="1058755" h="1037580">
                <a:moveTo>
                  <a:pt x="0" y="0"/>
                </a:moveTo>
                <a:lnTo>
                  <a:pt x="1058754" y="0"/>
                </a:lnTo>
                <a:lnTo>
                  <a:pt x="1058754" y="1037580"/>
                </a:lnTo>
                <a:lnTo>
                  <a:pt x="0" y="1037580"/>
                </a:lnTo>
                <a:lnTo>
                  <a:pt x="0" y="0"/>
                </a:lnTo>
                <a:close/>
              </a:path>
            </a:pathLst>
          </a:custGeom>
          <a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Mũi tên: Phải 17">
            <a:hlinkClick r:id="rId85" action="ppaction://hlinksldjump"/>
            <a:extLst>
              <a:ext uri="{FF2B5EF4-FFF2-40B4-BE49-F238E27FC236}">
                <a16:creationId xmlns:a16="http://schemas.microsoft.com/office/drawing/2014/main" id="{AF668C14-ACDA-89FA-351F-CF4EC565120D}"/>
              </a:ext>
            </a:extLst>
          </p:cNvPr>
          <p:cNvSpPr/>
          <p:nvPr/>
        </p:nvSpPr>
        <p:spPr>
          <a:xfrm>
            <a:off x="10799938" y="6449669"/>
            <a:ext cx="1380241" cy="5758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3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D7ED5F3-3484-E584-D484-B40877234E04}"/>
              </a:ext>
            </a:extLst>
          </p:cNvPr>
          <p:cNvSpPr/>
          <p:nvPr/>
        </p:nvSpPr>
        <p:spPr>
          <a:xfrm>
            <a:off x="10013430" y="990600"/>
            <a:ext cx="2178570" cy="5440180"/>
          </a:xfrm>
          <a:custGeom>
            <a:avLst/>
            <a:gdLst/>
            <a:ahLst/>
            <a:cxnLst/>
            <a:rect l="l" t="t" r="r" b="b"/>
            <a:pathLst>
              <a:path w="4161409" h="5237027">
                <a:moveTo>
                  <a:pt x="0" y="0"/>
                </a:moveTo>
                <a:lnTo>
                  <a:pt x="4161408" y="0"/>
                </a:lnTo>
                <a:lnTo>
                  <a:pt x="4161408" y="5237027"/>
                </a:lnTo>
                <a:lnTo>
                  <a:pt x="0" y="5237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1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CDC7B864-B58D-AF11-2242-84C757D68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61" y="40116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Câu hỏi 1:</a:t>
            </a:r>
            <a:r>
              <a:rPr lang="vi-VN" sz="2800" b="1">
                <a:solidFill>
                  <a:srgbClr val="FFFFFF"/>
                </a:solidFill>
                <a:latin typeface="Calibri" panose="020F0502020204030204" pitchFamily="34" charset="0"/>
              </a:rPr>
              <a:t>	 Chúa Giêsu gọi nhóm Mười Hai lại làm gì?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2" name="AutoShape 80">
            <a:extLst>
              <a:ext uri="{FF2B5EF4-FFF2-40B4-BE49-F238E27FC236}">
                <a16:creationId xmlns:a16="http://schemas.microsoft.com/office/drawing/2014/main" id="{29AAF7FF-F4DD-DE55-31D9-738DB7D34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118" y="7620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" name="AutoShape 81">
            <a:extLst>
              <a:ext uri="{FF2B5EF4-FFF2-40B4-BE49-F238E27FC236}">
                <a16:creationId xmlns:a16="http://schemas.microsoft.com/office/drawing/2014/main" id="{B0CCF829-5D3E-D440-1FF7-99909511E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2193" y="731322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4" name="AnswerD">
            <a:extLst>
              <a:ext uri="{FF2B5EF4-FFF2-40B4-BE49-F238E27FC236}">
                <a16:creationId xmlns:a16="http://schemas.microsoft.com/office/drawing/2014/main" id="{40509E08-ABA1-11BD-1099-B72DE2C29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30" y="553854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Giảng dạy</a:t>
            </a:r>
          </a:p>
        </p:txBody>
      </p:sp>
      <p:sp>
        <p:nvSpPr>
          <p:cNvPr id="65" name="AnswerC">
            <a:extLst>
              <a:ext uri="{FF2B5EF4-FFF2-40B4-BE49-F238E27FC236}">
                <a16:creationId xmlns:a16="http://schemas.microsoft.com/office/drawing/2014/main" id="{19B03083-F75B-DA42-9086-69EC12583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61" y="553854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Giáo huấn</a:t>
            </a:r>
          </a:p>
        </p:txBody>
      </p:sp>
      <p:sp>
        <p:nvSpPr>
          <p:cNvPr id="66" name="AnswerB">
            <a:extLst>
              <a:ext uri="{FF2B5EF4-FFF2-40B4-BE49-F238E27FC236}">
                <a16:creationId xmlns:a16="http://schemas.microsoft.com/office/drawing/2014/main" id="{6B929354-BB96-F621-7B34-F35912924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711" y="437488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Sai đi</a:t>
            </a:r>
          </a:p>
        </p:txBody>
      </p:sp>
      <p:sp>
        <p:nvSpPr>
          <p:cNvPr id="67" name="AnswerA">
            <a:extLst>
              <a:ext uri="{FF2B5EF4-FFF2-40B4-BE49-F238E27FC236}">
                <a16:creationId xmlns:a16="http://schemas.microsoft.com/office/drawing/2014/main" id="{F86E1B71-26BD-4563-BB3B-6696B05A7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481" y="4343569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 pitchFamily="34" charset="0"/>
              </a:rPr>
              <a:t>Giải thích dụ ngôn</a:t>
            </a:r>
          </a:p>
        </p:txBody>
      </p:sp>
      <p:sp>
        <p:nvSpPr>
          <p:cNvPr id="68" name="AutoShape 53">
            <a:extLst>
              <a:ext uri="{FF2B5EF4-FFF2-40B4-BE49-F238E27FC236}">
                <a16:creationId xmlns:a16="http://schemas.microsoft.com/office/drawing/2014/main" id="{24875026-ABC0-E4B8-6E11-4DE7612EA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69" name="AutoShape 54">
            <a:extLst>
              <a:ext uri="{FF2B5EF4-FFF2-40B4-BE49-F238E27FC236}">
                <a16:creationId xmlns:a16="http://schemas.microsoft.com/office/drawing/2014/main" id="{92E1BB6D-010C-4698-E8BF-FBB6B1E1E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575" y="585187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0" name="AutoShape 55">
            <a:extLst>
              <a:ext uri="{FF2B5EF4-FFF2-40B4-BE49-F238E27FC236}">
                <a16:creationId xmlns:a16="http://schemas.microsoft.com/office/drawing/2014/main" id="{537735D6-C536-3CAC-569A-F5F3CEA5F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AutoShape 56">
            <a:extLst>
              <a:ext uri="{FF2B5EF4-FFF2-40B4-BE49-F238E27FC236}">
                <a16:creationId xmlns:a16="http://schemas.microsoft.com/office/drawing/2014/main" id="{C5661CF7-6B86-B71D-60C9-5ABA41695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515" y="585187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2" name="Nút Hành động: Lùi hoặc Trước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8866725-AE75-8AE1-0677-91F1CBFDA7CC}"/>
              </a:ext>
            </a:extLst>
          </p:cNvPr>
          <p:cNvSpPr/>
          <p:nvPr/>
        </p:nvSpPr>
        <p:spPr>
          <a:xfrm>
            <a:off x="0" y="6254385"/>
            <a:ext cx="630564" cy="60361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816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9" grpId="0" animBg="1"/>
      <p:bldP spid="70" grpId="0" animBg="1"/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E04B93B8-E270-4CFC-73BF-C25B9192B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502" y="603614"/>
            <a:ext cx="8983609" cy="1989684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Câu hỏi 2 	Khi sai các tông đồ đi </a:t>
            </a:r>
          </a:p>
          <a:p>
            <a:pPr algn="ctr"/>
            <a:r>
              <a:rPr 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Chúa Giê su đã ban cho các ông điều gì?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80">
            <a:extLst>
              <a:ext uri="{FF2B5EF4-FFF2-40B4-BE49-F238E27FC236}">
                <a16:creationId xmlns:a16="http://schemas.microsoft.com/office/drawing/2014/main" id="{0751CEBB-6610-4DE4-2365-0CC7A8393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349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81">
            <a:extLst>
              <a:ext uri="{FF2B5EF4-FFF2-40B4-BE49-F238E27FC236}">
                <a16:creationId xmlns:a16="http://schemas.microsoft.com/office/drawing/2014/main" id="{8D8B9068-1E31-BD55-7225-BFBD344B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0188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526F8C62-7C44-5EBC-AAE3-5E780C02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271" y="5516059"/>
            <a:ext cx="4434840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Tiền, lương thực</a:t>
            </a:r>
          </a:p>
        </p:txBody>
      </p:sp>
      <p:sp>
        <p:nvSpPr>
          <p:cNvPr id="7" name="AnswerC">
            <a:extLst>
              <a:ext uri="{FF2B5EF4-FFF2-40B4-BE49-F238E27FC236}">
                <a16:creationId xmlns:a16="http://schemas.microsoft.com/office/drawing/2014/main" id="{6967FB61-D315-6E35-CE5E-7A3EC28F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502" y="5516059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Thổi hơi</a:t>
            </a:r>
          </a:p>
        </p:txBody>
      </p:sp>
      <p:sp>
        <p:nvSpPr>
          <p:cNvPr id="8" name="AnswerB">
            <a:extLst>
              <a:ext uri="{FF2B5EF4-FFF2-40B4-BE49-F238E27FC236}">
                <a16:creationId xmlns:a16="http://schemas.microsoft.com/office/drawing/2014/main" id="{63196828-1650-7189-5D64-9B981C650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846" y="4134694"/>
            <a:ext cx="4437414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Quyền trừ quỷ.</a:t>
            </a:r>
          </a:p>
        </p:txBody>
      </p:sp>
      <p:sp>
        <p:nvSpPr>
          <p:cNvPr id="9" name="AnswerA">
            <a:extLst>
              <a:ext uri="{FF2B5EF4-FFF2-40B4-BE49-F238E27FC236}">
                <a16:creationId xmlns:a16="http://schemas.microsoft.com/office/drawing/2014/main" id="{9B3AEB9C-FD49-66A9-8653-811CC0542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616" y="4103380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Thánh Thần</a:t>
            </a:r>
          </a:p>
        </p:txBody>
      </p:sp>
      <p:sp>
        <p:nvSpPr>
          <p:cNvPr id="10" name="AutoShape 53">
            <a:extLst>
              <a:ext uri="{FF2B5EF4-FFF2-40B4-BE49-F238E27FC236}">
                <a16:creationId xmlns:a16="http://schemas.microsoft.com/office/drawing/2014/main" id="{CD3B2053-2FA9-A0E8-D985-4A0BEDF03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44" y="4528307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1" name="AutoShape 54">
            <a:extLst>
              <a:ext uri="{FF2B5EF4-FFF2-40B4-BE49-F238E27FC236}">
                <a16:creationId xmlns:a16="http://schemas.microsoft.com/office/drawing/2014/main" id="{6260956C-1E42-80A0-242D-A75A7A92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4269" y="5943714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12" name="AutoShape 55">
            <a:extLst>
              <a:ext uri="{FF2B5EF4-FFF2-40B4-BE49-F238E27FC236}">
                <a16:creationId xmlns:a16="http://schemas.microsoft.com/office/drawing/2014/main" id="{DD0284B2-A749-250B-AB20-AB795EC64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630" y="4551461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AutoShape 56">
            <a:extLst>
              <a:ext uri="{FF2B5EF4-FFF2-40B4-BE49-F238E27FC236}">
                <a16:creationId xmlns:a16="http://schemas.microsoft.com/office/drawing/2014/main" id="{380388BA-F1F4-3198-96D3-285F5F5A1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892" y="5940986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F4CA84B4-0DEF-D6CC-7CA2-0A0C6496F9F0}"/>
              </a:ext>
            </a:extLst>
          </p:cNvPr>
          <p:cNvSpPr/>
          <p:nvPr/>
        </p:nvSpPr>
        <p:spPr>
          <a:xfrm>
            <a:off x="-113920" y="3021461"/>
            <a:ext cx="1260000" cy="3060000"/>
          </a:xfrm>
          <a:custGeom>
            <a:avLst/>
            <a:gdLst/>
            <a:ahLst/>
            <a:cxnLst/>
            <a:rect l="l" t="t" r="r" b="b"/>
            <a:pathLst>
              <a:path w="760894" h="1311887">
                <a:moveTo>
                  <a:pt x="0" y="0"/>
                </a:moveTo>
                <a:lnTo>
                  <a:pt x="760894" y="0"/>
                </a:lnTo>
                <a:lnTo>
                  <a:pt x="760894" y="1311887"/>
                </a:lnTo>
                <a:lnTo>
                  <a:pt x="0" y="13118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586" t="-214499" r="-555172" b="-1974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986CD1B-2CC6-02D7-114F-AE9CB6982B4E}"/>
              </a:ext>
            </a:extLst>
          </p:cNvPr>
          <p:cNvSpPr/>
          <p:nvPr/>
        </p:nvSpPr>
        <p:spPr>
          <a:xfrm>
            <a:off x="1159726" y="3021461"/>
            <a:ext cx="1260000" cy="3060000"/>
          </a:xfrm>
          <a:custGeom>
            <a:avLst/>
            <a:gdLst/>
            <a:ahLst/>
            <a:cxnLst/>
            <a:rect l="l" t="t" r="r" b="b"/>
            <a:pathLst>
              <a:path w="714978" h="1265971">
                <a:moveTo>
                  <a:pt x="0" y="0"/>
                </a:moveTo>
                <a:lnTo>
                  <a:pt x="714978" y="0"/>
                </a:lnTo>
                <a:lnTo>
                  <a:pt x="714978" y="1265970"/>
                </a:lnTo>
                <a:lnTo>
                  <a:pt x="0" y="1265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5779" t="-225388" r="-417431" b="-20518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BEEF205-9B19-A006-2445-E8496F3FFDE9}"/>
              </a:ext>
            </a:extLst>
          </p:cNvPr>
          <p:cNvSpPr/>
          <p:nvPr/>
        </p:nvSpPr>
        <p:spPr>
          <a:xfrm>
            <a:off x="0" y="6254385"/>
            <a:ext cx="630564" cy="60361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495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E9B3428-BA63-BCDF-48FE-CEBD96720164}"/>
              </a:ext>
            </a:extLst>
          </p:cNvPr>
          <p:cNvSpPr/>
          <p:nvPr/>
        </p:nvSpPr>
        <p:spPr>
          <a:xfrm>
            <a:off x="4205515" y="1513115"/>
            <a:ext cx="3780971" cy="3780971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1DBA67CD-C649-2FDE-4E12-E15156245409}"/>
              </a:ext>
            </a:extLst>
          </p:cNvPr>
          <p:cNvSpPr/>
          <p:nvPr/>
        </p:nvSpPr>
        <p:spPr>
          <a:xfrm>
            <a:off x="3893458" y="3116944"/>
            <a:ext cx="624114" cy="62411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0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E04B93B8-E270-4CFC-73BF-C25B9192B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274" y="603614"/>
            <a:ext cx="8983609" cy="1989684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Câu hỏi </a:t>
            </a:r>
            <a:r>
              <a:rPr lang="vi-VN" sz="3200" b="1">
                <a:solidFill>
                  <a:srgbClr val="FFFFFF"/>
                </a:solidFill>
                <a:latin typeface="Calibri" panose="020F0502020204030204" pitchFamily="34" charset="0"/>
              </a:rPr>
              <a:t>3.	Các Tông đồ khi được sai đi </a:t>
            </a:r>
          </a:p>
          <a:p>
            <a:pPr algn="ctr"/>
            <a:r>
              <a:rPr lang="vi-VN" sz="3200" b="1">
                <a:solidFill>
                  <a:srgbClr val="FFFFFF"/>
                </a:solidFill>
                <a:latin typeface="Calibri" panose="020F0502020204030204" pitchFamily="34" charset="0"/>
              </a:rPr>
              <a:t>thì được phép mang theo những gì?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80">
            <a:extLst>
              <a:ext uri="{FF2B5EF4-FFF2-40B4-BE49-F238E27FC236}">
                <a16:creationId xmlns:a16="http://schemas.microsoft.com/office/drawing/2014/main" id="{0751CEBB-6610-4DE4-2365-0CC7A8393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121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81">
            <a:extLst>
              <a:ext uri="{FF2B5EF4-FFF2-40B4-BE49-F238E27FC236}">
                <a16:creationId xmlns:a16="http://schemas.microsoft.com/office/drawing/2014/main" id="{8D8B9068-1E31-BD55-7225-BFBD344B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0960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526F8C62-7C44-5EBC-AAE3-5E780C02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8043" y="5516059"/>
            <a:ext cx="4434840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Mũ và gậy</a:t>
            </a:r>
          </a:p>
        </p:txBody>
      </p:sp>
      <p:sp>
        <p:nvSpPr>
          <p:cNvPr id="7" name="AnswerC">
            <a:extLst>
              <a:ext uri="{FF2B5EF4-FFF2-40B4-BE49-F238E27FC236}">
                <a16:creationId xmlns:a16="http://schemas.microsoft.com/office/drawing/2014/main" id="{6967FB61-D315-6E35-CE5E-7A3EC28F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274" y="5516059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Áo choàng và gậy</a:t>
            </a:r>
          </a:p>
        </p:txBody>
      </p:sp>
      <p:sp>
        <p:nvSpPr>
          <p:cNvPr id="8" name="AnswerB">
            <a:extLst>
              <a:ext uri="{FF2B5EF4-FFF2-40B4-BE49-F238E27FC236}">
                <a16:creationId xmlns:a16="http://schemas.microsoft.com/office/drawing/2014/main" id="{63196828-1650-7189-5D64-9B981C650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618" y="4134694"/>
            <a:ext cx="4437414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Mũ và dép.</a:t>
            </a:r>
          </a:p>
        </p:txBody>
      </p:sp>
      <p:sp>
        <p:nvSpPr>
          <p:cNvPr id="9" name="AnswerA">
            <a:extLst>
              <a:ext uri="{FF2B5EF4-FFF2-40B4-BE49-F238E27FC236}">
                <a16:creationId xmlns:a16="http://schemas.microsoft.com/office/drawing/2014/main" id="{9B3AEB9C-FD49-66A9-8653-811CC0542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388" y="4103380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Cây gậy và dép.</a:t>
            </a:r>
          </a:p>
        </p:txBody>
      </p:sp>
      <p:sp>
        <p:nvSpPr>
          <p:cNvPr id="10" name="AutoShape 53">
            <a:extLst>
              <a:ext uri="{FF2B5EF4-FFF2-40B4-BE49-F238E27FC236}">
                <a16:creationId xmlns:a16="http://schemas.microsoft.com/office/drawing/2014/main" id="{CD3B2053-2FA9-A0E8-D985-4A0BEDF03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16" y="4528307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1" name="AutoShape 54">
            <a:extLst>
              <a:ext uri="{FF2B5EF4-FFF2-40B4-BE49-F238E27FC236}">
                <a16:creationId xmlns:a16="http://schemas.microsoft.com/office/drawing/2014/main" id="{6260956C-1E42-80A0-242D-A75A7A92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041" y="5943714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12" name="AutoShape 55">
            <a:extLst>
              <a:ext uri="{FF2B5EF4-FFF2-40B4-BE49-F238E27FC236}">
                <a16:creationId xmlns:a16="http://schemas.microsoft.com/office/drawing/2014/main" id="{DD0284B2-A749-250B-AB20-AB795EC64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402" y="4551461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AutoShape 56">
            <a:extLst>
              <a:ext uri="{FF2B5EF4-FFF2-40B4-BE49-F238E27FC236}">
                <a16:creationId xmlns:a16="http://schemas.microsoft.com/office/drawing/2014/main" id="{380388BA-F1F4-3198-96D3-285F5F5A1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64" y="5940986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A4AC229-4C9F-7CB7-AF04-E1129F6AFCFF}"/>
              </a:ext>
            </a:extLst>
          </p:cNvPr>
          <p:cNvSpPr/>
          <p:nvPr/>
        </p:nvSpPr>
        <p:spPr>
          <a:xfrm>
            <a:off x="10322315" y="3057151"/>
            <a:ext cx="1667344" cy="3153681"/>
          </a:xfrm>
          <a:custGeom>
            <a:avLst/>
            <a:gdLst/>
            <a:ahLst/>
            <a:cxnLst/>
            <a:rect l="l" t="t" r="r" b="b"/>
            <a:pathLst>
              <a:path w="734657" h="1305327">
                <a:moveTo>
                  <a:pt x="0" y="0"/>
                </a:moveTo>
                <a:lnTo>
                  <a:pt x="734656" y="0"/>
                </a:lnTo>
                <a:lnTo>
                  <a:pt x="734656" y="1305327"/>
                </a:lnTo>
                <a:lnTo>
                  <a:pt x="0" y="13053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5000" t="-71356" r="-58035" b="-3432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Nút Hành động: Lùi hoặc Trước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33A9D2E9-DAA5-5376-FBD7-4C9E5F813C19}"/>
              </a:ext>
            </a:extLst>
          </p:cNvPr>
          <p:cNvSpPr/>
          <p:nvPr/>
        </p:nvSpPr>
        <p:spPr>
          <a:xfrm>
            <a:off x="0" y="6254385"/>
            <a:ext cx="630564" cy="60361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429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184D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184D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2AE19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AE19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E04B93B8-E270-4CFC-73BF-C25B9192B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692" y="603614"/>
            <a:ext cx="8983609" cy="1989684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Câu hỏi </a:t>
            </a:r>
            <a:r>
              <a:rPr lang="vi-VN" sz="3200" b="1">
                <a:solidFill>
                  <a:srgbClr val="FFFFFF"/>
                </a:solidFill>
                <a:latin typeface="Calibri" panose="020F0502020204030204" pitchFamily="34" charset="0"/>
              </a:rPr>
              <a:t>4.	 Chúa Giê su ra chỉ thị cho các ông </a:t>
            </a:r>
          </a:p>
          <a:p>
            <a:pPr algn="ctr"/>
            <a:r>
              <a:rPr lang="vi-VN" sz="3200" b="1">
                <a:solidFill>
                  <a:srgbClr val="FFFFFF"/>
                </a:solidFill>
                <a:latin typeface="Calibri" panose="020F0502020204030204" pitchFamily="34" charset="0"/>
              </a:rPr>
              <a:t>không được mang những gì khi đi đường?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80">
            <a:extLst>
              <a:ext uri="{FF2B5EF4-FFF2-40B4-BE49-F238E27FC236}">
                <a16:creationId xmlns:a16="http://schemas.microsoft.com/office/drawing/2014/main" id="{0751CEBB-6610-4DE4-2365-0CC7A8393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539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81">
            <a:extLst>
              <a:ext uri="{FF2B5EF4-FFF2-40B4-BE49-F238E27FC236}">
                <a16:creationId xmlns:a16="http://schemas.microsoft.com/office/drawing/2014/main" id="{8D8B9068-1E31-BD55-7225-BFBD344B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5378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526F8C62-7C44-5EBC-AAE3-5E780C02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461" y="5516059"/>
            <a:ext cx="4434840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</a:rPr>
              <a:t>ABC đúng</a:t>
            </a:r>
          </a:p>
        </p:txBody>
      </p:sp>
      <p:sp>
        <p:nvSpPr>
          <p:cNvPr id="7" name="AnswerC">
            <a:extLst>
              <a:ext uri="{FF2B5EF4-FFF2-40B4-BE49-F238E27FC236}">
                <a16:creationId xmlns:a16="http://schemas.microsoft.com/office/drawing/2014/main" id="{6967FB61-D315-6E35-CE5E-7A3EC28F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692" y="5516059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2400">
                <a:solidFill>
                  <a:srgbClr val="FFFFFF"/>
                </a:solidFill>
                <a:latin typeface="Calibri" panose="020F0502020204030204" pitchFamily="34" charset="0"/>
              </a:rPr>
              <a:t>Không được mặc hai áo.</a:t>
            </a:r>
            <a:endParaRPr lang="en-US" sz="2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AnswerB">
            <a:extLst>
              <a:ext uri="{FF2B5EF4-FFF2-40B4-BE49-F238E27FC236}">
                <a16:creationId xmlns:a16="http://schemas.microsoft.com/office/drawing/2014/main" id="{63196828-1650-7189-5D64-9B981C650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036" y="4134694"/>
            <a:ext cx="4437414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2400">
                <a:solidFill>
                  <a:srgbClr val="FFFFFF"/>
                </a:solidFill>
                <a:latin typeface="Calibri" panose="020F0502020204030204" pitchFamily="34" charset="0"/>
              </a:rPr>
              <a:t>Lương thực, bao bị</a:t>
            </a:r>
            <a:endParaRPr lang="en-US" sz="2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AnswerA">
            <a:extLst>
              <a:ext uri="{FF2B5EF4-FFF2-40B4-BE49-F238E27FC236}">
                <a16:creationId xmlns:a16="http://schemas.microsoft.com/office/drawing/2014/main" id="{9B3AEB9C-FD49-66A9-8653-811CC0542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806" y="4103380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vi-VN" sz="2400">
                <a:solidFill>
                  <a:srgbClr val="FFFFFF"/>
                </a:solidFill>
                <a:latin typeface="Calibri" panose="020F0502020204030204" pitchFamily="34" charset="0"/>
              </a:rPr>
              <a:t>Tiền đồng để giắt lưng</a:t>
            </a:r>
            <a:endParaRPr lang="en-US" sz="2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AutoShape 53">
            <a:extLst>
              <a:ext uri="{FF2B5EF4-FFF2-40B4-BE49-F238E27FC236}">
                <a16:creationId xmlns:a16="http://schemas.microsoft.com/office/drawing/2014/main" id="{CD3B2053-2FA9-A0E8-D985-4A0BEDF03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934" y="4528307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1" name="AutoShape 54">
            <a:extLst>
              <a:ext uri="{FF2B5EF4-FFF2-40B4-BE49-F238E27FC236}">
                <a16:creationId xmlns:a16="http://schemas.microsoft.com/office/drawing/2014/main" id="{6260956C-1E42-80A0-242D-A75A7A92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459" y="5943714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12" name="AutoShape 55">
            <a:extLst>
              <a:ext uri="{FF2B5EF4-FFF2-40B4-BE49-F238E27FC236}">
                <a16:creationId xmlns:a16="http://schemas.microsoft.com/office/drawing/2014/main" id="{DD0284B2-A749-250B-AB20-AB795EC64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820" y="4551461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AutoShape 56">
            <a:extLst>
              <a:ext uri="{FF2B5EF4-FFF2-40B4-BE49-F238E27FC236}">
                <a16:creationId xmlns:a16="http://schemas.microsoft.com/office/drawing/2014/main" id="{380388BA-F1F4-3198-96D3-285F5F5A1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082" y="5940986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4A880174-4E1B-FB0F-2D4B-779434873546}"/>
              </a:ext>
            </a:extLst>
          </p:cNvPr>
          <p:cNvSpPr/>
          <p:nvPr/>
        </p:nvSpPr>
        <p:spPr>
          <a:xfrm>
            <a:off x="84406" y="3014973"/>
            <a:ext cx="1805091" cy="3191730"/>
          </a:xfrm>
          <a:custGeom>
            <a:avLst/>
            <a:gdLst/>
            <a:ahLst/>
            <a:cxnLst/>
            <a:rect l="l" t="t" r="r" b="b"/>
            <a:pathLst>
              <a:path w="728097" h="1272530">
                <a:moveTo>
                  <a:pt x="0" y="0"/>
                </a:moveTo>
                <a:lnTo>
                  <a:pt x="728097" y="0"/>
                </a:lnTo>
                <a:lnTo>
                  <a:pt x="728097" y="1272530"/>
                </a:lnTo>
                <a:lnTo>
                  <a:pt x="0" y="12725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756" t="-75773" r="-582882" b="-3520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Nút Hành động: Lùi hoặc Trước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2472862-9A1A-1143-DE9B-9E183A043957}"/>
              </a:ext>
            </a:extLst>
          </p:cNvPr>
          <p:cNvSpPr/>
          <p:nvPr/>
        </p:nvSpPr>
        <p:spPr>
          <a:xfrm>
            <a:off x="0" y="6254385"/>
            <a:ext cx="630564" cy="60361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2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2AE19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AE19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E04B93B8-E270-4CFC-73BF-C25B9192B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505" y="603614"/>
            <a:ext cx="9347531" cy="1989684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endParaRPr lang="en-US" sz="3200" b="1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Câu hỏi </a:t>
            </a:r>
            <a:r>
              <a:rPr lang="vi-VN" sz="3200" b="1">
                <a:solidFill>
                  <a:srgbClr val="FFFFFF"/>
                </a:solidFill>
                <a:latin typeface="Calibri" panose="020F0502020204030204" pitchFamily="34" charset="0"/>
              </a:rPr>
              <a:t>5.	Điền vào chỗ trống: Người bảo các ông: </a:t>
            </a:r>
          </a:p>
          <a:p>
            <a:pPr algn="ctr"/>
            <a:r>
              <a:rPr lang="vi-VN" sz="3200" b="1">
                <a:solidFill>
                  <a:srgbClr val="FFFFFF"/>
                </a:solidFill>
                <a:latin typeface="Calibri" panose="020F0502020204030204" pitchFamily="34" charset="0"/>
              </a:rPr>
              <a:t>"Bất cứ ở đâu, khi anh em đã vào nhà nào, </a:t>
            </a:r>
          </a:p>
          <a:p>
            <a:pPr algn="ctr"/>
            <a:r>
              <a:rPr lang="vi-VN" sz="3200" b="1">
                <a:solidFill>
                  <a:srgbClr val="FFFFFF"/>
                </a:solidFill>
                <a:latin typeface="Calibri" panose="020F0502020204030204" pitchFamily="34" charset="0"/>
              </a:rPr>
              <a:t>thì cứ ở lại đó…?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80">
            <a:extLst>
              <a:ext uri="{FF2B5EF4-FFF2-40B4-BE49-F238E27FC236}">
                <a16:creationId xmlns:a16="http://schemas.microsoft.com/office/drawing/2014/main" id="{0751CEBB-6610-4DE4-2365-0CC7A8393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92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81">
            <a:extLst>
              <a:ext uri="{FF2B5EF4-FFF2-40B4-BE49-F238E27FC236}">
                <a16:creationId xmlns:a16="http://schemas.microsoft.com/office/drawing/2014/main" id="{8D8B9068-1E31-BD55-7225-BFBD344B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6113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526F8C62-7C44-5EBC-AAE3-5E780C02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3196" y="5516059"/>
            <a:ext cx="4434840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Cho tới khi Thầy đến.</a:t>
            </a:r>
          </a:p>
        </p:txBody>
      </p:sp>
      <p:sp>
        <p:nvSpPr>
          <p:cNvPr id="7" name="AnswerC">
            <a:extLst>
              <a:ext uri="{FF2B5EF4-FFF2-40B4-BE49-F238E27FC236}">
                <a16:creationId xmlns:a16="http://schemas.microsoft.com/office/drawing/2014/main" id="{6967FB61-D315-6E35-CE5E-7A3EC28F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427" y="5516059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Không được đi đâu cả.</a:t>
            </a:r>
          </a:p>
        </p:txBody>
      </p:sp>
      <p:sp>
        <p:nvSpPr>
          <p:cNvPr id="8" name="AnswerB">
            <a:extLst>
              <a:ext uri="{FF2B5EF4-FFF2-40B4-BE49-F238E27FC236}">
                <a16:creationId xmlns:a16="http://schemas.microsoft.com/office/drawing/2014/main" id="{63196828-1650-7189-5D64-9B981C650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71" y="4134694"/>
            <a:ext cx="4437414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Cho đến lúc ra đi.</a:t>
            </a:r>
          </a:p>
        </p:txBody>
      </p:sp>
      <p:sp>
        <p:nvSpPr>
          <p:cNvPr id="9" name="AnswerA">
            <a:extLst>
              <a:ext uri="{FF2B5EF4-FFF2-40B4-BE49-F238E27FC236}">
                <a16:creationId xmlns:a16="http://schemas.microsoft.com/office/drawing/2014/main" id="{9B3AEB9C-FD49-66A9-8653-811CC0542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541" y="4103380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Luôn mãi.</a:t>
            </a:r>
          </a:p>
        </p:txBody>
      </p:sp>
      <p:sp>
        <p:nvSpPr>
          <p:cNvPr id="10" name="AutoShape 53">
            <a:extLst>
              <a:ext uri="{FF2B5EF4-FFF2-40B4-BE49-F238E27FC236}">
                <a16:creationId xmlns:a16="http://schemas.microsoft.com/office/drawing/2014/main" id="{CD3B2053-2FA9-A0E8-D985-4A0BEDF03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669" y="4528307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1" name="AutoShape 54">
            <a:extLst>
              <a:ext uri="{FF2B5EF4-FFF2-40B4-BE49-F238E27FC236}">
                <a16:creationId xmlns:a16="http://schemas.microsoft.com/office/drawing/2014/main" id="{6260956C-1E42-80A0-242D-A75A7A92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194" y="5943714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12" name="AutoShape 55">
            <a:extLst>
              <a:ext uri="{FF2B5EF4-FFF2-40B4-BE49-F238E27FC236}">
                <a16:creationId xmlns:a16="http://schemas.microsoft.com/office/drawing/2014/main" id="{DD0284B2-A749-250B-AB20-AB795EC64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555" y="4551461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AutoShape 56">
            <a:extLst>
              <a:ext uri="{FF2B5EF4-FFF2-40B4-BE49-F238E27FC236}">
                <a16:creationId xmlns:a16="http://schemas.microsoft.com/office/drawing/2014/main" id="{380388BA-F1F4-3198-96D3-285F5F5A1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817" y="5940986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DC461EBE-CA13-6397-4DD0-2A5F8E4FEB1F}"/>
              </a:ext>
            </a:extLst>
          </p:cNvPr>
          <p:cNvSpPr/>
          <p:nvPr/>
        </p:nvSpPr>
        <p:spPr>
          <a:xfrm>
            <a:off x="10245082" y="2493465"/>
            <a:ext cx="2026405" cy="3612584"/>
          </a:xfrm>
          <a:custGeom>
            <a:avLst/>
            <a:gdLst/>
            <a:ahLst/>
            <a:cxnLst/>
            <a:rect l="l" t="t" r="r" b="b"/>
            <a:pathLst>
              <a:path w="3358430" h="1325006">
                <a:moveTo>
                  <a:pt x="0" y="0"/>
                </a:moveTo>
                <a:lnTo>
                  <a:pt x="3358429" y="0"/>
                </a:lnTo>
                <a:lnTo>
                  <a:pt x="3358429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8861" t="-360891" r="-287910" b="-46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Nút Hành động: Lùi hoặc Trước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B0D00B0-49EA-EDA5-24FF-D81081DF42A0}"/>
              </a:ext>
            </a:extLst>
          </p:cNvPr>
          <p:cNvSpPr/>
          <p:nvPr/>
        </p:nvSpPr>
        <p:spPr>
          <a:xfrm>
            <a:off x="0" y="6254385"/>
            <a:ext cx="630564" cy="60361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3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E04B93B8-E270-4CFC-73BF-C25B9192B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692" y="603614"/>
            <a:ext cx="8983609" cy="1989684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Câu hỏi 6 </a:t>
            </a:r>
            <a:r>
              <a:rPr lang="vi-VN" sz="2800" b="1">
                <a:solidFill>
                  <a:srgbClr val="FFFFFF"/>
                </a:solidFill>
                <a:latin typeface="Calibri" panose="020F0502020204030204" pitchFamily="34" charset="0"/>
              </a:rPr>
              <a:t>.	Chúa Giêsu dạy các môn đệ phản ứng ra sao</a:t>
            </a:r>
          </a:p>
          <a:p>
            <a:pPr algn="ctr"/>
            <a:r>
              <a:rPr lang="vi-VN" sz="2800" b="1">
                <a:solidFill>
                  <a:srgbClr val="FFFFFF"/>
                </a:solidFill>
                <a:latin typeface="Calibri" panose="020F0502020204030204" pitchFamily="34" charset="0"/>
              </a:rPr>
              <a:t> nếu người ta không đón tiếp và nghe lời các ông?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80">
            <a:extLst>
              <a:ext uri="{FF2B5EF4-FFF2-40B4-BE49-F238E27FC236}">
                <a16:creationId xmlns:a16="http://schemas.microsoft.com/office/drawing/2014/main" id="{0751CEBB-6610-4DE4-2365-0CC7A8393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4182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81">
            <a:extLst>
              <a:ext uri="{FF2B5EF4-FFF2-40B4-BE49-F238E27FC236}">
                <a16:creationId xmlns:a16="http://schemas.microsoft.com/office/drawing/2014/main" id="{8D8B9068-1E31-BD55-7225-BFBD344B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5378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526F8C62-7C44-5EBC-AAE3-5E780C02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461" y="5516059"/>
            <a:ext cx="4434840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</a:rPr>
              <a:t>ABC Sai</a:t>
            </a:r>
          </a:p>
        </p:txBody>
      </p:sp>
      <p:sp>
        <p:nvSpPr>
          <p:cNvPr id="7" name="AnswerC">
            <a:extLst>
              <a:ext uri="{FF2B5EF4-FFF2-40B4-BE49-F238E27FC236}">
                <a16:creationId xmlns:a16="http://schemas.microsoft.com/office/drawing/2014/main" id="{6967FB61-D315-6E35-CE5E-7A3EC28F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692" y="5516059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</a:rPr>
              <a:t>Giũ bụi chân</a:t>
            </a:r>
          </a:p>
        </p:txBody>
      </p:sp>
      <p:sp>
        <p:nvSpPr>
          <p:cNvPr id="8" name="AnswerB">
            <a:extLst>
              <a:ext uri="{FF2B5EF4-FFF2-40B4-BE49-F238E27FC236}">
                <a16:creationId xmlns:a16="http://schemas.microsoft.com/office/drawing/2014/main" id="{63196828-1650-7189-5D64-9B981C650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036" y="4134694"/>
            <a:ext cx="4437414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Bỏ đó mà đi</a:t>
            </a:r>
          </a:p>
        </p:txBody>
      </p:sp>
      <p:sp>
        <p:nvSpPr>
          <p:cNvPr id="9" name="AnswerA">
            <a:extLst>
              <a:ext uri="{FF2B5EF4-FFF2-40B4-BE49-F238E27FC236}">
                <a16:creationId xmlns:a16="http://schemas.microsoft.com/office/drawing/2014/main" id="{9B3AEB9C-FD49-66A9-8653-811CC0542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806" y="4103380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Chúc dữ cho nhà ấy.</a:t>
            </a:r>
          </a:p>
        </p:txBody>
      </p:sp>
      <p:sp>
        <p:nvSpPr>
          <p:cNvPr id="10" name="AutoShape 53">
            <a:extLst>
              <a:ext uri="{FF2B5EF4-FFF2-40B4-BE49-F238E27FC236}">
                <a16:creationId xmlns:a16="http://schemas.microsoft.com/office/drawing/2014/main" id="{CD3B2053-2FA9-A0E8-D985-4A0BEDF03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934" y="4528307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1" name="AutoShape 54">
            <a:extLst>
              <a:ext uri="{FF2B5EF4-FFF2-40B4-BE49-F238E27FC236}">
                <a16:creationId xmlns:a16="http://schemas.microsoft.com/office/drawing/2014/main" id="{6260956C-1E42-80A0-242D-A75A7A92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459" y="5943714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12" name="AutoShape 55">
            <a:extLst>
              <a:ext uri="{FF2B5EF4-FFF2-40B4-BE49-F238E27FC236}">
                <a16:creationId xmlns:a16="http://schemas.microsoft.com/office/drawing/2014/main" id="{DD0284B2-A749-250B-AB20-AB795EC64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820" y="4551461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AutoShape 56">
            <a:extLst>
              <a:ext uri="{FF2B5EF4-FFF2-40B4-BE49-F238E27FC236}">
                <a16:creationId xmlns:a16="http://schemas.microsoft.com/office/drawing/2014/main" id="{380388BA-F1F4-3198-96D3-285F5F5A1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082" y="5940986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681B2140-45E2-9B65-DCFA-4379BECBA852}"/>
              </a:ext>
            </a:extLst>
          </p:cNvPr>
          <p:cNvSpPr/>
          <p:nvPr/>
        </p:nvSpPr>
        <p:spPr>
          <a:xfrm>
            <a:off x="-230362" y="2923082"/>
            <a:ext cx="2112698" cy="3607895"/>
          </a:xfrm>
          <a:custGeom>
            <a:avLst/>
            <a:gdLst/>
            <a:ahLst/>
            <a:cxnLst/>
            <a:rect l="l" t="t" r="r" b="b"/>
            <a:pathLst>
              <a:path w="3358430" h="1325006">
                <a:moveTo>
                  <a:pt x="0" y="0"/>
                </a:moveTo>
                <a:lnTo>
                  <a:pt x="3358429" y="0"/>
                </a:lnTo>
                <a:lnTo>
                  <a:pt x="3358429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5724" t="-360891" r="-34352" b="-46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Nút Hành động: Lùi hoặc Trước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3A71B5A-97E5-10D0-BF4D-C39D7F43F703}"/>
              </a:ext>
            </a:extLst>
          </p:cNvPr>
          <p:cNvSpPr/>
          <p:nvPr/>
        </p:nvSpPr>
        <p:spPr>
          <a:xfrm>
            <a:off x="0" y="6254385"/>
            <a:ext cx="630564" cy="60361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678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2AE19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AE19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E04B93B8-E270-4CFC-73BF-C25B9192B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692" y="603614"/>
            <a:ext cx="8983609" cy="1989684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Câu hỏi 7 Hành động giũ bụi chân có ý nghĩa gì?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80">
            <a:extLst>
              <a:ext uri="{FF2B5EF4-FFF2-40B4-BE49-F238E27FC236}">
                <a16:creationId xmlns:a16="http://schemas.microsoft.com/office/drawing/2014/main" id="{0751CEBB-6610-4DE4-2365-0CC7A8393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539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81">
            <a:extLst>
              <a:ext uri="{FF2B5EF4-FFF2-40B4-BE49-F238E27FC236}">
                <a16:creationId xmlns:a16="http://schemas.microsoft.com/office/drawing/2014/main" id="{8D8B9068-1E31-BD55-7225-BFBD344B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5378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526F8C62-7C44-5EBC-AAE3-5E780C02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461" y="5516059"/>
            <a:ext cx="4434840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</a:rPr>
              <a:t>Tức giận.</a:t>
            </a:r>
          </a:p>
        </p:txBody>
      </p:sp>
      <p:sp>
        <p:nvSpPr>
          <p:cNvPr id="7" name="AnswerC">
            <a:extLst>
              <a:ext uri="{FF2B5EF4-FFF2-40B4-BE49-F238E27FC236}">
                <a16:creationId xmlns:a16="http://schemas.microsoft.com/office/drawing/2014/main" id="{6967FB61-D315-6E35-CE5E-7A3EC28F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692" y="5516059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</a:rPr>
              <a:t>Bất bình</a:t>
            </a:r>
          </a:p>
        </p:txBody>
      </p:sp>
      <p:sp>
        <p:nvSpPr>
          <p:cNvPr id="8" name="AnswerB">
            <a:extLst>
              <a:ext uri="{FF2B5EF4-FFF2-40B4-BE49-F238E27FC236}">
                <a16:creationId xmlns:a16="http://schemas.microsoft.com/office/drawing/2014/main" id="{63196828-1650-7189-5D64-9B981C650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036" y="4134694"/>
            <a:ext cx="4437414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Để tỏ ý phản đối.</a:t>
            </a:r>
          </a:p>
        </p:txBody>
      </p:sp>
      <p:sp>
        <p:nvSpPr>
          <p:cNvPr id="9" name="AnswerA">
            <a:extLst>
              <a:ext uri="{FF2B5EF4-FFF2-40B4-BE49-F238E27FC236}">
                <a16:creationId xmlns:a16="http://schemas.microsoft.com/office/drawing/2014/main" id="{9B3AEB9C-FD49-66A9-8653-811CC0542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806" y="4103380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</a:rPr>
              <a:t>Đồng thuận.</a:t>
            </a:r>
          </a:p>
        </p:txBody>
      </p:sp>
      <p:sp>
        <p:nvSpPr>
          <p:cNvPr id="10" name="AutoShape 53">
            <a:extLst>
              <a:ext uri="{FF2B5EF4-FFF2-40B4-BE49-F238E27FC236}">
                <a16:creationId xmlns:a16="http://schemas.microsoft.com/office/drawing/2014/main" id="{CD3B2053-2FA9-A0E8-D985-4A0BEDF03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934" y="4528307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1" name="AutoShape 54">
            <a:extLst>
              <a:ext uri="{FF2B5EF4-FFF2-40B4-BE49-F238E27FC236}">
                <a16:creationId xmlns:a16="http://schemas.microsoft.com/office/drawing/2014/main" id="{6260956C-1E42-80A0-242D-A75A7A92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459" y="5943714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12" name="AutoShape 55">
            <a:extLst>
              <a:ext uri="{FF2B5EF4-FFF2-40B4-BE49-F238E27FC236}">
                <a16:creationId xmlns:a16="http://schemas.microsoft.com/office/drawing/2014/main" id="{DD0284B2-A749-250B-AB20-AB795EC64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820" y="4551461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AutoShape 56">
            <a:extLst>
              <a:ext uri="{FF2B5EF4-FFF2-40B4-BE49-F238E27FC236}">
                <a16:creationId xmlns:a16="http://schemas.microsoft.com/office/drawing/2014/main" id="{380388BA-F1F4-3198-96D3-285F5F5A1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082" y="5940986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98D304E-B4DA-650A-DD27-E9462E91618C}"/>
              </a:ext>
            </a:extLst>
          </p:cNvPr>
          <p:cNvSpPr/>
          <p:nvPr/>
        </p:nvSpPr>
        <p:spPr>
          <a:xfrm>
            <a:off x="-50616" y="2427774"/>
            <a:ext cx="1324641" cy="3759477"/>
          </a:xfrm>
          <a:custGeom>
            <a:avLst/>
            <a:gdLst/>
            <a:ahLst/>
            <a:cxnLst/>
            <a:rect l="l" t="t" r="r" b="b"/>
            <a:pathLst>
              <a:path w="734657" h="1285649">
                <a:moveTo>
                  <a:pt x="0" y="0"/>
                </a:moveTo>
                <a:lnTo>
                  <a:pt x="734656" y="0"/>
                </a:lnTo>
                <a:lnTo>
                  <a:pt x="734656" y="1285649"/>
                </a:lnTo>
                <a:lnTo>
                  <a:pt x="0" y="12856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5000" t="-220918" r="-58035" b="-2015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ABF4ECD0-E300-3DE3-F660-DD7D5CAA3123}"/>
              </a:ext>
            </a:extLst>
          </p:cNvPr>
          <p:cNvSpPr/>
          <p:nvPr/>
        </p:nvSpPr>
        <p:spPr>
          <a:xfrm>
            <a:off x="906488" y="2293506"/>
            <a:ext cx="1454741" cy="3893745"/>
          </a:xfrm>
          <a:custGeom>
            <a:avLst/>
            <a:gdLst/>
            <a:ahLst/>
            <a:cxnLst/>
            <a:rect l="l" t="t" r="r" b="b"/>
            <a:pathLst>
              <a:path w="806810" h="1331565">
                <a:moveTo>
                  <a:pt x="0" y="0"/>
                </a:moveTo>
                <a:lnTo>
                  <a:pt x="806811" y="0"/>
                </a:lnTo>
                <a:lnTo>
                  <a:pt x="806811" y="1331565"/>
                </a:lnTo>
                <a:lnTo>
                  <a:pt x="0" y="13315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6341" t="-358128" r="-521138" b="-463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8724E5B-81D2-10AC-FB3B-E27F875DAA97}"/>
              </a:ext>
            </a:extLst>
          </p:cNvPr>
          <p:cNvSpPr/>
          <p:nvPr/>
        </p:nvSpPr>
        <p:spPr>
          <a:xfrm>
            <a:off x="0" y="6254385"/>
            <a:ext cx="630564" cy="60361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4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E04B93B8-E270-4CFC-73BF-C25B9192B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9" y="603614"/>
            <a:ext cx="8983609" cy="1989684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Câu hỏi 8 Mục đích của Chúa Giê su </a:t>
            </a:r>
          </a:p>
          <a:p>
            <a:pPr algn="ctr"/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khi sai các tông đồ đi rao giảng là gì?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80">
            <a:extLst>
              <a:ext uri="{FF2B5EF4-FFF2-40B4-BE49-F238E27FC236}">
                <a16:creationId xmlns:a16="http://schemas.microsoft.com/office/drawing/2014/main" id="{0751CEBB-6610-4DE4-2365-0CC7A8393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496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81">
            <a:extLst>
              <a:ext uri="{FF2B5EF4-FFF2-40B4-BE49-F238E27FC236}">
                <a16:creationId xmlns:a16="http://schemas.microsoft.com/office/drawing/2014/main" id="{8D8B9068-1E31-BD55-7225-BFBD344B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335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526F8C62-7C44-5EBC-AAE3-5E780C02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418" y="5516059"/>
            <a:ext cx="4434840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Chữa lành</a:t>
            </a:r>
          </a:p>
        </p:txBody>
      </p:sp>
      <p:sp>
        <p:nvSpPr>
          <p:cNvPr id="7" name="AnswerC">
            <a:extLst>
              <a:ext uri="{FF2B5EF4-FFF2-40B4-BE49-F238E27FC236}">
                <a16:creationId xmlns:a16="http://schemas.microsoft.com/office/drawing/2014/main" id="{6967FB61-D315-6E35-CE5E-7A3EC28F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9" y="5516059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Lệnh truyền của Cha</a:t>
            </a:r>
          </a:p>
        </p:txBody>
      </p:sp>
      <p:sp>
        <p:nvSpPr>
          <p:cNvPr id="8" name="AnswerB">
            <a:extLst>
              <a:ext uri="{FF2B5EF4-FFF2-40B4-BE49-F238E27FC236}">
                <a16:creationId xmlns:a16="http://schemas.microsoft.com/office/drawing/2014/main" id="{63196828-1650-7189-5D64-9B981C650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9" y="4134694"/>
            <a:ext cx="4544758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Thực thi giáo huấn của Ngài</a:t>
            </a:r>
          </a:p>
        </p:txBody>
      </p:sp>
      <p:sp>
        <p:nvSpPr>
          <p:cNvPr id="9" name="AnswerA">
            <a:extLst>
              <a:ext uri="{FF2B5EF4-FFF2-40B4-BE49-F238E27FC236}">
                <a16:creationId xmlns:a16="http://schemas.microsoft.com/office/drawing/2014/main" id="{9B3AEB9C-FD49-66A9-8653-811CC0542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5763" y="4103380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2400" b="1">
                <a:solidFill>
                  <a:srgbClr val="FFFFFF"/>
                </a:solidFill>
                <a:latin typeface="Calibri" panose="020F0502020204030204" pitchFamily="34" charset="0"/>
              </a:rPr>
              <a:t>Kêu gọi người ta</a:t>
            </a:r>
          </a:p>
          <a:p>
            <a:pPr algn="ctr"/>
            <a:r>
              <a:rPr lang="vi-VN" sz="2400" b="1">
                <a:solidFill>
                  <a:srgbClr val="FFFFFF"/>
                </a:solidFill>
                <a:latin typeface="Calibri" panose="020F0502020204030204" pitchFamily="34" charset="0"/>
              </a:rPr>
              <a:t> ăn năn sám hối.</a:t>
            </a:r>
            <a:endParaRPr lang="en-US" sz="24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AutoShape 53">
            <a:extLst>
              <a:ext uri="{FF2B5EF4-FFF2-40B4-BE49-F238E27FC236}">
                <a16:creationId xmlns:a16="http://schemas.microsoft.com/office/drawing/2014/main" id="{CD3B2053-2FA9-A0E8-D985-4A0BEDF03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2891" y="4528307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1" name="AutoShape 54">
            <a:extLst>
              <a:ext uri="{FF2B5EF4-FFF2-40B4-BE49-F238E27FC236}">
                <a16:creationId xmlns:a16="http://schemas.microsoft.com/office/drawing/2014/main" id="{6260956C-1E42-80A0-242D-A75A7A92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416" y="5943714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12" name="AutoShape 55">
            <a:extLst>
              <a:ext uri="{FF2B5EF4-FFF2-40B4-BE49-F238E27FC236}">
                <a16:creationId xmlns:a16="http://schemas.microsoft.com/office/drawing/2014/main" id="{DD0284B2-A749-250B-AB20-AB795EC64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64" y="4559621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AutoShape 56">
            <a:extLst>
              <a:ext uri="{FF2B5EF4-FFF2-40B4-BE49-F238E27FC236}">
                <a16:creationId xmlns:a16="http://schemas.microsoft.com/office/drawing/2014/main" id="{380388BA-F1F4-3198-96D3-285F5F5A1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039" y="5940986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DCBBA87-8718-F0FB-8DDE-FCE2976AE99C}"/>
              </a:ext>
            </a:extLst>
          </p:cNvPr>
          <p:cNvSpPr/>
          <p:nvPr/>
        </p:nvSpPr>
        <p:spPr>
          <a:xfrm>
            <a:off x="10572199" y="2038498"/>
            <a:ext cx="1922359" cy="3664272"/>
          </a:xfrm>
          <a:custGeom>
            <a:avLst/>
            <a:gdLst/>
            <a:ahLst/>
            <a:cxnLst/>
            <a:rect l="l" t="t" r="r" b="b"/>
            <a:pathLst>
              <a:path w="721538" h="1272530">
                <a:moveTo>
                  <a:pt x="0" y="0"/>
                </a:moveTo>
                <a:lnTo>
                  <a:pt x="721538" y="0"/>
                </a:lnTo>
                <a:lnTo>
                  <a:pt x="721538" y="1272530"/>
                </a:lnTo>
                <a:lnTo>
                  <a:pt x="0" y="12725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8181" t="-224226" r="-238181" b="-2036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85D7A31-DAAD-FECD-4DAA-69D0F5C6FCCC}"/>
              </a:ext>
            </a:extLst>
          </p:cNvPr>
          <p:cNvSpPr/>
          <p:nvPr/>
        </p:nvSpPr>
        <p:spPr>
          <a:xfrm>
            <a:off x="8982505" y="1310205"/>
            <a:ext cx="2242999" cy="4707009"/>
          </a:xfrm>
          <a:custGeom>
            <a:avLst/>
            <a:gdLst/>
            <a:ahLst/>
            <a:cxnLst/>
            <a:rect l="l" t="t" r="r" b="b"/>
            <a:pathLst>
              <a:path w="3358430" h="1325006">
                <a:moveTo>
                  <a:pt x="0" y="0"/>
                </a:moveTo>
                <a:lnTo>
                  <a:pt x="3358429" y="0"/>
                </a:lnTo>
                <a:lnTo>
                  <a:pt x="3358429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2471" t="-360891" r="-164300" b="-46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773D43C-51DC-F030-1E0D-75BD7388687E}"/>
              </a:ext>
            </a:extLst>
          </p:cNvPr>
          <p:cNvSpPr/>
          <p:nvPr/>
        </p:nvSpPr>
        <p:spPr>
          <a:xfrm>
            <a:off x="0" y="6254385"/>
            <a:ext cx="630564" cy="60361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17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184D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184D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2AE19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AE19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E04B93B8-E270-4CFC-73BF-C25B9192B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692" y="603614"/>
            <a:ext cx="8983609" cy="1989684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Câu hỏi 9 </a:t>
            </a:r>
            <a:r>
              <a:rPr lang="vi-VN" sz="3200" b="1">
                <a:solidFill>
                  <a:srgbClr val="FFFFFF"/>
                </a:solidFill>
                <a:latin typeface="Calibri" panose="020F0502020204030204" pitchFamily="34" charset="0"/>
              </a:rPr>
              <a:t>: Kể tên những việc mà </a:t>
            </a:r>
          </a:p>
          <a:p>
            <a:pPr algn="ctr"/>
            <a:r>
              <a:rPr lang="vi-VN" sz="3200" b="1">
                <a:solidFill>
                  <a:srgbClr val="FFFFFF"/>
                </a:solidFill>
                <a:latin typeface="Calibri" panose="020F0502020204030204" pitchFamily="34" charset="0"/>
              </a:rPr>
              <a:t>các tông đồ đã làm được khi đi rao giảng ?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80">
            <a:extLst>
              <a:ext uri="{FF2B5EF4-FFF2-40B4-BE49-F238E27FC236}">
                <a16:creationId xmlns:a16="http://schemas.microsoft.com/office/drawing/2014/main" id="{0751CEBB-6610-4DE4-2365-0CC7A8393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539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81">
            <a:extLst>
              <a:ext uri="{FF2B5EF4-FFF2-40B4-BE49-F238E27FC236}">
                <a16:creationId xmlns:a16="http://schemas.microsoft.com/office/drawing/2014/main" id="{8D8B9068-1E31-BD55-7225-BFBD344B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5378" y="1491388"/>
            <a:ext cx="166787" cy="2141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526F8C62-7C44-5EBC-AAE3-5E780C02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461" y="5516059"/>
            <a:ext cx="4434840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AB Đúng</a:t>
            </a:r>
          </a:p>
        </p:txBody>
      </p:sp>
      <p:sp>
        <p:nvSpPr>
          <p:cNvPr id="7" name="AnswerC">
            <a:extLst>
              <a:ext uri="{FF2B5EF4-FFF2-40B4-BE49-F238E27FC236}">
                <a16:creationId xmlns:a16="http://schemas.microsoft.com/office/drawing/2014/main" id="{6967FB61-D315-6E35-CE5E-7A3EC28F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516059"/>
            <a:ext cx="4602305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2000" b="1">
                <a:solidFill>
                  <a:srgbClr val="FFFFFF"/>
                </a:solidFill>
                <a:latin typeface="Calibri" panose="020F0502020204030204" pitchFamily="34" charset="0"/>
              </a:rPr>
              <a:t>xức dầu cho nhiều người đau ốm</a:t>
            </a:r>
          </a:p>
          <a:p>
            <a:pPr algn="ctr"/>
            <a:r>
              <a:rPr lang="en-US" sz="2000" b="1">
                <a:solidFill>
                  <a:srgbClr val="FFFFFF"/>
                </a:solidFill>
                <a:latin typeface="Calibri" panose="020F0502020204030204" pitchFamily="34" charset="0"/>
              </a:rPr>
              <a:t>và chữa họ khỏi bệnh.</a:t>
            </a:r>
          </a:p>
        </p:txBody>
      </p:sp>
      <p:sp>
        <p:nvSpPr>
          <p:cNvPr id="8" name="AnswerB">
            <a:extLst>
              <a:ext uri="{FF2B5EF4-FFF2-40B4-BE49-F238E27FC236}">
                <a16:creationId xmlns:a16="http://schemas.microsoft.com/office/drawing/2014/main" id="{63196828-1650-7189-5D64-9B981C650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036" y="4134694"/>
            <a:ext cx="4437414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Chữa bệnh phong</a:t>
            </a:r>
          </a:p>
        </p:txBody>
      </p:sp>
      <p:sp>
        <p:nvSpPr>
          <p:cNvPr id="9" name="AnswerA">
            <a:extLst>
              <a:ext uri="{FF2B5EF4-FFF2-40B4-BE49-F238E27FC236}">
                <a16:creationId xmlns:a16="http://schemas.microsoft.com/office/drawing/2014/main" id="{9B3AEB9C-FD49-66A9-8653-811CC0542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8234" y="4103379"/>
            <a:ext cx="4437413" cy="101491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2400" b="1">
                <a:solidFill>
                  <a:srgbClr val="FFFFFF"/>
                </a:solidFill>
                <a:latin typeface="Calibri" panose="020F0502020204030204" pitchFamily="34" charset="0"/>
              </a:rPr>
              <a:t>Trừ được nhiều quỷ</a:t>
            </a:r>
          </a:p>
        </p:txBody>
      </p:sp>
      <p:sp>
        <p:nvSpPr>
          <p:cNvPr id="10" name="AutoShape 53">
            <a:extLst>
              <a:ext uri="{FF2B5EF4-FFF2-40B4-BE49-F238E27FC236}">
                <a16:creationId xmlns:a16="http://schemas.microsoft.com/office/drawing/2014/main" id="{CD3B2053-2FA9-A0E8-D985-4A0BEDF03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934" y="4528307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1" name="AutoShape 54">
            <a:extLst>
              <a:ext uri="{FF2B5EF4-FFF2-40B4-BE49-F238E27FC236}">
                <a16:creationId xmlns:a16="http://schemas.microsoft.com/office/drawing/2014/main" id="{6260956C-1E42-80A0-242D-A75A7A92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459" y="5943714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12" name="AutoShape 55">
            <a:extLst>
              <a:ext uri="{FF2B5EF4-FFF2-40B4-BE49-F238E27FC236}">
                <a16:creationId xmlns:a16="http://schemas.microsoft.com/office/drawing/2014/main" id="{DD0284B2-A749-250B-AB20-AB795EC64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820" y="4551461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AutoShape 56">
            <a:extLst>
              <a:ext uri="{FF2B5EF4-FFF2-40B4-BE49-F238E27FC236}">
                <a16:creationId xmlns:a16="http://schemas.microsoft.com/office/drawing/2014/main" id="{380388BA-F1F4-3198-96D3-285F5F5A1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50" y="5940986"/>
            <a:ext cx="117475" cy="16506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1F0D7D1A-79A2-FF80-D33D-CB97E91C4ED6}"/>
              </a:ext>
            </a:extLst>
          </p:cNvPr>
          <p:cNvSpPr/>
          <p:nvPr/>
        </p:nvSpPr>
        <p:spPr>
          <a:xfrm>
            <a:off x="724596" y="1941140"/>
            <a:ext cx="1242876" cy="4022416"/>
          </a:xfrm>
          <a:custGeom>
            <a:avLst/>
            <a:gdLst/>
            <a:ahLst/>
            <a:cxnLst/>
            <a:rect l="l" t="t" r="r" b="b"/>
            <a:pathLst>
              <a:path w="2000627" h="1325006">
                <a:moveTo>
                  <a:pt x="0" y="0"/>
                </a:moveTo>
                <a:lnTo>
                  <a:pt x="2000627" y="0"/>
                </a:lnTo>
                <a:lnTo>
                  <a:pt x="2000627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8829" t="-68811" r="-179194" b="-3381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19A720EF-433E-CE17-7550-658E776196D1}"/>
              </a:ext>
            </a:extLst>
          </p:cNvPr>
          <p:cNvSpPr/>
          <p:nvPr/>
        </p:nvSpPr>
        <p:spPr>
          <a:xfrm>
            <a:off x="0" y="2083633"/>
            <a:ext cx="1262396" cy="4022416"/>
          </a:xfrm>
          <a:custGeom>
            <a:avLst/>
            <a:gdLst/>
            <a:ahLst/>
            <a:cxnLst/>
            <a:rect l="l" t="t" r="r" b="b"/>
            <a:pathLst>
              <a:path w="2000627" h="1325006">
                <a:moveTo>
                  <a:pt x="0" y="0"/>
                </a:moveTo>
                <a:lnTo>
                  <a:pt x="2000627" y="0"/>
                </a:lnTo>
                <a:lnTo>
                  <a:pt x="2000627" y="1325006"/>
                </a:lnTo>
                <a:lnTo>
                  <a:pt x="0" y="132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5060" t="-68811" r="-284180" b="-3381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Nút Hành động: Lùi hoặc Trước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0362981-6B4B-EBA5-4F11-D44ECA3E3679}"/>
              </a:ext>
            </a:extLst>
          </p:cNvPr>
          <p:cNvSpPr/>
          <p:nvPr/>
        </p:nvSpPr>
        <p:spPr>
          <a:xfrm>
            <a:off x="0" y="6248543"/>
            <a:ext cx="724596" cy="609458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9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2AE19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2AE19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866FB4A2-4CF4-4982-25F0-280753CC6508}"/>
              </a:ext>
            </a:extLst>
          </p:cNvPr>
          <p:cNvSpPr/>
          <p:nvPr/>
        </p:nvSpPr>
        <p:spPr>
          <a:xfrm rot="2340000">
            <a:off x="-799253" y="-3072230"/>
            <a:ext cx="13790506" cy="13001925"/>
          </a:xfrm>
          <a:custGeom>
            <a:avLst/>
            <a:gdLst>
              <a:gd name="connsiteX0" fmla="*/ 5904156 w 13790506"/>
              <a:gd name="connsiteY0" fmla="*/ 8941952 h 13001925"/>
              <a:gd name="connsiteX1" fmla="*/ 5821444 w 13790506"/>
              <a:gd name="connsiteY1" fmla="*/ 9085651 h 13001925"/>
              <a:gd name="connsiteX2" fmla="*/ 5706557 w 13790506"/>
              <a:gd name="connsiteY2" fmla="*/ 9967294 h 13001925"/>
              <a:gd name="connsiteX3" fmla="*/ 5893381 w 13790506"/>
              <a:gd name="connsiteY3" fmla="*/ 10210104 h 13001925"/>
              <a:gd name="connsiteX4" fmla="*/ 6752624 w 13790506"/>
              <a:gd name="connsiteY4" fmla="*/ 10322071 h 13001925"/>
              <a:gd name="connsiteX5" fmla="*/ 6995434 w 13790506"/>
              <a:gd name="connsiteY5" fmla="*/ 10135247 h 13001925"/>
              <a:gd name="connsiteX6" fmla="*/ 7110319 w 13790506"/>
              <a:gd name="connsiteY6" fmla="*/ 9253605 h 13001925"/>
              <a:gd name="connsiteX7" fmla="*/ 6923496 w 13790506"/>
              <a:gd name="connsiteY7" fmla="*/ 9010795 h 13001925"/>
              <a:gd name="connsiteX8" fmla="*/ 6064254 w 13790506"/>
              <a:gd name="connsiteY8" fmla="*/ 8898827 h 13001925"/>
              <a:gd name="connsiteX9" fmla="*/ 5904156 w 13790506"/>
              <a:gd name="connsiteY9" fmla="*/ 8941952 h 13001925"/>
              <a:gd name="connsiteX10" fmla="*/ 3383831 w 13790506"/>
              <a:gd name="connsiteY10" fmla="*/ 10018851 h 13001925"/>
              <a:gd name="connsiteX11" fmla="*/ 3359230 w 13790506"/>
              <a:gd name="connsiteY11" fmla="*/ 10061591 h 13001925"/>
              <a:gd name="connsiteX12" fmla="*/ 3325928 w 13790506"/>
              <a:gd name="connsiteY12" fmla="*/ 10317154 h 13001925"/>
              <a:gd name="connsiteX13" fmla="*/ 3381494 w 13790506"/>
              <a:gd name="connsiteY13" fmla="*/ 10389371 h 13001925"/>
              <a:gd name="connsiteX14" fmla="*/ 6326166 w 13790506"/>
              <a:gd name="connsiteY14" fmla="*/ 10773090 h 13001925"/>
              <a:gd name="connsiteX15" fmla="*/ 6398384 w 13790506"/>
              <a:gd name="connsiteY15" fmla="*/ 10717524 h 13001925"/>
              <a:gd name="connsiteX16" fmla="*/ 6431686 w 13790506"/>
              <a:gd name="connsiteY16" fmla="*/ 10461961 h 13001925"/>
              <a:gd name="connsiteX17" fmla="*/ 6376120 w 13790506"/>
              <a:gd name="connsiteY17" fmla="*/ 10389744 h 13001925"/>
              <a:gd name="connsiteX18" fmla="*/ 3431448 w 13790506"/>
              <a:gd name="connsiteY18" fmla="*/ 10006025 h 13001925"/>
              <a:gd name="connsiteX19" fmla="*/ 3383831 w 13790506"/>
              <a:gd name="connsiteY19" fmla="*/ 10018851 h 13001925"/>
              <a:gd name="connsiteX20" fmla="*/ 4547196 w 13790506"/>
              <a:gd name="connsiteY20" fmla="*/ 8812309 h 13001925"/>
              <a:gd name="connsiteX21" fmla="*/ 4464484 w 13790506"/>
              <a:gd name="connsiteY21" fmla="*/ 8956008 h 13001925"/>
              <a:gd name="connsiteX22" fmla="*/ 4349598 w 13790506"/>
              <a:gd name="connsiteY22" fmla="*/ 9837651 h 13001925"/>
              <a:gd name="connsiteX23" fmla="*/ 4536422 w 13790506"/>
              <a:gd name="connsiteY23" fmla="*/ 10080461 h 13001925"/>
              <a:gd name="connsiteX24" fmla="*/ 5395664 w 13790506"/>
              <a:gd name="connsiteY24" fmla="*/ 10192428 h 13001925"/>
              <a:gd name="connsiteX25" fmla="*/ 5638474 w 13790506"/>
              <a:gd name="connsiteY25" fmla="*/ 10005604 h 13001925"/>
              <a:gd name="connsiteX26" fmla="*/ 5753361 w 13790506"/>
              <a:gd name="connsiteY26" fmla="*/ 9123961 h 13001925"/>
              <a:gd name="connsiteX27" fmla="*/ 5566536 w 13790506"/>
              <a:gd name="connsiteY27" fmla="*/ 8881152 h 13001925"/>
              <a:gd name="connsiteX28" fmla="*/ 4707293 w 13790506"/>
              <a:gd name="connsiteY28" fmla="*/ 8769184 h 13001925"/>
              <a:gd name="connsiteX29" fmla="*/ 4547196 w 13790506"/>
              <a:gd name="connsiteY29" fmla="*/ 8812309 h 13001925"/>
              <a:gd name="connsiteX30" fmla="*/ 3195853 w 13790506"/>
              <a:gd name="connsiteY30" fmla="*/ 8616520 h 13001925"/>
              <a:gd name="connsiteX31" fmla="*/ 3113140 w 13790506"/>
              <a:gd name="connsiteY31" fmla="*/ 8760220 h 13001925"/>
              <a:gd name="connsiteX32" fmla="*/ 2998253 w 13790506"/>
              <a:gd name="connsiteY32" fmla="*/ 9641862 h 13001925"/>
              <a:gd name="connsiteX33" fmla="*/ 3185078 w 13790506"/>
              <a:gd name="connsiteY33" fmla="*/ 9884672 h 13001925"/>
              <a:gd name="connsiteX34" fmla="*/ 4044320 w 13790506"/>
              <a:gd name="connsiteY34" fmla="*/ 9996639 h 13001925"/>
              <a:gd name="connsiteX35" fmla="*/ 4287130 w 13790506"/>
              <a:gd name="connsiteY35" fmla="*/ 9809815 h 13001925"/>
              <a:gd name="connsiteX36" fmla="*/ 4402016 w 13790506"/>
              <a:gd name="connsiteY36" fmla="*/ 8928172 h 13001925"/>
              <a:gd name="connsiteX37" fmla="*/ 4215192 w 13790506"/>
              <a:gd name="connsiteY37" fmla="*/ 8685363 h 13001925"/>
              <a:gd name="connsiteX38" fmla="*/ 3355949 w 13790506"/>
              <a:gd name="connsiteY38" fmla="*/ 8573395 h 13001925"/>
              <a:gd name="connsiteX39" fmla="*/ 3195853 w 13790506"/>
              <a:gd name="connsiteY39" fmla="*/ 8616520 h 13001925"/>
              <a:gd name="connsiteX40" fmla="*/ 8619376 w 13790506"/>
              <a:gd name="connsiteY40" fmla="*/ 3345634 h 13001925"/>
              <a:gd name="connsiteX41" fmla="*/ 8536664 w 13790506"/>
              <a:gd name="connsiteY41" fmla="*/ 3489333 h 13001925"/>
              <a:gd name="connsiteX42" fmla="*/ 8421777 w 13790506"/>
              <a:gd name="connsiteY42" fmla="*/ 4370976 h 13001925"/>
              <a:gd name="connsiteX43" fmla="*/ 8608601 w 13790506"/>
              <a:gd name="connsiteY43" fmla="*/ 4613786 h 13001925"/>
              <a:gd name="connsiteX44" fmla="*/ 9467843 w 13790506"/>
              <a:gd name="connsiteY44" fmla="*/ 4725753 h 13001925"/>
              <a:gd name="connsiteX45" fmla="*/ 9710653 w 13790506"/>
              <a:gd name="connsiteY45" fmla="*/ 4538929 h 13001925"/>
              <a:gd name="connsiteX46" fmla="*/ 9825540 w 13790506"/>
              <a:gd name="connsiteY46" fmla="*/ 3657286 h 13001925"/>
              <a:gd name="connsiteX47" fmla="*/ 9638716 w 13790506"/>
              <a:gd name="connsiteY47" fmla="*/ 3414476 h 13001925"/>
              <a:gd name="connsiteX48" fmla="*/ 8779473 w 13790506"/>
              <a:gd name="connsiteY48" fmla="*/ 3302509 h 13001925"/>
              <a:gd name="connsiteX49" fmla="*/ 8619376 w 13790506"/>
              <a:gd name="connsiteY49" fmla="*/ 3345634 h 13001925"/>
              <a:gd name="connsiteX50" fmla="*/ 5626890 w 13790506"/>
              <a:gd name="connsiteY50" fmla="*/ 5326492 h 13001925"/>
              <a:gd name="connsiteX51" fmla="*/ 5412507 w 13790506"/>
              <a:gd name="connsiteY51" fmla="*/ 5729697 h 13001925"/>
              <a:gd name="connsiteX52" fmla="*/ 5412508 w 13790506"/>
              <a:gd name="connsiteY52" fmla="*/ 7704539 h 13001925"/>
              <a:gd name="connsiteX53" fmla="*/ 5898756 w 13790506"/>
              <a:gd name="connsiteY53" fmla="*/ 8190788 h 13001925"/>
              <a:gd name="connsiteX54" fmla="*/ 7843695 w 13790506"/>
              <a:gd name="connsiteY54" fmla="*/ 8190788 h 13001925"/>
              <a:gd name="connsiteX55" fmla="*/ 8329944 w 13790506"/>
              <a:gd name="connsiteY55" fmla="*/ 7704539 h 13001925"/>
              <a:gd name="connsiteX56" fmla="*/ 8329944 w 13790506"/>
              <a:gd name="connsiteY56" fmla="*/ 5729697 h 13001925"/>
              <a:gd name="connsiteX57" fmla="*/ 7843696 w 13790506"/>
              <a:gd name="connsiteY57" fmla="*/ 5243449 h 13001925"/>
              <a:gd name="connsiteX58" fmla="*/ 5898756 w 13790506"/>
              <a:gd name="connsiteY58" fmla="*/ 5243448 h 13001925"/>
              <a:gd name="connsiteX59" fmla="*/ 5626890 w 13790506"/>
              <a:gd name="connsiteY59" fmla="*/ 5326492 h 13001925"/>
              <a:gd name="connsiteX60" fmla="*/ 7251483 w 13790506"/>
              <a:gd name="connsiteY60" fmla="*/ 3224844 h 13001925"/>
              <a:gd name="connsiteX61" fmla="*/ 7168771 w 13790506"/>
              <a:gd name="connsiteY61" fmla="*/ 3368544 h 13001925"/>
              <a:gd name="connsiteX62" fmla="*/ 7053885 w 13790506"/>
              <a:gd name="connsiteY62" fmla="*/ 4250187 h 13001925"/>
              <a:gd name="connsiteX63" fmla="*/ 7240709 w 13790506"/>
              <a:gd name="connsiteY63" fmla="*/ 4492996 h 13001925"/>
              <a:gd name="connsiteX64" fmla="*/ 8099951 w 13790506"/>
              <a:gd name="connsiteY64" fmla="*/ 4604963 h 13001925"/>
              <a:gd name="connsiteX65" fmla="*/ 8342761 w 13790506"/>
              <a:gd name="connsiteY65" fmla="*/ 4418140 h 13001925"/>
              <a:gd name="connsiteX66" fmla="*/ 8457648 w 13790506"/>
              <a:gd name="connsiteY66" fmla="*/ 3536497 h 13001925"/>
              <a:gd name="connsiteX67" fmla="*/ 8270823 w 13790506"/>
              <a:gd name="connsiteY67" fmla="*/ 3293687 h 13001925"/>
              <a:gd name="connsiteX68" fmla="*/ 7411581 w 13790506"/>
              <a:gd name="connsiteY68" fmla="*/ 3181719 h 13001925"/>
              <a:gd name="connsiteX69" fmla="*/ 7251483 w 13790506"/>
              <a:gd name="connsiteY69" fmla="*/ 3224844 h 13001925"/>
              <a:gd name="connsiteX70" fmla="*/ 6474770 w 13790506"/>
              <a:gd name="connsiteY70" fmla="*/ 2580796 h 13001925"/>
              <a:gd name="connsiteX71" fmla="*/ 6450170 w 13790506"/>
              <a:gd name="connsiteY71" fmla="*/ 2623536 h 13001925"/>
              <a:gd name="connsiteX72" fmla="*/ 6416867 w 13790506"/>
              <a:gd name="connsiteY72" fmla="*/ 2879098 h 13001925"/>
              <a:gd name="connsiteX73" fmla="*/ 6472433 w 13790506"/>
              <a:gd name="connsiteY73" fmla="*/ 2951316 h 13001925"/>
              <a:gd name="connsiteX74" fmla="*/ 9417106 w 13790506"/>
              <a:gd name="connsiteY74" fmla="*/ 3335035 h 13001925"/>
              <a:gd name="connsiteX75" fmla="*/ 9489324 w 13790506"/>
              <a:gd name="connsiteY75" fmla="*/ 3279468 h 13001925"/>
              <a:gd name="connsiteX76" fmla="*/ 9522626 w 13790506"/>
              <a:gd name="connsiteY76" fmla="*/ 3023906 h 13001925"/>
              <a:gd name="connsiteX77" fmla="*/ 9467059 w 13790506"/>
              <a:gd name="connsiteY77" fmla="*/ 2951688 h 13001925"/>
              <a:gd name="connsiteX78" fmla="*/ 6522387 w 13790506"/>
              <a:gd name="connsiteY78" fmla="*/ 2567970 h 13001925"/>
              <a:gd name="connsiteX79" fmla="*/ 6474770 w 13790506"/>
              <a:gd name="connsiteY79" fmla="*/ 2580796 h 13001925"/>
              <a:gd name="connsiteX80" fmla="*/ 5891286 w 13790506"/>
              <a:gd name="connsiteY80" fmla="*/ 3018123 h 13001925"/>
              <a:gd name="connsiteX81" fmla="*/ 5808573 w 13790506"/>
              <a:gd name="connsiteY81" fmla="*/ 3161822 h 13001925"/>
              <a:gd name="connsiteX82" fmla="*/ 5693687 w 13790506"/>
              <a:gd name="connsiteY82" fmla="*/ 4043465 h 13001925"/>
              <a:gd name="connsiteX83" fmla="*/ 5880511 w 13790506"/>
              <a:gd name="connsiteY83" fmla="*/ 4286275 h 13001925"/>
              <a:gd name="connsiteX84" fmla="*/ 6739754 w 13790506"/>
              <a:gd name="connsiteY84" fmla="*/ 4398242 h 13001925"/>
              <a:gd name="connsiteX85" fmla="*/ 6982563 w 13790506"/>
              <a:gd name="connsiteY85" fmla="*/ 4211418 h 13001925"/>
              <a:gd name="connsiteX86" fmla="*/ 7097450 w 13790506"/>
              <a:gd name="connsiteY86" fmla="*/ 3329775 h 13001925"/>
              <a:gd name="connsiteX87" fmla="*/ 6910625 w 13790506"/>
              <a:gd name="connsiteY87" fmla="*/ 3086965 h 13001925"/>
              <a:gd name="connsiteX88" fmla="*/ 6051383 w 13790506"/>
              <a:gd name="connsiteY88" fmla="*/ 2974998 h 13001925"/>
              <a:gd name="connsiteX89" fmla="*/ 5891286 w 13790506"/>
              <a:gd name="connsiteY89" fmla="*/ 3018123 h 13001925"/>
              <a:gd name="connsiteX90" fmla="*/ 0 w 13790506"/>
              <a:gd name="connsiteY90" fmla="*/ 7672674 h 13001925"/>
              <a:gd name="connsiteX91" fmla="*/ 9474963 w 13790506"/>
              <a:gd name="connsiteY91" fmla="*/ 0 h 13001925"/>
              <a:gd name="connsiteX92" fmla="*/ 13790506 w 13790506"/>
              <a:gd name="connsiteY92" fmla="*/ 5329251 h 13001925"/>
              <a:gd name="connsiteX93" fmla="*/ 4315542 w 13790506"/>
              <a:gd name="connsiteY93" fmla="*/ 13001925 h 1300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3790506" h="13001925">
                <a:moveTo>
                  <a:pt x="5904156" y="8941952"/>
                </a:moveTo>
                <a:cubicBezTo>
                  <a:pt x="5860217" y="8975760"/>
                  <a:pt x="5829174" y="9026331"/>
                  <a:pt x="5821444" y="9085651"/>
                </a:cubicBezTo>
                <a:lnTo>
                  <a:pt x="5706557" y="9967294"/>
                </a:lnTo>
                <a:cubicBezTo>
                  <a:pt x="5691098" y="10085934"/>
                  <a:pt x="5774742" y="10194644"/>
                  <a:pt x="5893381" y="10210104"/>
                </a:cubicBezTo>
                <a:lnTo>
                  <a:pt x="6752624" y="10322071"/>
                </a:lnTo>
                <a:cubicBezTo>
                  <a:pt x="6871264" y="10337531"/>
                  <a:pt x="6979974" y="10253887"/>
                  <a:pt x="6995434" y="10135247"/>
                </a:cubicBezTo>
                <a:lnTo>
                  <a:pt x="7110319" y="9253605"/>
                </a:lnTo>
                <a:cubicBezTo>
                  <a:pt x="7125779" y="9134964"/>
                  <a:pt x="7042135" y="9026255"/>
                  <a:pt x="6923496" y="9010795"/>
                </a:cubicBezTo>
                <a:lnTo>
                  <a:pt x="6064254" y="8898827"/>
                </a:lnTo>
                <a:cubicBezTo>
                  <a:pt x="6004934" y="8891097"/>
                  <a:pt x="5948096" y="8908143"/>
                  <a:pt x="5904156" y="8941952"/>
                </a:cubicBezTo>
                <a:close/>
                <a:moveTo>
                  <a:pt x="3383831" y="10018851"/>
                </a:moveTo>
                <a:cubicBezTo>
                  <a:pt x="3370762" y="10028907"/>
                  <a:pt x="3361529" y="10043948"/>
                  <a:pt x="3359230" y="10061591"/>
                </a:cubicBezTo>
                <a:lnTo>
                  <a:pt x="3325928" y="10317154"/>
                </a:lnTo>
                <a:cubicBezTo>
                  <a:pt x="3321330" y="10352440"/>
                  <a:pt x="3346208" y="10384773"/>
                  <a:pt x="3381494" y="10389371"/>
                </a:cubicBezTo>
                <a:lnTo>
                  <a:pt x="6326166" y="10773090"/>
                </a:lnTo>
                <a:cubicBezTo>
                  <a:pt x="6361453" y="10777688"/>
                  <a:pt x="6393786" y="10752810"/>
                  <a:pt x="6398384" y="10717524"/>
                </a:cubicBezTo>
                <a:lnTo>
                  <a:pt x="6431686" y="10461961"/>
                </a:lnTo>
                <a:cubicBezTo>
                  <a:pt x="6436284" y="10426675"/>
                  <a:pt x="6411406" y="10394342"/>
                  <a:pt x="6376120" y="10389744"/>
                </a:cubicBezTo>
                <a:lnTo>
                  <a:pt x="3431448" y="10006025"/>
                </a:lnTo>
                <a:cubicBezTo>
                  <a:pt x="3413805" y="10003726"/>
                  <a:pt x="3396900" y="10008796"/>
                  <a:pt x="3383831" y="10018851"/>
                </a:cubicBezTo>
                <a:close/>
                <a:moveTo>
                  <a:pt x="4547196" y="8812309"/>
                </a:moveTo>
                <a:cubicBezTo>
                  <a:pt x="4503257" y="8846117"/>
                  <a:pt x="4472214" y="8896688"/>
                  <a:pt x="4464484" y="8956008"/>
                </a:cubicBezTo>
                <a:lnTo>
                  <a:pt x="4349598" y="9837651"/>
                </a:lnTo>
                <a:cubicBezTo>
                  <a:pt x="4334138" y="9956291"/>
                  <a:pt x="4417782" y="10065001"/>
                  <a:pt x="4536422" y="10080461"/>
                </a:cubicBezTo>
                <a:lnTo>
                  <a:pt x="5395664" y="10192428"/>
                </a:lnTo>
                <a:cubicBezTo>
                  <a:pt x="5514304" y="10207888"/>
                  <a:pt x="5623014" y="10124244"/>
                  <a:pt x="5638474" y="10005604"/>
                </a:cubicBezTo>
                <a:lnTo>
                  <a:pt x="5753361" y="9123961"/>
                </a:lnTo>
                <a:cubicBezTo>
                  <a:pt x="5768820" y="9005321"/>
                  <a:pt x="5685176" y="8896612"/>
                  <a:pt x="5566536" y="8881152"/>
                </a:cubicBezTo>
                <a:lnTo>
                  <a:pt x="4707293" y="8769184"/>
                </a:lnTo>
                <a:cubicBezTo>
                  <a:pt x="4647973" y="8761454"/>
                  <a:pt x="4591136" y="8778501"/>
                  <a:pt x="4547196" y="8812309"/>
                </a:cubicBezTo>
                <a:close/>
                <a:moveTo>
                  <a:pt x="3195853" y="8616520"/>
                </a:moveTo>
                <a:cubicBezTo>
                  <a:pt x="3151912" y="8650328"/>
                  <a:pt x="3120870" y="8700900"/>
                  <a:pt x="3113140" y="8760220"/>
                </a:cubicBezTo>
                <a:lnTo>
                  <a:pt x="2998253" y="9641862"/>
                </a:lnTo>
                <a:cubicBezTo>
                  <a:pt x="2982793" y="9760502"/>
                  <a:pt x="3066437" y="9869212"/>
                  <a:pt x="3185078" y="9884672"/>
                </a:cubicBezTo>
                <a:lnTo>
                  <a:pt x="4044320" y="9996639"/>
                </a:lnTo>
                <a:cubicBezTo>
                  <a:pt x="4162960" y="10012099"/>
                  <a:pt x="4271670" y="9928455"/>
                  <a:pt x="4287130" y="9809815"/>
                </a:cubicBezTo>
                <a:lnTo>
                  <a:pt x="4402016" y="8928172"/>
                </a:lnTo>
                <a:cubicBezTo>
                  <a:pt x="4417476" y="8809532"/>
                  <a:pt x="4333832" y="8700823"/>
                  <a:pt x="4215192" y="8685363"/>
                </a:cubicBezTo>
                <a:lnTo>
                  <a:pt x="3355949" y="8573395"/>
                </a:lnTo>
                <a:cubicBezTo>
                  <a:pt x="3296630" y="8565666"/>
                  <a:pt x="3239793" y="8582712"/>
                  <a:pt x="3195853" y="8616520"/>
                </a:cubicBezTo>
                <a:close/>
                <a:moveTo>
                  <a:pt x="8619376" y="3345634"/>
                </a:moveTo>
                <a:cubicBezTo>
                  <a:pt x="8575436" y="3379442"/>
                  <a:pt x="8544393" y="3430013"/>
                  <a:pt x="8536664" y="3489333"/>
                </a:cubicBezTo>
                <a:lnTo>
                  <a:pt x="8421777" y="4370976"/>
                </a:lnTo>
                <a:cubicBezTo>
                  <a:pt x="8406317" y="4489616"/>
                  <a:pt x="8489962" y="4598326"/>
                  <a:pt x="8608601" y="4613786"/>
                </a:cubicBezTo>
                <a:lnTo>
                  <a:pt x="9467843" y="4725753"/>
                </a:lnTo>
                <a:cubicBezTo>
                  <a:pt x="9586484" y="4741213"/>
                  <a:pt x="9695193" y="4657569"/>
                  <a:pt x="9710653" y="4538929"/>
                </a:cubicBezTo>
                <a:lnTo>
                  <a:pt x="9825540" y="3657286"/>
                </a:lnTo>
                <a:cubicBezTo>
                  <a:pt x="9841000" y="3538646"/>
                  <a:pt x="9757355" y="3429936"/>
                  <a:pt x="9638716" y="3414476"/>
                </a:cubicBezTo>
                <a:lnTo>
                  <a:pt x="8779473" y="3302509"/>
                </a:lnTo>
                <a:cubicBezTo>
                  <a:pt x="8720153" y="3294779"/>
                  <a:pt x="8663315" y="3311825"/>
                  <a:pt x="8619376" y="3345634"/>
                </a:cubicBezTo>
                <a:close/>
                <a:moveTo>
                  <a:pt x="5626890" y="5326492"/>
                </a:moveTo>
                <a:cubicBezTo>
                  <a:pt x="5497547" y="5413875"/>
                  <a:pt x="5412507" y="5561855"/>
                  <a:pt x="5412507" y="5729697"/>
                </a:cubicBezTo>
                <a:lnTo>
                  <a:pt x="5412508" y="7704539"/>
                </a:lnTo>
                <a:cubicBezTo>
                  <a:pt x="5412508" y="7973086"/>
                  <a:pt x="5630209" y="8190787"/>
                  <a:pt x="5898756" y="8190788"/>
                </a:cubicBezTo>
                <a:lnTo>
                  <a:pt x="7843695" y="8190788"/>
                </a:lnTo>
                <a:cubicBezTo>
                  <a:pt x="8112243" y="8190788"/>
                  <a:pt x="8329944" y="7973087"/>
                  <a:pt x="8329944" y="7704539"/>
                </a:cubicBezTo>
                <a:lnTo>
                  <a:pt x="8329944" y="5729697"/>
                </a:lnTo>
                <a:cubicBezTo>
                  <a:pt x="8329944" y="5461149"/>
                  <a:pt x="8112243" y="5243448"/>
                  <a:pt x="7843696" y="5243449"/>
                </a:cubicBezTo>
                <a:lnTo>
                  <a:pt x="5898756" y="5243448"/>
                </a:lnTo>
                <a:cubicBezTo>
                  <a:pt x="5798051" y="5243448"/>
                  <a:pt x="5704496" y="5274063"/>
                  <a:pt x="5626890" y="5326492"/>
                </a:cubicBezTo>
                <a:close/>
                <a:moveTo>
                  <a:pt x="7251483" y="3224844"/>
                </a:moveTo>
                <a:cubicBezTo>
                  <a:pt x="7207544" y="3258653"/>
                  <a:pt x="7176501" y="3309224"/>
                  <a:pt x="7168771" y="3368544"/>
                </a:cubicBezTo>
                <a:lnTo>
                  <a:pt x="7053885" y="4250187"/>
                </a:lnTo>
                <a:cubicBezTo>
                  <a:pt x="7038425" y="4368827"/>
                  <a:pt x="7122069" y="4477537"/>
                  <a:pt x="7240709" y="4492996"/>
                </a:cubicBezTo>
                <a:lnTo>
                  <a:pt x="8099951" y="4604963"/>
                </a:lnTo>
                <a:cubicBezTo>
                  <a:pt x="8218591" y="4620423"/>
                  <a:pt x="8327301" y="4536779"/>
                  <a:pt x="8342761" y="4418140"/>
                </a:cubicBezTo>
                <a:lnTo>
                  <a:pt x="8457648" y="3536497"/>
                </a:lnTo>
                <a:cubicBezTo>
                  <a:pt x="8473107" y="3417856"/>
                  <a:pt x="8389463" y="3309147"/>
                  <a:pt x="8270823" y="3293687"/>
                </a:cubicBezTo>
                <a:lnTo>
                  <a:pt x="7411581" y="3181719"/>
                </a:lnTo>
                <a:cubicBezTo>
                  <a:pt x="7352261" y="3173989"/>
                  <a:pt x="7295423" y="3191035"/>
                  <a:pt x="7251483" y="3224844"/>
                </a:cubicBezTo>
                <a:close/>
                <a:moveTo>
                  <a:pt x="6474770" y="2580796"/>
                </a:moveTo>
                <a:cubicBezTo>
                  <a:pt x="6461701" y="2590851"/>
                  <a:pt x="6452469" y="2605892"/>
                  <a:pt x="6450170" y="2623536"/>
                </a:cubicBezTo>
                <a:lnTo>
                  <a:pt x="6416867" y="2879098"/>
                </a:lnTo>
                <a:cubicBezTo>
                  <a:pt x="6412269" y="2914385"/>
                  <a:pt x="6437147" y="2946717"/>
                  <a:pt x="6472433" y="2951316"/>
                </a:cubicBezTo>
                <a:lnTo>
                  <a:pt x="9417106" y="3335035"/>
                </a:lnTo>
                <a:cubicBezTo>
                  <a:pt x="9452392" y="3339633"/>
                  <a:pt x="9484725" y="3314754"/>
                  <a:pt x="9489324" y="3279468"/>
                </a:cubicBezTo>
                <a:lnTo>
                  <a:pt x="9522626" y="3023906"/>
                </a:lnTo>
                <a:cubicBezTo>
                  <a:pt x="9527224" y="2988619"/>
                  <a:pt x="9502346" y="2956286"/>
                  <a:pt x="9467059" y="2951688"/>
                </a:cubicBezTo>
                <a:lnTo>
                  <a:pt x="6522387" y="2567970"/>
                </a:lnTo>
                <a:cubicBezTo>
                  <a:pt x="6504744" y="2565671"/>
                  <a:pt x="6487839" y="2570740"/>
                  <a:pt x="6474770" y="2580796"/>
                </a:cubicBezTo>
                <a:close/>
                <a:moveTo>
                  <a:pt x="5891286" y="3018123"/>
                </a:moveTo>
                <a:cubicBezTo>
                  <a:pt x="5847346" y="3051931"/>
                  <a:pt x="5816303" y="3102502"/>
                  <a:pt x="5808573" y="3161822"/>
                </a:cubicBezTo>
                <a:lnTo>
                  <a:pt x="5693687" y="4043465"/>
                </a:lnTo>
                <a:cubicBezTo>
                  <a:pt x="5678227" y="4162105"/>
                  <a:pt x="5761871" y="4270815"/>
                  <a:pt x="5880511" y="4286275"/>
                </a:cubicBezTo>
                <a:lnTo>
                  <a:pt x="6739754" y="4398242"/>
                </a:lnTo>
                <a:cubicBezTo>
                  <a:pt x="6858394" y="4413702"/>
                  <a:pt x="6967103" y="4330058"/>
                  <a:pt x="6982563" y="4211418"/>
                </a:cubicBezTo>
                <a:lnTo>
                  <a:pt x="7097450" y="3329775"/>
                </a:lnTo>
                <a:cubicBezTo>
                  <a:pt x="7112910" y="3211135"/>
                  <a:pt x="7029266" y="3102425"/>
                  <a:pt x="6910625" y="3086965"/>
                </a:cubicBezTo>
                <a:lnTo>
                  <a:pt x="6051383" y="2974998"/>
                </a:lnTo>
                <a:cubicBezTo>
                  <a:pt x="5992063" y="2967268"/>
                  <a:pt x="5935226" y="2984314"/>
                  <a:pt x="5891286" y="3018123"/>
                </a:cubicBezTo>
                <a:close/>
                <a:moveTo>
                  <a:pt x="0" y="7672674"/>
                </a:moveTo>
                <a:lnTo>
                  <a:pt x="9474963" y="0"/>
                </a:lnTo>
                <a:lnTo>
                  <a:pt x="13790506" y="5329251"/>
                </a:lnTo>
                <a:lnTo>
                  <a:pt x="4315542" y="13001925"/>
                </a:lnTo>
                <a:close/>
              </a:path>
            </a:pathLst>
          </a:custGeom>
          <a:gradFill>
            <a:gsLst>
              <a:gs pos="0">
                <a:srgbClr val="FAFAFC"/>
              </a:gs>
              <a:gs pos="23000">
                <a:srgbClr val="C3C6CF"/>
              </a:gs>
              <a:gs pos="55000">
                <a:srgbClr val="A19FAC"/>
              </a:gs>
              <a:gs pos="88000">
                <a:srgbClr val="FFFFFF">
                  <a:alpha val="19000"/>
                  <a:lumMod val="48000"/>
                  <a:lumOff val="52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Khung 3">
            <a:extLst>
              <a:ext uri="{FF2B5EF4-FFF2-40B4-BE49-F238E27FC236}">
                <a16:creationId xmlns:a16="http://schemas.microsoft.com/office/drawing/2014/main" id="{0C2EB4F6-D59C-A479-73EB-44BDB762B59E}"/>
              </a:ext>
            </a:extLst>
          </p:cNvPr>
          <p:cNvSpPr/>
          <p:nvPr/>
        </p:nvSpPr>
        <p:spPr>
          <a:xfrm rot="19220305">
            <a:off x="4135902" y="1892109"/>
            <a:ext cx="3615396" cy="3530986"/>
          </a:xfrm>
          <a:prstGeom prst="frame">
            <a:avLst>
              <a:gd name="adj1" fmla="val 163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Khung 4">
            <a:extLst>
              <a:ext uri="{FF2B5EF4-FFF2-40B4-BE49-F238E27FC236}">
                <a16:creationId xmlns:a16="http://schemas.microsoft.com/office/drawing/2014/main" id="{4C04C84F-5B46-5F36-F0DE-A290148139E4}"/>
              </a:ext>
            </a:extLst>
          </p:cNvPr>
          <p:cNvSpPr/>
          <p:nvPr/>
        </p:nvSpPr>
        <p:spPr>
          <a:xfrm rot="1857589">
            <a:off x="4135902" y="1892109"/>
            <a:ext cx="3615396" cy="3530986"/>
          </a:xfrm>
          <a:prstGeom prst="frame">
            <a:avLst>
              <a:gd name="adj1" fmla="val 207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5C38FBE-3713-1DBF-C492-A87A47E20EFE}"/>
              </a:ext>
            </a:extLst>
          </p:cNvPr>
          <p:cNvSpPr txBox="1"/>
          <p:nvPr/>
        </p:nvSpPr>
        <p:spPr>
          <a:xfrm>
            <a:off x="4165280" y="3288237"/>
            <a:ext cx="3791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Millhouse" panose="02000000000000000000" pitchFamily="2" charset="0"/>
                <a:ea typeface="+mn-ea"/>
                <a:cs typeface="+mn-cs"/>
              </a:rPr>
              <a:t>THANK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Millhous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Millhouse" panose="02000000000000000000" pitchFamily="2" charset="0"/>
                <a:ea typeface="+mn-ea"/>
                <a:cs typeface="+mn-cs"/>
              </a:rPr>
              <a:t>YOU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46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BC1D5AE-B5BB-D79E-D895-2A8D04B5ED21}"/>
              </a:ext>
            </a:extLst>
          </p:cNvPr>
          <p:cNvSpPr/>
          <p:nvPr/>
        </p:nvSpPr>
        <p:spPr>
          <a:xfrm rot="2700000">
            <a:off x="4318000" y="1651000"/>
            <a:ext cx="3556000" cy="3556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550135" y="2883134"/>
            <a:ext cx="1091731" cy="1091734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6AF03A0-F09C-B36C-5732-7172C79E755B}"/>
              </a:ext>
            </a:extLst>
          </p:cNvPr>
          <p:cNvCxnSpPr/>
          <p:nvPr/>
        </p:nvCxnSpPr>
        <p:spPr>
          <a:xfrm flipV="1">
            <a:off x="4557486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76997A-7B1B-5861-C536-980D36054F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75586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23D0FC9-13B2-2BA8-7DD5-F07ECDB3B5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44786" y="34135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CF4383B-825B-47C8-2C20-7DBB43F23671}"/>
              </a:ext>
            </a:extLst>
          </p:cNvPr>
          <p:cNvCxnSpPr>
            <a:cxnSpLocks/>
          </p:cNvCxnSpPr>
          <p:nvPr/>
        </p:nvCxnSpPr>
        <p:spPr>
          <a:xfrm rot="5400000">
            <a:off x="6057900" y="34135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2A980D-5A8E-E08F-D295-BD6335938921}"/>
              </a:ext>
            </a:extLst>
          </p:cNvPr>
          <p:cNvSpPr txBox="1"/>
          <p:nvPr/>
        </p:nvSpPr>
        <p:spPr>
          <a:xfrm>
            <a:off x="910115" y="2863115"/>
            <a:ext cx="10764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C000"/>
                </a:solidFill>
                <a:latin typeface="SVN-Neutraface 2" panose="02000600040000020004" pitchFamily="2" charset="0"/>
              </a:rPr>
              <a:t>     Vui học Kinh Thánh</a:t>
            </a:r>
            <a:endParaRPr lang="vi-VN" sz="6600">
              <a:solidFill>
                <a:srgbClr val="FFC000"/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476677" y="3091038"/>
            <a:ext cx="675924" cy="675926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9BE2CA-0C76-02A5-1FBF-B50A1A5FDE12}"/>
              </a:ext>
            </a:extLst>
          </p:cNvPr>
          <p:cNvSpPr txBox="1"/>
          <p:nvPr/>
        </p:nvSpPr>
        <p:spPr>
          <a:xfrm>
            <a:off x="3651175" y="3906953"/>
            <a:ext cx="499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B050"/>
                </a:solidFill>
                <a:latin typeface="SVN-Neutraface 2" panose="02000600040000020004" pitchFamily="2" charset="0"/>
              </a:rPr>
              <a:t>MACCO 6, 7-13</a:t>
            </a:r>
            <a:endParaRPr lang="vi-VN" sz="4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E7155D3-3E17-3250-F36B-40DF6BF5E8AA}"/>
              </a:ext>
            </a:extLst>
          </p:cNvPr>
          <p:cNvGrpSpPr/>
          <p:nvPr/>
        </p:nvGrpSpPr>
        <p:grpSpPr>
          <a:xfrm>
            <a:off x="849951" y="1086165"/>
            <a:ext cx="10073390" cy="5036696"/>
            <a:chOff x="1059305" y="910652"/>
            <a:chExt cx="10073390" cy="503669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E3CB7A7-5811-5BCF-994A-6E27496F8074}"/>
                </a:ext>
              </a:extLst>
            </p:cNvPr>
            <p:cNvSpPr/>
            <p:nvPr/>
          </p:nvSpPr>
          <p:spPr>
            <a:xfrm>
              <a:off x="6096000" y="910653"/>
              <a:ext cx="5036695" cy="50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E326D26C-EA8C-F87E-7EF2-1B08EBE86D22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5C2C468-B609-0130-CB0D-123390CCD20C}"/>
              </a:ext>
            </a:extLst>
          </p:cNvPr>
          <p:cNvGrpSpPr/>
          <p:nvPr/>
        </p:nvGrpSpPr>
        <p:grpSpPr>
          <a:xfrm>
            <a:off x="1903108" y="1573971"/>
            <a:ext cx="8424472" cy="4137286"/>
            <a:chOff x="1883764" y="1360356"/>
            <a:chExt cx="8424472" cy="4137286"/>
          </a:xfrm>
          <a:solidFill>
            <a:schemeClr val="accent2">
              <a:lumMod val="40000"/>
              <a:lumOff val="6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DF78051-3402-F1D5-9796-8C4AACB53AC6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89011FD6-7572-A1D5-BD5A-C0989C785B53}"/>
                </a:ext>
              </a:extLst>
            </p:cNvPr>
            <p:cNvSpPr/>
            <p:nvPr/>
          </p:nvSpPr>
          <p:spPr>
            <a:xfrm>
              <a:off x="6096000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36122B3-1CB8-5E54-8E51-C05152E615A1}"/>
              </a:ext>
            </a:extLst>
          </p:cNvPr>
          <p:cNvGrpSpPr/>
          <p:nvPr/>
        </p:nvGrpSpPr>
        <p:grpSpPr>
          <a:xfrm>
            <a:off x="1881707" y="1535869"/>
            <a:ext cx="8424472" cy="4137286"/>
            <a:chOff x="1883764" y="1360356"/>
            <a:chExt cx="8424472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2F6B85CA-8748-BCE9-16B8-FA61C5CFDF0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42744740-B342-CCCA-F243-59451EC0B719}"/>
                </a:ext>
              </a:extLst>
            </p:cNvPr>
            <p:cNvSpPr/>
            <p:nvPr/>
          </p:nvSpPr>
          <p:spPr>
            <a:xfrm>
              <a:off x="6096000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mừng theo thánh Gio an</a:t>
              </a:r>
              <a:endParaRPr lang="vi-VN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FBFEC74-6BB8-7FC3-1336-28BA48D01C98}"/>
              </a:ext>
            </a:extLst>
          </p:cNvPr>
          <p:cNvSpPr/>
          <p:nvPr/>
        </p:nvSpPr>
        <p:spPr>
          <a:xfrm>
            <a:off x="849951" y="1146741"/>
            <a:ext cx="5036695" cy="503669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980000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4216E2CA-9161-DE8B-E6DA-30AC489292F6}"/>
              </a:ext>
            </a:extLst>
          </p:cNvPr>
          <p:cNvGrpSpPr/>
          <p:nvPr/>
        </p:nvGrpSpPr>
        <p:grpSpPr>
          <a:xfrm>
            <a:off x="952143" y="735139"/>
            <a:ext cx="10073390" cy="5154684"/>
            <a:chOff x="1059305" y="910652"/>
            <a:chExt cx="10073390" cy="5154684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FC2473B6-1EF2-1002-B761-29F92AE9705B}"/>
                </a:ext>
              </a:extLst>
            </p:cNvPr>
            <p:cNvSpPr/>
            <p:nvPr/>
          </p:nvSpPr>
          <p:spPr>
            <a:xfrm>
              <a:off x="6096000" y="1028641"/>
              <a:ext cx="5036695" cy="503669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Thánh</a:t>
              </a: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NXB TÔN GIÁO</a:t>
              </a:r>
              <a:endParaRPr lang="vi-V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16E20E7A-593D-911D-1DA3-5B29E52FF22E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9886EC8-A50A-410A-12CB-DACAFBD4FAA5}"/>
              </a:ext>
            </a:extLst>
          </p:cNvPr>
          <p:cNvSpPr/>
          <p:nvPr/>
        </p:nvSpPr>
        <p:spPr>
          <a:xfrm>
            <a:off x="5894718" y="827345"/>
            <a:ext cx="188241" cy="5127110"/>
          </a:xfrm>
          <a:prstGeom prst="rect">
            <a:avLst/>
          </a:prstGeom>
          <a:solidFill>
            <a:srgbClr val="593027"/>
          </a:solidFill>
          <a:scene3d>
            <a:camera prst="perspectiveRelaxedModerately" fov="3300000">
              <a:rot lat="19800000" lon="0" rev="0"/>
            </a:camera>
            <a:lightRig rig="threePt" dir="t"/>
          </a:scene3d>
          <a:sp3d extrusionH="7620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1361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E7155D3-3E17-3250-F36B-40DF6BF5E8AA}"/>
              </a:ext>
            </a:extLst>
          </p:cNvPr>
          <p:cNvGrpSpPr/>
          <p:nvPr/>
        </p:nvGrpSpPr>
        <p:grpSpPr>
          <a:xfrm>
            <a:off x="849951" y="827345"/>
            <a:ext cx="10073390" cy="5295516"/>
            <a:chOff x="1059305" y="910652"/>
            <a:chExt cx="10073390" cy="503669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E3CB7A7-5811-5BCF-994A-6E27496F8074}"/>
                </a:ext>
              </a:extLst>
            </p:cNvPr>
            <p:cNvSpPr/>
            <p:nvPr/>
          </p:nvSpPr>
          <p:spPr>
            <a:xfrm>
              <a:off x="6096000" y="910653"/>
              <a:ext cx="5036695" cy="50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E326D26C-EA8C-F87E-7EF2-1B08EBE86D22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5C2C468-B609-0130-CB0D-123390CCD20C}"/>
              </a:ext>
            </a:extLst>
          </p:cNvPr>
          <p:cNvGrpSpPr/>
          <p:nvPr/>
        </p:nvGrpSpPr>
        <p:grpSpPr>
          <a:xfrm>
            <a:off x="1903108" y="1573971"/>
            <a:ext cx="8424472" cy="4137286"/>
            <a:chOff x="1883764" y="1360356"/>
            <a:chExt cx="8424472" cy="413728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DF78051-3402-F1D5-9796-8C4AACB53AC6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89011FD6-7572-A1D5-BD5A-C0989C785B53}"/>
                </a:ext>
              </a:extLst>
            </p:cNvPr>
            <p:cNvSpPr/>
            <p:nvPr/>
          </p:nvSpPr>
          <p:spPr>
            <a:xfrm>
              <a:off x="6096000" y="1360356"/>
              <a:ext cx="4212236" cy="41372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36122B3-1CB8-5E54-8E51-C05152E615A1}"/>
              </a:ext>
            </a:extLst>
          </p:cNvPr>
          <p:cNvGrpSpPr/>
          <p:nvPr/>
        </p:nvGrpSpPr>
        <p:grpSpPr>
          <a:xfrm>
            <a:off x="1888359" y="1568305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2F6B85CA-8748-BCE9-16B8-FA61C5CFDF0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42744740-B342-CCCA-F243-59451EC0B719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Mừng theo thánh Mác-cô</a:t>
              </a:r>
            </a:p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Mc 6, 7- 13</a:t>
              </a:r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FBFEC74-6BB8-7FC3-1336-28BA48D01C98}"/>
              </a:ext>
            </a:extLst>
          </p:cNvPr>
          <p:cNvSpPr/>
          <p:nvPr/>
        </p:nvSpPr>
        <p:spPr>
          <a:xfrm>
            <a:off x="849951" y="1146741"/>
            <a:ext cx="5036695" cy="503669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980000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4216E2CA-9161-DE8B-E6DA-30AC489292F6}"/>
              </a:ext>
            </a:extLst>
          </p:cNvPr>
          <p:cNvGrpSpPr/>
          <p:nvPr/>
        </p:nvGrpSpPr>
        <p:grpSpPr>
          <a:xfrm>
            <a:off x="952143" y="613954"/>
            <a:ext cx="10073390" cy="5541343"/>
            <a:chOff x="1059305" y="910652"/>
            <a:chExt cx="10073390" cy="5420157"/>
          </a:xfrm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FC2473B6-1EF2-1002-B761-29F92AE9705B}"/>
                </a:ext>
              </a:extLst>
            </p:cNvPr>
            <p:cNvSpPr/>
            <p:nvPr/>
          </p:nvSpPr>
          <p:spPr>
            <a:xfrm>
              <a:off x="6096000" y="1294114"/>
              <a:ext cx="5036695" cy="503669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Thánh</a:t>
              </a: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NXB TÔN GIÁO</a:t>
              </a:r>
              <a:endParaRPr lang="vi-V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16E20E7A-593D-911D-1DA3-5B29E52FF22E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9886EC8-A50A-410A-12CB-DACAFBD4FAA5}"/>
              </a:ext>
            </a:extLst>
          </p:cNvPr>
          <p:cNvSpPr/>
          <p:nvPr/>
        </p:nvSpPr>
        <p:spPr>
          <a:xfrm>
            <a:off x="5894718" y="827345"/>
            <a:ext cx="188241" cy="5127110"/>
          </a:xfrm>
          <a:prstGeom prst="rect">
            <a:avLst/>
          </a:prstGeom>
          <a:solidFill>
            <a:srgbClr val="593027"/>
          </a:solidFill>
          <a:scene3d>
            <a:camera prst="perspectiveRelaxedModerately" fov="3300000">
              <a:rot lat="19800000" lon="0" rev="0"/>
            </a:camera>
            <a:lightRig rig="threePt" dir="t"/>
          </a:scene3d>
          <a:sp3d extrusionH="7620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705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E7155D3-3E17-3250-F36B-40DF6BF5E8AA}"/>
              </a:ext>
            </a:extLst>
          </p:cNvPr>
          <p:cNvGrpSpPr/>
          <p:nvPr/>
        </p:nvGrpSpPr>
        <p:grpSpPr>
          <a:xfrm>
            <a:off x="849951" y="1086165"/>
            <a:ext cx="10073390" cy="5036696"/>
            <a:chOff x="1059305" y="910652"/>
            <a:chExt cx="10073390" cy="503669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E3CB7A7-5811-5BCF-994A-6E27496F8074}"/>
                </a:ext>
              </a:extLst>
            </p:cNvPr>
            <p:cNvSpPr/>
            <p:nvPr/>
          </p:nvSpPr>
          <p:spPr>
            <a:xfrm>
              <a:off x="6096000" y="910653"/>
              <a:ext cx="5036695" cy="50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E326D26C-EA8C-F87E-7EF2-1B08EBE86D22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5C2C468-B609-0130-CB0D-123390CCD20C}"/>
              </a:ext>
            </a:extLst>
          </p:cNvPr>
          <p:cNvGrpSpPr/>
          <p:nvPr/>
        </p:nvGrpSpPr>
        <p:grpSpPr>
          <a:xfrm>
            <a:off x="1903108" y="1573971"/>
            <a:ext cx="8424472" cy="4137286"/>
            <a:chOff x="1883764" y="1360356"/>
            <a:chExt cx="8424472" cy="413728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DF78051-3402-F1D5-9796-8C4AACB53AC6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89011FD6-7572-A1D5-BD5A-C0989C785B53}"/>
                </a:ext>
              </a:extLst>
            </p:cNvPr>
            <p:cNvSpPr/>
            <p:nvPr/>
          </p:nvSpPr>
          <p:spPr>
            <a:xfrm>
              <a:off x="6096000" y="1360356"/>
              <a:ext cx="4212236" cy="41372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36122B3-1CB8-5E54-8E51-C05152E615A1}"/>
              </a:ext>
            </a:extLst>
          </p:cNvPr>
          <p:cNvGrpSpPr/>
          <p:nvPr/>
        </p:nvGrpSpPr>
        <p:grpSpPr>
          <a:xfrm>
            <a:off x="1888359" y="1573970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2F6B85CA-8748-BCE9-16B8-FA61C5CFDF0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42744740-B342-CCCA-F243-59451EC0B719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gọi Nhóm Mười Hai lại và bắt đầu sai đi từng hai người một. Người ban cho các ông</a:t>
              </a:r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FBFEC74-6BB8-7FC3-1336-28BA48D01C98}"/>
              </a:ext>
            </a:extLst>
          </p:cNvPr>
          <p:cNvSpPr/>
          <p:nvPr/>
        </p:nvSpPr>
        <p:spPr>
          <a:xfrm>
            <a:off x="849951" y="1146741"/>
            <a:ext cx="5036695" cy="503669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980000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4216E2CA-9161-DE8B-E6DA-30AC489292F6}"/>
              </a:ext>
            </a:extLst>
          </p:cNvPr>
          <p:cNvGrpSpPr/>
          <p:nvPr/>
        </p:nvGrpSpPr>
        <p:grpSpPr>
          <a:xfrm>
            <a:off x="952143" y="735139"/>
            <a:ext cx="10073390" cy="5420157"/>
            <a:chOff x="1059305" y="910652"/>
            <a:chExt cx="10073390" cy="5420157"/>
          </a:xfrm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FC2473B6-1EF2-1002-B761-29F92AE9705B}"/>
                </a:ext>
              </a:extLst>
            </p:cNvPr>
            <p:cNvSpPr/>
            <p:nvPr/>
          </p:nvSpPr>
          <p:spPr>
            <a:xfrm>
              <a:off x="6096000" y="1294114"/>
              <a:ext cx="5036695" cy="503669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Thánh</a:t>
              </a: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NXB TÔN GIÁO</a:t>
              </a:r>
              <a:endParaRPr lang="vi-V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16E20E7A-593D-911D-1DA3-5B29E52FF22E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9886EC8-A50A-410A-12CB-DACAFBD4FAA5}"/>
              </a:ext>
            </a:extLst>
          </p:cNvPr>
          <p:cNvSpPr/>
          <p:nvPr/>
        </p:nvSpPr>
        <p:spPr>
          <a:xfrm>
            <a:off x="5894718" y="827345"/>
            <a:ext cx="188241" cy="5127110"/>
          </a:xfrm>
          <a:prstGeom prst="rect">
            <a:avLst/>
          </a:prstGeom>
          <a:solidFill>
            <a:srgbClr val="593027"/>
          </a:solidFill>
          <a:scene3d>
            <a:camera prst="perspectiveRelaxedModerately" fov="3300000">
              <a:rot lat="19800000" lon="0" rev="0"/>
            </a:camera>
            <a:lightRig rig="threePt" dir="t"/>
          </a:scene3d>
          <a:sp3d extrusionH="7620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7A261A7-2106-795B-5F0A-F2F93D8B035F}"/>
              </a:ext>
            </a:extLst>
          </p:cNvPr>
          <p:cNvGrpSpPr/>
          <p:nvPr/>
        </p:nvGrpSpPr>
        <p:grpSpPr>
          <a:xfrm>
            <a:off x="1659661" y="1535869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ADCA06DA-7006-8AC4-2853-0A1504166FBE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65CBDC30-7B29-20A8-BBB6-AC6B8DDE0D0E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Mừng theo thánh Macco</a:t>
              </a:r>
            </a:p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1 - 6</a:t>
              </a:r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930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E7155D3-3E17-3250-F36B-40DF6BF5E8AA}"/>
              </a:ext>
            </a:extLst>
          </p:cNvPr>
          <p:cNvGrpSpPr/>
          <p:nvPr/>
        </p:nvGrpSpPr>
        <p:grpSpPr>
          <a:xfrm>
            <a:off x="849951" y="1086165"/>
            <a:ext cx="10073390" cy="5036696"/>
            <a:chOff x="1059305" y="910652"/>
            <a:chExt cx="10073390" cy="503669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E3CB7A7-5811-5BCF-994A-6E27496F8074}"/>
                </a:ext>
              </a:extLst>
            </p:cNvPr>
            <p:cNvSpPr/>
            <p:nvPr/>
          </p:nvSpPr>
          <p:spPr>
            <a:xfrm>
              <a:off x="6096000" y="910653"/>
              <a:ext cx="5036695" cy="50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E326D26C-EA8C-F87E-7EF2-1B08EBE86D22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5C2C468-B609-0130-CB0D-123390CCD20C}"/>
              </a:ext>
            </a:extLst>
          </p:cNvPr>
          <p:cNvGrpSpPr/>
          <p:nvPr/>
        </p:nvGrpSpPr>
        <p:grpSpPr>
          <a:xfrm>
            <a:off x="1903108" y="1573971"/>
            <a:ext cx="8424472" cy="4137286"/>
            <a:chOff x="1883764" y="1360356"/>
            <a:chExt cx="8424472" cy="413728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DF78051-3402-F1D5-9796-8C4AACB53AC6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89011FD6-7572-A1D5-BD5A-C0989C785B53}"/>
                </a:ext>
              </a:extLst>
            </p:cNvPr>
            <p:cNvSpPr/>
            <p:nvPr/>
          </p:nvSpPr>
          <p:spPr>
            <a:xfrm>
              <a:off x="6096000" y="1360356"/>
              <a:ext cx="4212236" cy="41372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36122B3-1CB8-5E54-8E51-C05152E615A1}"/>
              </a:ext>
            </a:extLst>
          </p:cNvPr>
          <p:cNvGrpSpPr/>
          <p:nvPr/>
        </p:nvGrpSpPr>
        <p:grpSpPr>
          <a:xfrm>
            <a:off x="1864420" y="1530200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2F6B85CA-8748-BCE9-16B8-FA61C5CFDF0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42744740-B342-CCCA-F243-59451EC0B719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FBFEC74-6BB8-7FC3-1336-28BA48D01C98}"/>
              </a:ext>
            </a:extLst>
          </p:cNvPr>
          <p:cNvSpPr/>
          <p:nvPr/>
        </p:nvSpPr>
        <p:spPr>
          <a:xfrm>
            <a:off x="849951" y="1146741"/>
            <a:ext cx="5036695" cy="503669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980000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4216E2CA-9161-DE8B-E6DA-30AC489292F6}"/>
              </a:ext>
            </a:extLst>
          </p:cNvPr>
          <p:cNvGrpSpPr/>
          <p:nvPr/>
        </p:nvGrpSpPr>
        <p:grpSpPr>
          <a:xfrm>
            <a:off x="952143" y="735139"/>
            <a:ext cx="10073390" cy="5420157"/>
            <a:chOff x="1059305" y="910652"/>
            <a:chExt cx="10073390" cy="5420157"/>
          </a:xfrm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FC2473B6-1EF2-1002-B761-29F92AE9705B}"/>
                </a:ext>
              </a:extLst>
            </p:cNvPr>
            <p:cNvSpPr/>
            <p:nvPr/>
          </p:nvSpPr>
          <p:spPr>
            <a:xfrm>
              <a:off x="6096000" y="1294114"/>
              <a:ext cx="5036695" cy="503669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Thánh</a:t>
              </a: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NXB TÔN GIÁO</a:t>
              </a:r>
              <a:endParaRPr lang="vi-V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16E20E7A-593D-911D-1DA3-5B29E52FF22E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9886EC8-A50A-410A-12CB-DACAFBD4FAA5}"/>
              </a:ext>
            </a:extLst>
          </p:cNvPr>
          <p:cNvSpPr/>
          <p:nvPr/>
        </p:nvSpPr>
        <p:spPr>
          <a:xfrm>
            <a:off x="5894718" y="827345"/>
            <a:ext cx="188241" cy="5127110"/>
          </a:xfrm>
          <a:prstGeom prst="rect">
            <a:avLst/>
          </a:prstGeom>
          <a:solidFill>
            <a:srgbClr val="593027"/>
          </a:solidFill>
          <a:scene3d>
            <a:camera prst="perspectiveRelaxedModerately" fov="3300000">
              <a:rot lat="19800000" lon="0" rev="0"/>
            </a:camera>
            <a:lightRig rig="threePt" dir="t"/>
          </a:scene3d>
          <a:sp3d extrusionH="7620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7A261A7-2106-795B-5F0A-F2F93D8B035F}"/>
              </a:ext>
            </a:extLst>
          </p:cNvPr>
          <p:cNvGrpSpPr/>
          <p:nvPr/>
        </p:nvGrpSpPr>
        <p:grpSpPr>
          <a:xfrm>
            <a:off x="1659661" y="1535869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ADCA06DA-7006-8AC4-2853-0A1504166FBE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65CBDC30-7B29-20A8-BBB6-AC6B8DDE0D0E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Mừng theo thánh Macco</a:t>
              </a:r>
            </a:p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1 - 6</a:t>
              </a:r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20CD661-E7B2-2673-81F4-1DF37BDA1681}"/>
              </a:ext>
            </a:extLst>
          </p:cNvPr>
          <p:cNvGrpSpPr/>
          <p:nvPr/>
        </p:nvGrpSpPr>
        <p:grpSpPr>
          <a:xfrm>
            <a:off x="1644912" y="1552086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0" name="Hình chữ nhật 19">
              <a:extLst>
                <a:ext uri="{FF2B5EF4-FFF2-40B4-BE49-F238E27FC236}">
                  <a16:creationId xmlns:a16="http://schemas.microsoft.com/office/drawing/2014/main" id="{9FACDE65-CF2F-3500-57CA-AFFA020D9C90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0D1DC207-C2DC-A585-A284-18C324270BF6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gọi Nhóm Mười Hai lại và bắt đầu sai đi từng hai người một. Người ban cho các ông</a:t>
              </a:r>
            </a:p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191DF51-7185-71C9-8D23-9E25EE12B063}"/>
              </a:ext>
            </a:extLst>
          </p:cNvPr>
          <p:cNvGrpSpPr/>
          <p:nvPr/>
        </p:nvGrpSpPr>
        <p:grpSpPr>
          <a:xfrm>
            <a:off x="1864420" y="827345"/>
            <a:ext cx="8453969" cy="5295515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CC13D1C1-86D6-CB75-EA5D-1DCDCC78C30D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id="{86C7ADF6-611F-3B20-790C-2AC2489EBFFC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 trừ quỷ. Người chỉ thị cho các ông không được mang gì đi đường, chỉ trừ cây gậy ;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565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E7155D3-3E17-3250-F36B-40DF6BF5E8AA}"/>
              </a:ext>
            </a:extLst>
          </p:cNvPr>
          <p:cNvGrpSpPr/>
          <p:nvPr/>
        </p:nvGrpSpPr>
        <p:grpSpPr>
          <a:xfrm>
            <a:off x="849951" y="1086165"/>
            <a:ext cx="10073390" cy="5036696"/>
            <a:chOff x="1059305" y="910652"/>
            <a:chExt cx="10073390" cy="503669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E3CB7A7-5811-5BCF-994A-6E27496F8074}"/>
                </a:ext>
              </a:extLst>
            </p:cNvPr>
            <p:cNvSpPr/>
            <p:nvPr/>
          </p:nvSpPr>
          <p:spPr>
            <a:xfrm>
              <a:off x="6096000" y="910653"/>
              <a:ext cx="5036695" cy="50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E326D26C-EA8C-F87E-7EF2-1B08EBE86D22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5C2C468-B609-0130-CB0D-123390CCD20C}"/>
              </a:ext>
            </a:extLst>
          </p:cNvPr>
          <p:cNvGrpSpPr/>
          <p:nvPr/>
        </p:nvGrpSpPr>
        <p:grpSpPr>
          <a:xfrm>
            <a:off x="1903108" y="1573971"/>
            <a:ext cx="8424472" cy="4137286"/>
            <a:chOff x="1883764" y="1360356"/>
            <a:chExt cx="8424472" cy="4137286"/>
          </a:xfrm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DF78051-3402-F1D5-9796-8C4AACB53AC6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89011FD6-7572-A1D5-BD5A-C0989C785B53}"/>
                </a:ext>
              </a:extLst>
            </p:cNvPr>
            <p:cNvSpPr/>
            <p:nvPr/>
          </p:nvSpPr>
          <p:spPr>
            <a:xfrm>
              <a:off x="6096000" y="1360356"/>
              <a:ext cx="4212236" cy="41372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sp3d extrusionH="1270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36122B3-1CB8-5E54-8E51-C05152E615A1}"/>
              </a:ext>
            </a:extLst>
          </p:cNvPr>
          <p:cNvGrpSpPr/>
          <p:nvPr/>
        </p:nvGrpSpPr>
        <p:grpSpPr>
          <a:xfrm>
            <a:off x="1864045" y="1530202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0" rev="0"/>
            </a:camera>
            <a:lightRig rig="threePt" dir="t"/>
          </a:scene3d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2F6B85CA-8748-BCE9-16B8-FA61C5CFDF04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42744740-B342-CCCA-F243-59451EC0B719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được mang lương thực, bao bị, tiền đồng để giắt lưng ; được đi dép, nhưng không được mặc hai áo. </a:t>
              </a:r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FBFEC74-6BB8-7FC3-1336-28BA48D01C98}"/>
              </a:ext>
            </a:extLst>
          </p:cNvPr>
          <p:cNvSpPr/>
          <p:nvPr/>
        </p:nvSpPr>
        <p:spPr>
          <a:xfrm>
            <a:off x="849951" y="1146741"/>
            <a:ext cx="5036695" cy="503669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980000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4216E2CA-9161-DE8B-E6DA-30AC489292F6}"/>
              </a:ext>
            </a:extLst>
          </p:cNvPr>
          <p:cNvGrpSpPr/>
          <p:nvPr/>
        </p:nvGrpSpPr>
        <p:grpSpPr>
          <a:xfrm>
            <a:off x="952143" y="735139"/>
            <a:ext cx="10073390" cy="5420157"/>
            <a:chOff x="1059305" y="910652"/>
            <a:chExt cx="10073390" cy="5420157"/>
          </a:xfrm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FC2473B6-1EF2-1002-B761-29F92AE9705B}"/>
                </a:ext>
              </a:extLst>
            </p:cNvPr>
            <p:cNvSpPr/>
            <p:nvPr/>
          </p:nvSpPr>
          <p:spPr>
            <a:xfrm>
              <a:off x="6096000" y="1294114"/>
              <a:ext cx="5036695" cy="503669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Thánh</a:t>
              </a: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NXB TÔN GIÁO</a:t>
              </a:r>
              <a:endParaRPr lang="vi-V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16E20E7A-593D-911D-1DA3-5B29E52FF22E}"/>
                </a:ext>
              </a:extLst>
            </p:cNvPr>
            <p:cNvSpPr/>
            <p:nvPr/>
          </p:nvSpPr>
          <p:spPr>
            <a:xfrm>
              <a:off x="1059305" y="910652"/>
              <a:ext cx="5036695" cy="5036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9886EC8-A50A-410A-12CB-DACAFBD4FAA5}"/>
              </a:ext>
            </a:extLst>
          </p:cNvPr>
          <p:cNvSpPr/>
          <p:nvPr/>
        </p:nvSpPr>
        <p:spPr>
          <a:xfrm>
            <a:off x="5894718" y="827345"/>
            <a:ext cx="188241" cy="5127110"/>
          </a:xfrm>
          <a:prstGeom prst="rect">
            <a:avLst/>
          </a:prstGeom>
          <a:solidFill>
            <a:srgbClr val="593027"/>
          </a:solidFill>
          <a:scene3d>
            <a:camera prst="perspectiveRelaxedModerately" fov="3300000">
              <a:rot lat="19800000" lon="0" rev="0"/>
            </a:camera>
            <a:lightRig rig="threePt" dir="t"/>
          </a:scene3d>
          <a:sp3d extrusionH="7620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7A261A7-2106-795B-5F0A-F2F93D8B035F}"/>
              </a:ext>
            </a:extLst>
          </p:cNvPr>
          <p:cNvGrpSpPr/>
          <p:nvPr/>
        </p:nvGrpSpPr>
        <p:grpSpPr>
          <a:xfrm>
            <a:off x="1659661" y="1535869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ADCA06DA-7006-8AC4-2853-0A1504166FBE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65CBDC30-7B29-20A8-BBB6-AC6B8DDE0D0E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Mừng theo thánh Macco</a:t>
              </a:r>
            </a:p>
            <a:p>
              <a:pPr algn="ctr"/>
              <a:r>
                <a:rPr lang="en-US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1 - 6</a:t>
              </a:r>
              <a:endParaRPr lang="vi-V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191DF51-7185-71C9-8D23-9E25EE12B063}"/>
              </a:ext>
            </a:extLst>
          </p:cNvPr>
          <p:cNvGrpSpPr/>
          <p:nvPr/>
        </p:nvGrpSpPr>
        <p:grpSpPr>
          <a:xfrm>
            <a:off x="1537076" y="1513014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CC13D1C1-86D6-CB75-EA5D-1DCDCC78C30D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id="{86C7ADF6-611F-3B20-790C-2AC2489EBFFC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người nghe rất đỗi ngạc nhiên. Họ nói : "Bởi đâu ông ta được như thế 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438E18E-F60F-301A-EF2B-60B380B78299}"/>
              </a:ext>
            </a:extLst>
          </p:cNvPr>
          <p:cNvGrpSpPr/>
          <p:nvPr/>
        </p:nvGrpSpPr>
        <p:grpSpPr>
          <a:xfrm>
            <a:off x="1590995" y="1541536"/>
            <a:ext cx="8453969" cy="4137286"/>
            <a:chOff x="1883764" y="1360356"/>
            <a:chExt cx="8453969" cy="4137286"/>
          </a:xfrm>
          <a:solidFill>
            <a:schemeClr val="accent2">
              <a:lumMod val="20000"/>
              <a:lumOff val="80000"/>
            </a:schemeClr>
          </a:solidFill>
          <a:scene3d>
            <a:camera prst="perspectiveRelaxedModerately" fov="3300000">
              <a:rot lat="19800000" lon="10800000" rev="0"/>
            </a:camera>
            <a:lightRig rig="threePt" dir="t"/>
          </a:scene3d>
        </p:grpSpPr>
        <p:sp>
          <p:nvSpPr>
            <p:cNvPr id="20" name="Hình chữ nhật 19">
              <a:extLst>
                <a:ext uri="{FF2B5EF4-FFF2-40B4-BE49-F238E27FC236}">
                  <a16:creationId xmlns:a16="http://schemas.microsoft.com/office/drawing/2014/main" id="{35FCC2E8-DF90-DAF8-F480-6BC4AA28BED3}"/>
                </a:ext>
              </a:extLst>
            </p:cNvPr>
            <p:cNvSpPr/>
            <p:nvPr/>
          </p:nvSpPr>
          <p:spPr>
            <a:xfrm>
              <a:off x="1883764" y="1360357"/>
              <a:ext cx="4212236" cy="413728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62D26AE2-BEEE-DBDD-5420-181632EE8F76}"/>
                </a:ext>
              </a:extLst>
            </p:cNvPr>
            <p:cNvSpPr/>
            <p:nvPr/>
          </p:nvSpPr>
          <p:spPr>
            <a:xfrm>
              <a:off x="6125497" y="1360356"/>
              <a:ext cx="4212236" cy="413728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 trừ quỷ. Người chỉ thị cho các ông không được mang gì đi đường, chỉ trừ cây gậy ;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1967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1345</Words>
  <Application>Microsoft Office PowerPoint</Application>
  <PresentationFormat>Màn hình rộng</PresentationFormat>
  <Paragraphs>228</Paragraphs>
  <Slides>27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27</vt:i4>
      </vt:variant>
    </vt:vector>
  </HeadingPairs>
  <TitlesOfParts>
    <vt:vector size="34" baseType="lpstr">
      <vt:lpstr>Arial</vt:lpstr>
      <vt:lpstr>Calibri</vt:lpstr>
      <vt:lpstr>Millhouse</vt:lpstr>
      <vt:lpstr>SVN-Neutraface 2</vt:lpstr>
      <vt:lpstr>Times New Roman</vt:lpstr>
      <vt:lpstr>Chủ đề Office</vt:lpstr>
      <vt:lpstr>1_Chủ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bongbongcute12@gmail.com</dc:creator>
  <cp:lastModifiedBy>tgp hanoi</cp:lastModifiedBy>
  <cp:revision>22</cp:revision>
  <dcterms:created xsi:type="dcterms:W3CDTF">2024-07-07T14:16:54Z</dcterms:created>
  <dcterms:modified xsi:type="dcterms:W3CDTF">2024-07-13T12:08:15Z</dcterms:modified>
</cp:coreProperties>
</file>