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84" r:id="rId1"/>
    <p:sldMasterId id="2147487208" r:id="rId2"/>
    <p:sldMasterId id="2147487292" r:id="rId3"/>
    <p:sldMasterId id="2147487304" r:id="rId4"/>
  </p:sldMasterIdLst>
  <p:notesMasterIdLst>
    <p:notesMasterId r:id="rId54"/>
  </p:notesMasterIdLst>
  <p:sldIdLst>
    <p:sldId id="2377" r:id="rId5"/>
    <p:sldId id="2359" r:id="rId6"/>
    <p:sldId id="2360" r:id="rId7"/>
    <p:sldId id="2361" r:id="rId8"/>
    <p:sldId id="2362" r:id="rId9"/>
    <p:sldId id="2363" r:id="rId10"/>
    <p:sldId id="2378" r:id="rId11"/>
    <p:sldId id="2364" r:id="rId12"/>
    <p:sldId id="2379" r:id="rId13"/>
    <p:sldId id="2365" r:id="rId14"/>
    <p:sldId id="2340" r:id="rId15"/>
    <p:sldId id="2366" r:id="rId16"/>
    <p:sldId id="2368" r:id="rId17"/>
    <p:sldId id="2369" r:id="rId18"/>
    <p:sldId id="2370" r:id="rId19"/>
    <p:sldId id="2371" r:id="rId20"/>
    <p:sldId id="2372" r:id="rId21"/>
    <p:sldId id="2373" r:id="rId22"/>
    <p:sldId id="2374" r:id="rId23"/>
    <p:sldId id="2375" r:id="rId24"/>
    <p:sldId id="2376" r:id="rId25"/>
    <p:sldId id="2380" r:id="rId26"/>
    <p:sldId id="2346" r:id="rId27"/>
    <p:sldId id="2347" r:id="rId28"/>
    <p:sldId id="2348" r:id="rId29"/>
    <p:sldId id="2349" r:id="rId30"/>
    <p:sldId id="2350" r:id="rId31"/>
    <p:sldId id="2351" r:id="rId32"/>
    <p:sldId id="2352" r:id="rId33"/>
    <p:sldId id="2353" r:id="rId34"/>
    <p:sldId id="2354" r:id="rId35"/>
    <p:sldId id="2355" r:id="rId36"/>
    <p:sldId id="2356" r:id="rId37"/>
    <p:sldId id="2357" r:id="rId38"/>
    <p:sldId id="2381" r:id="rId39"/>
    <p:sldId id="2384" r:id="rId40"/>
    <p:sldId id="2385" r:id="rId41"/>
    <p:sldId id="2386" r:id="rId42"/>
    <p:sldId id="2387" r:id="rId43"/>
    <p:sldId id="2388" r:id="rId44"/>
    <p:sldId id="2389" r:id="rId45"/>
    <p:sldId id="2390" r:id="rId46"/>
    <p:sldId id="2383" r:id="rId47"/>
    <p:sldId id="2341" r:id="rId48"/>
    <p:sldId id="2342" r:id="rId49"/>
    <p:sldId id="2343" r:id="rId50"/>
    <p:sldId id="2344" r:id="rId51"/>
    <p:sldId id="2345" r:id="rId52"/>
    <p:sldId id="2382" r:id="rId5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118" algn="l" rtl="0" fontAlgn="base">
      <a:spcBef>
        <a:spcPct val="0"/>
      </a:spcBef>
      <a:spcAft>
        <a:spcPct val="0"/>
      </a:spcAft>
      <a:defRPr kern="1200">
        <a:solidFill>
          <a:schemeClr val="tx1"/>
        </a:solidFill>
        <a:latin typeface="Arial" pitchFamily="34" charset="0"/>
        <a:ea typeface="+mn-ea"/>
        <a:cs typeface="Arial" pitchFamily="34" charset="0"/>
      </a:defRPr>
    </a:lvl2pPr>
    <a:lvl3pPr marL="914243" algn="l" rtl="0" fontAlgn="base">
      <a:spcBef>
        <a:spcPct val="0"/>
      </a:spcBef>
      <a:spcAft>
        <a:spcPct val="0"/>
      </a:spcAft>
      <a:defRPr kern="1200">
        <a:solidFill>
          <a:schemeClr val="tx1"/>
        </a:solidFill>
        <a:latin typeface="Arial" pitchFamily="34" charset="0"/>
        <a:ea typeface="+mn-ea"/>
        <a:cs typeface="Arial" pitchFamily="34" charset="0"/>
      </a:defRPr>
    </a:lvl3pPr>
    <a:lvl4pPr marL="1371362" algn="l" rtl="0" fontAlgn="base">
      <a:spcBef>
        <a:spcPct val="0"/>
      </a:spcBef>
      <a:spcAft>
        <a:spcPct val="0"/>
      </a:spcAft>
      <a:defRPr kern="1200">
        <a:solidFill>
          <a:schemeClr val="tx1"/>
        </a:solidFill>
        <a:latin typeface="Arial" pitchFamily="34" charset="0"/>
        <a:ea typeface="+mn-ea"/>
        <a:cs typeface="Arial" pitchFamily="34" charset="0"/>
      </a:defRPr>
    </a:lvl4pPr>
    <a:lvl5pPr marL="1828484" algn="l" rtl="0" fontAlgn="base">
      <a:spcBef>
        <a:spcPct val="0"/>
      </a:spcBef>
      <a:spcAft>
        <a:spcPct val="0"/>
      </a:spcAft>
      <a:defRPr kern="1200">
        <a:solidFill>
          <a:schemeClr val="tx1"/>
        </a:solidFill>
        <a:latin typeface="Arial" pitchFamily="34" charset="0"/>
        <a:ea typeface="+mn-ea"/>
        <a:cs typeface="Arial" pitchFamily="34" charset="0"/>
      </a:defRPr>
    </a:lvl5pPr>
    <a:lvl6pPr marL="2285601" algn="l" defTabSz="914243" rtl="0" eaLnBrk="1" latinLnBrk="0" hangingPunct="1">
      <a:defRPr kern="1200">
        <a:solidFill>
          <a:schemeClr val="tx1"/>
        </a:solidFill>
        <a:latin typeface="Arial" pitchFamily="34" charset="0"/>
        <a:ea typeface="+mn-ea"/>
        <a:cs typeface="Arial" pitchFamily="34" charset="0"/>
      </a:defRPr>
    </a:lvl6pPr>
    <a:lvl7pPr marL="2742719" algn="l" defTabSz="914243" rtl="0" eaLnBrk="1" latinLnBrk="0" hangingPunct="1">
      <a:defRPr kern="1200">
        <a:solidFill>
          <a:schemeClr val="tx1"/>
        </a:solidFill>
        <a:latin typeface="Arial" pitchFamily="34" charset="0"/>
        <a:ea typeface="+mn-ea"/>
        <a:cs typeface="Arial" pitchFamily="34" charset="0"/>
      </a:defRPr>
    </a:lvl7pPr>
    <a:lvl8pPr marL="3199840" algn="l" defTabSz="914243" rtl="0" eaLnBrk="1" latinLnBrk="0" hangingPunct="1">
      <a:defRPr kern="1200">
        <a:solidFill>
          <a:schemeClr val="tx1"/>
        </a:solidFill>
        <a:latin typeface="Arial" pitchFamily="34" charset="0"/>
        <a:ea typeface="+mn-ea"/>
        <a:cs typeface="Arial" pitchFamily="34" charset="0"/>
      </a:defRPr>
    </a:lvl8pPr>
    <a:lvl9pPr marL="3656960" algn="l" defTabSz="914243"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000FF"/>
    <a:srgbClr val="FF0000"/>
    <a:srgbClr val="EA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708" autoAdjust="0"/>
  </p:normalViewPr>
  <p:slideViewPr>
    <p:cSldViewPr>
      <p:cViewPr>
        <p:scale>
          <a:sx n="73" d="100"/>
          <a:sy n="73" d="100"/>
        </p:scale>
        <p:origin x="-1140" y="-4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627CE-9410-4F1C-8E6F-C1932F6204EF}" type="datetimeFigureOut">
              <a:rPr lang="en-US" smtClean="0"/>
              <a:pPr/>
              <a:t>7/7/2024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814C3-03D6-4A7D-AAD0-ACEB0FF5323D}" type="slidenum">
              <a:rPr lang="en-US" smtClean="0"/>
              <a:pPr/>
              <a:t>‹#›</a:t>
            </a:fld>
            <a:endParaRPr lang="en-US" dirty="0"/>
          </a:p>
        </p:txBody>
      </p:sp>
    </p:spTree>
    <p:extLst>
      <p:ext uri="{BB962C8B-B14F-4D97-AF65-F5344CB8AC3E}">
        <p14:creationId xmlns:p14="http://schemas.microsoft.com/office/powerpoint/2010/main" val="2836327714"/>
      </p:ext>
    </p:extLst>
  </p:cSld>
  <p:clrMap bg1="lt1" tx1="dk1" bg2="lt2" tx2="dk2" accent1="accent1" accent2="accent2" accent3="accent3" accent4="accent4" accent5="accent5" accent6="accent6" hlink="hlink" folHlink="folHlink"/>
  <p:notesStyle>
    <a:lvl1pPr marL="0" algn="l" defTabSz="914243" rtl="0" eaLnBrk="1" latinLnBrk="0" hangingPunct="1">
      <a:defRPr sz="1200" kern="1200">
        <a:solidFill>
          <a:schemeClr val="tx1"/>
        </a:solidFill>
        <a:latin typeface="+mn-lt"/>
        <a:ea typeface="+mn-ea"/>
        <a:cs typeface="+mn-cs"/>
      </a:defRPr>
    </a:lvl1pPr>
    <a:lvl2pPr marL="457118"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2" algn="l" defTabSz="914243" rtl="0" eaLnBrk="1" latinLnBrk="0" hangingPunct="1">
      <a:defRPr sz="1200" kern="1200">
        <a:solidFill>
          <a:schemeClr val="tx1"/>
        </a:solidFill>
        <a:latin typeface="+mn-lt"/>
        <a:ea typeface="+mn-ea"/>
        <a:cs typeface="+mn-cs"/>
      </a:defRPr>
    </a:lvl4pPr>
    <a:lvl5pPr marL="1828484" algn="l" defTabSz="914243" rtl="0" eaLnBrk="1" latinLnBrk="0" hangingPunct="1">
      <a:defRPr sz="1200" kern="1200">
        <a:solidFill>
          <a:schemeClr val="tx1"/>
        </a:solidFill>
        <a:latin typeface="+mn-lt"/>
        <a:ea typeface="+mn-ea"/>
        <a:cs typeface="+mn-cs"/>
      </a:defRPr>
    </a:lvl5pPr>
    <a:lvl6pPr marL="2285601" algn="l" defTabSz="914243" rtl="0" eaLnBrk="1" latinLnBrk="0" hangingPunct="1">
      <a:defRPr sz="1200" kern="1200">
        <a:solidFill>
          <a:schemeClr val="tx1"/>
        </a:solidFill>
        <a:latin typeface="+mn-lt"/>
        <a:ea typeface="+mn-ea"/>
        <a:cs typeface="+mn-cs"/>
      </a:defRPr>
    </a:lvl6pPr>
    <a:lvl7pPr marL="2742719" algn="l" defTabSz="914243" rtl="0" eaLnBrk="1" latinLnBrk="0" hangingPunct="1">
      <a:defRPr sz="1200" kern="1200">
        <a:solidFill>
          <a:schemeClr val="tx1"/>
        </a:solidFill>
        <a:latin typeface="+mn-lt"/>
        <a:ea typeface="+mn-ea"/>
        <a:cs typeface="+mn-cs"/>
      </a:defRPr>
    </a:lvl7pPr>
    <a:lvl8pPr marL="3199840" algn="l" defTabSz="914243" rtl="0" eaLnBrk="1" latinLnBrk="0" hangingPunct="1">
      <a:defRPr sz="1200" kern="1200">
        <a:solidFill>
          <a:schemeClr val="tx1"/>
        </a:solidFill>
        <a:latin typeface="+mn-lt"/>
        <a:ea typeface="+mn-ea"/>
        <a:cs typeface="+mn-cs"/>
      </a:defRPr>
    </a:lvl8pPr>
    <a:lvl9pPr marL="3656960" algn="l" defTabSz="91424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5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4EABB-AF92-4BE2-B3AF-5559144BEC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730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E5009-88CA-4DB4-910D-BABCD48214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730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F4D-3AFE-4F02-B24C-F6A4B55AD8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212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159785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4EABB-AF92-4BE2-B3AF-5559144BEC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982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1B87A7-1BFD-4A28-A490-FBFD56D9D0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135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180035"/>
            <a:ext cx="7772400" cy="1125140"/>
          </a:xfrm>
        </p:spPr>
        <p:txBody>
          <a:bodyPr anchor="b"/>
          <a:lstStyle>
            <a:lvl1pPr marL="0" indent="0">
              <a:buNone/>
              <a:defRPr sz="2000"/>
            </a:lvl1pPr>
            <a:lvl2pPr marL="457118" indent="0">
              <a:buNone/>
              <a:defRPr sz="1800"/>
            </a:lvl2pPr>
            <a:lvl3pPr marL="914243" indent="0">
              <a:buNone/>
              <a:defRPr sz="1600"/>
            </a:lvl3pPr>
            <a:lvl4pPr marL="1371362" indent="0">
              <a:buNone/>
              <a:defRPr sz="1400"/>
            </a:lvl4pPr>
            <a:lvl5pPr marL="1828484" indent="0">
              <a:buNone/>
              <a:defRPr sz="1400"/>
            </a:lvl5pPr>
            <a:lvl6pPr marL="2285601" indent="0">
              <a:buNone/>
              <a:defRPr sz="1400"/>
            </a:lvl6pPr>
            <a:lvl7pPr marL="2742719" indent="0">
              <a:buNone/>
              <a:defRPr sz="1400"/>
            </a:lvl7pPr>
            <a:lvl8pPr marL="3199840" indent="0">
              <a:buNone/>
              <a:defRPr sz="1400"/>
            </a:lvl8pPr>
            <a:lvl9pPr marL="365696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A7DF6-5850-4B24-8FEE-30BCE3B663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221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3"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27"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3A5D00-1BF5-4360-9994-4650A901C5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3612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4"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1EC80-1DC4-4B74-9D25-BADED13CC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9863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06F499F-4F0C-4DF1-AA48-FB4C988A59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149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E46AF3-21A4-476A-B9ED-C1C4FDEBDE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459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70" y="20482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008CF-B5D2-44CE-80D7-A44DAF3F34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361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1B87A7-1BFD-4A28-A490-FBFD56D9D0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2193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43"/>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313EB-02DD-4285-A5D1-5C224E3F8C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4789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E5009-88CA-4DB4-910D-BABCD48214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059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21" y="205980"/>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05980"/>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F4D-3AFE-4F02-B24C-F6A4B55AD8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768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8991604"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118" indent="0" algn="ctr">
              <a:buNone/>
            </a:lvl2pPr>
            <a:lvl3pPr marL="914243" indent="0" algn="ctr">
              <a:buNone/>
            </a:lvl3pPr>
            <a:lvl4pPr marL="1371362" indent="0" algn="ctr">
              <a:buNone/>
            </a:lvl4pPr>
            <a:lvl5pPr marL="1828484" indent="0" algn="ctr">
              <a:buNone/>
            </a:lvl5pPr>
            <a:lvl6pPr marL="2285601" indent="0" algn="ctr">
              <a:buNone/>
            </a:lvl6pPr>
            <a:lvl7pPr marL="2742719" indent="0" algn="ctr">
              <a:buNone/>
            </a:lvl7pPr>
            <a:lvl8pPr marL="3199840" indent="0" algn="ctr">
              <a:buNone/>
            </a:lvl8pPr>
            <a:lvl9pPr marL="365696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53"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auto">
          <a:xfrm>
            <a:off x="152404"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4" name="Oval 13"/>
          <p:cNvSpPr/>
          <p:nvPr/>
        </p:nvSpPr>
        <p:spPr>
          <a:xfrm>
            <a:off x="4361693"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9" name="Slide Number Placeholder 28"/>
          <p:cNvSpPr>
            <a:spLocks noGrp="1"/>
          </p:cNvSpPr>
          <p:nvPr>
            <p:ph type="sldNum" sz="quarter" idx="12"/>
          </p:nvPr>
        </p:nvSpPr>
        <p:spPr>
          <a:xfrm>
            <a:off x="4343405" y="1649592"/>
            <a:ext cx="457200" cy="330994"/>
          </a:xfrm>
        </p:spPr>
        <p:txBody>
          <a:bodyPr/>
          <a:lstStyle>
            <a:lvl1pPr>
              <a:defRPr>
                <a:solidFill>
                  <a:schemeClr val="accent3">
                    <a:shade val="75000"/>
                  </a:schemeClr>
                </a:solidFill>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8" name="Title 7"/>
          <p:cNvSpPr>
            <a:spLocks noGrp="1"/>
          </p:cNvSpPr>
          <p:nvPr>
            <p:ph type="ctrTitle"/>
          </p:nvPr>
        </p:nvSpPr>
        <p:spPr>
          <a:xfrm>
            <a:off x="685805"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994599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93" y="769779"/>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8" name="Content Placeholder 7"/>
          <p:cNvSpPr>
            <a:spLocks noGrp="1"/>
          </p:cNvSpPr>
          <p:nvPr>
            <p:ph sz="quarter" idx="1"/>
          </p:nvPr>
        </p:nvSpPr>
        <p:spPr>
          <a:xfrm>
            <a:off x="301757"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2457524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8991604"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152404"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55453"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3" name="Text Placeholder 2"/>
          <p:cNvSpPr>
            <a:spLocks noGrp="1"/>
          </p:cNvSpPr>
          <p:nvPr>
            <p:ph type="body" idx="1"/>
          </p:nvPr>
        </p:nvSpPr>
        <p:spPr>
          <a:xfrm>
            <a:off x="1368427" y="2057444"/>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4" name="Rectangle 13"/>
          <p:cNvSpPr>
            <a:spLocks noChangeArrowheads="1"/>
          </p:cNvSpPr>
          <p:nvPr/>
        </p:nvSpPr>
        <p:spPr bwMode="auto">
          <a:xfrm>
            <a:off x="152404"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8" name="Straight Connector 7"/>
          <p:cNvSpPr>
            <a:spLocks noChangeShapeType="1"/>
          </p:cNvSpPr>
          <p:nvPr/>
        </p:nvSpPr>
        <p:spPr bwMode="auto">
          <a:xfrm>
            <a:off x="152404"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1" name="Oval 10"/>
          <p:cNvSpPr/>
          <p:nvPr/>
        </p:nvSpPr>
        <p:spPr>
          <a:xfrm>
            <a:off x="4361693"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a:off x="4343405" y="1649592"/>
            <a:ext cx="457200" cy="330994"/>
          </a:xfrm>
        </p:spPr>
        <p:txBody>
          <a:bodyPr/>
          <a:lstStyle>
            <a:lvl1pPr>
              <a:defRPr>
                <a:solidFill>
                  <a:schemeClr val="accent3">
                    <a:shade val="75000"/>
                  </a:schemeClr>
                </a:solidFill>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722317"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3392464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3"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6" y="4807458"/>
            <a:ext cx="3044953" cy="274320"/>
          </a:xfrm>
        </p:spPr>
        <p:txBody>
          <a:bodyPr/>
          <a:lstStyle/>
          <a:p>
            <a:fld id="{5400E858-0E5A-4919-A6B8-C055A2C1DD76}" type="datetimeFigureOut">
              <a:rPr lang="en-US" smtClean="0"/>
              <a:pPr/>
              <a:t>7/7/2024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8" name="Straight Connector 7"/>
          <p:cNvSpPr>
            <a:spLocks noChangeShapeType="1"/>
          </p:cNvSpPr>
          <p:nvPr/>
        </p:nvSpPr>
        <p:spPr bwMode="auto">
          <a:xfrm flipV="1">
            <a:off x="4563160"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Content Placeholder 9"/>
          <p:cNvSpPr>
            <a:spLocks noGrp="1"/>
          </p:cNvSpPr>
          <p:nvPr>
            <p:ph sz="half" idx="1"/>
          </p:nvPr>
        </p:nvSpPr>
        <p:spPr>
          <a:xfrm>
            <a:off x="301783" y="1028700"/>
            <a:ext cx="4038601"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40" y="1028700"/>
            <a:ext cx="4038601"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4290973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1" name="Rectangle 20"/>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2" name="Rectangle 21"/>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1" name="Rectangle 10"/>
          <p:cNvSpPr/>
          <p:nvPr/>
        </p:nvSpPr>
        <p:spPr>
          <a:xfrm>
            <a:off x="152404"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3" name="Rectangle 12"/>
          <p:cNvSpPr>
            <a:spLocks noChangeArrowheads="1"/>
          </p:cNvSpPr>
          <p:nvPr/>
        </p:nvSpPr>
        <p:spPr bwMode="auto">
          <a:xfrm>
            <a:off x="145924"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3" name="Text Placeholder 2"/>
          <p:cNvSpPr>
            <a:spLocks noGrp="1"/>
          </p:cNvSpPr>
          <p:nvPr>
            <p:ph type="body" idx="1"/>
          </p:nvPr>
        </p:nvSpPr>
        <p:spPr>
          <a:xfrm>
            <a:off x="301751" y="114304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41" y="1143000"/>
            <a:ext cx="4041774"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8" name="Footer Placeholder 7"/>
          <p:cNvSpPr>
            <a:spLocks noGrp="1"/>
          </p:cNvSpPr>
          <p:nvPr>
            <p:ph type="ftr" sz="quarter" idx="11"/>
          </p:nvPr>
        </p:nvSpPr>
        <p:spPr>
          <a:xfrm>
            <a:off x="304806" y="4807458"/>
            <a:ext cx="3581401" cy="274320"/>
          </a:xfrm>
        </p:spPr>
        <p:txBody>
          <a:bodyPr/>
          <a:lstStyle/>
          <a:p>
            <a:endParaRPr lang="en-US" dirty="0"/>
          </a:p>
        </p:txBody>
      </p:sp>
      <p:sp>
        <p:nvSpPr>
          <p:cNvPr id="15" name="Straight Connector 14"/>
          <p:cNvSpPr>
            <a:spLocks noChangeShapeType="1"/>
          </p:cNvSpPr>
          <p:nvPr/>
        </p:nvSpPr>
        <p:spPr bwMode="auto">
          <a:xfrm>
            <a:off x="152404"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4" name="Content Placeholder 23"/>
          <p:cNvSpPr>
            <a:spLocks noGrp="1"/>
          </p:cNvSpPr>
          <p:nvPr>
            <p:ph sz="quarter" idx="2"/>
          </p:nvPr>
        </p:nvSpPr>
        <p:spPr>
          <a:xfrm>
            <a:off x="301757" y="1853558"/>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40" y="1853537"/>
            <a:ext cx="4038601"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7" name="Oval 26"/>
          <p:cNvSpPr/>
          <p:nvPr/>
        </p:nvSpPr>
        <p:spPr>
          <a:xfrm>
            <a:off x="4361693"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9" name="Slide Number Placeholder 8"/>
          <p:cNvSpPr>
            <a:spLocks noGrp="1"/>
          </p:cNvSpPr>
          <p:nvPr>
            <p:ph type="sldNum" sz="quarter" idx="12"/>
          </p:nvPr>
        </p:nvSpPr>
        <p:spPr>
          <a:xfrm>
            <a:off x="4343405" y="781812"/>
            <a:ext cx="457200" cy="330994"/>
          </a:xfrm>
        </p:spPr>
        <p:txBody>
          <a:bodyPr/>
          <a:lstStyle>
            <a:lvl1pPr algn="ctr">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2156018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5" y="777015"/>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906535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Rectangle 4"/>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6" name="Rectangle 5"/>
          <p:cNvSpPr>
            <a:spLocks noChangeArrowheads="1"/>
          </p:cNvSpPr>
          <p:nvPr/>
        </p:nvSpPr>
        <p:spPr bwMode="auto">
          <a:xfrm>
            <a:off x="152404"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8"/>
            <a:ext cx="609600" cy="330993"/>
          </a:xfrm>
        </p:spPr>
        <p:txBody>
          <a:bodyPr/>
          <a:lstStyle>
            <a:lvl1pPr>
              <a:defRPr>
                <a:solidFill>
                  <a:srgbClr val="FFFFFF"/>
                </a:solidFill>
              </a:defRPr>
            </a:lvl1pPr>
          </a:lstStyle>
          <a:p>
            <a:fld id="{E7F6225D-3FFF-40C9-AF0A-80E4AF06AD17}" type="slidenum">
              <a:rPr lang="en-US" smtClean="0"/>
              <a:pPr/>
              <a:t>‹#›</a:t>
            </a:fld>
            <a:endParaRPr lang="en-US" dirty="0"/>
          </a:p>
        </p:txBody>
      </p:sp>
    </p:spTree>
    <p:extLst>
      <p:ext uri="{BB962C8B-B14F-4D97-AF65-F5344CB8AC3E}">
        <p14:creationId xmlns:p14="http://schemas.microsoft.com/office/powerpoint/2010/main" val="33251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18" indent="0">
              <a:buNone/>
              <a:defRPr sz="1800"/>
            </a:lvl2pPr>
            <a:lvl3pPr marL="914243" indent="0">
              <a:buNone/>
              <a:defRPr sz="1600"/>
            </a:lvl3pPr>
            <a:lvl4pPr marL="1371362" indent="0">
              <a:buNone/>
              <a:defRPr sz="1400"/>
            </a:lvl4pPr>
            <a:lvl5pPr marL="1828484" indent="0">
              <a:buNone/>
              <a:defRPr sz="1400"/>
            </a:lvl5pPr>
            <a:lvl6pPr marL="2285601" indent="0">
              <a:buNone/>
              <a:defRPr sz="1400"/>
            </a:lvl6pPr>
            <a:lvl7pPr marL="2742719" indent="0">
              <a:buNone/>
              <a:defRPr sz="1400"/>
            </a:lvl7pPr>
            <a:lvl8pPr marL="3199840" indent="0">
              <a:buNone/>
              <a:defRPr sz="1400"/>
            </a:lvl8pPr>
            <a:lvl9pPr marL="365696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A7DF6-5850-4B24-8FEE-30BCE3B663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0124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4"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7" name="Rectangle 16"/>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381001" y="685800"/>
            <a:ext cx="2362201"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1" y="1485901"/>
            <a:ext cx="2362201"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4"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Straight Connector 8"/>
          <p:cNvSpPr>
            <a:spLocks noChangeShapeType="1"/>
          </p:cNvSpPr>
          <p:nvPr/>
        </p:nvSpPr>
        <p:spPr bwMode="auto">
          <a:xfrm>
            <a:off x="152404"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0" name="Content Placeholder 19"/>
          <p:cNvSpPr>
            <a:spLocks noGrp="1"/>
          </p:cNvSpPr>
          <p:nvPr>
            <p:ph sz="quarter" idx="1"/>
          </p:nvPr>
        </p:nvSpPr>
        <p:spPr>
          <a:xfrm>
            <a:off x="3124205"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1"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1" name="Oval 10"/>
          <p:cNvSpPr/>
          <p:nvPr/>
        </p:nvSpPr>
        <p:spPr>
          <a:xfrm>
            <a:off x="1389892"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7" name="Slide Number Placeholder 6"/>
          <p:cNvSpPr>
            <a:spLocks noGrp="1"/>
          </p:cNvSpPr>
          <p:nvPr>
            <p:ph type="sldNum" sz="quarter" idx="12"/>
          </p:nvPr>
        </p:nvSpPr>
        <p:spPr>
          <a:xfrm>
            <a:off x="1371604" y="234558"/>
            <a:ext cx="457200" cy="330994"/>
          </a:xfrm>
        </p:spPr>
        <p:txBody>
          <a:bodyPr/>
          <a:lstStyle>
            <a:lvl1pPr>
              <a:defRPr>
                <a:solidFill>
                  <a:schemeClr val="accent3">
                    <a:shade val="75000"/>
                  </a:schemeClr>
                </a:solidFill>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1" name="Rectangle 20"/>
          <p:cNvSpPr>
            <a:spLocks noChangeArrowheads="1"/>
          </p:cNvSpPr>
          <p:nvPr/>
        </p:nvSpPr>
        <p:spPr bwMode="auto">
          <a:xfrm>
            <a:off x="149357"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6" name="Footer Placeholder 5"/>
          <p:cNvSpPr>
            <a:spLocks noGrp="1"/>
          </p:cNvSpPr>
          <p:nvPr>
            <p:ph type="ftr" sz="quarter" idx="11"/>
          </p:nvPr>
        </p:nvSpPr>
        <p:spPr>
          <a:xfrm>
            <a:off x="301757" y="4808136"/>
            <a:ext cx="3383280" cy="274320"/>
          </a:xfrm>
        </p:spPr>
        <p:txBody>
          <a:bodyPr/>
          <a:lstStyle/>
          <a:p>
            <a:endParaRPr lang="en-US" dirty="0"/>
          </a:p>
        </p:txBody>
      </p:sp>
    </p:spTree>
    <p:extLst>
      <p:ext uri="{BB962C8B-B14F-4D97-AF65-F5344CB8AC3E}">
        <p14:creationId xmlns:p14="http://schemas.microsoft.com/office/powerpoint/2010/main" val="29692201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4"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auto">
          <a:xfrm>
            <a:off x="152404"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5" name="Rectangle 14"/>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1295401"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3" name="Oval 12"/>
          <p:cNvSpPr/>
          <p:nvPr/>
        </p:nvSpPr>
        <p:spPr>
          <a:xfrm>
            <a:off x="1389892"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7" name="Slide Number Placeholder 6"/>
          <p:cNvSpPr>
            <a:spLocks noGrp="1"/>
          </p:cNvSpPr>
          <p:nvPr>
            <p:ph type="sldNum" sz="quarter" idx="12"/>
          </p:nvPr>
        </p:nvSpPr>
        <p:spPr>
          <a:xfrm>
            <a:off x="1371604" y="234558"/>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3000416" y="3771900"/>
            <a:ext cx="5867401"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416" y="457200"/>
            <a:ext cx="5867401" cy="32004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1"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7"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Date Placeholder 4"/>
          <p:cNvSpPr>
            <a:spLocks noGrp="1"/>
          </p:cNvSpPr>
          <p:nvPr>
            <p:ph type="dt" sz="half" idx="10"/>
          </p:nvPr>
        </p:nvSpPr>
        <p:spPr>
          <a:xfrm>
            <a:off x="5788169" y="4803738"/>
            <a:ext cx="3044953" cy="274320"/>
          </a:xfrm>
        </p:spPr>
        <p:txBody>
          <a:bodyPr/>
          <a:lstStyle/>
          <a:p>
            <a:fld id="{5400E858-0E5A-4919-A6B8-C055A2C1DD76}" type="datetimeFigureOut">
              <a:rPr lang="en-US" smtClean="0"/>
              <a:pPr/>
              <a:t>7/7/2024</a:t>
            </a:fld>
            <a:endParaRPr lang="en-US" dirty="0"/>
          </a:p>
        </p:txBody>
      </p:sp>
      <p:sp>
        <p:nvSpPr>
          <p:cNvPr id="6" name="Footer Placeholder 5"/>
          <p:cNvSpPr>
            <a:spLocks noGrp="1"/>
          </p:cNvSpPr>
          <p:nvPr>
            <p:ph type="ftr" sz="quarter" idx="11"/>
          </p:nvPr>
        </p:nvSpPr>
        <p:spPr>
          <a:xfrm>
            <a:off x="301753" y="4808136"/>
            <a:ext cx="3584448" cy="274320"/>
          </a:xfrm>
        </p:spPr>
        <p:txBody>
          <a:bodyPr/>
          <a:lstStyle/>
          <a:p>
            <a:endParaRPr lang="en-US" dirty="0"/>
          </a:p>
        </p:txBody>
      </p:sp>
    </p:spTree>
    <p:extLst>
      <p:ext uri="{BB962C8B-B14F-4D97-AF65-F5344CB8AC3E}">
        <p14:creationId xmlns:p14="http://schemas.microsoft.com/office/powerpoint/2010/main" val="2199934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367864493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1" name="Rectangle 10"/>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6934205"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a:off x="6915917" y="2257428"/>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3" name="Vertical Text Placeholder 2"/>
          <p:cNvSpPr>
            <a:spLocks noGrp="1"/>
          </p:cNvSpPr>
          <p:nvPr>
            <p:ph type="body" orient="vert" idx="1"/>
          </p:nvPr>
        </p:nvSpPr>
        <p:spPr>
          <a:xfrm>
            <a:off x="304804" y="228643"/>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0E858-0E5A-4919-A6B8-C055A2C1DD76}" type="datetimeFigureOut">
              <a:rPr lang="en-US" smtClean="0"/>
              <a:pPr/>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13" y="228603"/>
            <a:ext cx="1447801" cy="4388644"/>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14775437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4EABB-AF92-4BE2-B3AF-5559144BEC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5133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1B87A7-1BFD-4A28-A490-FBFD56D9D0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204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A7DF6-5850-4B24-8FEE-30BCE3B663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554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3A5D00-1BF5-4360-9994-4650A901C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560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1EC80-1DC4-4B74-9D25-BADED13CCB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4480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06F499F-4F0C-4DF1-AA48-FB4C988A59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409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3A5D00-1BF5-4360-9994-4650A901C5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6050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E46AF3-21A4-476A-B9ED-C1C4FDEBD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948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008CF-B5D2-44CE-80D7-A44DAF3F34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37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313EB-02DD-4285-A5D1-5C224E3F8C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6084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E5009-88CA-4DB4-910D-BABCD48214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9930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F4D-3AFE-4F02-B24C-F6A4B55AD8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6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1EC80-1DC4-4B74-9D25-BADED13CC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947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06F499F-4F0C-4DF1-AA48-FB4C988A59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95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E46AF3-21A4-476A-B9ED-C1C4FDEBDE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460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008CF-B5D2-44CE-80D7-A44DAF3F34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296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634"/>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313EB-02DD-4285-A5D1-5C224E3F8C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810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400"/>
            </a:lvl1pPr>
          </a:lstStyle>
          <a:p>
            <a:pPr>
              <a:defRPr/>
            </a:pPr>
            <a:endParaRPr lang="en-US" dirty="0">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ctr">
              <a:defRPr sz="1400"/>
            </a:lvl1pPr>
          </a:lstStyle>
          <a:p>
            <a:pPr>
              <a:defRPr/>
            </a:pPr>
            <a:endParaRPr lang="en-US" dirty="0">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400"/>
            </a:lvl1pPr>
          </a:lstStyle>
          <a:p>
            <a:pPr>
              <a:defRPr/>
            </a:pPr>
            <a:fld id="{953AD5B9-D3E7-40B4-B4A6-66635DDE8CAD}" type="slidenum">
              <a:rPr lang="en-US">
                <a:solidFill>
                  <a:srgbClr val="000000"/>
                </a:solidFill>
                <a:latin typeface="Arial" charset="0"/>
                <a:cs typeface="Arial" charset="0"/>
              </a:rPr>
              <a:pPr>
                <a:def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479751809"/>
      </p:ext>
    </p:extLst>
  </p:cSld>
  <p:clrMap bg1="lt1" tx1="dk1" bg2="lt2" tx2="dk2" accent1="accent1" accent2="accent2" accent3="accent3" accent4="accent4" accent5="accent5" accent6="accent6" hlink="hlink" folHlink="folHlink"/>
  <p:sldLayoutIdLst>
    <p:sldLayoutId id="2147487185" r:id="rId1"/>
    <p:sldLayoutId id="2147487186" r:id="rId2"/>
    <p:sldLayoutId id="2147487187" r:id="rId3"/>
    <p:sldLayoutId id="2147487188" r:id="rId4"/>
    <p:sldLayoutId id="2147487189" r:id="rId5"/>
    <p:sldLayoutId id="2147487190" r:id="rId6"/>
    <p:sldLayoutId id="2147487191" r:id="rId7"/>
    <p:sldLayoutId id="2147487192" r:id="rId8"/>
    <p:sldLayoutId id="2147487193" r:id="rId9"/>
    <p:sldLayoutId id="2147487194" r:id="rId10"/>
    <p:sldLayoutId id="21474871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18" algn="ctr" rtl="0" fontAlgn="base">
        <a:spcBef>
          <a:spcPct val="0"/>
        </a:spcBef>
        <a:spcAft>
          <a:spcPct val="0"/>
        </a:spcAft>
        <a:defRPr sz="4400">
          <a:solidFill>
            <a:schemeClr val="tx2"/>
          </a:solidFill>
          <a:latin typeface="Arial" charset="0"/>
          <a:cs typeface="Arial" charset="0"/>
        </a:defRPr>
      </a:lvl6pPr>
      <a:lvl7pPr marL="914243" algn="ctr" rtl="0" fontAlgn="base">
        <a:spcBef>
          <a:spcPct val="0"/>
        </a:spcBef>
        <a:spcAft>
          <a:spcPct val="0"/>
        </a:spcAft>
        <a:defRPr sz="4400">
          <a:solidFill>
            <a:schemeClr val="tx2"/>
          </a:solidFill>
          <a:latin typeface="Arial" charset="0"/>
          <a:cs typeface="Arial" charset="0"/>
        </a:defRPr>
      </a:lvl7pPr>
      <a:lvl8pPr marL="1371362" algn="ctr" rtl="0" fontAlgn="base">
        <a:spcBef>
          <a:spcPct val="0"/>
        </a:spcBef>
        <a:spcAft>
          <a:spcPct val="0"/>
        </a:spcAft>
        <a:defRPr sz="4400">
          <a:solidFill>
            <a:schemeClr val="tx2"/>
          </a:solidFill>
          <a:latin typeface="Arial" charset="0"/>
          <a:cs typeface="Arial" charset="0"/>
        </a:defRPr>
      </a:lvl8pPr>
      <a:lvl9pPr marL="1828484" algn="ctr" rtl="0" fontAlgn="base">
        <a:spcBef>
          <a:spcPct val="0"/>
        </a:spcBef>
        <a:spcAft>
          <a:spcPct val="0"/>
        </a:spcAft>
        <a:defRPr sz="4400">
          <a:solidFill>
            <a:schemeClr val="tx2"/>
          </a:solidFill>
          <a:latin typeface="Arial" charset="0"/>
          <a:cs typeface="Arial" charset="0"/>
        </a:defRPr>
      </a:lvl9pPr>
    </p:titleStyle>
    <p:bodyStyle>
      <a:lvl1pPr marL="342839" indent="-342839" algn="l" rtl="0" eaLnBrk="0" fontAlgn="base" hangingPunct="0">
        <a:spcBef>
          <a:spcPct val="20000"/>
        </a:spcBef>
        <a:spcAft>
          <a:spcPct val="0"/>
        </a:spcAft>
        <a:buChar char="•"/>
        <a:defRPr sz="3200">
          <a:solidFill>
            <a:schemeClr val="tx1"/>
          </a:solidFill>
          <a:latin typeface="+mn-lt"/>
          <a:ea typeface="+mn-ea"/>
          <a:cs typeface="+mn-cs"/>
        </a:defRPr>
      </a:lvl1pPr>
      <a:lvl2pPr marL="742823" indent="-285701" algn="l" rtl="0" eaLnBrk="0" fontAlgn="base" hangingPunct="0">
        <a:spcBef>
          <a:spcPct val="20000"/>
        </a:spcBef>
        <a:spcAft>
          <a:spcPct val="0"/>
        </a:spcAft>
        <a:buChar char="–"/>
        <a:defRPr sz="2800">
          <a:solidFill>
            <a:schemeClr val="tx1"/>
          </a:solidFill>
          <a:latin typeface="+mn-lt"/>
          <a:cs typeface="+mn-cs"/>
        </a:defRPr>
      </a:lvl2pPr>
      <a:lvl3pPr marL="1142801" indent="-228558" algn="l" rtl="0" eaLnBrk="0" fontAlgn="base" hangingPunct="0">
        <a:spcBef>
          <a:spcPct val="20000"/>
        </a:spcBef>
        <a:spcAft>
          <a:spcPct val="0"/>
        </a:spcAft>
        <a:buChar char="•"/>
        <a:defRPr sz="2400">
          <a:solidFill>
            <a:schemeClr val="tx1"/>
          </a:solidFill>
          <a:latin typeface="+mn-lt"/>
          <a:cs typeface="+mn-cs"/>
        </a:defRPr>
      </a:lvl3pPr>
      <a:lvl4pPr marL="1599920" indent="-228558" algn="l" rtl="0" eaLnBrk="0" fontAlgn="base" hangingPunct="0">
        <a:spcBef>
          <a:spcPct val="20000"/>
        </a:spcBef>
        <a:spcAft>
          <a:spcPct val="0"/>
        </a:spcAft>
        <a:buChar char="–"/>
        <a:defRPr sz="2000">
          <a:solidFill>
            <a:schemeClr val="tx1"/>
          </a:solidFill>
          <a:latin typeface="+mn-lt"/>
          <a:cs typeface="+mn-cs"/>
        </a:defRPr>
      </a:lvl4pPr>
      <a:lvl5pPr marL="2057042" indent="-228558" algn="l" rtl="0" eaLnBrk="0" fontAlgn="base" hangingPunct="0">
        <a:spcBef>
          <a:spcPct val="20000"/>
        </a:spcBef>
        <a:spcAft>
          <a:spcPct val="0"/>
        </a:spcAft>
        <a:buChar char="»"/>
        <a:defRPr sz="2000">
          <a:solidFill>
            <a:schemeClr val="tx1"/>
          </a:solidFill>
          <a:latin typeface="+mn-lt"/>
          <a:cs typeface="+mn-cs"/>
        </a:defRPr>
      </a:lvl5pPr>
      <a:lvl6pPr marL="2514159" indent="-228558" algn="l" rtl="0" fontAlgn="base">
        <a:spcBef>
          <a:spcPct val="20000"/>
        </a:spcBef>
        <a:spcAft>
          <a:spcPct val="0"/>
        </a:spcAft>
        <a:buChar char="»"/>
        <a:defRPr sz="2000">
          <a:solidFill>
            <a:schemeClr val="tx1"/>
          </a:solidFill>
          <a:latin typeface="+mn-lt"/>
          <a:cs typeface="+mn-cs"/>
        </a:defRPr>
      </a:lvl6pPr>
      <a:lvl7pPr marL="2971282" indent="-228558" algn="l" rtl="0" fontAlgn="base">
        <a:spcBef>
          <a:spcPct val="20000"/>
        </a:spcBef>
        <a:spcAft>
          <a:spcPct val="0"/>
        </a:spcAft>
        <a:buChar char="»"/>
        <a:defRPr sz="2000">
          <a:solidFill>
            <a:schemeClr val="tx1"/>
          </a:solidFill>
          <a:latin typeface="+mn-lt"/>
          <a:cs typeface="+mn-cs"/>
        </a:defRPr>
      </a:lvl7pPr>
      <a:lvl8pPr marL="3428402" indent="-228558" algn="l" rtl="0" fontAlgn="base">
        <a:spcBef>
          <a:spcPct val="20000"/>
        </a:spcBef>
        <a:spcAft>
          <a:spcPct val="0"/>
        </a:spcAft>
        <a:buChar char="»"/>
        <a:defRPr sz="2000">
          <a:solidFill>
            <a:schemeClr val="tx1"/>
          </a:solidFill>
          <a:latin typeface="+mn-lt"/>
          <a:cs typeface="+mn-cs"/>
        </a:defRPr>
      </a:lvl8pPr>
      <a:lvl9pPr marL="3885521" indent="-22855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400"/>
            </a:lvl1pPr>
          </a:lstStyle>
          <a:p>
            <a:pPr>
              <a:defRPr/>
            </a:pPr>
            <a:endParaRPr lang="en-US" dirty="0">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4"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ctr">
              <a:defRPr sz="1400"/>
            </a:lvl1pPr>
          </a:lstStyle>
          <a:p>
            <a:pPr>
              <a:defRPr/>
            </a:pPr>
            <a:endParaRPr lang="en-US" dirty="0">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400"/>
            </a:lvl1pPr>
          </a:lstStyle>
          <a:p>
            <a:pPr>
              <a:defRPr/>
            </a:pPr>
            <a:fld id="{953AD5B9-D3E7-40B4-B4A6-66635DDE8CAD}" type="slidenum">
              <a:rPr lang="en-US">
                <a:solidFill>
                  <a:srgbClr val="000000"/>
                </a:solidFill>
                <a:latin typeface="Arial" charset="0"/>
                <a:cs typeface="Arial" charset="0"/>
              </a:rPr>
              <a:pPr>
                <a:def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847077160"/>
      </p:ext>
    </p:extLst>
  </p:cSld>
  <p:clrMap bg1="lt1" tx1="dk1" bg2="lt2" tx2="dk2" accent1="accent1" accent2="accent2" accent3="accent3" accent4="accent4" accent5="accent5" accent6="accent6" hlink="hlink" folHlink="folHlink"/>
  <p:sldLayoutIdLst>
    <p:sldLayoutId id="2147487209" r:id="rId1"/>
    <p:sldLayoutId id="2147487210" r:id="rId2"/>
    <p:sldLayoutId id="2147487211" r:id="rId3"/>
    <p:sldLayoutId id="2147487212" r:id="rId4"/>
    <p:sldLayoutId id="2147487213" r:id="rId5"/>
    <p:sldLayoutId id="2147487214" r:id="rId6"/>
    <p:sldLayoutId id="2147487215" r:id="rId7"/>
    <p:sldLayoutId id="2147487216" r:id="rId8"/>
    <p:sldLayoutId id="2147487217" r:id="rId9"/>
    <p:sldLayoutId id="2147487218" r:id="rId10"/>
    <p:sldLayoutId id="21474872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18" algn="ctr" rtl="0" fontAlgn="base">
        <a:spcBef>
          <a:spcPct val="0"/>
        </a:spcBef>
        <a:spcAft>
          <a:spcPct val="0"/>
        </a:spcAft>
        <a:defRPr sz="4400">
          <a:solidFill>
            <a:schemeClr val="tx2"/>
          </a:solidFill>
          <a:latin typeface="Arial" charset="0"/>
          <a:cs typeface="Arial" charset="0"/>
        </a:defRPr>
      </a:lvl6pPr>
      <a:lvl7pPr marL="914243" algn="ctr" rtl="0" fontAlgn="base">
        <a:spcBef>
          <a:spcPct val="0"/>
        </a:spcBef>
        <a:spcAft>
          <a:spcPct val="0"/>
        </a:spcAft>
        <a:defRPr sz="4400">
          <a:solidFill>
            <a:schemeClr val="tx2"/>
          </a:solidFill>
          <a:latin typeface="Arial" charset="0"/>
          <a:cs typeface="Arial" charset="0"/>
        </a:defRPr>
      </a:lvl7pPr>
      <a:lvl8pPr marL="1371362" algn="ctr" rtl="0" fontAlgn="base">
        <a:spcBef>
          <a:spcPct val="0"/>
        </a:spcBef>
        <a:spcAft>
          <a:spcPct val="0"/>
        </a:spcAft>
        <a:defRPr sz="4400">
          <a:solidFill>
            <a:schemeClr val="tx2"/>
          </a:solidFill>
          <a:latin typeface="Arial" charset="0"/>
          <a:cs typeface="Arial" charset="0"/>
        </a:defRPr>
      </a:lvl8pPr>
      <a:lvl9pPr marL="1828484" algn="ctr" rtl="0" fontAlgn="base">
        <a:spcBef>
          <a:spcPct val="0"/>
        </a:spcBef>
        <a:spcAft>
          <a:spcPct val="0"/>
        </a:spcAft>
        <a:defRPr sz="4400">
          <a:solidFill>
            <a:schemeClr val="tx2"/>
          </a:solidFill>
          <a:latin typeface="Arial" charset="0"/>
          <a:cs typeface="Arial" charset="0"/>
        </a:defRPr>
      </a:lvl9pPr>
    </p:titleStyle>
    <p:bodyStyle>
      <a:lvl1pPr marL="342839" indent="-342839" algn="l" rtl="0" eaLnBrk="0" fontAlgn="base" hangingPunct="0">
        <a:spcBef>
          <a:spcPct val="20000"/>
        </a:spcBef>
        <a:spcAft>
          <a:spcPct val="0"/>
        </a:spcAft>
        <a:buChar char="•"/>
        <a:defRPr sz="3200">
          <a:solidFill>
            <a:schemeClr val="tx1"/>
          </a:solidFill>
          <a:latin typeface="+mn-lt"/>
          <a:ea typeface="+mn-ea"/>
          <a:cs typeface="+mn-cs"/>
        </a:defRPr>
      </a:lvl1pPr>
      <a:lvl2pPr marL="742823" indent="-285701" algn="l" rtl="0" eaLnBrk="0" fontAlgn="base" hangingPunct="0">
        <a:spcBef>
          <a:spcPct val="20000"/>
        </a:spcBef>
        <a:spcAft>
          <a:spcPct val="0"/>
        </a:spcAft>
        <a:buChar char="–"/>
        <a:defRPr sz="2800">
          <a:solidFill>
            <a:schemeClr val="tx1"/>
          </a:solidFill>
          <a:latin typeface="+mn-lt"/>
          <a:cs typeface="+mn-cs"/>
        </a:defRPr>
      </a:lvl2pPr>
      <a:lvl3pPr marL="1142801" indent="-228558" algn="l" rtl="0" eaLnBrk="0" fontAlgn="base" hangingPunct="0">
        <a:spcBef>
          <a:spcPct val="20000"/>
        </a:spcBef>
        <a:spcAft>
          <a:spcPct val="0"/>
        </a:spcAft>
        <a:buChar char="•"/>
        <a:defRPr sz="2400">
          <a:solidFill>
            <a:schemeClr val="tx1"/>
          </a:solidFill>
          <a:latin typeface="+mn-lt"/>
          <a:cs typeface="+mn-cs"/>
        </a:defRPr>
      </a:lvl3pPr>
      <a:lvl4pPr marL="1599920" indent="-228558" algn="l" rtl="0" eaLnBrk="0" fontAlgn="base" hangingPunct="0">
        <a:spcBef>
          <a:spcPct val="20000"/>
        </a:spcBef>
        <a:spcAft>
          <a:spcPct val="0"/>
        </a:spcAft>
        <a:buChar char="–"/>
        <a:defRPr sz="2000">
          <a:solidFill>
            <a:schemeClr val="tx1"/>
          </a:solidFill>
          <a:latin typeface="+mn-lt"/>
          <a:cs typeface="+mn-cs"/>
        </a:defRPr>
      </a:lvl4pPr>
      <a:lvl5pPr marL="2057042" indent="-228558" algn="l" rtl="0" eaLnBrk="0" fontAlgn="base" hangingPunct="0">
        <a:spcBef>
          <a:spcPct val="20000"/>
        </a:spcBef>
        <a:spcAft>
          <a:spcPct val="0"/>
        </a:spcAft>
        <a:buChar char="»"/>
        <a:defRPr sz="2000">
          <a:solidFill>
            <a:schemeClr val="tx1"/>
          </a:solidFill>
          <a:latin typeface="+mn-lt"/>
          <a:cs typeface="+mn-cs"/>
        </a:defRPr>
      </a:lvl5pPr>
      <a:lvl6pPr marL="2514159" indent="-228558" algn="l" rtl="0" fontAlgn="base">
        <a:spcBef>
          <a:spcPct val="20000"/>
        </a:spcBef>
        <a:spcAft>
          <a:spcPct val="0"/>
        </a:spcAft>
        <a:buChar char="»"/>
        <a:defRPr sz="2000">
          <a:solidFill>
            <a:schemeClr val="tx1"/>
          </a:solidFill>
          <a:latin typeface="+mn-lt"/>
          <a:cs typeface="+mn-cs"/>
        </a:defRPr>
      </a:lvl6pPr>
      <a:lvl7pPr marL="2971282" indent="-228558" algn="l" rtl="0" fontAlgn="base">
        <a:spcBef>
          <a:spcPct val="20000"/>
        </a:spcBef>
        <a:spcAft>
          <a:spcPct val="0"/>
        </a:spcAft>
        <a:buChar char="»"/>
        <a:defRPr sz="2000">
          <a:solidFill>
            <a:schemeClr val="tx1"/>
          </a:solidFill>
          <a:latin typeface="+mn-lt"/>
          <a:cs typeface="+mn-cs"/>
        </a:defRPr>
      </a:lvl7pPr>
      <a:lvl8pPr marL="3428402" indent="-228558" algn="l" rtl="0" fontAlgn="base">
        <a:spcBef>
          <a:spcPct val="20000"/>
        </a:spcBef>
        <a:spcAft>
          <a:spcPct val="0"/>
        </a:spcAft>
        <a:buChar char="»"/>
        <a:defRPr sz="2000">
          <a:solidFill>
            <a:schemeClr val="tx1"/>
          </a:solidFill>
          <a:latin typeface="+mn-lt"/>
          <a:cs typeface="+mn-cs"/>
        </a:defRPr>
      </a:lvl8pPr>
      <a:lvl9pPr marL="3885521" indent="-22855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auto">
          <a:xfrm>
            <a:off x="149357"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4" name="Date Placeholder 13"/>
          <p:cNvSpPr>
            <a:spLocks noGrp="1"/>
          </p:cNvSpPr>
          <p:nvPr>
            <p:ph type="dt" sz="half" idx="2"/>
          </p:nvPr>
        </p:nvSpPr>
        <p:spPr>
          <a:xfrm>
            <a:off x="5791206" y="4803738"/>
            <a:ext cx="3044953" cy="274320"/>
          </a:xfrm>
          <a:prstGeom prst="rect">
            <a:avLst/>
          </a:prstGeom>
        </p:spPr>
        <p:txBody>
          <a:bodyPr vert="horz" lIns="91426" tIns="45713" rIns="91426" bIns="45713"/>
          <a:lstStyle>
            <a:lvl1pPr algn="r" eaLnBrk="1" latinLnBrk="0" hangingPunct="1">
              <a:defRPr kumimoji="0" sz="1400">
                <a:solidFill>
                  <a:srgbClr val="FFFFFF"/>
                </a:solidFill>
              </a:defRPr>
            </a:lvl1pPr>
          </a:lstStyle>
          <a:p>
            <a:pPr fontAlgn="auto">
              <a:spcBef>
                <a:spcPts val="0"/>
              </a:spcBef>
              <a:spcAft>
                <a:spcPts val="0"/>
              </a:spcAft>
            </a:pPr>
            <a:fld id="{5400E858-0E5A-4919-A6B8-C055A2C1DD76}" type="datetimeFigureOut">
              <a:rPr lang="en-US" smtClean="0">
                <a:latin typeface="Georgia"/>
              </a:rPr>
              <a:pPr fontAlgn="auto">
                <a:spcBef>
                  <a:spcPts val="0"/>
                </a:spcBef>
                <a:spcAft>
                  <a:spcPts val="0"/>
                </a:spcAft>
              </a:pPr>
              <a:t>7/7/2024</a:t>
            </a:fld>
            <a:endParaRPr lang="en-US" dirty="0">
              <a:latin typeface="Georgia"/>
            </a:endParaRPr>
          </a:p>
        </p:txBody>
      </p:sp>
      <p:sp>
        <p:nvSpPr>
          <p:cNvPr id="3" name="Footer Placeholder 2"/>
          <p:cNvSpPr>
            <a:spLocks noGrp="1"/>
          </p:cNvSpPr>
          <p:nvPr>
            <p:ph type="ftr" sz="quarter" idx="3"/>
          </p:nvPr>
        </p:nvSpPr>
        <p:spPr>
          <a:xfrm>
            <a:off x="304806" y="4808136"/>
            <a:ext cx="3581401" cy="274320"/>
          </a:xfrm>
          <a:prstGeom prst="rect">
            <a:avLst/>
          </a:prstGeom>
        </p:spPr>
        <p:txBody>
          <a:bodyPr vert="horz" lIns="91426" tIns="45713" rIns="91426" bIns="45713"/>
          <a:lstStyle>
            <a:lvl1pPr algn="l" eaLnBrk="1" latinLnBrk="0" hangingPunct="1">
              <a:defRPr kumimoji="0" sz="1200">
                <a:solidFill>
                  <a:srgbClr val="FFFFFF"/>
                </a:solidFill>
              </a:defRPr>
            </a:lvl1pPr>
          </a:lstStyle>
          <a:p>
            <a:pPr fontAlgn="auto">
              <a:spcBef>
                <a:spcPts val="0"/>
              </a:spcBef>
              <a:spcAft>
                <a:spcPts val="0"/>
              </a:spcAft>
            </a:pPr>
            <a:endParaRPr lang="en-US" dirty="0">
              <a:latin typeface="Georgia"/>
            </a:endParaRPr>
          </a:p>
        </p:txBody>
      </p:sp>
      <p:sp>
        <p:nvSpPr>
          <p:cNvPr id="8" name="Rectangle 7"/>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auto">
          <a:xfrm>
            <a:off x="152404"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4361693"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3" name="Slide Number Placeholder 22"/>
          <p:cNvSpPr>
            <a:spLocks noGrp="1"/>
          </p:cNvSpPr>
          <p:nvPr>
            <p:ph type="sldNum" sz="quarter" idx="4"/>
          </p:nvPr>
        </p:nvSpPr>
        <p:spPr>
          <a:xfrm>
            <a:off x="4343405" y="780132"/>
            <a:ext cx="457200" cy="330994"/>
          </a:xfrm>
          <a:prstGeom prst="rect">
            <a:avLst/>
          </a:prstGeom>
        </p:spPr>
        <p:txBody>
          <a:bodyPr vert="horz" lIns="45713" tIns="45713" rIns="45713" bIns="45713"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E7F6225D-3FFF-40C9-AF0A-80E4AF06AD17}" type="slidenum">
              <a:rPr lang="en-US" smtClean="0">
                <a:solidFill>
                  <a:srgbClr val="1B587C">
                    <a:shade val="75000"/>
                  </a:srgbClr>
                </a:solidFill>
                <a:latin typeface="Georgia"/>
              </a:rPr>
              <a:pPr fontAlgn="auto">
                <a:spcBef>
                  <a:spcPts val="0"/>
                </a:spcBef>
                <a:spcAft>
                  <a:spcPts val="0"/>
                </a:spcAft>
              </a:pPr>
              <a:t>‹#›</a:t>
            </a:fld>
            <a:endParaRPr lang="en-US" dirty="0">
              <a:solidFill>
                <a:srgbClr val="1B587C">
                  <a:shade val="75000"/>
                </a:srgbClr>
              </a:solidFill>
              <a:latin typeface="Georgia"/>
            </a:endParaRPr>
          </a:p>
        </p:txBody>
      </p:sp>
      <p:sp>
        <p:nvSpPr>
          <p:cNvPr id="22" name="Title Placeholder 21"/>
          <p:cNvSpPr>
            <a:spLocks noGrp="1"/>
          </p:cNvSpPr>
          <p:nvPr>
            <p:ph type="title"/>
          </p:nvPr>
        </p:nvSpPr>
        <p:spPr>
          <a:xfrm>
            <a:off x="301753" y="171450"/>
            <a:ext cx="8534400" cy="569214"/>
          </a:xfrm>
          <a:prstGeom prst="rect">
            <a:avLst/>
          </a:prstGeom>
        </p:spPr>
        <p:txBody>
          <a:bodyPr vert="horz" lIns="91426" tIns="45713" rIns="91426" bIns="45713"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3" y="1143000"/>
            <a:ext cx="8534400" cy="3449574"/>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668860680"/>
      </p:ext>
    </p:extLst>
  </p:cSld>
  <p:clrMap bg1="lt1" tx1="dk1" bg2="lt2" tx2="dk2" accent1="accent1" accent2="accent2" accent3="accent3" accent4="accent4" accent5="accent5" accent6="accent6" hlink="hlink" folHlink="folHlink"/>
  <p:sldLayoutIdLst>
    <p:sldLayoutId id="2147487293" r:id="rId1"/>
    <p:sldLayoutId id="2147487294" r:id="rId2"/>
    <p:sldLayoutId id="2147487295" r:id="rId3"/>
    <p:sldLayoutId id="2147487296" r:id="rId4"/>
    <p:sldLayoutId id="2147487297" r:id="rId5"/>
    <p:sldLayoutId id="2147487298" r:id="rId6"/>
    <p:sldLayoutId id="2147487299" r:id="rId7"/>
    <p:sldLayoutId id="2147487300" r:id="rId8"/>
    <p:sldLayoutId id="2147487301" r:id="rId9"/>
    <p:sldLayoutId id="2147487302" r:id="rId10"/>
    <p:sldLayoutId id="21474873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277" indent="-274277"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546" indent="-274277"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815" indent="-228558"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090" indent="-228558"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362" indent="-228558"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633" indent="-18284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904" indent="-18284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753" indent="-18284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022" indent="-18284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18" algn="l" rtl="0" eaLnBrk="1" latinLnBrk="0" hangingPunct="1">
        <a:defRPr kumimoji="0" kern="1200">
          <a:solidFill>
            <a:schemeClr val="tx1"/>
          </a:solidFill>
          <a:latin typeface="+mn-lt"/>
          <a:ea typeface="+mn-ea"/>
          <a:cs typeface="+mn-cs"/>
        </a:defRPr>
      </a:lvl2pPr>
      <a:lvl3pPr marL="914243" algn="l" rtl="0" eaLnBrk="1" latinLnBrk="0" hangingPunct="1">
        <a:defRPr kumimoji="0" kern="1200">
          <a:solidFill>
            <a:schemeClr val="tx1"/>
          </a:solidFill>
          <a:latin typeface="+mn-lt"/>
          <a:ea typeface="+mn-ea"/>
          <a:cs typeface="+mn-cs"/>
        </a:defRPr>
      </a:lvl3pPr>
      <a:lvl4pPr marL="1371362" algn="l" rtl="0" eaLnBrk="1" latinLnBrk="0" hangingPunct="1">
        <a:defRPr kumimoji="0" kern="1200">
          <a:solidFill>
            <a:schemeClr val="tx1"/>
          </a:solidFill>
          <a:latin typeface="+mn-lt"/>
          <a:ea typeface="+mn-ea"/>
          <a:cs typeface="+mn-cs"/>
        </a:defRPr>
      </a:lvl4pPr>
      <a:lvl5pPr marL="1828484" algn="l" rtl="0" eaLnBrk="1" latinLnBrk="0" hangingPunct="1">
        <a:defRPr kumimoji="0" kern="1200">
          <a:solidFill>
            <a:schemeClr val="tx1"/>
          </a:solidFill>
          <a:latin typeface="+mn-lt"/>
          <a:ea typeface="+mn-ea"/>
          <a:cs typeface="+mn-cs"/>
        </a:defRPr>
      </a:lvl5pPr>
      <a:lvl6pPr marL="2285601" algn="l" rtl="0" eaLnBrk="1" latinLnBrk="0" hangingPunct="1">
        <a:defRPr kumimoji="0" kern="1200">
          <a:solidFill>
            <a:schemeClr val="tx1"/>
          </a:solidFill>
          <a:latin typeface="+mn-lt"/>
          <a:ea typeface="+mn-ea"/>
          <a:cs typeface="+mn-cs"/>
        </a:defRPr>
      </a:lvl6pPr>
      <a:lvl7pPr marL="2742719" algn="l" rtl="0" eaLnBrk="1" latinLnBrk="0" hangingPunct="1">
        <a:defRPr kumimoji="0" kern="1200">
          <a:solidFill>
            <a:schemeClr val="tx1"/>
          </a:solidFill>
          <a:latin typeface="+mn-lt"/>
          <a:ea typeface="+mn-ea"/>
          <a:cs typeface="+mn-cs"/>
        </a:defRPr>
      </a:lvl7pPr>
      <a:lvl8pPr marL="3199840" algn="l" rtl="0" eaLnBrk="1" latinLnBrk="0" hangingPunct="1">
        <a:defRPr kumimoji="0" kern="1200">
          <a:solidFill>
            <a:schemeClr val="tx1"/>
          </a:solidFill>
          <a:latin typeface="+mn-lt"/>
          <a:ea typeface="+mn-ea"/>
          <a:cs typeface="+mn-cs"/>
        </a:defRPr>
      </a:lvl8pPr>
      <a:lvl9pPr marL="365696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53AD5B9-D3E7-40B4-B4A6-66635DDE8CAD}" type="slidenum">
              <a:rPr lang="en-US">
                <a:solidFill>
                  <a:srgbClr val="000000"/>
                </a:solidFill>
                <a:latin typeface="Arial" charset="0"/>
                <a:cs typeface="Arial" charset="0"/>
              </a:rPr>
              <a:pPr>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074164481"/>
      </p:ext>
    </p:extLst>
  </p:cSld>
  <p:clrMap bg1="lt1" tx1="dk1" bg2="lt2" tx2="dk2" accent1="accent1" accent2="accent2" accent3="accent3" accent4="accent4" accent5="accent5" accent6="accent6" hlink="hlink" folHlink="folHlink"/>
  <p:sldLayoutIdLst>
    <p:sldLayoutId id="2147487305" r:id="rId1"/>
    <p:sldLayoutId id="2147487306" r:id="rId2"/>
    <p:sldLayoutId id="2147487307" r:id="rId3"/>
    <p:sldLayoutId id="2147487308" r:id="rId4"/>
    <p:sldLayoutId id="2147487309" r:id="rId5"/>
    <p:sldLayoutId id="2147487310" r:id="rId6"/>
    <p:sldLayoutId id="2147487311" r:id="rId7"/>
    <p:sldLayoutId id="2147487312" r:id="rId8"/>
    <p:sldLayoutId id="2147487313" r:id="rId9"/>
    <p:sldLayoutId id="2147487314" r:id="rId10"/>
    <p:sldLayoutId id="21474873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68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bstract_musical_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250132" y="1162382"/>
            <a:ext cx="8642350" cy="378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pPr algn="just">
              <a:spcBef>
                <a:spcPts val="0"/>
              </a:spcBef>
              <a:defRPr/>
            </a:pPr>
            <a:r>
              <a:rPr lang="en-GB" sz="4800" b="1" smtClean="0">
                <a:solidFill>
                  <a:srgbClr val="000000"/>
                </a:solidFill>
                <a:latin typeface="Times New Roman" pitchFamily="18" charset="0"/>
                <a:ea typeface="Tahoma" pitchFamily="34" charset="0"/>
                <a:cs typeface="Times New Roman" pitchFamily="18" charset="0"/>
              </a:rPr>
              <a:t>Ngôi Lời đã làm người, và Người đang ngự giữa chúng ta. Những ai đón nhận Người thì Người ban cho họ quyền làm con Thiên Chúa. </a:t>
            </a:r>
            <a:endParaRPr lang="en-US" sz="4800" b="1" dirty="0">
              <a:solidFill>
                <a:srgbClr val="000000"/>
              </a:solidFill>
              <a:latin typeface="Times New Roman" pitchFamily="18" charset="0"/>
              <a:ea typeface="Tahoma" pitchFamily="34" charset="0"/>
              <a:cs typeface="Times New Roman" pitchFamily="18" charset="0"/>
            </a:endParaRPr>
          </a:p>
        </p:txBody>
      </p:sp>
      <p:sp>
        <p:nvSpPr>
          <p:cNvPr id="3" name="Snip Diagonal Corner Rectangle 2"/>
          <p:cNvSpPr/>
          <p:nvPr/>
        </p:nvSpPr>
        <p:spPr>
          <a:xfrm>
            <a:off x="3581400" y="555566"/>
            <a:ext cx="5337177" cy="539353"/>
          </a:xfrm>
          <a:prstGeom prst="snip2DiagRect">
            <a:avLst/>
          </a:prstGeom>
        </p:spPr>
        <p:style>
          <a:lnRef idx="3">
            <a:schemeClr val="lt1"/>
          </a:lnRef>
          <a:fillRef idx="1">
            <a:schemeClr val="accent3"/>
          </a:fillRef>
          <a:effectRef idx="1">
            <a:schemeClr val="accent3"/>
          </a:effectRef>
          <a:fontRef idx="minor">
            <a:schemeClr val="lt1"/>
          </a:fontRef>
        </p:style>
        <p:txBody>
          <a:bodyPr lIns="91426" tIns="45713" rIns="91426" bIns="45713" anchor="ctr"/>
          <a:lstStyle/>
          <a:p>
            <a:pPr algn="ctr">
              <a:defRPr/>
            </a:pPr>
            <a:r>
              <a:rPr lang="vi-VN" sz="2800" b="1" i="1" smtClean="0">
                <a:solidFill>
                  <a:srgbClr val="FF0000"/>
                </a:solidFill>
              </a:rPr>
              <a:t>Alleluia</a:t>
            </a:r>
            <a:r>
              <a:rPr lang="en-GB" sz="2800" b="1" i="1" smtClean="0">
                <a:solidFill>
                  <a:srgbClr val="FF0000"/>
                </a:solidFill>
              </a:rPr>
              <a:t> – Lm. Thái Nguyên           </a:t>
            </a:r>
            <a:endParaRPr lang="en-US" sz="2800" dirty="0">
              <a:solidFill>
                <a:srgbClr val="C00000"/>
              </a:solidFill>
            </a:endParaRPr>
          </a:p>
        </p:txBody>
      </p:sp>
    </p:spTree>
    <p:extLst>
      <p:ext uri="{BB962C8B-B14F-4D97-AF65-F5344CB8AC3E}">
        <p14:creationId xmlns:p14="http://schemas.microsoft.com/office/powerpoint/2010/main" val="78525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7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917"/>
            <a:ext cx="9144000" cy="707886"/>
          </a:xfrm>
          <a:prstGeom prst="rect">
            <a:avLst/>
          </a:prstGeom>
          <a:noFill/>
        </p:spPr>
        <p:txBody>
          <a:bodyPr wrap="square">
            <a:spAutoFit/>
          </a:bodyPr>
          <a:lstStyle/>
          <a:p>
            <a:pPr algn="ctr">
              <a:defRPr/>
            </a:pPr>
            <a:r>
              <a:rPr lang="en-US" sz="4000" b="1" i="1" smtClean="0">
                <a:solidFill>
                  <a:srgbClr val="FF0000"/>
                </a:solidFill>
              </a:rPr>
              <a:t>BIẾT LẤY GÌ </a:t>
            </a:r>
            <a:r>
              <a:rPr lang="en-GB" sz="4000" smtClean="0">
                <a:solidFill>
                  <a:srgbClr val="FF0000"/>
                </a:solidFill>
              </a:rPr>
              <a:t>-</a:t>
            </a:r>
            <a:r>
              <a:rPr lang="en-GB" sz="4000" smtClean="0"/>
              <a:t> </a:t>
            </a:r>
            <a:r>
              <a:rPr lang="en-GB" sz="3200" smtClean="0">
                <a:solidFill>
                  <a:srgbClr val="0070C0"/>
                </a:solidFill>
              </a:rPr>
              <a:t>Lm</a:t>
            </a:r>
            <a:r>
              <a:rPr lang="en-GB" sz="3200">
                <a:solidFill>
                  <a:srgbClr val="0070C0"/>
                </a:solidFill>
              </a:rPr>
              <a:t>. Ân Đức &amp; Thông Giáo</a:t>
            </a:r>
            <a:endParaRPr lang="en-US" sz="3200" b="1" i="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0825" y="843558"/>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a:latin typeface="Times New Roman"/>
                <a:ea typeface="Calibri"/>
                <a:cs typeface="Times New Roman"/>
              </a:rPr>
              <a:t>ĐK: (Biết lấy gì) Con biết lấy gì mà dâng lên Chúa, Chúa ơi! Vì đời con đâu có gì và vì đời con đâu có gì. </a:t>
            </a:r>
            <a:endParaRPr lang="en-US" sz="6000">
              <a:latin typeface="Times New Roman"/>
              <a:ea typeface="Calibri"/>
              <a:cs typeface="Times New Roman"/>
            </a:endParaRPr>
          </a:p>
        </p:txBody>
      </p:sp>
    </p:spTree>
    <p:extLst>
      <p:ext uri="{BB962C8B-B14F-4D97-AF65-F5344CB8AC3E}">
        <p14:creationId xmlns:p14="http://schemas.microsoft.com/office/powerpoint/2010/main" val="320124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6951" y="285750"/>
            <a:ext cx="8642350" cy="4670766"/>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600" smtClean="0">
                <a:solidFill>
                  <a:srgbClr val="000000"/>
                </a:solidFill>
                <a:latin typeface="Times New Roman"/>
                <a:ea typeface="Calibri"/>
                <a:cs typeface="Times New Roman"/>
              </a:rPr>
              <a:t>Con </a:t>
            </a:r>
            <a:r>
              <a:rPr lang="en-GB" sz="6600">
                <a:solidFill>
                  <a:srgbClr val="000000"/>
                </a:solidFill>
                <a:latin typeface="Times New Roman"/>
                <a:ea typeface="Calibri"/>
                <a:cs typeface="Times New Roman"/>
              </a:rPr>
              <a:t>xin dâng Ngài trọn niềm mơ ước tuổi xuân con trọn tình con nguyện yêu Chúa mà thôi</a:t>
            </a:r>
            <a:r>
              <a:rPr lang="en-GB" sz="6600" smtClean="0">
                <a:solidFill>
                  <a:srgbClr val="000000"/>
                </a:solidFill>
                <a:latin typeface="Times New Roman"/>
                <a:ea typeface="Calibri"/>
                <a:cs typeface="Times New Roman"/>
              </a:rPr>
              <a:t>.</a:t>
            </a:r>
            <a:endParaRPr lang="en-US" sz="66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41899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 y="21706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a:latin typeface="Times New Roman"/>
                <a:ea typeface="Calibri"/>
                <a:cs typeface="Times New Roman"/>
              </a:rPr>
              <a:t>1.Trong đĩa thánh cuộc đời có trọn nỗi niềm. Và trong chén thánh pha vào giọt nước mắt trần gian. </a:t>
            </a:r>
            <a:endParaRPr lang="en-US" sz="6000">
              <a:latin typeface="Times New Roman"/>
              <a:ea typeface="Calibri"/>
              <a:cs typeface="Times New Roman"/>
            </a:endParaRPr>
          </a:p>
        </p:txBody>
      </p:sp>
    </p:spTree>
    <p:extLst>
      <p:ext uri="{BB962C8B-B14F-4D97-AF65-F5344CB8AC3E}">
        <p14:creationId xmlns:p14="http://schemas.microsoft.com/office/powerpoint/2010/main" val="2557438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4" y="361950"/>
            <a:ext cx="8642350" cy="4670766"/>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600" smtClean="0">
                <a:solidFill>
                  <a:srgbClr val="000000"/>
                </a:solidFill>
                <a:latin typeface="Times New Roman"/>
                <a:ea typeface="Calibri"/>
                <a:cs typeface="Times New Roman"/>
              </a:rPr>
              <a:t>Hiệp cực thánh rượu nho thơm và tấm bánh. Xin dâng về Chúa là Cha chí nhân.</a:t>
            </a:r>
            <a:endParaRPr lang="en-US" sz="66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889229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4" y="28575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a:solidFill>
                  <a:srgbClr val="000000"/>
                </a:solidFill>
                <a:latin typeface="Times New Roman"/>
                <a:ea typeface="Calibri"/>
                <a:cs typeface="Times New Roman"/>
              </a:rPr>
              <a:t>ĐK: (Biết lấy gì) Con biết lấy gì mà dâng lên Chúa, Chúa ơi! Vì đời con đâu có gì và vì đời con đâu có gì. </a:t>
            </a:r>
            <a:endParaRPr lang="en-US" sz="60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339339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116" y="36195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smtClean="0">
                <a:solidFill>
                  <a:srgbClr val="000000"/>
                </a:solidFill>
                <a:latin typeface="Times New Roman"/>
                <a:ea typeface="Calibri"/>
                <a:cs typeface="Times New Roman"/>
              </a:rPr>
              <a:t>Con </a:t>
            </a:r>
            <a:r>
              <a:rPr lang="en-GB" sz="6000">
                <a:solidFill>
                  <a:srgbClr val="000000"/>
                </a:solidFill>
                <a:latin typeface="Times New Roman"/>
                <a:ea typeface="Calibri"/>
                <a:cs typeface="Times New Roman"/>
              </a:rPr>
              <a:t>xin dâng Ngài trọn niềm mơ ước tuổi xuân con trọn tình con nguyện yêu Chúa mà thôi</a:t>
            </a:r>
            <a:r>
              <a:rPr lang="en-GB" sz="6000" smtClean="0">
                <a:solidFill>
                  <a:srgbClr val="000000"/>
                </a:solidFill>
                <a:latin typeface="Times New Roman"/>
                <a:ea typeface="Calibri"/>
                <a:cs typeface="Times New Roman"/>
              </a:rPr>
              <a:t>.</a:t>
            </a:r>
            <a:endParaRPr lang="en-US" sz="60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3217477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36195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a:latin typeface="Times New Roman"/>
                <a:ea typeface="Calibri"/>
                <a:cs typeface="Times New Roman"/>
              </a:rPr>
              <a:t>2.Như hoa trên bàn thờ con được hái dâng. Đời thánh hiến con trở thành hy lễ của tình yêu. </a:t>
            </a:r>
            <a:endParaRPr lang="en-US" sz="6000">
              <a:latin typeface="Times New Roman"/>
              <a:ea typeface="Calibri"/>
              <a:cs typeface="Times New Roman"/>
            </a:endParaRPr>
          </a:p>
        </p:txBody>
      </p:sp>
    </p:spTree>
    <p:extLst>
      <p:ext uri="{BB962C8B-B14F-4D97-AF65-F5344CB8AC3E}">
        <p14:creationId xmlns:p14="http://schemas.microsoft.com/office/powerpoint/2010/main" val="3424008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5585" y="36195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smtClean="0">
                <a:solidFill>
                  <a:srgbClr val="000000"/>
                </a:solidFill>
                <a:latin typeface="Times New Roman"/>
                <a:ea typeface="Calibri"/>
                <a:cs typeface="Times New Roman"/>
              </a:rPr>
              <a:t>Từ </a:t>
            </a:r>
            <a:r>
              <a:rPr lang="en-GB" sz="6000">
                <a:solidFill>
                  <a:srgbClr val="000000"/>
                </a:solidFill>
                <a:latin typeface="Times New Roman"/>
                <a:ea typeface="Calibri"/>
                <a:cs typeface="Times New Roman"/>
              </a:rPr>
              <a:t>nay con là của Chúa đời con đây thuộc về Chúa. Xin giữ gìn con được luôn tín trung</a:t>
            </a:r>
            <a:r>
              <a:rPr lang="en-GB" sz="6000" smtClean="0">
                <a:solidFill>
                  <a:srgbClr val="000000"/>
                </a:solidFill>
                <a:latin typeface="Times New Roman"/>
                <a:ea typeface="Calibri"/>
                <a:cs typeface="Times New Roman"/>
              </a:rPr>
              <a:t>.</a:t>
            </a:r>
            <a:endParaRPr lang="en-US" sz="60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54596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917"/>
            <a:ext cx="9144000" cy="2062103"/>
          </a:xfrm>
          <a:prstGeom prst="rect">
            <a:avLst/>
          </a:prstGeom>
          <a:noFill/>
        </p:spPr>
        <p:txBody>
          <a:bodyPr wrap="square">
            <a:spAutoFit/>
          </a:bodyPr>
          <a:lstStyle/>
          <a:p>
            <a:r>
              <a:rPr lang="vi-VN" sz="4000" b="1" dirty="0">
                <a:solidFill>
                  <a:srgbClr val="FF0000"/>
                </a:solidFill>
              </a:rPr>
              <a:t> </a:t>
            </a:r>
            <a:r>
              <a:rPr lang="en-US" sz="4000" b="1" smtClean="0">
                <a:solidFill>
                  <a:srgbClr val="FF0000"/>
                </a:solidFill>
              </a:rPr>
              <a:t>Lên đường về nhà Cha - </a:t>
            </a:r>
            <a:r>
              <a:rPr lang="en-US" sz="3200">
                <a:solidFill>
                  <a:srgbClr val="0070C0"/>
                </a:solidFill>
                <a:latin typeface="Times New Roman" pitchFamily="18" charset="0"/>
                <a:cs typeface="Times New Roman" pitchFamily="18" charset="0"/>
              </a:rPr>
              <a:t>Mai Nguyên Vũ</a:t>
            </a:r>
          </a:p>
          <a:p>
            <a:r>
              <a:rPr lang="en-US" sz="4400"/>
              <a:t/>
            </a:r>
            <a:br>
              <a:rPr lang="en-US" sz="4400"/>
            </a:br>
            <a:endParaRPr lang="en-US" sz="44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0825" y="843558"/>
            <a:ext cx="8642350" cy="4154984"/>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400" dirty="0">
                <a:solidFill>
                  <a:srgbClr val="000000"/>
                </a:solidFill>
              </a:rPr>
              <a:t>ĐK. Nào cùng nắm tay nhau đi về nha Cha. Về nhà Cha tim ta rộn lên vui sướng. Hát vang vang theo cung đàn ngợi khen Đấng đã hy sinh hiến thân mình trên thập hình vì chúng ta. </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2057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4" y="21706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a:solidFill>
                  <a:srgbClr val="000000"/>
                </a:solidFill>
                <a:latin typeface="Times New Roman"/>
                <a:ea typeface="Calibri"/>
                <a:cs typeface="Times New Roman"/>
              </a:rPr>
              <a:t>ĐK: (Biết lấy gì) Con biết lấy gì mà dâng lên Chúa, Chúa ơi! Vì đời con đâu có gì và vì đời con đâu có gì. </a:t>
            </a:r>
            <a:endParaRPr lang="en-US" sz="60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365490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4" y="361950"/>
            <a:ext cx="8642350" cy="425456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GB" sz="6000" smtClean="0">
                <a:solidFill>
                  <a:srgbClr val="000000"/>
                </a:solidFill>
                <a:latin typeface="Times New Roman"/>
                <a:ea typeface="Calibri"/>
                <a:cs typeface="Times New Roman"/>
              </a:rPr>
              <a:t>Con </a:t>
            </a:r>
            <a:r>
              <a:rPr lang="en-GB" sz="6000">
                <a:solidFill>
                  <a:srgbClr val="000000"/>
                </a:solidFill>
                <a:latin typeface="Times New Roman"/>
                <a:ea typeface="Calibri"/>
                <a:cs typeface="Times New Roman"/>
              </a:rPr>
              <a:t>xin dâng Ngài trọn niềm mơ ước tuổi xuân con trọn tình con nguyện yêu Chúa mà thôi</a:t>
            </a:r>
            <a:r>
              <a:rPr lang="en-GB" sz="6000" smtClean="0">
                <a:solidFill>
                  <a:srgbClr val="000000"/>
                </a:solidFill>
                <a:latin typeface="Times New Roman"/>
                <a:ea typeface="Calibri"/>
                <a:cs typeface="Times New Roman"/>
              </a:rPr>
              <a:t>.</a:t>
            </a:r>
            <a:endParaRPr lang="en-US" sz="6000">
              <a:solidFill>
                <a:srgbClr val="000000"/>
              </a:solidFill>
              <a:latin typeface="Times New Roman"/>
              <a:ea typeface="Calibri"/>
              <a:cs typeface="Times New Roman"/>
            </a:endParaRPr>
          </a:p>
        </p:txBody>
      </p:sp>
    </p:spTree>
    <p:extLst>
      <p:ext uri="{BB962C8B-B14F-4D97-AF65-F5344CB8AC3E}">
        <p14:creationId xmlns:p14="http://schemas.microsoft.com/office/powerpoint/2010/main" val="212270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68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86917"/>
            <a:ext cx="9144000" cy="646331"/>
          </a:xfrm>
          <a:prstGeom prst="rect">
            <a:avLst/>
          </a:prstGeom>
          <a:noFill/>
        </p:spPr>
        <p:txBody>
          <a:bodyPr wrap="square">
            <a:spAutoFit/>
          </a:bodyPr>
          <a:lstStyle/>
          <a:p>
            <a:pPr algn="ctr">
              <a:defRPr/>
            </a:pPr>
            <a:r>
              <a:rPr lang="en-US" sz="3600" b="1" i="1" dirty="0">
                <a:solidFill>
                  <a:srgbClr val="FF0000"/>
                </a:solidFill>
              </a:rPr>
              <a:t>CON LUÔN </a:t>
            </a:r>
            <a:r>
              <a:rPr lang="en-US" sz="3600" b="1" i="1">
                <a:solidFill>
                  <a:srgbClr val="FF0000"/>
                </a:solidFill>
              </a:rPr>
              <a:t>CẦN </a:t>
            </a:r>
            <a:r>
              <a:rPr lang="en-US" sz="3600" b="1" i="1" smtClean="0">
                <a:solidFill>
                  <a:srgbClr val="FF0000"/>
                </a:solidFill>
              </a:rPr>
              <a:t>CHÚA - </a:t>
            </a:r>
            <a:r>
              <a:rPr lang="en-US" sz="3600">
                <a:solidFill>
                  <a:srgbClr val="0070C0"/>
                </a:solidFill>
              </a:rPr>
              <a:t>Lm. Từ Duyên</a:t>
            </a:r>
            <a:endParaRPr lang="en-US" sz="3600" b="1" i="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0825" y="843558"/>
            <a:ext cx="8642350" cy="424731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dirty="0">
                <a:solidFill>
                  <a:srgbClr val="000000"/>
                </a:solidFill>
              </a:rPr>
              <a:t>1. Con vẫn biết con luôn cần Chúa và con đây vẫn luôn cần Ngài, vì đời con lối ngã đường dài, vì đời con cay đắng gian nan.</a:t>
            </a:r>
            <a:endParaRPr lang="en-US" sz="5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8002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3408" y="285750"/>
            <a:ext cx="8642350" cy="507831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dirty="0">
                <a:solidFill>
                  <a:srgbClr val="000000"/>
                </a:solidFill>
              </a:rPr>
              <a:t>Con vẫn biết con luôn cần Chúa và con đây vẫn luôn cần Ngài, vì đời con luôn luôn thao thức, vì này con mong Ngài ủi an.</a:t>
            </a:r>
            <a:br>
              <a:rPr lang="vi-VN" sz="5400" dirty="0">
                <a:solidFill>
                  <a:srgbClr val="000000"/>
                </a:solidFill>
              </a:rPr>
            </a:br>
            <a:endParaRPr lang="en-US" sz="5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2524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340846"/>
            <a:ext cx="8642350" cy="4708981"/>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6000" b="1" i="1" dirty="0">
                <a:solidFill>
                  <a:srgbClr val="000000"/>
                </a:solidFill>
              </a:rPr>
              <a:t>ĐK: Con đây luôn cần đến Chúa dù đời vui hay bao khó khăn, đừng để con bao giờ thất vọng. </a:t>
            </a:r>
            <a:endParaRPr lang="en-US" sz="5400" b="1" i="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07991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361950"/>
            <a:ext cx="8642350" cy="424731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b="1" i="1" dirty="0">
                <a:solidFill>
                  <a:srgbClr val="000000"/>
                </a:solidFill>
              </a:rPr>
              <a:t>Con đây luôn muôn đời yêu Chúa từng ngày qua con đây khấn xin Ngài dủ thương đưa vào yêu thương.</a:t>
            </a:r>
            <a:endParaRPr lang="en-US" sz="5400" b="1" i="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33220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451516"/>
            <a:ext cx="8642350" cy="3785652"/>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800" dirty="0">
                <a:solidFill>
                  <a:srgbClr val="000000"/>
                </a:solidFill>
              </a:rPr>
              <a:t>2. Con vẫn biết con luôn cần Chúa và con đây vẫn luôn cần Ngài, đừng để con sống lối gian tà, đừng để con mang những điêu ngoa.</a:t>
            </a:r>
            <a:endParaRPr lang="en-US" sz="48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20087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4774" y="285750"/>
            <a:ext cx="8642350" cy="5016758"/>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dirty="0">
                <a:solidFill>
                  <a:srgbClr val="000000"/>
                </a:solidFill>
              </a:rPr>
              <a:t>Con vẫn biết con luôn cần Chúa và con đây vẫn luôn cần Ngài, để đời con luôn luôn tươi sáng, để đời con yêu Ngài thiết tha.</a:t>
            </a:r>
            <a:br>
              <a:rPr lang="vi-VN" sz="5400" dirty="0">
                <a:solidFill>
                  <a:srgbClr val="000000"/>
                </a:solidFill>
              </a:rPr>
            </a:br>
            <a:endParaRPr lang="en-US" sz="5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32628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8263" y="209550"/>
            <a:ext cx="8642350" cy="4708981"/>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6000" b="1" i="1" dirty="0">
                <a:solidFill>
                  <a:srgbClr val="000000"/>
                </a:solidFill>
              </a:rPr>
              <a:t>ĐK: Con đây luôn cần đến Chúa dù đời vui hay bao khó khăn, đừng để con bao giờ thất vọng. </a:t>
            </a:r>
            <a:endParaRPr lang="en-US" sz="5400" b="1" i="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43630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5762" y="86917"/>
            <a:ext cx="7343775" cy="1569660"/>
          </a:xfrm>
          <a:prstGeom prst="rect">
            <a:avLst/>
          </a:prstGeom>
          <a:noFill/>
        </p:spPr>
        <p:txBody>
          <a:bodyPr>
            <a:spAutoFit/>
          </a:bodyPr>
          <a:lstStyle/>
          <a:p>
            <a:pPr algn="ctr">
              <a:defRPr/>
            </a:pPr>
            <a:r>
              <a:rPr lang="vi-VN" sz="4800" b="1">
                <a:solidFill>
                  <a:srgbClr val="FF0000"/>
                </a:solidFill>
              </a:rPr>
              <a:t> </a:t>
            </a:r>
            <a:endParaRPr lang="en-US" sz="4800" b="1" dirty="0">
              <a:solidFill>
                <a:srgbClr val="FF0000"/>
              </a:solidFill>
              <a:effectLst>
                <a:outerShdw blurRad="38100" dist="38100" dir="2700000" algn="tl">
                  <a:srgbClr val="000000">
                    <a:alpha val="43137"/>
                  </a:srgbClr>
                </a:outerShdw>
              </a:effectLst>
              <a:latin typeface="Arial" charset="0"/>
              <a:cs typeface="Arial" charset="0"/>
            </a:endParaRPr>
          </a:p>
          <a:p>
            <a:pPr algn="ctr">
              <a:defRPr/>
            </a:pPr>
            <a:endParaRPr lang="en-US" sz="48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4794" y="137536"/>
            <a:ext cx="8642350" cy="507831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dirty="0">
                <a:solidFill>
                  <a:srgbClr val="000000"/>
                </a:solidFill>
              </a:rPr>
              <a:t>1. Thánh cung chan hòa ánh sáng có cung đàn dìu nhạc Thánh. Bánh rượu nào thơm ngát hoa nào đẹp tươi nhất tiến dâng lên với trong niềm tin. </a:t>
            </a:r>
            <a:endParaRPr lang="en-US" sz="5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19801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502415"/>
            <a:ext cx="8642350" cy="424731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b="1" i="1" dirty="0">
                <a:solidFill>
                  <a:srgbClr val="000000"/>
                </a:solidFill>
              </a:rPr>
              <a:t>Con đây luôn muôn đời yêu Chúa từng ngày qua con đây khấn xin Ngài dủ thương đưa vào yêu thương.</a:t>
            </a:r>
            <a:endParaRPr lang="en-US" sz="5400" b="1" i="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29849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209550"/>
            <a:ext cx="8642350" cy="507831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dirty="0">
                <a:solidFill>
                  <a:srgbClr val="000000"/>
                </a:solidFill>
              </a:rPr>
              <a:t>3. Con vẫn biết con luôn cần Chúa và con đây vẫn luôn cần Ngài, Ngài dạy con biết thứ tha hoài và dạy con quên những ghen tuông. </a:t>
            </a:r>
            <a:endParaRPr lang="en-US" sz="5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43432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4" y="220683"/>
            <a:ext cx="8642350" cy="424731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5400" dirty="0">
                <a:solidFill>
                  <a:srgbClr val="000000"/>
                </a:solidFill>
              </a:rPr>
              <a:t>Con vẫn biết con luôn cần Chúa và con đây vẫn luôn cần Ngài, Ngài dạy con đi theo lối Chúa để dựng xây cho đời mến thương.</a:t>
            </a:r>
            <a:endParaRPr lang="en-US" sz="5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70742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238520"/>
            <a:ext cx="8642350" cy="4708981"/>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6000" b="1" i="1" dirty="0">
                <a:solidFill>
                  <a:srgbClr val="000000"/>
                </a:solidFill>
              </a:rPr>
              <a:t>ĐK: Con đây luôn cần đến Chúa dù đời vui hay bao khó khăn, đừng để con bao giờ thất vọng. </a:t>
            </a:r>
            <a:endParaRPr lang="en-US" sz="5400" b="1" i="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81224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285750"/>
            <a:ext cx="8642350" cy="4708981"/>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6000" b="1" i="1" dirty="0">
                <a:solidFill>
                  <a:srgbClr val="000000"/>
                </a:solidFill>
              </a:rPr>
              <a:t>Con đây luôn muôn đời yêu Chúa từng ngày qua con đây khấn xin Ngài dủ thương đưa vào yêu thương.</a:t>
            </a:r>
            <a:endParaRPr lang="en-US" sz="6000" b="1" i="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63449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68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8738" y="86923"/>
            <a:ext cx="8873204" cy="1577868"/>
          </a:xfrm>
          <a:prstGeom prst="rect">
            <a:avLst/>
          </a:prstGeom>
          <a:noFill/>
        </p:spPr>
        <p:txBody>
          <a:bodyPr wrap="square">
            <a:spAutoFit/>
          </a:bodyPr>
          <a:lstStyle/>
          <a:p>
            <a:pPr algn="ctr">
              <a:lnSpc>
                <a:spcPct val="115000"/>
              </a:lnSpc>
              <a:spcAft>
                <a:spcPts val="1000"/>
              </a:spcAft>
            </a:pPr>
            <a:r>
              <a:rPr lang="en-US" sz="2800" b="1">
                <a:solidFill>
                  <a:srgbClr val="FF0000"/>
                </a:solidFill>
                <a:latin typeface="Times New Roman"/>
                <a:ea typeface="Calibri"/>
                <a:cs typeface="Times New Roman"/>
              </a:rPr>
              <a:t>NGƯỜI ĐƯỢC SAI ĐI </a:t>
            </a:r>
            <a:r>
              <a:rPr lang="en-US" sz="2800" b="1" smtClean="0">
                <a:solidFill>
                  <a:srgbClr val="FF0000"/>
                </a:solidFill>
                <a:latin typeface="Times New Roman"/>
                <a:ea typeface="Calibri"/>
                <a:cs typeface="Times New Roman"/>
              </a:rPr>
              <a:t>– </a:t>
            </a:r>
            <a:r>
              <a:rPr lang="en-US" sz="2800" b="1" smtClean="0">
                <a:solidFill>
                  <a:srgbClr val="0070C0"/>
                </a:solidFill>
                <a:latin typeface="Times New Roman"/>
                <a:ea typeface="Calibri"/>
                <a:cs typeface="Times New Roman"/>
              </a:rPr>
              <a:t>Lm. </a:t>
            </a:r>
            <a:r>
              <a:rPr lang="en-US" sz="2800" b="1">
                <a:solidFill>
                  <a:srgbClr val="0070C0"/>
                </a:solidFill>
                <a:latin typeface="Times New Roman"/>
                <a:ea typeface="Calibri"/>
                <a:cs typeface="Times New Roman"/>
              </a:rPr>
              <a:t>Thái </a:t>
            </a:r>
            <a:r>
              <a:rPr lang="en-US" sz="2800" b="1" smtClean="0">
                <a:solidFill>
                  <a:srgbClr val="0070C0"/>
                </a:solidFill>
                <a:latin typeface="Times New Roman"/>
                <a:ea typeface="Calibri"/>
                <a:cs typeface="Times New Roman"/>
              </a:rPr>
              <a:t>Nguyên</a:t>
            </a:r>
            <a:endParaRPr lang="en-US" sz="2800" b="1">
              <a:latin typeface="Times New Roman"/>
              <a:ea typeface="Calibri"/>
              <a:cs typeface="Times New Roman"/>
            </a:endParaRPr>
          </a:p>
          <a:p>
            <a:pPr algn="ctr"/>
            <a:r>
              <a:rPr lang="en-US" sz="2800">
                <a:solidFill>
                  <a:srgbClr val="0070C0"/>
                </a:solidFill>
              </a:rPr>
              <a:t/>
            </a:r>
            <a:br>
              <a:rPr lang="en-US" sz="2800">
                <a:solidFill>
                  <a:srgbClr val="0070C0"/>
                </a:solidFill>
              </a:rPr>
            </a:br>
            <a:endParaRPr lang="en-US" sz="2800" b="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4798" y="737092"/>
            <a:ext cx="8642350" cy="450892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100" b="1" smtClean="0">
                <a:latin typeface="Times New Roman" pitchFamily="18" charset="0"/>
                <a:cs typeface="Times New Roman" pitchFamily="18" charset="0"/>
              </a:rPr>
              <a:t>Đk. Lạy Chúa, xin sai chúng con lên đường, luôn nhẹ nhàng thanh thoát trong tâm hồn. Bằng niềm tin sáng ngời, bằng tình mến cao vời, bằng cuộc sống dấn thân hy sinh quên mình, luôn tận tình cho Chúa mọi nơi.</a:t>
            </a:r>
            <a:endParaRPr lang="en-US" sz="4100" b="1">
              <a:latin typeface="Times New Roman" pitchFamily="18" charset="0"/>
              <a:cs typeface="Times New Roman" pitchFamily="18" charset="0"/>
            </a:endParaRPr>
          </a:p>
        </p:txBody>
      </p:sp>
    </p:spTree>
    <p:extLst>
      <p:ext uri="{BB962C8B-B14F-4D97-AF65-F5344CB8AC3E}">
        <p14:creationId xmlns:p14="http://schemas.microsoft.com/office/powerpoint/2010/main" val="1639332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8738" y="86923"/>
            <a:ext cx="8873204" cy="1083374"/>
          </a:xfrm>
          <a:prstGeom prst="rect">
            <a:avLst/>
          </a:prstGeom>
          <a:noFill/>
        </p:spPr>
        <p:txBody>
          <a:bodyPr wrap="square">
            <a:spAutoFit/>
          </a:bodyPr>
          <a:lstStyle/>
          <a:p>
            <a:pPr algn="ctr">
              <a:lnSpc>
                <a:spcPct val="115000"/>
              </a:lnSpc>
              <a:spcAft>
                <a:spcPts val="1000"/>
              </a:spcAft>
            </a:pPr>
            <a:r>
              <a:rPr lang="en-US" sz="2800">
                <a:solidFill>
                  <a:srgbClr val="0070C0"/>
                </a:solidFill>
              </a:rPr>
              <a:t/>
            </a:r>
            <a:br>
              <a:rPr lang="en-US" sz="2800">
                <a:solidFill>
                  <a:srgbClr val="0070C0"/>
                </a:solidFill>
              </a:rPr>
            </a:br>
            <a:endParaRPr lang="en-US" sz="2800" b="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78738" y="202895"/>
            <a:ext cx="8642350" cy="4282904"/>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US" sz="4000" b="1">
                <a:latin typeface="Times New Roman"/>
                <a:ea typeface="Calibri"/>
                <a:cs typeface="Times New Roman"/>
              </a:rPr>
              <a:t>1.Đời con Chúa đã sai đi để mang Tin Mừng cứu rỗi đến cho mọi người. Lòng con không hề nao núng dù qua muôn ngàn gian khó có Chúa ở cùng. Liên kết trong tình Ngài con vui dấn thân miệt mài</a:t>
            </a:r>
            <a:r>
              <a:rPr lang="en-US" sz="4000" b="1" smtClean="0">
                <a:latin typeface="Times New Roman"/>
                <a:ea typeface="Calibri"/>
                <a:cs typeface="Times New Roman"/>
              </a:rPr>
              <a:t>.</a:t>
            </a:r>
            <a:endParaRPr lang="en-US" sz="4000" b="1">
              <a:latin typeface="Times New Roman"/>
              <a:ea typeface="Calibri"/>
              <a:cs typeface="Times New Roman"/>
            </a:endParaRPr>
          </a:p>
        </p:txBody>
      </p:sp>
    </p:spTree>
    <p:extLst>
      <p:ext uri="{BB962C8B-B14F-4D97-AF65-F5344CB8AC3E}">
        <p14:creationId xmlns:p14="http://schemas.microsoft.com/office/powerpoint/2010/main" val="1951076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8738" y="209550"/>
            <a:ext cx="8642350" cy="450892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100" b="1" smtClean="0">
                <a:solidFill>
                  <a:srgbClr val="000000"/>
                </a:solidFill>
                <a:latin typeface="Times New Roman" pitchFamily="18" charset="0"/>
                <a:cs typeface="Times New Roman" pitchFamily="18" charset="0"/>
              </a:rPr>
              <a:t>Đk. Lạy Chúa, xin sai chúng con lên đường, luôn nhẹ nhàng thanh thoát trong tâm hồn. Bằng niềm tin sáng ngời, bằng tình mến cao vời, bằng cuộc sống dấn thân hy sinh quên mình, luôn tận tình cho Chúa mọi nơi.</a:t>
            </a:r>
            <a:endParaRPr lang="en-US" sz="41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8246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558" y="131684"/>
            <a:ext cx="8642350" cy="470199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US" sz="4400" b="1">
                <a:latin typeface="Times New Roman"/>
                <a:ea typeface="Calibri"/>
                <a:cs typeface="Times New Roman"/>
              </a:rPr>
              <a:t>2.Này đây Chúa đã sai con để mang an bình tươi sáng đến cho mọi người. Đời con trở thành nhân chứng niềm tin dắt dìu đưa bước những ai sa lạc. Trong Chúa con vững vàng ra đi sống cho sứ mạng</a:t>
            </a:r>
            <a:r>
              <a:rPr lang="en-US" sz="4400" b="1" smtClean="0">
                <a:latin typeface="Times New Roman"/>
                <a:ea typeface="Calibri"/>
                <a:cs typeface="Times New Roman"/>
              </a:rPr>
              <a:t>.</a:t>
            </a:r>
            <a:endParaRPr lang="en-US" sz="4400" b="1">
              <a:latin typeface="Times New Roman"/>
              <a:ea typeface="Calibri"/>
              <a:cs typeface="Times New Roman"/>
            </a:endParaRPr>
          </a:p>
        </p:txBody>
      </p:sp>
    </p:spTree>
    <p:extLst>
      <p:ext uri="{BB962C8B-B14F-4D97-AF65-F5344CB8AC3E}">
        <p14:creationId xmlns:p14="http://schemas.microsoft.com/office/powerpoint/2010/main" val="21701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0116" y="86917"/>
            <a:ext cx="7343775" cy="1569660"/>
          </a:xfrm>
          <a:prstGeom prst="rect">
            <a:avLst/>
          </a:prstGeom>
          <a:noFill/>
        </p:spPr>
        <p:txBody>
          <a:bodyPr>
            <a:spAutoFit/>
          </a:bodyPr>
          <a:lstStyle/>
          <a:p>
            <a:pPr algn="ctr">
              <a:defRPr/>
            </a:pPr>
            <a:r>
              <a:rPr lang="vi-VN" sz="4800" b="1">
                <a:solidFill>
                  <a:srgbClr val="FF0000"/>
                </a:solidFill>
              </a:rPr>
              <a:t> </a:t>
            </a:r>
            <a:endParaRPr lang="vi-VN" sz="4800" dirty="0">
              <a:solidFill>
                <a:srgbClr val="FF0000"/>
              </a:solidFill>
            </a:endParaRPr>
          </a:p>
          <a:p>
            <a:pPr algn="ctr">
              <a:defRPr/>
            </a:pPr>
            <a:endParaRPr lang="en-US" sz="48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0828" y="438150"/>
            <a:ext cx="8642350" cy="4154984"/>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400" dirty="0">
                <a:solidFill>
                  <a:srgbClr val="000000"/>
                </a:solidFill>
              </a:rPr>
              <a:t>ĐK. Nào cùng nắm tay nhau đi về nha Cha. Về nhà Cha tim ta rộn lên vui sướng. Hát vang vang theo cung đàn ngợi khen Đấng đã hy sinh hiến thân mình trên thập hình vì chúng ta. </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99272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8738" y="124479"/>
            <a:ext cx="8873204" cy="1083374"/>
          </a:xfrm>
          <a:prstGeom prst="rect">
            <a:avLst/>
          </a:prstGeom>
          <a:noFill/>
        </p:spPr>
        <p:txBody>
          <a:bodyPr wrap="square">
            <a:spAutoFit/>
          </a:bodyPr>
          <a:lstStyle/>
          <a:p>
            <a:pPr algn="ctr">
              <a:lnSpc>
                <a:spcPct val="115000"/>
              </a:lnSpc>
              <a:spcAft>
                <a:spcPts val="1000"/>
              </a:spcAft>
            </a:pPr>
            <a:r>
              <a:rPr lang="en-US" sz="2800">
                <a:solidFill>
                  <a:srgbClr val="0070C0"/>
                </a:solidFill>
              </a:rPr>
              <a:t/>
            </a:r>
            <a:br>
              <a:rPr lang="en-US" sz="2800">
                <a:solidFill>
                  <a:srgbClr val="0070C0"/>
                </a:solidFill>
              </a:rPr>
            </a:br>
            <a:endParaRPr lang="en-US" sz="2800" b="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80915" y="285750"/>
            <a:ext cx="8642350" cy="450892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100" b="1" smtClean="0">
                <a:solidFill>
                  <a:srgbClr val="000000"/>
                </a:solidFill>
                <a:latin typeface="Times New Roman" pitchFamily="18" charset="0"/>
                <a:cs typeface="Times New Roman" pitchFamily="18" charset="0"/>
              </a:rPr>
              <a:t>Đk. Lạy Chúa, xin sai chúng con lên đường, luôn nhẹ nhàng thanh thoát trong tâm hồn. Bằng niềm tin sáng ngời, bằng tình mến cao vời, bằng cuộc sống dấn thân hy sinh quên mình, luôn tận tình cho Chúa mọi nơi.</a:t>
            </a:r>
            <a:endParaRPr lang="en-US" sz="41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268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8" y="133350"/>
            <a:ext cx="8642350" cy="470199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15000"/>
              </a:lnSpc>
              <a:spcAft>
                <a:spcPts val="1000"/>
              </a:spcAft>
            </a:pPr>
            <a:r>
              <a:rPr lang="en-US" sz="4400" b="1" smtClean="0">
                <a:latin typeface="Times New Roman"/>
                <a:ea typeface="Calibri"/>
                <a:cs typeface="Times New Roman"/>
              </a:rPr>
              <a:t>3.Đời </a:t>
            </a:r>
            <a:r>
              <a:rPr lang="en-US" sz="4400" b="1">
                <a:latin typeface="Times New Roman"/>
                <a:ea typeface="Calibri"/>
                <a:cs typeface="Times New Roman"/>
              </a:rPr>
              <a:t>con Chúa đã ban cho này con dâng lại cho Chúa đáp ân tình ngài. Niềm vui con là chính Chúa hạnh phúc con là nơi Chúa Đấng con tôn thờ. Con hát câu ca ngợi tôn vinh Chúa đến muôn đời</a:t>
            </a:r>
            <a:r>
              <a:rPr lang="en-US" sz="4400" b="1" smtClean="0">
                <a:latin typeface="Times New Roman"/>
                <a:ea typeface="Calibri"/>
                <a:cs typeface="Times New Roman"/>
              </a:rPr>
              <a:t>.</a:t>
            </a:r>
            <a:endParaRPr lang="en-US" sz="4400" b="1">
              <a:latin typeface="Times New Roman"/>
              <a:ea typeface="Calibri"/>
              <a:cs typeface="Times New Roman"/>
            </a:endParaRPr>
          </a:p>
        </p:txBody>
      </p:sp>
    </p:spTree>
    <p:extLst>
      <p:ext uri="{BB962C8B-B14F-4D97-AF65-F5344CB8AC3E}">
        <p14:creationId xmlns:p14="http://schemas.microsoft.com/office/powerpoint/2010/main" val="3154992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8738" y="352295"/>
            <a:ext cx="8642350" cy="4508927"/>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100" b="1" smtClean="0">
                <a:solidFill>
                  <a:srgbClr val="000000"/>
                </a:solidFill>
                <a:latin typeface="Times New Roman" pitchFamily="18" charset="0"/>
                <a:cs typeface="Times New Roman" pitchFamily="18" charset="0"/>
              </a:rPr>
              <a:t>Đk. Lạy Chúa, xin sai chúng con lên đường, luôn nhẹ nhàng thanh thoát trong tâm hồn. Bằng niềm tin sáng ngời, bằng tình mến cao vời, bằng cuộc sống dấn thân hy sinh quên mình, luôn tận tình cho Chúa mọi nơi.</a:t>
            </a:r>
            <a:endParaRPr lang="en-US" sz="41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1284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219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 y="86922"/>
            <a:ext cx="9151938" cy="2308324"/>
          </a:xfrm>
          <a:prstGeom prst="rect">
            <a:avLst/>
          </a:prstGeom>
          <a:noFill/>
        </p:spPr>
        <p:txBody>
          <a:bodyPr wrap="square">
            <a:spAutoFit/>
          </a:bodyPr>
          <a:lstStyle/>
          <a:p>
            <a:pPr algn="ctr"/>
            <a:r>
              <a:rPr lang="en-US" sz="3600" b="1" dirty="0" smtClean="0">
                <a:solidFill>
                  <a:srgbClr val="FF0000"/>
                </a:solidFill>
                <a:effectLst>
                  <a:outerShdw blurRad="38100" dist="38100" dir="2700000" algn="tl">
                    <a:srgbClr val="000000">
                      <a:alpha val="43137"/>
                    </a:srgbClr>
                  </a:outerShdw>
                </a:effectLst>
                <a:latin typeface="Arial" charset="0"/>
                <a:cs typeface="Arial" charset="0"/>
              </a:rPr>
              <a:t>Ra </a:t>
            </a:r>
            <a:r>
              <a:rPr lang="en-US" sz="3600" b="1" dirty="0" err="1" smtClean="0">
                <a:solidFill>
                  <a:srgbClr val="FF0000"/>
                </a:solidFill>
                <a:effectLst>
                  <a:outerShdw blurRad="38100" dist="38100" dir="2700000" algn="tl">
                    <a:srgbClr val="000000">
                      <a:alpha val="43137"/>
                    </a:srgbClr>
                  </a:outerShdw>
                </a:effectLst>
                <a:latin typeface="Arial" charset="0"/>
                <a:cs typeface="Arial" charset="0"/>
              </a:rPr>
              <a:t>Về</a:t>
            </a:r>
            <a:r>
              <a:rPr lang="en-US" sz="36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36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36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3600" b="1" smtClean="0">
                <a:solidFill>
                  <a:srgbClr val="FF0000"/>
                </a:solidFill>
                <a:effectLst>
                  <a:outerShdw blurRad="38100" dist="38100" dir="2700000" algn="tl">
                    <a:srgbClr val="000000">
                      <a:alpha val="43137"/>
                    </a:srgbClr>
                  </a:outerShdw>
                </a:effectLst>
                <a:latin typeface="Arial" charset="0"/>
                <a:cs typeface="Arial" charset="0"/>
              </a:rPr>
              <a:t>An Bình - </a:t>
            </a:r>
            <a:r>
              <a:rPr lang="en-US" sz="3600" b="1">
                <a:solidFill>
                  <a:srgbClr val="0070C0"/>
                </a:solidFill>
              </a:rPr>
              <a:t>Lm. Nguyễn Duy</a:t>
            </a:r>
            <a:endParaRPr lang="en-US" sz="3600">
              <a:solidFill>
                <a:srgbClr val="0070C0"/>
              </a:solidFill>
            </a:endParaRPr>
          </a:p>
          <a:p>
            <a:pPr algn="ctr"/>
            <a:r>
              <a:rPr lang="en-US" sz="5400">
                <a:solidFill>
                  <a:srgbClr val="0070C0"/>
                </a:solidFill>
              </a:rPr>
              <a:t/>
            </a:r>
            <a:br>
              <a:rPr lang="en-US" sz="5400">
                <a:solidFill>
                  <a:srgbClr val="0070C0"/>
                </a:solidFill>
              </a:rPr>
            </a:br>
            <a:endParaRPr lang="en-US" sz="5400" b="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78738" y="987574"/>
            <a:ext cx="8642350" cy="347787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ĐK: Ra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trong</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hy</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vọng</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và</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mừng</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vui</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Ra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trong</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an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bình</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của</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Thiên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đến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muôn</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đời</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tình</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thương</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như</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đất</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trời</a:t>
            </a:r>
            <a:r>
              <a:rPr lang="en-US" sz="44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22625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0782" y="438150"/>
            <a:ext cx="8930382" cy="4154984"/>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1.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Vì</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lời</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đèn</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soi</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cho</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chúng</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con,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cảm</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tạ</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đã</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dẫn</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đường</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600" b="1" err="1" smtClean="0">
                <a:solidFill>
                  <a:srgbClr val="000000"/>
                </a:solidFill>
                <a:effectLst>
                  <a:outerShdw blurRad="38100" dist="38100" dir="2700000" algn="tl">
                    <a:srgbClr val="C0C0C0"/>
                  </a:outerShdw>
                </a:effectLst>
                <a:latin typeface="Times New Roman" pitchFamily="18" charset="0"/>
                <a:cs typeface="Times New Roman" pitchFamily="18" charset="0"/>
              </a:rPr>
              <a:t>chúng</a:t>
            </a:r>
            <a:r>
              <a:rPr lang="en-US" sz="6600" b="1" smtClean="0">
                <a:solidFill>
                  <a:srgbClr val="000000"/>
                </a:solidFill>
                <a:effectLst>
                  <a:outerShdw blurRad="38100" dist="38100" dir="2700000" algn="tl">
                    <a:srgbClr val="C0C0C0"/>
                  </a:outerShdw>
                </a:effectLst>
                <a:latin typeface="Times New Roman" pitchFamily="18" charset="0"/>
                <a:cs typeface="Times New Roman" pitchFamily="18" charset="0"/>
              </a:rPr>
              <a:t>         con </a:t>
            </a:r>
            <a:r>
              <a:rPr lang="en-US" sz="66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66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66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72286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9152" y="471642"/>
            <a:ext cx="8642350" cy="452431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ĐK: Ra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hy</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vọng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và</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mừng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vui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Ra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an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bình</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của</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Thiên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đến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muôn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đời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thương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như</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đất</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trời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16907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798" y="590550"/>
            <a:ext cx="8642350" cy="3785652"/>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2.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sai</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con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mọi</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nơi</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gieo</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a:solidFill>
                  <a:srgbClr val="000000"/>
                </a:solidFill>
                <a:effectLst>
                  <a:outerShdw blurRad="38100" dist="38100" dir="2700000" algn="tl">
                    <a:srgbClr val="C0C0C0"/>
                  </a:outerShdw>
                </a:effectLst>
                <a:latin typeface="Times New Roman" pitchFamily="18" charset="0"/>
                <a:cs typeface="Times New Roman" pitchFamily="18" charset="0"/>
              </a:rPr>
              <a:t>P</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húc</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Âm</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Trọn</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tình</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yêu</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trung</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thành</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sống</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chứng</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nhân</a:t>
            </a:r>
            <a:r>
              <a:rPr lang="en-US" sz="60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6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03303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44347"/>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7603" y="479502"/>
            <a:ext cx="8642350" cy="452431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ĐK: Ra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hy</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vọng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và</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mừng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vui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Ra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an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bình</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của</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Thiên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xin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Ngài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đến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muôn</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đời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thương</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Chúa</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như</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đất</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srgbClr val="000000"/>
                </a:solidFill>
                <a:effectLst>
                  <a:outerShdw blurRad="38100" dist="38100" dir="2700000" algn="tl">
                    <a:srgbClr val="C0C0C0"/>
                  </a:outerShdw>
                </a:effectLst>
                <a:latin typeface="Times New Roman" pitchFamily="18" charset="0"/>
                <a:cs typeface="Times New Roman" pitchFamily="18" charset="0"/>
              </a:rPr>
              <a:t>trời</a:t>
            </a:r>
            <a:r>
              <a:rPr lang="en-US" sz="4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39909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6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3584" y="71791"/>
            <a:ext cx="7343775" cy="1569660"/>
          </a:xfrm>
          <a:prstGeom prst="rect">
            <a:avLst/>
          </a:prstGeom>
          <a:noFill/>
        </p:spPr>
        <p:txBody>
          <a:bodyPr>
            <a:spAutoFit/>
          </a:bodyPr>
          <a:lstStyle/>
          <a:p>
            <a:pPr algn="ctr">
              <a:defRPr/>
            </a:pPr>
            <a:endParaRPr lang="en-US" sz="4800" b="1" dirty="0">
              <a:solidFill>
                <a:srgbClr val="FF0000"/>
              </a:solidFill>
              <a:effectLst>
                <a:outerShdw blurRad="38100" dist="38100" dir="2700000" algn="tl">
                  <a:srgbClr val="000000">
                    <a:alpha val="43137"/>
                  </a:srgbClr>
                </a:outerShdw>
              </a:effectLst>
              <a:latin typeface="Arial" charset="0"/>
              <a:cs typeface="Arial" charset="0"/>
            </a:endParaRPr>
          </a:p>
          <a:p>
            <a:pPr algn="ctr">
              <a:defRPr/>
            </a:pPr>
            <a:endParaRPr lang="en-US" sz="48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44296" y="285750"/>
            <a:ext cx="8642350" cy="6124754"/>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5600" smtClean="0">
                <a:solidFill>
                  <a:srgbClr val="000000"/>
                </a:solidFill>
              </a:rPr>
              <a:t>2. Đến bên Cha hiền đừng quên lắng nghe lời Người nhủ khuyên. Đó là lời chân lý đó là lời yêu quý hãy ghi sâu giữ chặt người ơi.</a:t>
            </a:r>
          </a:p>
          <a:p>
            <a:pPr algn="just"/>
            <a:r>
              <a:rPr lang="vi-VN" sz="5600" smtClean="0">
                <a:solidFill>
                  <a:srgbClr val="000000"/>
                </a:solidFill>
              </a:rPr>
              <a:t/>
            </a:r>
            <a:br>
              <a:rPr lang="vi-VN" sz="5600" smtClean="0">
                <a:solidFill>
                  <a:srgbClr val="000000"/>
                </a:solidFill>
              </a:rPr>
            </a:br>
            <a:endParaRPr lang="en-US" sz="56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4176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2"/>
            <a:ext cx="9151938"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0116" y="86917"/>
            <a:ext cx="7343775" cy="1569660"/>
          </a:xfrm>
          <a:prstGeom prst="rect">
            <a:avLst/>
          </a:prstGeom>
          <a:noFill/>
        </p:spPr>
        <p:txBody>
          <a:bodyPr>
            <a:spAutoFit/>
          </a:bodyPr>
          <a:lstStyle/>
          <a:p>
            <a:pPr algn="ctr">
              <a:defRPr/>
            </a:pPr>
            <a:r>
              <a:rPr lang="vi-VN" sz="4800" b="1">
                <a:solidFill>
                  <a:srgbClr val="FF0000"/>
                </a:solidFill>
              </a:rPr>
              <a:t> </a:t>
            </a:r>
            <a:endParaRPr lang="vi-VN" sz="4800" dirty="0">
              <a:solidFill>
                <a:srgbClr val="FF0000"/>
              </a:solidFill>
            </a:endParaRPr>
          </a:p>
          <a:p>
            <a:pPr algn="ctr">
              <a:defRPr/>
            </a:pPr>
            <a:endParaRPr lang="en-US" sz="48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50825" y="438150"/>
            <a:ext cx="8642350" cy="4154984"/>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400" dirty="0">
                <a:solidFill>
                  <a:srgbClr val="000000"/>
                </a:solidFill>
              </a:rPr>
              <a:t>ĐK. Nào cùng nắm tay nhau đi về nha Cha. Về nhà Cha tim ta rộn lên vui sướng. Hát vang vang theo cung đàn ngợi khen Đấng đã hy sinh hiến thân mình trên thập hình vì chúng ta. </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5041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6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bstract_musical_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231394" y="1314451"/>
            <a:ext cx="8642350" cy="347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pPr algn="just">
              <a:spcBef>
                <a:spcPct val="50000"/>
              </a:spcBef>
              <a:defRPr/>
            </a:pPr>
            <a:r>
              <a:rPr lang="en-GB" sz="4400" b="1" i="1" smtClean="0">
                <a:solidFill>
                  <a:srgbClr val="000000"/>
                </a:solidFill>
              </a:rPr>
              <a:t>Lạy Chúa, xin cho chúng con được nhìn thấy tình thương của Ngài. Nguyện xin Ngài thương ban cho chúng con ơn cứu độ của Chúa muôn đời.</a:t>
            </a:r>
            <a:endParaRPr lang="en-US" sz="4400" b="1" i="1" dirty="0">
              <a:solidFill>
                <a:srgbClr val="000000"/>
              </a:solidFill>
              <a:latin typeface="Times New Roman" pitchFamily="18" charset="0"/>
              <a:ea typeface="Tahoma" pitchFamily="34" charset="0"/>
              <a:cs typeface="Times New Roman" pitchFamily="18" charset="0"/>
            </a:endParaRPr>
          </a:p>
        </p:txBody>
      </p:sp>
      <p:sp>
        <p:nvSpPr>
          <p:cNvPr id="3" name="Snip Diagonal Corner Rectangle 2"/>
          <p:cNvSpPr/>
          <p:nvPr/>
        </p:nvSpPr>
        <p:spPr>
          <a:xfrm>
            <a:off x="2667000" y="593303"/>
            <a:ext cx="5413397" cy="539353"/>
          </a:xfrm>
          <a:prstGeom prst="snip2DiagRect">
            <a:avLst/>
          </a:prstGeom>
        </p:spPr>
        <p:style>
          <a:lnRef idx="3">
            <a:schemeClr val="lt1"/>
          </a:lnRef>
          <a:fillRef idx="1">
            <a:schemeClr val="accent3"/>
          </a:fillRef>
          <a:effectRef idx="1">
            <a:schemeClr val="accent3"/>
          </a:effectRef>
          <a:fontRef idx="minor">
            <a:schemeClr val="lt1"/>
          </a:fontRef>
        </p:style>
        <p:txBody>
          <a:bodyPr lIns="91426" tIns="45713" rIns="91426" bIns="45713" anchor="ctr"/>
          <a:lstStyle/>
          <a:p>
            <a:pPr>
              <a:defRPr/>
            </a:pPr>
            <a:r>
              <a:rPr lang="en-US" sz="3200" b="1" smtClean="0">
                <a:solidFill>
                  <a:srgbClr val="C00000"/>
                </a:solidFill>
                <a:effectLst>
                  <a:outerShdw blurRad="38100" dist="38100" dir="2700000" algn="tl">
                    <a:srgbClr val="000000">
                      <a:alpha val="43137"/>
                    </a:srgbClr>
                  </a:outerShdw>
                </a:effectLst>
              </a:rPr>
              <a:t> Đáp ca - Lm Thái Nguyên</a:t>
            </a:r>
            <a:endParaRPr lang="en-US" sz="3200" dirty="0">
              <a:solidFill>
                <a:srgbClr val="C00000"/>
              </a:solidFill>
            </a:endParaRPr>
          </a:p>
        </p:txBody>
      </p:sp>
    </p:spTree>
    <p:extLst>
      <p:ext uri="{BB962C8B-B14F-4D97-AF65-F5344CB8AC3E}">
        <p14:creationId xmlns:p14="http://schemas.microsoft.com/office/powerpoint/2010/main" val="3458784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C\Downloads\tải xuống (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6890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ivic">
  <a:themeElements>
    <a:clrScheme name="Custom 23">
      <a:dk1>
        <a:sysClr val="windowText" lastClr="000000"/>
      </a:dk1>
      <a:lt1>
        <a:sysClr val="window" lastClr="FFFFFF"/>
      </a:lt1>
      <a:dk2>
        <a:srgbClr val="323232"/>
      </a:dk2>
      <a:lt2>
        <a:srgbClr val="E3DED1"/>
      </a:lt2>
      <a:accent1>
        <a:srgbClr val="FFFFFF"/>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5688</TotalTime>
  <Words>1389</Words>
  <Application>Microsoft Office PowerPoint</Application>
  <PresentationFormat>On-screen Show (16:9)</PresentationFormat>
  <Paragraphs>57</Paragraphs>
  <Slides>49</Slides>
  <Notes>0</Notes>
  <HiddenSlides>0</HiddenSlides>
  <MMClips>0</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8_Default Design</vt:lpstr>
      <vt:lpstr>20_Default Design</vt:lpstr>
      <vt:lpstr>2_Civic</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Express Maintenance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PC</cp:lastModifiedBy>
  <cp:revision>977</cp:revision>
  <dcterms:created xsi:type="dcterms:W3CDTF">2015-04-12T06:18:46Z</dcterms:created>
  <dcterms:modified xsi:type="dcterms:W3CDTF">2024-07-07T10:58:55Z</dcterms:modified>
</cp:coreProperties>
</file>