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28" r:id="rId1"/>
    <p:sldMasterId id="2147485852" r:id="rId2"/>
    <p:sldMasterId id="2147485864" r:id="rId3"/>
    <p:sldMasterId id="2147485900" r:id="rId4"/>
    <p:sldMasterId id="2147485912" r:id="rId5"/>
    <p:sldMasterId id="2147485936" r:id="rId6"/>
    <p:sldMasterId id="2147485948" r:id="rId7"/>
    <p:sldMasterId id="2147485960" r:id="rId8"/>
    <p:sldMasterId id="2147485972" r:id="rId9"/>
  </p:sldMasterIdLst>
  <p:sldIdLst>
    <p:sldId id="694" r:id="rId10"/>
    <p:sldId id="662" r:id="rId11"/>
    <p:sldId id="663" r:id="rId12"/>
    <p:sldId id="664" r:id="rId13"/>
    <p:sldId id="665" r:id="rId14"/>
    <p:sldId id="667" r:id="rId15"/>
    <p:sldId id="666" r:id="rId16"/>
    <p:sldId id="668" r:id="rId17"/>
    <p:sldId id="687" r:id="rId18"/>
    <p:sldId id="622" r:id="rId19"/>
    <p:sldId id="688" r:id="rId20"/>
    <p:sldId id="623" r:id="rId21"/>
    <p:sldId id="689" r:id="rId22"/>
    <p:sldId id="669" r:id="rId23"/>
    <p:sldId id="670" r:id="rId24"/>
    <p:sldId id="671" r:id="rId25"/>
    <p:sldId id="672" r:id="rId26"/>
    <p:sldId id="673" r:id="rId27"/>
    <p:sldId id="674" r:id="rId28"/>
    <p:sldId id="675" r:id="rId29"/>
    <p:sldId id="676" r:id="rId30"/>
    <p:sldId id="690" r:id="rId31"/>
    <p:sldId id="652" r:id="rId32"/>
    <p:sldId id="653" r:id="rId33"/>
    <p:sldId id="654" r:id="rId34"/>
    <p:sldId id="659" r:id="rId35"/>
    <p:sldId id="655" r:id="rId36"/>
    <p:sldId id="660" r:id="rId37"/>
    <p:sldId id="691" r:id="rId38"/>
    <p:sldId id="661" r:id="rId39"/>
    <p:sldId id="633" r:id="rId40"/>
    <p:sldId id="634" r:id="rId41"/>
    <p:sldId id="635" r:id="rId42"/>
    <p:sldId id="636" r:id="rId43"/>
    <p:sldId id="637" r:id="rId44"/>
    <p:sldId id="638" r:id="rId45"/>
    <p:sldId id="639" r:id="rId46"/>
    <p:sldId id="640" r:id="rId47"/>
    <p:sldId id="641" r:id="rId48"/>
    <p:sldId id="692" r:id="rId49"/>
    <p:sldId id="658" r:id="rId50"/>
    <p:sldId id="642" r:id="rId51"/>
    <p:sldId id="643" r:id="rId52"/>
    <p:sldId id="644" r:id="rId53"/>
    <p:sldId id="645" r:id="rId54"/>
    <p:sldId id="646" r:id="rId55"/>
    <p:sldId id="647" r:id="rId56"/>
    <p:sldId id="693" r:id="rId5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99"/>
    <a:srgbClr val="0000FF"/>
    <a:srgbClr val="EA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08" autoAdjust="0"/>
  </p:normalViewPr>
  <p:slideViewPr>
    <p:cSldViewPr>
      <p:cViewPr>
        <p:scale>
          <a:sx n="50" d="100"/>
          <a:sy n="50" d="100"/>
        </p:scale>
        <p:origin x="1908" y="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DF9B-C538-4F41-A1CE-B6D0AE8E2F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B4334-16C3-45CA-A1DE-320BACD0F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1" y="154783"/>
            <a:ext cx="205740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154783"/>
            <a:ext cx="601980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86DB-5D44-49FA-A587-DDE4BF466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0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D34B-A159-46FE-A816-02D00A65E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3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18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6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0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5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5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02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81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F95EB-E541-42AC-8621-4AA33BE35B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03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50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28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7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0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70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98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4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92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3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7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5EC-2E14-410D-A295-21A268C7FB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54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3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25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27758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93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56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6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3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0EB54-442F-4137-8BD8-817272C36A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4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0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57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1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4517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9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1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1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6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5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A9EE5-BBAF-4324-B185-494D8E6C1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64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0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9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7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7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1164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33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09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4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221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9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841B-E7DE-4FF4-9087-6EB08524D5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6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56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82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1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40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07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50165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71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7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4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2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0483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A222-3705-45CB-881C-CF5AE6159A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46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9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565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8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1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407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071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5016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71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70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4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9E8C-4978-4FE5-9BBA-B6F60FF094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4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22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9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56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82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1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407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07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5016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71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7/15/2024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C5AC0E-4DDB-4171-B0A7-D85693583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3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3" r:id="rId1"/>
    <p:sldLayoutId id="2147485854" r:id="rId2"/>
    <p:sldLayoutId id="2147485855" r:id="rId3"/>
    <p:sldLayoutId id="2147485856" r:id="rId4"/>
    <p:sldLayoutId id="2147485857" r:id="rId5"/>
    <p:sldLayoutId id="2147485858" r:id="rId6"/>
    <p:sldLayoutId id="2147485859" r:id="rId7"/>
    <p:sldLayoutId id="2147485860" r:id="rId8"/>
    <p:sldLayoutId id="2147485861" r:id="rId9"/>
    <p:sldLayoutId id="2147485862" r:id="rId10"/>
    <p:sldLayoutId id="2147485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4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6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18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7" r:id="rId1"/>
    <p:sldLayoutId id="2147485938" r:id="rId2"/>
    <p:sldLayoutId id="2147485939" r:id="rId3"/>
    <p:sldLayoutId id="2147485940" r:id="rId4"/>
    <p:sldLayoutId id="2147485941" r:id="rId5"/>
    <p:sldLayoutId id="2147485942" r:id="rId6"/>
    <p:sldLayoutId id="2147485943" r:id="rId7"/>
    <p:sldLayoutId id="2147485944" r:id="rId8"/>
    <p:sldLayoutId id="2147485945" r:id="rId9"/>
    <p:sldLayoutId id="2147485946" r:id="rId10"/>
    <p:sldLayoutId id="2147485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9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5950" r:id="rId2"/>
    <p:sldLayoutId id="2147485951" r:id="rId3"/>
    <p:sldLayoutId id="2147485952" r:id="rId4"/>
    <p:sldLayoutId id="2147485953" r:id="rId5"/>
    <p:sldLayoutId id="2147485954" r:id="rId6"/>
    <p:sldLayoutId id="2147485955" r:id="rId7"/>
    <p:sldLayoutId id="2147485956" r:id="rId8"/>
    <p:sldLayoutId id="2147485957" r:id="rId9"/>
    <p:sldLayoutId id="2147485958" r:id="rId10"/>
    <p:sldLayoutId id="2147485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9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66" r:id="rId6"/>
    <p:sldLayoutId id="2147485967" r:id="rId7"/>
    <p:sldLayoutId id="2147485968" r:id="rId8"/>
    <p:sldLayoutId id="2147485969" r:id="rId9"/>
    <p:sldLayoutId id="2147485970" r:id="rId10"/>
    <p:sldLayoutId id="2147485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9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1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394" y="1314453"/>
            <a:ext cx="8642350" cy="378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chăn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chẳng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thiếu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chi.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cùng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đâu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sợ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276600" y="593291"/>
            <a:ext cx="5489596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Lm.Thái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9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1162380"/>
            <a:ext cx="8305800" cy="378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phán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“Ta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sáng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ánh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sáng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ban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sống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”.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733799" y="516464"/>
            <a:ext cx="5362687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Alleluia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Nguyên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9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DÂNG BÁNH VÀ RƯỢU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/>
              <a:t>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596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1408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ĐK. </a:t>
            </a:r>
            <a:r>
              <a:rPr lang="en-US" sz="4800" dirty="0" err="1"/>
              <a:t>Xin</a:t>
            </a:r>
            <a:r>
              <a:rPr lang="en-US" sz="4800" dirty="0"/>
              <a:t> </a:t>
            </a:r>
            <a:r>
              <a:rPr lang="en-US" sz="4800" dirty="0" err="1"/>
              <a:t>dâng</a:t>
            </a:r>
            <a:r>
              <a:rPr lang="en-US" sz="4800" dirty="0"/>
              <a:t> </a:t>
            </a:r>
            <a:r>
              <a:rPr lang="en-US" sz="4800" dirty="0" err="1"/>
              <a:t>lên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ly</a:t>
            </a:r>
            <a:r>
              <a:rPr lang="en-US" sz="4800" dirty="0"/>
              <a:t> </a:t>
            </a:r>
            <a:r>
              <a:rPr lang="en-US" sz="4800" dirty="0" err="1"/>
              <a:t>rượu</a:t>
            </a:r>
            <a:r>
              <a:rPr lang="en-US" sz="4800" dirty="0"/>
              <a:t> </a:t>
            </a:r>
            <a:r>
              <a:rPr lang="en-US" sz="4800" dirty="0" err="1"/>
              <a:t>nho</a:t>
            </a:r>
            <a:r>
              <a:rPr lang="en-US" sz="4800" dirty="0"/>
              <a:t> </a:t>
            </a:r>
            <a:r>
              <a:rPr lang="en-US" sz="4800" dirty="0" err="1"/>
              <a:t>tinh</a:t>
            </a:r>
            <a:r>
              <a:rPr lang="en-US" sz="4800" dirty="0"/>
              <a:t> </a:t>
            </a:r>
            <a:r>
              <a:rPr lang="en-US" sz="4800" dirty="0" err="1"/>
              <a:t>tuyền</a:t>
            </a:r>
            <a:r>
              <a:rPr lang="en-US" sz="4800" dirty="0"/>
              <a:t>, </a:t>
            </a:r>
            <a:r>
              <a:rPr lang="en-US" sz="4800" dirty="0" err="1"/>
              <a:t>lòng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cùng</a:t>
            </a:r>
            <a:r>
              <a:rPr lang="en-US" sz="4800" dirty="0"/>
              <a:t> </a:t>
            </a:r>
            <a:r>
              <a:rPr lang="en-US" sz="4800" dirty="0" err="1"/>
              <a:t>tiến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ngai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Cha </a:t>
            </a:r>
            <a:r>
              <a:rPr lang="en-US" sz="4800" dirty="0" err="1"/>
              <a:t>cực</a:t>
            </a:r>
            <a:r>
              <a:rPr lang="en-US" sz="4800" dirty="0"/>
              <a:t> </a:t>
            </a:r>
            <a:r>
              <a:rPr lang="en-US" sz="4800" dirty="0" err="1"/>
              <a:t>linh</a:t>
            </a:r>
            <a:r>
              <a:rPr lang="en-US" sz="4800" dirty="0"/>
              <a:t>. Theo </a:t>
            </a:r>
            <a:r>
              <a:rPr lang="en-US" sz="4800" dirty="0" err="1"/>
              <a:t>hương</a:t>
            </a:r>
            <a:r>
              <a:rPr lang="en-US" sz="4800" dirty="0"/>
              <a:t> </a:t>
            </a:r>
            <a:r>
              <a:rPr lang="en-US" sz="4800" dirty="0" err="1"/>
              <a:t>kinh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</a:t>
            </a:r>
            <a:r>
              <a:rPr lang="en-US" sz="4800" dirty="0" err="1"/>
              <a:t>hát</a:t>
            </a:r>
            <a:r>
              <a:rPr lang="en-US" sz="4800" dirty="0"/>
              <a:t> </a:t>
            </a:r>
            <a:r>
              <a:rPr lang="en-US" sz="4800" dirty="0" err="1"/>
              <a:t>tiến</a:t>
            </a:r>
            <a:r>
              <a:rPr lang="en-US" sz="4800" dirty="0"/>
              <a:t> </a:t>
            </a:r>
            <a:r>
              <a:rPr lang="en-US" sz="4800" dirty="0" err="1"/>
              <a:t>dâng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Cha </a:t>
            </a:r>
            <a:r>
              <a:rPr lang="en-US" sz="4800" dirty="0" err="1"/>
              <a:t>thiên</a:t>
            </a:r>
            <a:r>
              <a:rPr lang="en-US" sz="4800" dirty="0"/>
              <a:t> </a:t>
            </a:r>
            <a:r>
              <a:rPr lang="en-US" sz="4800" dirty="0" err="1"/>
              <a:t>đình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959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1435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1</a:t>
            </a:r>
            <a:r>
              <a:rPr lang="en-US" sz="4400" dirty="0" smtClean="0"/>
              <a:t>. </a:t>
            </a:r>
            <a:r>
              <a:rPr lang="en-US" sz="4400" dirty="0" err="1" smtClean="0"/>
              <a:t>Xin</a:t>
            </a:r>
            <a:r>
              <a:rPr lang="en-US" sz="4400" dirty="0" smtClean="0"/>
              <a:t> </a:t>
            </a:r>
            <a:r>
              <a:rPr lang="en-US" sz="4400" dirty="0" err="1"/>
              <a:t>dâng</a:t>
            </a:r>
            <a:r>
              <a:rPr lang="en-US" sz="4400" dirty="0"/>
              <a:t> Cha </a:t>
            </a:r>
            <a:r>
              <a:rPr lang="en-US" sz="4400" dirty="0" err="1"/>
              <a:t>bánh</a:t>
            </a:r>
            <a:r>
              <a:rPr lang="en-US" sz="4400" dirty="0"/>
              <a:t> </a:t>
            </a:r>
            <a:r>
              <a:rPr lang="en-US" sz="4400" dirty="0" err="1"/>
              <a:t>thơm</a:t>
            </a:r>
            <a:r>
              <a:rPr lang="en-US" sz="4400" dirty="0"/>
              <a:t> </a:t>
            </a:r>
            <a:r>
              <a:rPr lang="en-US" sz="4400" dirty="0" err="1"/>
              <a:t>lao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ruộng</a:t>
            </a:r>
            <a:r>
              <a:rPr lang="en-US" sz="4400" dirty="0"/>
              <a:t> </a:t>
            </a:r>
            <a:r>
              <a:rPr lang="en-US" sz="4400" dirty="0" err="1"/>
              <a:t>đồng</a:t>
            </a:r>
            <a:r>
              <a:rPr lang="en-US" sz="4400" dirty="0"/>
              <a:t>.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chúng</a:t>
            </a:r>
            <a:r>
              <a:rPr lang="en-US" sz="4400" dirty="0"/>
              <a:t> con </a:t>
            </a:r>
            <a:r>
              <a:rPr lang="en-US" sz="4400" dirty="0" err="1"/>
              <a:t>đêm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sức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Cha </a:t>
            </a:r>
            <a:r>
              <a:rPr lang="en-US" sz="4400" dirty="0" err="1"/>
              <a:t>rượu</a:t>
            </a:r>
            <a:r>
              <a:rPr lang="en-US" sz="4400" dirty="0"/>
              <a:t> </a:t>
            </a:r>
            <a:r>
              <a:rPr lang="en-US" sz="4400" dirty="0" err="1"/>
              <a:t>nho</a:t>
            </a:r>
            <a:r>
              <a:rPr lang="en-US" sz="4400" dirty="0"/>
              <a:t> </a:t>
            </a:r>
            <a:r>
              <a:rPr lang="en-US" sz="4400" dirty="0" err="1"/>
              <a:t>thơm</a:t>
            </a:r>
            <a:r>
              <a:rPr lang="en-US" sz="4400" dirty="0"/>
              <a:t> </a:t>
            </a:r>
            <a:r>
              <a:rPr lang="en-US" sz="4400" dirty="0" err="1"/>
              <a:t>nồng</a:t>
            </a:r>
            <a:r>
              <a:rPr lang="en-US" sz="4400" dirty="0"/>
              <a:t> </a:t>
            </a:r>
            <a:r>
              <a:rPr lang="en-US" sz="4400" dirty="0" err="1"/>
              <a:t>trinh</a:t>
            </a:r>
            <a:r>
              <a:rPr lang="en-US" sz="4400" dirty="0"/>
              <a:t> </a:t>
            </a:r>
            <a:r>
              <a:rPr lang="en-US" sz="4400" dirty="0" err="1"/>
              <a:t>nguyên</a:t>
            </a:r>
            <a:r>
              <a:rPr lang="en-US" sz="4400" dirty="0"/>
              <a:t>. </a:t>
            </a:r>
            <a:r>
              <a:rPr lang="en-US" sz="4400" dirty="0" err="1"/>
              <a:t>Cúi</a:t>
            </a:r>
            <a:r>
              <a:rPr lang="en-US" sz="4400" dirty="0"/>
              <a:t>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nhận</a:t>
            </a:r>
            <a:r>
              <a:rPr lang="en-US" sz="4400" dirty="0"/>
              <a:t> </a:t>
            </a:r>
            <a:r>
              <a:rPr lang="en-US" sz="4400" dirty="0" err="1"/>
              <a:t>hy</a:t>
            </a:r>
            <a:r>
              <a:rPr lang="en-US" sz="4400" dirty="0"/>
              <a:t> </a:t>
            </a:r>
            <a:r>
              <a:rPr lang="en-US" sz="4400" dirty="0" err="1"/>
              <a:t>lễ</a:t>
            </a:r>
            <a:r>
              <a:rPr lang="en-US" sz="4400" dirty="0"/>
              <a:t> </a:t>
            </a:r>
            <a:r>
              <a:rPr lang="en-US" sz="4400" dirty="0" err="1"/>
              <a:t>chân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kính</a:t>
            </a:r>
            <a:r>
              <a:rPr lang="en-US" sz="4400" dirty="0"/>
              <a:t> tin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780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1408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</a:rPr>
              <a:t>ĐK. </a:t>
            </a:r>
            <a:r>
              <a:rPr lang="en-US" sz="4800" dirty="0" err="1">
                <a:solidFill>
                  <a:prstClr val="black"/>
                </a:solidFill>
              </a:rPr>
              <a:t>Xin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tấm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bánh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với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ly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rượu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nho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tuyền</a:t>
            </a:r>
            <a:r>
              <a:rPr lang="en-US" sz="4800" dirty="0">
                <a:solidFill>
                  <a:prstClr val="black"/>
                </a:solidFill>
              </a:rPr>
              <a:t>, </a:t>
            </a:r>
            <a:r>
              <a:rPr lang="en-US" sz="4800" dirty="0" err="1">
                <a:solidFill>
                  <a:prstClr val="black"/>
                </a:solidFill>
              </a:rPr>
              <a:t>lòng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thành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cùng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trước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ngai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Chúa</a:t>
            </a:r>
            <a:r>
              <a:rPr lang="en-US" sz="4800" dirty="0">
                <a:solidFill>
                  <a:prstClr val="black"/>
                </a:solidFill>
              </a:rPr>
              <a:t> Cha </a:t>
            </a:r>
            <a:r>
              <a:rPr lang="en-US" sz="4800" dirty="0" err="1">
                <a:solidFill>
                  <a:prstClr val="black"/>
                </a:solidFill>
              </a:rPr>
              <a:t>cực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linh</a:t>
            </a:r>
            <a:r>
              <a:rPr lang="en-US" sz="4800" dirty="0">
                <a:solidFill>
                  <a:prstClr val="black"/>
                </a:solidFill>
              </a:rPr>
              <a:t>. Theo </a:t>
            </a:r>
            <a:r>
              <a:rPr lang="en-US" sz="4800" dirty="0" err="1">
                <a:solidFill>
                  <a:prstClr val="black"/>
                </a:solidFill>
              </a:rPr>
              <a:t>hương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kinh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hát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về</a:t>
            </a:r>
            <a:r>
              <a:rPr lang="en-US" sz="4800" dirty="0">
                <a:solidFill>
                  <a:prstClr val="black"/>
                </a:solidFill>
              </a:rPr>
              <a:t> Cha </a:t>
            </a:r>
            <a:r>
              <a:rPr lang="en-US" sz="4800" dirty="0" err="1">
                <a:solidFill>
                  <a:prstClr val="black"/>
                </a:solidFill>
              </a:rPr>
              <a:t>thiên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đình</a:t>
            </a:r>
            <a:r>
              <a:rPr lang="en-US" sz="4800" dirty="0" smtClean="0">
                <a:solidFill>
                  <a:prstClr val="black"/>
                </a:solidFill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1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1435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2</a:t>
            </a:r>
            <a:r>
              <a:rPr lang="en-US" sz="4400" dirty="0" smtClean="0"/>
              <a:t>. </a:t>
            </a:r>
            <a:r>
              <a:rPr lang="en-US" sz="4400" dirty="0" err="1" smtClean="0"/>
              <a:t>Xin</a:t>
            </a:r>
            <a:r>
              <a:rPr lang="en-US" sz="4400" dirty="0" smtClean="0"/>
              <a:t> </a:t>
            </a:r>
            <a:r>
              <a:rPr lang="en-US" sz="4400" dirty="0" err="1"/>
              <a:t>dâng</a:t>
            </a:r>
            <a:r>
              <a:rPr lang="en-US" sz="4400" dirty="0"/>
              <a:t> Cha </a:t>
            </a:r>
            <a:r>
              <a:rPr lang="en-US" sz="4400" dirty="0" err="1"/>
              <a:t>nắng</a:t>
            </a:r>
            <a:r>
              <a:rPr lang="en-US" sz="4400" dirty="0"/>
              <a:t> </a:t>
            </a:r>
            <a:r>
              <a:rPr lang="en-US" sz="4400" dirty="0" err="1"/>
              <a:t>mưa</a:t>
            </a:r>
            <a:r>
              <a:rPr lang="en-US" sz="4400" dirty="0"/>
              <a:t> </a:t>
            </a:r>
            <a:r>
              <a:rPr lang="en-US" sz="4400" dirty="0" err="1"/>
              <a:t>phong</a:t>
            </a:r>
            <a:r>
              <a:rPr lang="en-US" sz="4400" dirty="0"/>
              <a:t> </a:t>
            </a:r>
            <a:r>
              <a:rPr lang="en-US" sz="4400" dirty="0" err="1"/>
              <a:t>sương</a:t>
            </a:r>
            <a:r>
              <a:rPr lang="en-US" sz="4400" dirty="0"/>
              <a:t> </a:t>
            </a:r>
            <a:r>
              <a:rPr lang="en-US" sz="4400" dirty="0" err="1"/>
              <a:t>dãi</a:t>
            </a:r>
            <a:r>
              <a:rPr lang="en-US" sz="4400" dirty="0"/>
              <a:t> </a:t>
            </a:r>
            <a:r>
              <a:rPr lang="en-US" sz="4400" dirty="0" err="1"/>
              <a:t>dầu</a:t>
            </a:r>
            <a:r>
              <a:rPr lang="en-US" sz="4400" dirty="0"/>
              <a:t>. </a:t>
            </a:r>
            <a:r>
              <a:rPr lang="en-US" sz="4400" dirty="0" err="1"/>
              <a:t>Từng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qua </a:t>
            </a:r>
            <a:r>
              <a:rPr lang="en-US" sz="4400" dirty="0" err="1"/>
              <a:t>lắng</a:t>
            </a:r>
            <a:r>
              <a:rPr lang="en-US" sz="4400" dirty="0"/>
              <a:t> lo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từng</a:t>
            </a:r>
            <a:r>
              <a:rPr lang="en-US" sz="4400" dirty="0"/>
              <a:t> </a:t>
            </a:r>
            <a:r>
              <a:rPr lang="en-US" sz="4400" dirty="0" err="1"/>
              <a:t>manh</a:t>
            </a:r>
            <a:r>
              <a:rPr lang="en-US" sz="4400" dirty="0"/>
              <a:t> </a:t>
            </a:r>
            <a:r>
              <a:rPr lang="en-US" sz="4400" dirty="0" err="1"/>
              <a:t>áo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Cha </a:t>
            </a:r>
            <a:r>
              <a:rPr lang="en-US" sz="4400" dirty="0" err="1"/>
              <a:t>niềm</a:t>
            </a:r>
            <a:r>
              <a:rPr lang="en-US" sz="4400" dirty="0"/>
              <a:t> </a:t>
            </a:r>
            <a:r>
              <a:rPr lang="en-US" sz="4400" dirty="0" err="1"/>
              <a:t>vui</a:t>
            </a:r>
            <a:r>
              <a:rPr lang="en-US" sz="4400" dirty="0"/>
              <a:t> </a:t>
            </a:r>
            <a:r>
              <a:rPr lang="en-US" sz="4400" dirty="0" err="1"/>
              <a:t>quây</a:t>
            </a:r>
            <a:r>
              <a:rPr lang="en-US" sz="4400" dirty="0"/>
              <a:t> </a:t>
            </a:r>
            <a:r>
              <a:rPr lang="en-US" sz="4400" dirty="0" err="1"/>
              <a:t>quần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. </a:t>
            </a:r>
            <a:r>
              <a:rPr lang="en-US" sz="4400" dirty="0" err="1"/>
              <a:t>Cúi</a:t>
            </a:r>
            <a:r>
              <a:rPr lang="en-US" sz="4400" dirty="0"/>
              <a:t>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đón</a:t>
            </a:r>
            <a:r>
              <a:rPr lang="en-US" sz="4400" dirty="0"/>
              <a:t> </a:t>
            </a:r>
            <a:r>
              <a:rPr lang="en-US" sz="4400" dirty="0" err="1"/>
              <a:t>lấy</a:t>
            </a:r>
            <a:r>
              <a:rPr lang="en-US" sz="4400" dirty="0"/>
              <a:t> </a:t>
            </a:r>
            <a:r>
              <a:rPr lang="en-US" sz="4400" dirty="0" err="1"/>
              <a:t>ân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hiến</a:t>
            </a:r>
            <a:r>
              <a:rPr lang="en-US" sz="4400" dirty="0"/>
              <a:t> </a:t>
            </a:r>
            <a:r>
              <a:rPr lang="en-US" sz="4400" dirty="0" err="1"/>
              <a:t>trao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439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1408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</a:rPr>
              <a:t>ĐK. </a:t>
            </a:r>
            <a:r>
              <a:rPr lang="en-US" sz="4800" dirty="0" err="1">
                <a:solidFill>
                  <a:prstClr val="black"/>
                </a:solidFill>
              </a:rPr>
              <a:t>Xin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tấm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bánh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với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ly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rượu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nho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tuyền</a:t>
            </a:r>
            <a:r>
              <a:rPr lang="en-US" sz="4800" dirty="0">
                <a:solidFill>
                  <a:prstClr val="black"/>
                </a:solidFill>
              </a:rPr>
              <a:t>, </a:t>
            </a:r>
            <a:r>
              <a:rPr lang="en-US" sz="4800" dirty="0" err="1">
                <a:solidFill>
                  <a:prstClr val="black"/>
                </a:solidFill>
              </a:rPr>
              <a:t>lòng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thành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cùng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trước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ngai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Chúa</a:t>
            </a:r>
            <a:r>
              <a:rPr lang="en-US" sz="4800" dirty="0">
                <a:solidFill>
                  <a:prstClr val="black"/>
                </a:solidFill>
              </a:rPr>
              <a:t> Cha </a:t>
            </a:r>
            <a:r>
              <a:rPr lang="en-US" sz="4800" dirty="0" err="1">
                <a:solidFill>
                  <a:prstClr val="black"/>
                </a:solidFill>
              </a:rPr>
              <a:t>cực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linh</a:t>
            </a:r>
            <a:r>
              <a:rPr lang="en-US" sz="4800" dirty="0">
                <a:solidFill>
                  <a:prstClr val="black"/>
                </a:solidFill>
              </a:rPr>
              <a:t>. Theo </a:t>
            </a:r>
            <a:r>
              <a:rPr lang="en-US" sz="4800" dirty="0" err="1">
                <a:solidFill>
                  <a:prstClr val="black"/>
                </a:solidFill>
              </a:rPr>
              <a:t>hương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kinh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hát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về</a:t>
            </a:r>
            <a:r>
              <a:rPr lang="en-US" sz="4800" dirty="0">
                <a:solidFill>
                  <a:prstClr val="black"/>
                </a:solidFill>
              </a:rPr>
              <a:t> Cha </a:t>
            </a:r>
            <a:r>
              <a:rPr lang="en-US" sz="4800" dirty="0" err="1">
                <a:solidFill>
                  <a:prstClr val="black"/>
                </a:solidFill>
              </a:rPr>
              <a:t>thiên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đình</a:t>
            </a:r>
            <a:r>
              <a:rPr lang="en-US" sz="4800" dirty="0" smtClean="0">
                <a:solidFill>
                  <a:prstClr val="black"/>
                </a:solidFill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5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CA NHẬP LỄ 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8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1435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3</a:t>
            </a:r>
            <a:r>
              <a:rPr lang="en-US" sz="4400" dirty="0" smtClean="0"/>
              <a:t>. </a:t>
            </a:r>
            <a:r>
              <a:rPr lang="en-US" sz="4400" dirty="0" err="1" smtClean="0"/>
              <a:t>Xin</a:t>
            </a:r>
            <a:r>
              <a:rPr lang="en-US" sz="4400" dirty="0" smtClean="0"/>
              <a:t> </a:t>
            </a:r>
            <a:r>
              <a:rPr lang="en-US" sz="4400" dirty="0" err="1"/>
              <a:t>dâng</a:t>
            </a:r>
            <a:r>
              <a:rPr lang="en-US" sz="4400" dirty="0"/>
              <a:t> Cha </a:t>
            </a:r>
            <a:r>
              <a:rPr lang="en-US" sz="4400" dirty="0" err="1"/>
              <a:t>trái</a:t>
            </a:r>
            <a:r>
              <a:rPr lang="en-US" sz="4400" dirty="0"/>
              <a:t> </a:t>
            </a:r>
            <a:r>
              <a:rPr lang="en-US" sz="4400" dirty="0" err="1"/>
              <a:t>tim</a:t>
            </a:r>
            <a:r>
              <a:rPr lang="en-US" sz="4400" dirty="0"/>
              <a:t>, </a:t>
            </a:r>
            <a:r>
              <a:rPr lang="en-US" sz="4400" dirty="0" err="1"/>
              <a:t>tâm</a:t>
            </a:r>
            <a:r>
              <a:rPr lang="en-US" sz="4400" dirty="0"/>
              <a:t> </a:t>
            </a:r>
            <a:r>
              <a:rPr lang="en-US" sz="4400" dirty="0" err="1"/>
              <a:t>tư</a:t>
            </a:r>
            <a:r>
              <a:rPr lang="en-US" sz="4400" dirty="0"/>
              <a:t>, </a:t>
            </a:r>
            <a:r>
              <a:rPr lang="en-US" sz="4400" dirty="0" err="1"/>
              <a:t>xác</a:t>
            </a:r>
            <a:r>
              <a:rPr lang="en-US" sz="4400" dirty="0"/>
              <a:t> </a:t>
            </a:r>
            <a:r>
              <a:rPr lang="en-US" sz="4400" dirty="0" err="1"/>
              <a:t>hồn</a:t>
            </a:r>
            <a:r>
              <a:rPr lang="en-US" sz="4400" dirty="0"/>
              <a:t>.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</a:t>
            </a:r>
            <a:r>
              <a:rPr lang="en-US" sz="4400" dirty="0" err="1"/>
              <a:t>lên</a:t>
            </a:r>
            <a:r>
              <a:rPr lang="en-US" sz="4400" dirty="0"/>
              <a:t> </a:t>
            </a:r>
            <a:r>
              <a:rPr lang="en-US" sz="4400" dirty="0" err="1"/>
              <a:t>khó</a:t>
            </a:r>
            <a:r>
              <a:rPr lang="en-US" sz="4400" dirty="0"/>
              <a:t> </a:t>
            </a:r>
            <a:r>
              <a:rPr lang="en-US" sz="4400" dirty="0" err="1"/>
              <a:t>khăn</a:t>
            </a:r>
            <a:r>
              <a:rPr lang="en-US" sz="4400" dirty="0"/>
              <a:t>, u </a:t>
            </a:r>
            <a:r>
              <a:rPr lang="en-US" sz="4400" dirty="0" err="1"/>
              <a:t>buồn</a:t>
            </a:r>
            <a:r>
              <a:rPr lang="en-US" sz="4400" dirty="0"/>
              <a:t> </a:t>
            </a:r>
            <a:r>
              <a:rPr lang="en-US" sz="4400" dirty="0" err="1"/>
              <a:t>vương</a:t>
            </a:r>
            <a:r>
              <a:rPr lang="en-US" sz="4400" dirty="0"/>
              <a:t> </a:t>
            </a:r>
            <a:r>
              <a:rPr lang="en-US" sz="4400" dirty="0" err="1"/>
              <a:t>vấn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Cha </a:t>
            </a:r>
            <a:r>
              <a:rPr lang="en-US" sz="4400" dirty="0" err="1"/>
              <a:t>đoàn</a:t>
            </a:r>
            <a:r>
              <a:rPr lang="en-US" sz="4400" dirty="0"/>
              <a:t> con </a:t>
            </a:r>
            <a:r>
              <a:rPr lang="en-US" sz="4400" dirty="0" err="1"/>
              <a:t>tháng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long </a:t>
            </a:r>
            <a:r>
              <a:rPr lang="en-US" sz="4400" dirty="0" err="1"/>
              <a:t>đong</a:t>
            </a:r>
            <a:r>
              <a:rPr lang="en-US" sz="4400" dirty="0"/>
              <a:t>. </a:t>
            </a:r>
            <a:r>
              <a:rPr lang="en-US" sz="4400" dirty="0" err="1"/>
              <a:t>Cúi</a:t>
            </a:r>
            <a:r>
              <a:rPr lang="en-US" sz="4400" dirty="0"/>
              <a:t>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chúc</a:t>
            </a:r>
            <a:r>
              <a:rPr lang="en-US" sz="4400" dirty="0"/>
              <a:t> </a:t>
            </a:r>
            <a:r>
              <a:rPr lang="en-US" sz="4400" dirty="0" err="1"/>
              <a:t>phúc</a:t>
            </a:r>
            <a:r>
              <a:rPr lang="en-US" sz="4400" dirty="0"/>
              <a:t> </a:t>
            </a:r>
            <a:r>
              <a:rPr lang="en-US" sz="4400" dirty="0" err="1"/>
              <a:t>lễ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tiến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64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1408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</a:rPr>
              <a:t>ĐK. </a:t>
            </a:r>
            <a:r>
              <a:rPr lang="en-US" sz="4800" dirty="0" err="1">
                <a:solidFill>
                  <a:prstClr val="black"/>
                </a:solidFill>
              </a:rPr>
              <a:t>Xin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tấm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bánh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với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ly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rượu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nho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tuyền</a:t>
            </a:r>
            <a:r>
              <a:rPr lang="en-US" sz="4800" dirty="0">
                <a:solidFill>
                  <a:prstClr val="black"/>
                </a:solidFill>
              </a:rPr>
              <a:t>, </a:t>
            </a:r>
            <a:r>
              <a:rPr lang="en-US" sz="4800" dirty="0" err="1">
                <a:solidFill>
                  <a:prstClr val="black"/>
                </a:solidFill>
              </a:rPr>
              <a:t>lòng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thành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cùng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trước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ngai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Chúa</a:t>
            </a:r>
            <a:r>
              <a:rPr lang="en-US" sz="4800" dirty="0">
                <a:solidFill>
                  <a:prstClr val="black"/>
                </a:solidFill>
              </a:rPr>
              <a:t> Cha </a:t>
            </a:r>
            <a:r>
              <a:rPr lang="en-US" sz="4800" dirty="0" err="1">
                <a:solidFill>
                  <a:prstClr val="black"/>
                </a:solidFill>
              </a:rPr>
              <a:t>cực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linh</a:t>
            </a:r>
            <a:r>
              <a:rPr lang="en-US" sz="4800" dirty="0">
                <a:solidFill>
                  <a:prstClr val="black"/>
                </a:solidFill>
              </a:rPr>
              <a:t>. Theo </a:t>
            </a:r>
            <a:r>
              <a:rPr lang="en-US" sz="4800" dirty="0" err="1">
                <a:solidFill>
                  <a:prstClr val="black"/>
                </a:solidFill>
              </a:rPr>
              <a:t>hương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kinh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hát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tiến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về</a:t>
            </a:r>
            <a:r>
              <a:rPr lang="en-US" sz="4800" dirty="0">
                <a:solidFill>
                  <a:prstClr val="black"/>
                </a:solidFill>
              </a:rPr>
              <a:t> Cha </a:t>
            </a:r>
            <a:r>
              <a:rPr lang="en-US" sz="4800" dirty="0" err="1">
                <a:solidFill>
                  <a:prstClr val="black"/>
                </a:solidFill>
              </a:rPr>
              <a:t>thiên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đình</a:t>
            </a:r>
            <a:r>
              <a:rPr lang="en-US" sz="4800" dirty="0" smtClean="0">
                <a:solidFill>
                  <a:prstClr val="black"/>
                </a:solidFill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2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9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KHÁT XA NGUỒN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/>
              </a:rPr>
              <a:t>Lm. Kim Long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2652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055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ĐK: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3103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57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10074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076" y="59055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ĐK: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3243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57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tụng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nan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5107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076" y="43815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ĐK: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32434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9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3815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1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55" y="150693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ĐỒNG CỎ TƯƠI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St.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68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844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cs typeface="+mn-cs"/>
              </a:rPr>
              <a:t>ÐK:</a:t>
            </a:r>
            <a:r>
              <a:rPr lang="vi-VN" sz="4800" dirty="0">
                <a:solidFill>
                  <a:prstClr val="black"/>
                </a:solidFill>
                <a:latin typeface="Times New Roman"/>
                <a:cs typeface="+mn-cs"/>
              </a:rPr>
              <a:t> Ðồng là đồng cỏ tươi, Chúa chăn cho tôi nghỉ ngơi, suối ngọt cỏ non xanh rì, tôi nay còn thiếu thốn chi, vui thay mà cũng phúc thay</a:t>
            </a:r>
            <a:r>
              <a:rPr lang="vi-VN" sz="48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r>
              <a:rPr lang="vi-VN" sz="4800" dirty="0">
                <a:solidFill>
                  <a:prstClr val="black"/>
                </a:solidFill>
                <a:latin typeface="Times New Roman"/>
                <a:cs typeface="+mn-cs"/>
              </a:rPr>
              <a:t> Vui thay là đồng cỏ tươi, Chúa chăn đã đem tôi vô nghỉ </a:t>
            </a:r>
            <a:r>
              <a:rPr lang="vi-VN" sz="4800" dirty="0" smtClean="0">
                <a:solidFill>
                  <a:prstClr val="black"/>
                </a:solidFill>
                <a:latin typeface="Times New Roman"/>
                <a:cs typeface="+mn-cs"/>
              </a:rPr>
              <a:t>ngơi</a:t>
            </a:r>
            <a:r>
              <a:rPr lang="en-US" sz="48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endParaRPr lang="en-US" sz="4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784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61950"/>
            <a:ext cx="876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6000" b="1" dirty="0">
                <a:solidFill>
                  <a:srgbClr val="FF0000"/>
                </a:solidFill>
                <a:latin typeface="Times New Roman"/>
                <a:cs typeface="+mn-cs"/>
              </a:rPr>
              <a:t>1.</a:t>
            </a:r>
            <a:r>
              <a:rPr lang="vi-VN" sz="6000" b="1" dirty="0">
                <a:solidFill>
                  <a:prstClr val="black"/>
                </a:solidFill>
                <a:latin typeface="Times New Roman"/>
                <a:cs typeface="+mn-cs"/>
              </a:rPr>
              <a:t> </a:t>
            </a:r>
            <a:r>
              <a:rPr lang="vi-VN" sz="6000" dirty="0">
                <a:solidFill>
                  <a:prstClr val="black"/>
                </a:solidFill>
                <a:latin typeface="Times New Roman"/>
                <a:cs typeface="+mn-cs"/>
              </a:rPr>
              <a:t>Chân tôi theo nẻo chính, Chúa thương tôi như con ngươi Ngài, đầu con xức dầu thánh, tiến lên đền thánh hằng </a:t>
            </a:r>
            <a:r>
              <a:rPr lang="vi-VN" sz="6000" dirty="0" smtClean="0">
                <a:solidFill>
                  <a:prstClr val="black"/>
                </a:solidFill>
                <a:latin typeface="Times New Roman"/>
                <a:cs typeface="+mn-cs"/>
              </a:rPr>
              <a:t>ngày</a:t>
            </a:r>
            <a:r>
              <a:rPr lang="en-US" sz="60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endParaRPr lang="en-US" sz="60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4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81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4800" b="1">
                <a:solidFill>
                  <a:srgbClr val="FF0000"/>
                </a:solidFill>
                <a:latin typeface="Times New Roman"/>
                <a:cs typeface="+mn-cs"/>
              </a:rPr>
              <a:t>ÐK:</a:t>
            </a:r>
            <a:r>
              <a:rPr lang="vi-VN" sz="4800">
                <a:solidFill>
                  <a:prstClr val="black"/>
                </a:solidFill>
                <a:latin typeface="Times New Roman"/>
                <a:cs typeface="+mn-cs"/>
              </a:rPr>
              <a:t> Ðồng là đồng cỏ tươi, Chúa chăn cho tôi nghỉ ngơi, suối ngọt cỏ non xanh rì, tôi nay còn thiếu thốn chi, vui thay mà cũng phúc thay</a:t>
            </a:r>
            <a:r>
              <a:rPr lang="vi-VN" sz="480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r>
              <a:rPr lang="vi-VN" sz="4800">
                <a:solidFill>
                  <a:prstClr val="black"/>
                </a:solidFill>
                <a:latin typeface="Times New Roman"/>
                <a:cs typeface="+mn-cs"/>
              </a:rPr>
              <a:t> Vui thay là đồng cỏ tươi, Chúa chăn đã đem tôi vô nghỉ ngơi</a:t>
            </a:r>
            <a:endParaRPr lang="en-US" sz="480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06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7150"/>
            <a:ext cx="883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6600" b="1" dirty="0">
                <a:solidFill>
                  <a:srgbClr val="FF0000"/>
                </a:solidFill>
                <a:latin typeface="Times New Roman"/>
                <a:cs typeface="+mn-cs"/>
              </a:rPr>
              <a:t>2.</a:t>
            </a:r>
            <a:r>
              <a:rPr lang="vi-VN" sz="6600" dirty="0">
                <a:solidFill>
                  <a:prstClr val="black"/>
                </a:solidFill>
                <a:latin typeface="Times New Roman"/>
                <a:cs typeface="+mn-cs"/>
              </a:rPr>
              <a:t> Tôi an tâm vững trí, dẫu qua nơi âm u hãi hùng, lòng tin tưởng tuyệt đối, thấy côn trượng Chúa là </a:t>
            </a:r>
            <a:r>
              <a:rPr lang="vi-VN" sz="6600" dirty="0" smtClean="0">
                <a:solidFill>
                  <a:prstClr val="black"/>
                </a:solidFill>
                <a:latin typeface="Times New Roman"/>
                <a:cs typeface="+mn-cs"/>
              </a:rPr>
              <a:t>mừng</a:t>
            </a:r>
            <a:r>
              <a:rPr lang="en-US" sz="66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endParaRPr lang="en-US" sz="66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19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81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4800" b="1">
                <a:solidFill>
                  <a:srgbClr val="FF0000"/>
                </a:solidFill>
                <a:latin typeface="Times New Roman"/>
                <a:cs typeface="+mn-cs"/>
              </a:rPr>
              <a:t>ÐK:</a:t>
            </a:r>
            <a:r>
              <a:rPr lang="vi-VN" sz="4800">
                <a:solidFill>
                  <a:prstClr val="black"/>
                </a:solidFill>
                <a:latin typeface="Times New Roman"/>
                <a:cs typeface="+mn-cs"/>
              </a:rPr>
              <a:t> Ðồng là đồng cỏ tươi, Chúa chăn cho tôi nghỉ ngơi, suối ngọt cỏ non xanh rì, tôi nay còn thiếu thốn chi, vui thay mà cũng phúc thay</a:t>
            </a:r>
            <a:r>
              <a:rPr lang="vi-VN" sz="480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r>
              <a:rPr lang="vi-VN" sz="4800">
                <a:solidFill>
                  <a:prstClr val="black"/>
                </a:solidFill>
                <a:latin typeface="Times New Roman"/>
                <a:cs typeface="+mn-cs"/>
              </a:rPr>
              <a:t> Vui thay là đồng cỏ tươi, Chúa chăn đã đem tôi vô nghỉ ngơi</a:t>
            </a:r>
            <a:endParaRPr lang="en-US" sz="480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787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6600" b="1" dirty="0">
                <a:solidFill>
                  <a:srgbClr val="FF0000"/>
                </a:solidFill>
                <a:latin typeface="Times New Roman"/>
                <a:cs typeface="+mn-cs"/>
              </a:rPr>
              <a:t>3.</a:t>
            </a:r>
            <a:r>
              <a:rPr lang="vi-VN" sz="6600" dirty="0">
                <a:solidFill>
                  <a:prstClr val="black"/>
                </a:solidFill>
                <a:latin typeface="Times New Roman"/>
                <a:cs typeface="+mn-cs"/>
              </a:rPr>
              <a:t> Mâm cao lương đã sẵn, chén rượu bồ đào đây vơi đầy, để tôi lấy lại sức, Chúa đưa về suối đời </a:t>
            </a:r>
            <a:r>
              <a:rPr lang="vi-VN" sz="6600" dirty="0" smtClean="0">
                <a:solidFill>
                  <a:prstClr val="black"/>
                </a:solidFill>
                <a:latin typeface="Times New Roman"/>
                <a:cs typeface="+mn-cs"/>
              </a:rPr>
              <a:t>đời</a:t>
            </a:r>
            <a:r>
              <a:rPr lang="en-US" sz="66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endParaRPr lang="en-US" sz="66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9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81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4800" b="1">
                <a:solidFill>
                  <a:srgbClr val="FF0000"/>
                </a:solidFill>
                <a:latin typeface="Times New Roman"/>
                <a:cs typeface="+mn-cs"/>
              </a:rPr>
              <a:t>ÐK:</a:t>
            </a:r>
            <a:r>
              <a:rPr lang="vi-VN" sz="4800">
                <a:solidFill>
                  <a:prstClr val="black"/>
                </a:solidFill>
                <a:latin typeface="Times New Roman"/>
                <a:cs typeface="+mn-cs"/>
              </a:rPr>
              <a:t> Ðồng là đồng cỏ tươi, Chúa chăn cho tôi nghỉ ngơi, suối ngọt cỏ non xanh rì, tôi nay còn thiếu thốn chi, vui thay mà cũng phúc thay</a:t>
            </a:r>
            <a:r>
              <a:rPr lang="vi-VN" sz="480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r>
              <a:rPr lang="vi-VN" sz="4800">
                <a:solidFill>
                  <a:prstClr val="black"/>
                </a:solidFill>
                <a:latin typeface="Times New Roman"/>
                <a:cs typeface="+mn-cs"/>
              </a:rPr>
              <a:t> Vui thay là đồng cỏ tươi, Chúa chăn đã đem tôi vô nghỉ ngơi</a:t>
            </a:r>
            <a:endParaRPr lang="en-US" sz="480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173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6600" b="1" dirty="0">
                <a:solidFill>
                  <a:srgbClr val="FF0000"/>
                </a:solidFill>
                <a:latin typeface="Times New Roman"/>
                <a:cs typeface="+mn-cs"/>
              </a:rPr>
              <a:t>4. </a:t>
            </a:r>
            <a:r>
              <a:rPr lang="vi-VN" sz="6600" dirty="0">
                <a:solidFill>
                  <a:prstClr val="black"/>
                </a:solidFill>
                <a:latin typeface="Times New Roman"/>
                <a:cs typeface="+mn-cs"/>
              </a:rPr>
              <a:t>Tôi nên con sự sáng, trái hoa sinh sôi hơn sao trời, tình thương Chúa ở với tôi, có chi đẹp hơn </a:t>
            </a:r>
            <a:r>
              <a:rPr lang="vi-VN" sz="6600" dirty="0" smtClean="0">
                <a:solidFill>
                  <a:prstClr val="black"/>
                </a:solidFill>
                <a:latin typeface="Times New Roman"/>
                <a:cs typeface="+mn-cs"/>
              </a:rPr>
              <a:t>đời</a:t>
            </a:r>
            <a:r>
              <a:rPr lang="en-US" sz="66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endParaRPr lang="en-US" sz="66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25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81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cs typeface="+mn-cs"/>
              </a:rPr>
              <a:t>ÐK:</a:t>
            </a:r>
            <a:r>
              <a:rPr lang="vi-VN" sz="4800" dirty="0">
                <a:solidFill>
                  <a:prstClr val="black"/>
                </a:solidFill>
                <a:latin typeface="Times New Roman"/>
                <a:cs typeface="+mn-cs"/>
              </a:rPr>
              <a:t> Ðồng là đồng cỏ tươi, Chúa chăn cho tôi nghỉ ngơi, suối ngọt cỏ non xanh rì, tôi nay còn thiếu thốn chi, vui thay mà cũng phúc thay</a:t>
            </a:r>
            <a:r>
              <a:rPr lang="vi-VN" sz="4800" dirty="0" smtClean="0">
                <a:solidFill>
                  <a:prstClr val="black"/>
                </a:solidFill>
                <a:latin typeface="Times New Roman"/>
                <a:cs typeface="+mn-cs"/>
              </a:rPr>
              <a:t>.</a:t>
            </a:r>
            <a:r>
              <a:rPr lang="vi-VN" sz="4800" dirty="0">
                <a:solidFill>
                  <a:prstClr val="black"/>
                </a:solidFill>
                <a:latin typeface="Times New Roman"/>
                <a:cs typeface="+mn-cs"/>
              </a:rPr>
              <a:t> Vui thay là đồng cỏ tươi, Chúa chăn đã đem tôi vô nghỉ ngơi</a:t>
            </a:r>
            <a:endParaRPr lang="en-US" sz="4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12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575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ĐK: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gài</a:t>
            </a:r>
            <a:r>
              <a:rPr lang="en-US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06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95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55" y="150693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DƯỚI ÁO MẸ TỪ 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St. Minh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76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575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qua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nan.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72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61950"/>
            <a:ext cx="8458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ĐK.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-a!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khuây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46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53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ĐK.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-a!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khuây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0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49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no.Tình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1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23" y="28575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ĐK.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-a!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khuây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47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9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3815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5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575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ĐK: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9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031" y="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575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ĐK: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9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NHẬP LỄ 2</a:t>
            </a:r>
            <a:endParaRPr lang="en-US" sz="6600" b="1" dirty="0">
              <a:solidFill>
                <a:srgbClr val="FFFF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Lm.Aug.Nguyễn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Trinh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767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2861</TotalTime>
  <Words>1177</Words>
  <Application>Microsoft Office PowerPoint</Application>
  <PresentationFormat>On-screen Show (16:9)</PresentationFormat>
  <Paragraphs>66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</vt:lpstr>
      <vt:lpstr>Calibri</vt:lpstr>
      <vt:lpstr>Constantia</vt:lpstr>
      <vt:lpstr>Tahoma</vt:lpstr>
      <vt:lpstr>Times New Roman</vt:lpstr>
      <vt:lpstr>Wingdings 2</vt:lpstr>
      <vt:lpstr>Office Theme</vt:lpstr>
      <vt:lpstr>Flow</vt:lpstr>
      <vt:lpstr>1_Flow</vt:lpstr>
      <vt:lpstr>2_Flow</vt:lpstr>
      <vt:lpstr>3_Flow</vt:lpstr>
      <vt:lpstr>5_Flow</vt:lpstr>
      <vt:lpstr>4_Flow</vt:lpstr>
      <vt:lpstr>6_Flow</vt:lpstr>
      <vt:lpstr>7_Flow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Express Maintenance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544</cp:revision>
  <dcterms:created xsi:type="dcterms:W3CDTF">2015-04-12T06:18:46Z</dcterms:created>
  <dcterms:modified xsi:type="dcterms:W3CDTF">2024-07-15T14:07:40Z</dcterms:modified>
</cp:coreProperties>
</file>