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828" r:id="rId1"/>
    <p:sldMasterId id="2147485852" r:id="rId2"/>
    <p:sldMasterId id="2147485864" r:id="rId3"/>
    <p:sldMasterId id="2147485900" r:id="rId4"/>
    <p:sldMasterId id="2147485912" r:id="rId5"/>
    <p:sldMasterId id="2147485936" r:id="rId6"/>
    <p:sldMasterId id="2147485984" r:id="rId7"/>
  </p:sldMasterIdLst>
  <p:sldIdLst>
    <p:sldId id="679" r:id="rId8"/>
    <p:sldId id="662" r:id="rId9"/>
    <p:sldId id="663" r:id="rId10"/>
    <p:sldId id="664" r:id="rId11"/>
    <p:sldId id="665" r:id="rId12"/>
    <p:sldId id="667" r:id="rId13"/>
    <p:sldId id="666" r:id="rId14"/>
    <p:sldId id="668" r:id="rId15"/>
    <p:sldId id="705" r:id="rId16"/>
    <p:sldId id="706" r:id="rId17"/>
    <p:sldId id="713" r:id="rId18"/>
    <p:sldId id="622" r:id="rId19"/>
    <p:sldId id="714" r:id="rId20"/>
    <p:sldId id="623" r:id="rId21"/>
    <p:sldId id="715" r:id="rId22"/>
    <p:sldId id="669" r:id="rId23"/>
    <p:sldId id="694" r:id="rId24"/>
    <p:sldId id="695" r:id="rId25"/>
    <p:sldId id="696" r:id="rId26"/>
    <p:sldId id="697" r:id="rId27"/>
    <p:sldId id="698" r:id="rId28"/>
    <p:sldId id="699" r:id="rId29"/>
    <p:sldId id="700" r:id="rId30"/>
    <p:sldId id="716" r:id="rId31"/>
    <p:sldId id="652" r:id="rId32"/>
    <p:sldId id="653" r:id="rId33"/>
    <p:sldId id="654" r:id="rId34"/>
    <p:sldId id="659" r:id="rId35"/>
    <p:sldId id="711" r:id="rId36"/>
    <p:sldId id="655" r:id="rId37"/>
    <p:sldId id="712" r:id="rId38"/>
    <p:sldId id="717" r:id="rId39"/>
    <p:sldId id="661" r:id="rId40"/>
    <p:sldId id="633" r:id="rId41"/>
    <p:sldId id="634" r:id="rId42"/>
    <p:sldId id="635" r:id="rId43"/>
    <p:sldId id="701" r:id="rId44"/>
    <p:sldId id="636" r:id="rId45"/>
    <p:sldId id="637" r:id="rId46"/>
    <p:sldId id="702" r:id="rId47"/>
    <p:sldId id="718" r:id="rId48"/>
    <p:sldId id="658" r:id="rId49"/>
    <p:sldId id="642" r:id="rId50"/>
    <p:sldId id="643" r:id="rId51"/>
    <p:sldId id="707" r:id="rId52"/>
    <p:sldId id="644" r:id="rId53"/>
    <p:sldId id="708" r:id="rId54"/>
    <p:sldId id="703" r:id="rId55"/>
    <p:sldId id="709" r:id="rId56"/>
    <p:sldId id="704" r:id="rId57"/>
    <p:sldId id="710" r:id="rId58"/>
    <p:sldId id="719" r:id="rId59"/>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66"/>
    <a:srgbClr val="000099"/>
    <a:srgbClr val="0000FF"/>
    <a:srgbClr val="EAEA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5" autoAdjust="0"/>
    <p:restoredTop sz="94708" autoAdjust="0"/>
  </p:normalViewPr>
  <p:slideViewPr>
    <p:cSldViewPr>
      <p:cViewPr>
        <p:scale>
          <a:sx n="89" d="100"/>
          <a:sy n="89" d="100"/>
        </p:scale>
        <p:origin x="-798" y="-9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61"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slide" Target="slides/slide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4" y="159785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8E09DF9B-C538-4F41-A1CE-B6D0AE8E2F33}"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40578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FDB4334-16C3-45CA-A1DE-320BACD0F466}"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79301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21" y="154783"/>
            <a:ext cx="2057401"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7" y="154783"/>
            <a:ext cx="6019801"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335186DB-5D44-49FA-A587-DDE4BF4664EA}"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52403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820AD84-1F62-45C1-BEB9-1DA212529A3D}" type="datetimeFigureOut">
              <a:rPr lang="en-US" smtClean="0">
                <a:solidFill>
                  <a:srgbClr val="DBF5F9">
                    <a:shade val="90000"/>
                  </a:srgbClr>
                </a:solidFill>
              </a:rPr>
              <a:pPr/>
              <a:t>7/19/2024</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1632EB88-6229-49A5-9529-5F10B4EDB501}"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55699212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11112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DBF5F9">
                    <a:shade val="90000"/>
                  </a:srgbClr>
                </a:solidFill>
              </a:rPr>
              <a:pPr/>
              <a:t>7/19/2024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41197425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353240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514325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79868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147039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9102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F048D34B-A159-46FE-A816-02D00A65EA00}"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49641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4767263"/>
            <a:ext cx="609600" cy="273844"/>
          </a:xfrm>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Tree>
    <p:extLst>
      <p:ext uri="{BB962C8B-B14F-4D97-AF65-F5344CB8AC3E}">
        <p14:creationId xmlns:p14="http://schemas.microsoft.com/office/powerpoint/2010/main" val="2428738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01230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9775183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B6345B-5A7D-477A-A521-D3327AD3F982}" type="datetimeFigureOut">
              <a:rPr lang="en-US" smtClean="0">
                <a:solidFill>
                  <a:srgbClr val="DBF5F9">
                    <a:shade val="90000"/>
                  </a:srgbClr>
                </a:solidFill>
              </a:rPr>
              <a:pPr/>
              <a:t>7/19/2024</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6584746D-DCC6-4AD2-A8A1-3D45CCBAA7A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744476644"/>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1232061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B6345B-5A7D-477A-A521-D3327AD3F982}" type="datetimeFigureOut">
              <a:rPr lang="en-US" smtClean="0">
                <a:solidFill>
                  <a:srgbClr val="DBF5F9">
                    <a:shade val="90000"/>
                  </a:srgbClr>
                </a:solidFill>
              </a:rPr>
              <a:pPr/>
              <a:t>7/19/2024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6584746D-DCC6-4AD2-A8A1-3D45CCBAA7A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684159109"/>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1911052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7611028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7133815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6683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6"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6"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EF8F95EB-E541-42AC-8621-4AA33BE35BCA}"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130322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5641035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4767263"/>
            <a:ext cx="609600" cy="273844"/>
          </a:xfrm>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Tree>
    <p:extLst>
      <p:ext uri="{BB962C8B-B14F-4D97-AF65-F5344CB8AC3E}">
        <p14:creationId xmlns:p14="http://schemas.microsoft.com/office/powerpoint/2010/main" val="15917501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5124288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1258374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820AD84-1F62-45C1-BEB9-1DA212529A3D}" type="datetimeFigureOut">
              <a:rPr lang="en-US" smtClean="0">
                <a:solidFill>
                  <a:srgbClr val="DBF5F9">
                    <a:shade val="90000"/>
                  </a:srgbClr>
                </a:solidFill>
              </a:rPr>
              <a:pPr/>
              <a:t>7/19/2024</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1632EB88-6229-49A5-9529-5F10B4EDB501}"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2326905724"/>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7659700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DBF5F9">
                    <a:shade val="90000"/>
                  </a:srgbClr>
                </a:solidFill>
              </a:rPr>
              <a:pPr/>
              <a:t>7/19/2024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1554698911"/>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0657449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612192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50620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13" y="900115"/>
            <a:ext cx="4038601"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27" y="900115"/>
            <a:ext cx="4038601"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B2E0A5EC-2E14-410D-A295-21A268C7FB96}"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288549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8627833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75492508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4767263"/>
            <a:ext cx="609600" cy="273844"/>
          </a:xfrm>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Tree>
    <p:extLst>
      <p:ext uri="{BB962C8B-B14F-4D97-AF65-F5344CB8AC3E}">
        <p14:creationId xmlns:p14="http://schemas.microsoft.com/office/powerpoint/2010/main" val="322775810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58349361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4967561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0B6345B-5A7D-477A-A521-D3327AD3F982}" type="datetimeFigureOut">
              <a:rPr lang="en-US" smtClean="0">
                <a:solidFill>
                  <a:srgbClr val="DBF5F9">
                    <a:shade val="90000"/>
                  </a:srgbClr>
                </a:solidFill>
              </a:rPr>
              <a:pPr/>
              <a:t>7/19/2024</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6584746D-DCC6-4AD2-A8A1-3D45CCBAA7A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1483025095"/>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362932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B6345B-5A7D-477A-A521-D3327AD3F982}" type="datetimeFigureOut">
              <a:rPr lang="en-US" smtClean="0">
                <a:solidFill>
                  <a:srgbClr val="DBF5F9">
                    <a:shade val="90000"/>
                  </a:srgbClr>
                </a:solidFill>
              </a:rPr>
              <a:pPr/>
              <a:t>7/19/2024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6584746D-DCC6-4AD2-A8A1-3D45CCBAA7A6}"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4011463013"/>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5452370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980884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1" y="1151335"/>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1" y="1631156"/>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endParaRPr lang="en-US" dirty="0">
              <a:solidFill>
                <a:srgbClr val="000000"/>
              </a:solidFill>
            </a:endParaRPr>
          </a:p>
        </p:txBody>
      </p:sp>
      <p:sp>
        <p:nvSpPr>
          <p:cNvPr id="9" name="Slide Number Placeholder 8"/>
          <p:cNvSpPr>
            <a:spLocks noGrp="1"/>
          </p:cNvSpPr>
          <p:nvPr>
            <p:ph type="sldNum" sz="quarter" idx="12"/>
          </p:nvPr>
        </p:nvSpPr>
        <p:spPr/>
        <p:txBody>
          <a:bodyPr/>
          <a:lstStyle/>
          <a:p>
            <a:pPr>
              <a:defRPr/>
            </a:pPr>
            <a:fld id="{68C0EB54-442F-4137-8BD8-817272C36A7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0054492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89228042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2938575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0966319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4767263"/>
            <a:ext cx="609600" cy="273844"/>
          </a:xfrm>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Tree>
    <p:extLst>
      <p:ext uri="{BB962C8B-B14F-4D97-AF65-F5344CB8AC3E}">
        <p14:creationId xmlns:p14="http://schemas.microsoft.com/office/powerpoint/2010/main" val="17451783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3138196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B6345B-5A7D-477A-A521-D3327AD3F982}"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6584746D-DCC6-4AD2-A8A1-3D45CCBAA7A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5283117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820AD84-1F62-45C1-BEB9-1DA212529A3D}" type="datetimeFigureOut">
              <a:rPr lang="en-US" smtClean="0">
                <a:solidFill>
                  <a:srgbClr val="DBF5F9">
                    <a:shade val="90000"/>
                  </a:srgbClr>
                </a:solidFill>
              </a:rPr>
              <a:pPr/>
              <a:t>7/19/2024</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1632EB88-6229-49A5-9529-5F10B4EDB501}"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1890316756"/>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2046699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DBF5F9">
                    <a:shade val="90000"/>
                  </a:srgbClr>
                </a:solidFill>
              </a:rPr>
              <a:pPr/>
              <a:t>7/19/2024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1796608172"/>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215154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C69A9EE5-BBAF-4324-B185-494D8E6C10B2}"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4736480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36143058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06561937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3923753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12518721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4767263"/>
            <a:ext cx="609600" cy="273844"/>
          </a:xfrm>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Tree>
    <p:extLst>
      <p:ext uri="{BB962C8B-B14F-4D97-AF65-F5344CB8AC3E}">
        <p14:creationId xmlns:p14="http://schemas.microsoft.com/office/powerpoint/2010/main" val="3111644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25623337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20AD84-1F62-45C1-BEB9-1DA212529A3D}"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1632EB88-6229-49A5-9529-5F10B4EDB501}"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87310949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C2C7995-953E-4FB6-BE40-CAEA71669C44}" type="datetimeFigureOut">
              <a:rPr lang="en-US" smtClean="0">
                <a:solidFill>
                  <a:srgbClr val="DBF5F9">
                    <a:shade val="90000"/>
                  </a:srgbClr>
                </a:solidFill>
              </a:rPr>
              <a:pPr/>
              <a:t>7/19/2024</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A2A38F5D-3183-4442-BE29-9A3FAB6362FA}"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643202975"/>
      </p:ext>
    </p:extLst>
  </p:cSld>
  <p:clrMapOvr>
    <a:overrideClrMapping bg1="dk1" tx1="lt1" bg2="dk2" tx2="lt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68158512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C2C7995-953E-4FB6-BE40-CAEA71669C44}" type="datetimeFigureOut">
              <a:rPr lang="en-US" smtClean="0">
                <a:solidFill>
                  <a:srgbClr val="DBF5F9">
                    <a:shade val="90000"/>
                  </a:srgbClr>
                </a:solidFill>
              </a:rPr>
              <a:pPr/>
              <a:t>7/19/2024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A2A38F5D-3183-4442-BE29-9A3FAB6362FA}" type="slidenum">
              <a:rPr lang="en-US" smtClean="0">
                <a:solidFill>
                  <a:srgbClr val="DBF5F9">
                    <a:shade val="90000"/>
                  </a:srgbClr>
                </a:solidFill>
              </a:rPr>
              <a:pPr/>
              <a:t>‹#›</a:t>
            </a:fld>
            <a:endParaRPr lang="en-US">
              <a:solidFill>
                <a:srgbClr val="DBF5F9">
                  <a:shade val="90000"/>
                </a:srgbClr>
              </a:solidFill>
            </a:endParaRPr>
          </a:p>
        </p:txBody>
      </p:sp>
    </p:spTree>
    <p:extLst>
      <p:ext uri="{BB962C8B-B14F-4D97-AF65-F5344CB8AC3E}">
        <p14:creationId xmlns:p14="http://schemas.microsoft.com/office/powerpoint/2010/main" val="3860680627"/>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fld id="{1E5C841B-E7DE-4FF4-9087-6EB08524D588}"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0360696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64705418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62309599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12742876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85680209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24611109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4767263"/>
            <a:ext cx="609600" cy="273844"/>
          </a:xfrm>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Tree>
    <p:extLst>
      <p:ext uri="{BB962C8B-B14F-4D97-AF65-F5344CB8AC3E}">
        <p14:creationId xmlns:p14="http://schemas.microsoft.com/office/powerpoint/2010/main" val="16649559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6004949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C2C7995-953E-4FB6-BE40-CAEA71669C44}" type="datetimeFigureOut">
              <a:rPr lang="en-US" smtClean="0">
                <a:solidFill>
                  <a:srgbClr val="04617B">
                    <a:shade val="90000"/>
                  </a:srgbClr>
                </a:solidFill>
              </a:rPr>
              <a:pPr/>
              <a:t>7/19/2024</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A2A38F5D-3183-4442-BE29-9A3FAB6362FA}"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097128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70" y="204830"/>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C2B6A222-3705-45CB-881C-CF5AE6159A87}"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4254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4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9C189E8C-4978-4FE5-9BBA-B6F60FF094A6}"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85647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solidFill>
                <a:prstClr val="black">
                  <a:tint val="75000"/>
                </a:prstClr>
              </a:solidFill>
            </a:endParaRPr>
          </a:p>
        </p:txBody>
      </p:sp>
      <p:sp>
        <p:nvSpPr>
          <p:cNvPr id="5" name="Footer Placeholder 4"/>
          <p:cNvSpPr>
            <a:spLocks noGrp="1"/>
          </p:cNvSpPr>
          <p:nvPr>
            <p:ph type="ftr" sz="quarter" idx="3"/>
          </p:nvPr>
        </p:nvSpPr>
        <p:spPr>
          <a:xfrm>
            <a:off x="3124204"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3C5AC0E-4DDB-4171-B0A7-D8569358348A}"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02910096"/>
      </p:ext>
    </p:extLst>
  </p:cSld>
  <p:clrMap bg1="lt1" tx1="dk1" bg2="lt2" tx2="dk2" accent1="accent1" accent2="accent2" accent3="accent3" accent4="accent4" accent5="accent5" accent6="accent6" hlink="hlink" folHlink="folHlink"/>
  <p:sldLayoutIdLst>
    <p:sldLayoutId id="2147485829" r:id="rId1"/>
    <p:sldLayoutId id="2147485830" r:id="rId2"/>
    <p:sldLayoutId id="2147485831" r:id="rId3"/>
    <p:sldLayoutId id="2147485832" r:id="rId4"/>
    <p:sldLayoutId id="2147485833" r:id="rId5"/>
    <p:sldLayoutId id="2147485834" r:id="rId6"/>
    <p:sldLayoutId id="2147485835" r:id="rId7"/>
    <p:sldLayoutId id="2147485836" r:id="rId8"/>
    <p:sldLayoutId id="2147485837" r:id="rId9"/>
    <p:sldLayoutId id="2147485838" r:id="rId10"/>
    <p:sldLayoutId id="2147485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A820AD84-1F62-45C1-BEB9-1DA212529A3D}" type="datetimeFigureOut">
              <a:rPr lang="en-US" smtClean="0">
                <a:solidFill>
                  <a:srgbClr val="04617B">
                    <a:shade val="90000"/>
                  </a:srgbClr>
                </a:solidFill>
                <a:latin typeface="Constantia"/>
                <a:cs typeface="+mn-cs"/>
              </a:rPr>
              <a:pPr fontAlgn="auto">
                <a:spcBef>
                  <a:spcPts val="0"/>
                </a:spcBef>
                <a:spcAft>
                  <a:spcPts val="0"/>
                </a:spcAft>
              </a:pPr>
              <a:t>7/19/2024</a:t>
            </a:fld>
            <a:endParaRPr lang="en-US">
              <a:solidFill>
                <a:srgbClr val="04617B">
                  <a:shade val="90000"/>
                </a:srgbClr>
              </a:solidFill>
              <a:latin typeface="Constantia"/>
              <a:cs typeface="+mn-cs"/>
            </a:endParaRPr>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cs typeface="+mn-cs"/>
            </a:endParaRPr>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1632EB88-6229-49A5-9529-5F10B4EDB501}" type="slidenum">
              <a:rPr lang="en-US" smtClean="0">
                <a:solidFill>
                  <a:srgbClr val="04617B">
                    <a:shade val="90000"/>
                  </a:srgbClr>
                </a:solidFill>
                <a:latin typeface="Constantia"/>
                <a:cs typeface="+mn-cs"/>
              </a:rPr>
              <a:pPr fontAlgn="auto">
                <a:spcBef>
                  <a:spcPts val="0"/>
                </a:spcBef>
                <a:spcAft>
                  <a:spcPts val="0"/>
                </a:spcAft>
              </a:pPr>
              <a:t>‹#›</a:t>
            </a:fld>
            <a:endParaRPr lang="en-US">
              <a:solidFill>
                <a:srgbClr val="04617B">
                  <a:shade val="90000"/>
                </a:srgbClr>
              </a:solidFill>
              <a:latin typeface="Constantia"/>
              <a:cs typeface="+mn-cs"/>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grpSp>
    </p:spTree>
    <p:extLst>
      <p:ext uri="{BB962C8B-B14F-4D97-AF65-F5344CB8AC3E}">
        <p14:creationId xmlns:p14="http://schemas.microsoft.com/office/powerpoint/2010/main" val="2205394816"/>
      </p:ext>
    </p:extLst>
  </p:cSld>
  <p:clrMap bg1="lt1" tx1="dk1" bg2="lt2" tx2="dk2" accent1="accent1" accent2="accent2" accent3="accent3" accent4="accent4" accent5="accent5" accent6="accent6" hlink="hlink" folHlink="folHlink"/>
  <p:sldLayoutIdLst>
    <p:sldLayoutId id="2147485853" r:id="rId1"/>
    <p:sldLayoutId id="2147485854" r:id="rId2"/>
    <p:sldLayoutId id="2147485855" r:id="rId3"/>
    <p:sldLayoutId id="2147485856" r:id="rId4"/>
    <p:sldLayoutId id="2147485857" r:id="rId5"/>
    <p:sldLayoutId id="2147485858" r:id="rId6"/>
    <p:sldLayoutId id="2147485859" r:id="rId7"/>
    <p:sldLayoutId id="2147485860" r:id="rId8"/>
    <p:sldLayoutId id="2147485861" r:id="rId9"/>
    <p:sldLayoutId id="2147485862" r:id="rId10"/>
    <p:sldLayoutId id="2147485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B0B6345B-5A7D-477A-A521-D3327AD3F982}" type="datetimeFigureOut">
              <a:rPr lang="en-US" smtClean="0">
                <a:solidFill>
                  <a:srgbClr val="04617B">
                    <a:shade val="90000"/>
                  </a:srgbClr>
                </a:solidFill>
                <a:latin typeface="Constantia"/>
                <a:cs typeface="+mn-cs"/>
              </a:rPr>
              <a:pPr fontAlgn="auto">
                <a:spcBef>
                  <a:spcPts val="0"/>
                </a:spcBef>
                <a:spcAft>
                  <a:spcPts val="0"/>
                </a:spcAft>
              </a:pPr>
              <a:t>7/19/2024</a:t>
            </a:fld>
            <a:endParaRPr lang="en-US">
              <a:solidFill>
                <a:srgbClr val="04617B">
                  <a:shade val="90000"/>
                </a:srgbClr>
              </a:solidFill>
              <a:latin typeface="Constantia"/>
              <a:cs typeface="+mn-cs"/>
            </a:endParaRPr>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cs typeface="+mn-cs"/>
            </a:endParaRPr>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6584746D-DCC6-4AD2-A8A1-3D45CCBAA7A6}" type="slidenum">
              <a:rPr lang="en-US" smtClean="0">
                <a:solidFill>
                  <a:srgbClr val="04617B">
                    <a:shade val="90000"/>
                  </a:srgbClr>
                </a:solidFill>
                <a:latin typeface="Constantia"/>
                <a:cs typeface="+mn-cs"/>
              </a:rPr>
              <a:pPr fontAlgn="auto">
                <a:spcBef>
                  <a:spcPts val="0"/>
                </a:spcBef>
                <a:spcAft>
                  <a:spcPts val="0"/>
                </a:spcAft>
              </a:pPr>
              <a:t>‹#›</a:t>
            </a:fld>
            <a:endParaRPr lang="en-US">
              <a:solidFill>
                <a:srgbClr val="04617B">
                  <a:shade val="90000"/>
                </a:srgbClr>
              </a:solidFill>
              <a:latin typeface="Constantia"/>
              <a:cs typeface="+mn-cs"/>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grpSp>
    </p:spTree>
    <p:extLst>
      <p:ext uri="{BB962C8B-B14F-4D97-AF65-F5344CB8AC3E}">
        <p14:creationId xmlns:p14="http://schemas.microsoft.com/office/powerpoint/2010/main" val="3012468903"/>
      </p:ext>
    </p:extLst>
  </p:cSld>
  <p:clrMap bg1="lt1" tx1="dk1" bg2="lt2" tx2="dk2" accent1="accent1" accent2="accent2" accent3="accent3" accent4="accent4" accent5="accent5" accent6="accent6" hlink="hlink" folHlink="folHlink"/>
  <p:sldLayoutIdLst>
    <p:sldLayoutId id="2147485865" r:id="rId1"/>
    <p:sldLayoutId id="2147485866" r:id="rId2"/>
    <p:sldLayoutId id="2147485867" r:id="rId3"/>
    <p:sldLayoutId id="2147485868" r:id="rId4"/>
    <p:sldLayoutId id="2147485869" r:id="rId5"/>
    <p:sldLayoutId id="2147485870" r:id="rId6"/>
    <p:sldLayoutId id="2147485871" r:id="rId7"/>
    <p:sldLayoutId id="2147485872" r:id="rId8"/>
    <p:sldLayoutId id="2147485873" r:id="rId9"/>
    <p:sldLayoutId id="2147485874" r:id="rId10"/>
    <p:sldLayoutId id="21474858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A820AD84-1F62-45C1-BEB9-1DA212529A3D}" type="datetimeFigureOut">
              <a:rPr lang="en-US" smtClean="0">
                <a:solidFill>
                  <a:srgbClr val="04617B">
                    <a:shade val="90000"/>
                  </a:srgbClr>
                </a:solidFill>
                <a:latin typeface="Constantia"/>
              </a:rPr>
              <a:pPr fontAlgn="auto">
                <a:spcBef>
                  <a:spcPts val="0"/>
                </a:spcBef>
                <a:spcAft>
                  <a:spcPts val="0"/>
                </a:spcAft>
              </a:pPr>
              <a:t>7/19/2024</a:t>
            </a:fld>
            <a:endParaRPr lang="en-US">
              <a:solidFill>
                <a:srgbClr val="04617B">
                  <a:shade val="90000"/>
                </a:srgbClr>
              </a:solidFill>
              <a:latin typeface="Constantia"/>
            </a:endParaRPr>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endParaRPr>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1632EB88-6229-49A5-9529-5F10B4EDB501}" type="slidenum">
              <a:rPr lang="en-US" smtClean="0">
                <a:solidFill>
                  <a:srgbClr val="04617B">
                    <a:shade val="90000"/>
                  </a:srgbClr>
                </a:solidFill>
                <a:latin typeface="Constantia"/>
              </a:rPr>
              <a:pPr fontAlgn="auto">
                <a:spcBef>
                  <a:spcPts val="0"/>
                </a:spcBef>
                <a:spcAft>
                  <a:spcPts val="0"/>
                </a:spcAft>
              </a:pPr>
              <a:t>‹#›</a:t>
            </a:fld>
            <a:endParaRPr lang="en-US">
              <a:solidFill>
                <a:srgbClr val="04617B">
                  <a:shade val="90000"/>
                </a:srgbClr>
              </a:solidFill>
              <a:latin typeface="Constantia"/>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grpSp>
    </p:spTree>
    <p:extLst>
      <p:ext uri="{BB962C8B-B14F-4D97-AF65-F5344CB8AC3E}">
        <p14:creationId xmlns:p14="http://schemas.microsoft.com/office/powerpoint/2010/main" val="1386691627"/>
      </p:ext>
    </p:extLst>
  </p:cSld>
  <p:clrMap bg1="lt1" tx1="dk1" bg2="lt2" tx2="dk2" accent1="accent1" accent2="accent2" accent3="accent3" accent4="accent4" accent5="accent5" accent6="accent6" hlink="hlink" folHlink="folHlink"/>
  <p:sldLayoutIdLst>
    <p:sldLayoutId id="2147485901" r:id="rId1"/>
    <p:sldLayoutId id="2147485902" r:id="rId2"/>
    <p:sldLayoutId id="2147485903" r:id="rId3"/>
    <p:sldLayoutId id="2147485904" r:id="rId4"/>
    <p:sldLayoutId id="2147485905" r:id="rId5"/>
    <p:sldLayoutId id="2147485906" r:id="rId6"/>
    <p:sldLayoutId id="2147485907" r:id="rId7"/>
    <p:sldLayoutId id="2147485908" r:id="rId8"/>
    <p:sldLayoutId id="2147485909" r:id="rId9"/>
    <p:sldLayoutId id="2147485910" r:id="rId10"/>
    <p:sldLayoutId id="214748591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B0B6345B-5A7D-477A-A521-D3327AD3F982}" type="datetimeFigureOut">
              <a:rPr lang="en-US" smtClean="0">
                <a:solidFill>
                  <a:srgbClr val="04617B">
                    <a:shade val="90000"/>
                  </a:srgbClr>
                </a:solidFill>
                <a:latin typeface="Constantia"/>
              </a:rPr>
              <a:pPr fontAlgn="auto">
                <a:spcBef>
                  <a:spcPts val="0"/>
                </a:spcBef>
                <a:spcAft>
                  <a:spcPts val="0"/>
                </a:spcAft>
              </a:pPr>
              <a:t>7/19/2024</a:t>
            </a:fld>
            <a:endParaRPr lang="en-US">
              <a:solidFill>
                <a:srgbClr val="04617B">
                  <a:shade val="90000"/>
                </a:srgbClr>
              </a:solidFill>
              <a:latin typeface="Constantia"/>
            </a:endParaRPr>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endParaRPr>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6584746D-DCC6-4AD2-A8A1-3D45CCBAA7A6}" type="slidenum">
              <a:rPr lang="en-US" smtClean="0">
                <a:solidFill>
                  <a:srgbClr val="04617B">
                    <a:shade val="90000"/>
                  </a:srgbClr>
                </a:solidFill>
                <a:latin typeface="Constantia"/>
              </a:rPr>
              <a:pPr fontAlgn="auto">
                <a:spcBef>
                  <a:spcPts val="0"/>
                </a:spcBef>
                <a:spcAft>
                  <a:spcPts val="0"/>
                </a:spcAft>
              </a:pPr>
              <a:t>‹#›</a:t>
            </a:fld>
            <a:endParaRPr lang="en-US">
              <a:solidFill>
                <a:srgbClr val="04617B">
                  <a:shade val="90000"/>
                </a:srgbClr>
              </a:solidFill>
              <a:latin typeface="Constantia"/>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grpSp>
    </p:spTree>
    <p:extLst>
      <p:ext uri="{BB962C8B-B14F-4D97-AF65-F5344CB8AC3E}">
        <p14:creationId xmlns:p14="http://schemas.microsoft.com/office/powerpoint/2010/main" val="3248384042"/>
      </p:ext>
    </p:extLst>
  </p:cSld>
  <p:clrMap bg1="lt1" tx1="dk1" bg2="lt2" tx2="dk2" accent1="accent1" accent2="accent2" accent3="accent3" accent4="accent4" accent5="accent5" accent6="accent6" hlink="hlink" folHlink="folHlink"/>
  <p:sldLayoutIdLst>
    <p:sldLayoutId id="2147485913" r:id="rId1"/>
    <p:sldLayoutId id="2147485914" r:id="rId2"/>
    <p:sldLayoutId id="2147485915" r:id="rId3"/>
    <p:sldLayoutId id="2147485916" r:id="rId4"/>
    <p:sldLayoutId id="2147485917" r:id="rId5"/>
    <p:sldLayoutId id="2147485918" r:id="rId6"/>
    <p:sldLayoutId id="2147485919" r:id="rId7"/>
    <p:sldLayoutId id="2147485920" r:id="rId8"/>
    <p:sldLayoutId id="2147485921" r:id="rId9"/>
    <p:sldLayoutId id="2147485922" r:id="rId10"/>
    <p:sldLayoutId id="214748592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A820AD84-1F62-45C1-BEB9-1DA212529A3D}" type="datetimeFigureOut">
              <a:rPr lang="en-US" smtClean="0">
                <a:solidFill>
                  <a:srgbClr val="04617B">
                    <a:shade val="90000"/>
                  </a:srgbClr>
                </a:solidFill>
                <a:latin typeface="Constantia"/>
              </a:rPr>
              <a:pPr fontAlgn="auto">
                <a:spcBef>
                  <a:spcPts val="0"/>
                </a:spcBef>
                <a:spcAft>
                  <a:spcPts val="0"/>
                </a:spcAft>
              </a:pPr>
              <a:t>7/19/2024</a:t>
            </a:fld>
            <a:endParaRPr lang="en-US">
              <a:solidFill>
                <a:srgbClr val="04617B">
                  <a:shade val="90000"/>
                </a:srgbClr>
              </a:solidFill>
              <a:latin typeface="Constantia"/>
            </a:endParaRPr>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endParaRPr>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1632EB88-6229-49A5-9529-5F10B4EDB501}" type="slidenum">
              <a:rPr lang="en-US" smtClean="0">
                <a:solidFill>
                  <a:srgbClr val="04617B">
                    <a:shade val="90000"/>
                  </a:srgbClr>
                </a:solidFill>
                <a:latin typeface="Constantia"/>
              </a:rPr>
              <a:pPr fontAlgn="auto">
                <a:spcBef>
                  <a:spcPts val="0"/>
                </a:spcBef>
                <a:spcAft>
                  <a:spcPts val="0"/>
                </a:spcAft>
              </a:pPr>
              <a:t>‹#›</a:t>
            </a:fld>
            <a:endParaRPr lang="en-US">
              <a:solidFill>
                <a:srgbClr val="04617B">
                  <a:shade val="90000"/>
                </a:srgbClr>
              </a:solidFill>
              <a:latin typeface="Constantia"/>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endParaRPr>
            </a:p>
          </p:txBody>
        </p:sp>
      </p:grpSp>
    </p:spTree>
    <p:extLst>
      <p:ext uri="{BB962C8B-B14F-4D97-AF65-F5344CB8AC3E}">
        <p14:creationId xmlns:p14="http://schemas.microsoft.com/office/powerpoint/2010/main" val="3790180824"/>
      </p:ext>
    </p:extLst>
  </p:cSld>
  <p:clrMap bg1="lt1" tx1="dk1" bg2="lt2" tx2="dk2" accent1="accent1" accent2="accent2" accent3="accent3" accent4="accent4" accent5="accent5" accent6="accent6" hlink="hlink" folHlink="folHlink"/>
  <p:sldLayoutIdLst>
    <p:sldLayoutId id="2147485937" r:id="rId1"/>
    <p:sldLayoutId id="2147485938" r:id="rId2"/>
    <p:sldLayoutId id="2147485939" r:id="rId3"/>
    <p:sldLayoutId id="2147485940" r:id="rId4"/>
    <p:sldLayoutId id="2147485941" r:id="rId5"/>
    <p:sldLayoutId id="2147485942" r:id="rId6"/>
    <p:sldLayoutId id="2147485943" r:id="rId7"/>
    <p:sldLayoutId id="2147485944" r:id="rId8"/>
    <p:sldLayoutId id="2147485945" r:id="rId9"/>
    <p:sldLayoutId id="2147485946" r:id="rId10"/>
    <p:sldLayoutId id="214748594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7C2C7995-953E-4FB6-BE40-CAEA71669C44}" type="datetimeFigureOut">
              <a:rPr lang="en-US" smtClean="0">
                <a:solidFill>
                  <a:srgbClr val="04617B">
                    <a:shade val="90000"/>
                  </a:srgbClr>
                </a:solidFill>
                <a:latin typeface="Constantia"/>
                <a:cs typeface="+mn-cs"/>
              </a:rPr>
              <a:pPr fontAlgn="auto">
                <a:spcBef>
                  <a:spcPts val="0"/>
                </a:spcBef>
                <a:spcAft>
                  <a:spcPts val="0"/>
                </a:spcAft>
              </a:pPr>
              <a:t>7/19/2024</a:t>
            </a:fld>
            <a:endParaRPr lang="en-US">
              <a:solidFill>
                <a:srgbClr val="04617B">
                  <a:shade val="90000"/>
                </a:srgbClr>
              </a:solidFill>
              <a:latin typeface="Constantia"/>
              <a:cs typeface="+mn-cs"/>
            </a:endParaRPr>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cs typeface="+mn-cs"/>
            </a:endParaRPr>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A2A38F5D-3183-4442-BE29-9A3FAB6362FA}" type="slidenum">
              <a:rPr lang="en-US" smtClean="0">
                <a:solidFill>
                  <a:srgbClr val="04617B">
                    <a:shade val="90000"/>
                  </a:srgbClr>
                </a:solidFill>
                <a:latin typeface="Constantia"/>
                <a:cs typeface="+mn-cs"/>
              </a:rPr>
              <a:pPr fontAlgn="auto">
                <a:spcBef>
                  <a:spcPts val="0"/>
                </a:spcBef>
                <a:spcAft>
                  <a:spcPts val="0"/>
                </a:spcAft>
              </a:pPr>
              <a:t>‹#›</a:t>
            </a:fld>
            <a:endParaRPr lang="en-US">
              <a:solidFill>
                <a:srgbClr val="04617B">
                  <a:shade val="90000"/>
                </a:srgbClr>
              </a:solidFill>
              <a:latin typeface="Constantia"/>
              <a:cs typeface="+mn-cs"/>
            </a:endParaRPr>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grpSp>
    </p:spTree>
    <p:extLst>
      <p:ext uri="{BB962C8B-B14F-4D97-AF65-F5344CB8AC3E}">
        <p14:creationId xmlns:p14="http://schemas.microsoft.com/office/powerpoint/2010/main" val="1804157122"/>
      </p:ext>
    </p:extLst>
  </p:cSld>
  <p:clrMap bg1="lt1" tx1="dk1" bg2="lt2" tx2="dk2" accent1="accent1" accent2="accent2" accent3="accent3" accent4="accent4" accent5="accent5" accent6="accent6" hlink="hlink" folHlink="folHlink"/>
  <p:sldLayoutIdLst>
    <p:sldLayoutId id="2147485985" r:id="rId1"/>
    <p:sldLayoutId id="2147485986" r:id="rId2"/>
    <p:sldLayoutId id="2147485987" r:id="rId3"/>
    <p:sldLayoutId id="2147485988" r:id="rId4"/>
    <p:sldLayoutId id="2147485989" r:id="rId5"/>
    <p:sldLayoutId id="2147485990" r:id="rId6"/>
    <p:sldLayoutId id="2147485991" r:id="rId7"/>
    <p:sldLayoutId id="2147485992" r:id="rId8"/>
    <p:sldLayoutId id="2147485993" r:id="rId9"/>
    <p:sldLayoutId id="2147485994" r:id="rId10"/>
    <p:sldLayoutId id="21474859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51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875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61950"/>
            <a:ext cx="8991600" cy="4154984"/>
          </a:xfrm>
          <a:prstGeom prst="rect">
            <a:avLst/>
          </a:prstGeom>
        </p:spPr>
        <p:txBody>
          <a:bodyPr wrap="square">
            <a:spAutoFit/>
          </a:bodyPr>
          <a:lstStyle/>
          <a:p>
            <a:pPr algn="just" fontAlgn="auto">
              <a:spcBef>
                <a:spcPts val="0"/>
              </a:spcBef>
              <a:spcAft>
                <a:spcPts val="0"/>
              </a:spcAft>
            </a:pPr>
            <a:r>
              <a:rPr lang="fr-FR" sz="6600" dirty="0" err="1">
                <a:solidFill>
                  <a:prstClr val="black"/>
                </a:solidFill>
                <a:latin typeface="Times New Roman" pitchFamily="18" charset="0"/>
                <a:cs typeface="Times New Roman" pitchFamily="18" charset="0"/>
              </a:rPr>
              <a:t>Khắp</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thế</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giới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muôn</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người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khắp</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trái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đất</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muôn</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loài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Hãy</a:t>
            </a:r>
            <a:r>
              <a:rPr lang="fr-FR" sz="6600" dirty="0">
                <a:solidFill>
                  <a:prstClr val="black"/>
                </a:solidFill>
                <a:latin typeface="Times New Roman" pitchFamily="18" charset="0"/>
                <a:cs typeface="Times New Roman" pitchFamily="18" charset="0"/>
              </a:rPr>
              <a:t> ca </a:t>
            </a:r>
            <a:r>
              <a:rPr lang="fr-FR" sz="6600" dirty="0" err="1">
                <a:solidFill>
                  <a:prstClr val="black"/>
                </a:solidFill>
                <a:latin typeface="Times New Roman" pitchFamily="18" charset="0"/>
                <a:cs typeface="Times New Roman" pitchFamily="18" charset="0"/>
              </a:rPr>
              <a:t>ngợi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tình</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Ngài</a:t>
            </a:r>
            <a:r>
              <a:rPr lang="fr-FR" sz="6600" dirty="0">
                <a:solidFill>
                  <a:prstClr val="black"/>
                </a:solidFill>
                <a:latin typeface="Times New Roman" pitchFamily="18" charset="0"/>
                <a:cs typeface="Times New Roman" pitchFamily="18" charset="0"/>
              </a:rPr>
              <a:t> chan </a:t>
            </a:r>
            <a:r>
              <a:rPr lang="fr-FR" sz="6600" dirty="0" err="1">
                <a:solidFill>
                  <a:prstClr val="black"/>
                </a:solidFill>
                <a:latin typeface="Times New Roman" pitchFamily="18" charset="0"/>
                <a:cs typeface="Times New Roman" pitchFamily="18" charset="0"/>
              </a:rPr>
              <a:t>hòa</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ngàn</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nơi</a:t>
            </a:r>
            <a:r>
              <a:rPr lang="fr-FR" sz="6600" dirty="0">
                <a:solidFill>
                  <a:prstClr val="black"/>
                </a:solidFill>
                <a:latin typeface="Times New Roman" pitchFamily="18" charset="0"/>
                <a:cs typeface="Times New Roman" pitchFamily="18" charset="0"/>
              </a:rPr>
              <a:t>. </a:t>
            </a:r>
            <a:endParaRPr lang="en-US" sz="6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99844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51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724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abstract_musical_backgrou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9144000" cy="203169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Text Box 7"/>
          <p:cNvSpPr txBox="1">
            <a:spLocks noChangeArrowheads="1"/>
          </p:cNvSpPr>
          <p:nvPr/>
        </p:nvSpPr>
        <p:spPr bwMode="auto">
          <a:xfrm>
            <a:off x="231394" y="1314453"/>
            <a:ext cx="8642350" cy="3139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3" rIns="91426" bIns="45713">
            <a:spAutoFit/>
          </a:bodyPr>
          <a:lstStyle/>
          <a:p>
            <a:pPr algn="just">
              <a:spcBef>
                <a:spcPct val="50000"/>
              </a:spcBef>
              <a:defRPr/>
            </a:pPr>
            <a:r>
              <a:rPr lang="vi-VN" sz="6600" dirty="0">
                <a:latin typeface="+mj-lt"/>
              </a:rPr>
              <a:t>Lạy </a:t>
            </a:r>
            <a:r>
              <a:rPr lang="vi-VN" sz="6600" dirty="0" smtClean="0">
                <a:latin typeface="+mj-lt"/>
              </a:rPr>
              <a:t>Chúa</a:t>
            </a:r>
            <a:r>
              <a:rPr lang="en-US" sz="6600" dirty="0" smtClean="0">
                <a:latin typeface="+mj-lt"/>
              </a:rPr>
              <a:t>, </a:t>
            </a:r>
            <a:r>
              <a:rPr lang="en-US" sz="6600" dirty="0" err="1" smtClean="0">
                <a:latin typeface="+mj-lt"/>
              </a:rPr>
              <a:t>khi</a:t>
            </a:r>
            <a:r>
              <a:rPr lang="vi-VN" sz="6600" dirty="0" smtClean="0">
                <a:latin typeface="+mj-lt"/>
              </a:rPr>
              <a:t> Ngài</a:t>
            </a:r>
            <a:r>
              <a:rPr lang="en-US" sz="6600" dirty="0" smtClean="0">
                <a:latin typeface="+mj-lt"/>
              </a:rPr>
              <a:t> </a:t>
            </a:r>
            <a:r>
              <a:rPr lang="en-US" sz="6600" dirty="0" err="1" smtClean="0">
                <a:latin typeface="+mj-lt"/>
              </a:rPr>
              <a:t>rộng</a:t>
            </a:r>
            <a:r>
              <a:rPr lang="en-US" sz="6600" dirty="0" smtClean="0">
                <a:latin typeface="+mj-lt"/>
              </a:rPr>
              <a:t> </a:t>
            </a:r>
            <a:r>
              <a:rPr lang="en-US" sz="6600" dirty="0" err="1" smtClean="0">
                <a:latin typeface="+mj-lt"/>
              </a:rPr>
              <a:t>mở</a:t>
            </a:r>
            <a:r>
              <a:rPr lang="en-US" sz="6600" dirty="0" smtClean="0">
                <a:latin typeface="+mj-lt"/>
              </a:rPr>
              <a:t> </a:t>
            </a:r>
            <a:r>
              <a:rPr lang="en-US" sz="6600" dirty="0" err="1" smtClean="0">
                <a:latin typeface="+mj-lt"/>
              </a:rPr>
              <a:t>tay</a:t>
            </a:r>
            <a:r>
              <a:rPr lang="en-US" sz="6600" dirty="0" smtClean="0">
                <a:latin typeface="+mj-lt"/>
              </a:rPr>
              <a:t> ban </a:t>
            </a:r>
            <a:r>
              <a:rPr lang="en-US" sz="6600" dirty="0" err="1" smtClean="0">
                <a:latin typeface="+mj-lt"/>
              </a:rPr>
              <a:t>là</a:t>
            </a:r>
            <a:r>
              <a:rPr lang="en-US" sz="6600" dirty="0" smtClean="0">
                <a:latin typeface="+mj-lt"/>
              </a:rPr>
              <a:t> </a:t>
            </a:r>
            <a:r>
              <a:rPr lang="en-US" sz="6600" dirty="0" err="1" smtClean="0">
                <a:latin typeface="+mj-lt"/>
              </a:rPr>
              <a:t>bao</a:t>
            </a:r>
            <a:r>
              <a:rPr lang="en-US" sz="6600" dirty="0" smtClean="0">
                <a:latin typeface="+mj-lt"/>
              </a:rPr>
              <a:t> </a:t>
            </a:r>
            <a:r>
              <a:rPr lang="en-US" sz="6600" dirty="0" err="1" smtClean="0">
                <a:latin typeface="+mj-lt"/>
              </a:rPr>
              <a:t>sinh</a:t>
            </a:r>
            <a:r>
              <a:rPr lang="en-US" sz="6600" dirty="0" smtClean="0">
                <a:latin typeface="+mj-lt"/>
              </a:rPr>
              <a:t> </a:t>
            </a:r>
            <a:r>
              <a:rPr lang="en-US" sz="6600" dirty="0" err="1" smtClean="0">
                <a:latin typeface="+mj-lt"/>
              </a:rPr>
              <a:t>vật</a:t>
            </a:r>
            <a:r>
              <a:rPr lang="en-US" sz="6600" dirty="0" smtClean="0">
                <a:latin typeface="+mj-lt"/>
              </a:rPr>
              <a:t> </a:t>
            </a:r>
            <a:r>
              <a:rPr lang="en-US" sz="6600" dirty="0" err="1" smtClean="0">
                <a:latin typeface="+mj-lt"/>
              </a:rPr>
              <a:t>thỏa</a:t>
            </a:r>
            <a:r>
              <a:rPr lang="en-US" sz="6600" dirty="0" smtClean="0">
                <a:latin typeface="+mj-lt"/>
              </a:rPr>
              <a:t> </a:t>
            </a:r>
            <a:r>
              <a:rPr lang="en-US" sz="6600" dirty="0" err="1" smtClean="0">
                <a:latin typeface="+mj-lt"/>
              </a:rPr>
              <a:t>thuê</a:t>
            </a:r>
            <a:r>
              <a:rPr lang="en-US" sz="6600" dirty="0" smtClean="0">
                <a:latin typeface="+mj-lt"/>
              </a:rPr>
              <a:t> </a:t>
            </a:r>
            <a:r>
              <a:rPr lang="en-US" sz="6600" dirty="0" err="1" smtClean="0">
                <a:latin typeface="+mj-lt"/>
              </a:rPr>
              <a:t>muôn</a:t>
            </a:r>
            <a:r>
              <a:rPr lang="en-US" sz="6600" dirty="0" smtClean="0">
                <a:latin typeface="+mj-lt"/>
              </a:rPr>
              <a:t> </a:t>
            </a:r>
            <a:r>
              <a:rPr lang="en-US" sz="6600" dirty="0" err="1" smtClean="0">
                <a:latin typeface="+mj-lt"/>
              </a:rPr>
              <a:t>vàn</a:t>
            </a:r>
            <a:r>
              <a:rPr lang="en-US" sz="6600" dirty="0" smtClean="0">
                <a:latin typeface="+mj-lt"/>
              </a:rPr>
              <a:t>.</a:t>
            </a:r>
            <a:endParaRPr lang="en-US" sz="6600" b="1" dirty="0">
              <a:solidFill>
                <a:srgbClr val="000000"/>
              </a:solidFill>
              <a:latin typeface="+mj-lt"/>
              <a:ea typeface="Tahoma" pitchFamily="34" charset="0"/>
              <a:cs typeface="Times New Roman" pitchFamily="18" charset="0"/>
            </a:endParaRPr>
          </a:p>
        </p:txBody>
      </p:sp>
      <p:sp>
        <p:nvSpPr>
          <p:cNvPr id="3" name="Snip Diagonal Corner Rectangle 2"/>
          <p:cNvSpPr/>
          <p:nvPr/>
        </p:nvSpPr>
        <p:spPr>
          <a:xfrm>
            <a:off x="3276600" y="593291"/>
            <a:ext cx="5489596" cy="539353"/>
          </a:xfrm>
          <a:prstGeom prst="snip2DiagRect">
            <a:avLst/>
          </a:prstGeom>
        </p:spPr>
        <p:style>
          <a:lnRef idx="3">
            <a:schemeClr val="lt1"/>
          </a:lnRef>
          <a:fillRef idx="1">
            <a:schemeClr val="accent3"/>
          </a:fillRef>
          <a:effectRef idx="1">
            <a:schemeClr val="accent3"/>
          </a:effectRef>
          <a:fontRef idx="minor">
            <a:schemeClr val="lt1"/>
          </a:fontRef>
        </p:style>
        <p:txBody>
          <a:bodyPr lIns="91426" tIns="45713" rIns="91426" bIns="45713" anchor="ctr"/>
          <a:lstStyle/>
          <a:p>
            <a:pPr algn="ctr">
              <a:defRPr/>
            </a:pPr>
            <a:r>
              <a:rPr lang="en-US" sz="4000" b="1" dirty="0" err="1">
                <a:solidFill>
                  <a:srgbClr val="FF0000"/>
                </a:solidFill>
                <a:effectLst>
                  <a:outerShdw blurRad="38100" dist="38100" dir="2700000" algn="tl">
                    <a:srgbClr val="000000">
                      <a:alpha val="43137"/>
                    </a:srgbClr>
                  </a:outerShdw>
                </a:effectLst>
              </a:rPr>
              <a:t>Đáp</a:t>
            </a:r>
            <a:r>
              <a:rPr lang="en-US" sz="4000" b="1" dirty="0">
                <a:solidFill>
                  <a:srgbClr val="FF0000"/>
                </a:solidFill>
                <a:effectLst>
                  <a:outerShdw blurRad="38100" dist="38100" dir="2700000" algn="tl">
                    <a:srgbClr val="000000">
                      <a:alpha val="43137"/>
                    </a:srgbClr>
                  </a:outerShdw>
                </a:effectLst>
              </a:rPr>
              <a:t> </a:t>
            </a:r>
            <a:r>
              <a:rPr lang="en-US" sz="4000" b="1" dirty="0" err="1" smtClean="0">
                <a:solidFill>
                  <a:srgbClr val="FF0000"/>
                </a:solidFill>
                <a:effectLst>
                  <a:outerShdw blurRad="38100" dist="38100" dir="2700000" algn="tl">
                    <a:srgbClr val="000000">
                      <a:alpha val="43137"/>
                    </a:srgbClr>
                  </a:outerShdw>
                </a:effectLst>
              </a:rPr>
              <a:t>ca</a:t>
            </a:r>
            <a:r>
              <a:rPr lang="en-US" sz="4000" b="1" dirty="0">
                <a:solidFill>
                  <a:srgbClr val="FF0000"/>
                </a:solidFill>
                <a:effectLst>
                  <a:outerShdw blurRad="38100" dist="38100" dir="2700000" algn="tl">
                    <a:srgbClr val="000000">
                      <a:alpha val="43137"/>
                    </a:srgbClr>
                  </a:outerShdw>
                </a:effectLst>
              </a:rPr>
              <a:t> </a:t>
            </a:r>
            <a:r>
              <a:rPr lang="en-US" sz="4000" b="1" dirty="0" smtClean="0">
                <a:solidFill>
                  <a:srgbClr val="FF0000"/>
                </a:solidFill>
                <a:effectLst>
                  <a:outerShdw blurRad="38100" dist="38100" dir="2700000" algn="tl">
                    <a:srgbClr val="000000">
                      <a:alpha val="43137"/>
                    </a:srgbClr>
                  </a:outerShdw>
                </a:effectLst>
              </a:rPr>
              <a:t>- Lm. </a:t>
            </a:r>
            <a:r>
              <a:rPr lang="en-US" sz="4000" b="1" smtClean="0">
                <a:solidFill>
                  <a:srgbClr val="FF0000"/>
                </a:solidFill>
                <a:effectLst>
                  <a:outerShdw blurRad="38100" dist="38100" dir="2700000" algn="tl">
                    <a:srgbClr val="000000">
                      <a:alpha val="43137"/>
                    </a:srgbClr>
                  </a:outerShdw>
                </a:effectLst>
              </a:rPr>
              <a:t>Kim Long</a:t>
            </a:r>
            <a:endParaRPr lang="en-US" sz="4000" dirty="0">
              <a:solidFill>
                <a:srgbClr val="FF0000"/>
              </a:solidFill>
            </a:endParaRPr>
          </a:p>
        </p:txBody>
      </p:sp>
    </p:spTree>
    <p:extLst>
      <p:ext uri="{BB962C8B-B14F-4D97-AF65-F5344CB8AC3E}">
        <p14:creationId xmlns:p14="http://schemas.microsoft.com/office/powerpoint/2010/main" val="97354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51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724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4" descr="abstract_musical_backgroun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9144000" cy="203169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Text Box 7"/>
          <p:cNvSpPr txBox="1">
            <a:spLocks noChangeArrowheads="1"/>
          </p:cNvSpPr>
          <p:nvPr/>
        </p:nvSpPr>
        <p:spPr bwMode="auto">
          <a:xfrm>
            <a:off x="381000" y="1162380"/>
            <a:ext cx="8305800" cy="378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26" tIns="45713" rIns="91426" bIns="45713">
            <a:spAutoFit/>
          </a:bodyPr>
          <a:lstStyle/>
          <a:p>
            <a:pPr algn="just">
              <a:spcBef>
                <a:spcPts val="0"/>
              </a:spcBef>
              <a:defRPr/>
            </a:pPr>
            <a:r>
              <a:rPr lang="en-US" sz="6000" dirty="0" err="1" smtClean="0">
                <a:solidFill>
                  <a:prstClr val="black"/>
                </a:solidFill>
                <a:latin typeface="Times New Roman" pitchFamily="18" charset="0"/>
                <a:ea typeface="Tahoma" pitchFamily="34" charset="0"/>
                <a:cs typeface="Times New Roman" pitchFamily="18" charset="0"/>
              </a:rPr>
              <a:t>Một</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Tiên</a:t>
            </a:r>
            <a:r>
              <a:rPr lang="en-US" sz="6000" dirty="0" smtClean="0">
                <a:solidFill>
                  <a:prstClr val="black"/>
                </a:solidFill>
                <a:latin typeface="Times New Roman" pitchFamily="18" charset="0"/>
                <a:ea typeface="Tahoma" pitchFamily="34" charset="0"/>
                <a:cs typeface="Times New Roman" pitchFamily="18" charset="0"/>
              </a:rPr>
              <a:t> tri </a:t>
            </a:r>
            <a:r>
              <a:rPr lang="en-US" sz="6000" dirty="0" err="1" smtClean="0">
                <a:solidFill>
                  <a:prstClr val="black"/>
                </a:solidFill>
                <a:latin typeface="Times New Roman" pitchFamily="18" charset="0"/>
                <a:ea typeface="Tahoma" pitchFamily="34" charset="0"/>
                <a:cs typeface="Times New Roman" pitchFamily="18" charset="0"/>
              </a:rPr>
              <a:t>vĩ</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đại</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đã</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xuất</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hiện</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giữa</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chúng</a:t>
            </a:r>
            <a:r>
              <a:rPr lang="en-US" sz="6000" dirty="0" smtClean="0">
                <a:solidFill>
                  <a:prstClr val="black"/>
                </a:solidFill>
                <a:latin typeface="Times New Roman" pitchFamily="18" charset="0"/>
                <a:ea typeface="Tahoma" pitchFamily="34" charset="0"/>
                <a:cs typeface="Times New Roman" pitchFamily="18" charset="0"/>
              </a:rPr>
              <a:t> ta, </a:t>
            </a:r>
            <a:r>
              <a:rPr lang="en-US" sz="6000" dirty="0" err="1">
                <a:solidFill>
                  <a:prstClr val="black"/>
                </a:solidFill>
                <a:latin typeface="Times New Roman" pitchFamily="18" charset="0"/>
                <a:ea typeface="Tahoma" pitchFamily="34" charset="0"/>
                <a:cs typeface="Times New Roman" pitchFamily="18" charset="0"/>
              </a:rPr>
              <a:t>v</a:t>
            </a:r>
            <a:r>
              <a:rPr lang="en-US" sz="6000" dirty="0" err="1" smtClean="0">
                <a:solidFill>
                  <a:prstClr val="black"/>
                </a:solidFill>
                <a:latin typeface="Times New Roman" pitchFamily="18" charset="0"/>
                <a:ea typeface="Tahoma" pitchFamily="34" charset="0"/>
                <a:cs typeface="Times New Roman" pitchFamily="18" charset="0"/>
              </a:rPr>
              <a:t>à</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Thiên</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Chúa</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đã</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viếng</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thăm</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dân</a:t>
            </a:r>
            <a:r>
              <a:rPr lang="en-US" sz="6000" dirty="0" smtClean="0">
                <a:solidFill>
                  <a:prstClr val="black"/>
                </a:solidFill>
                <a:latin typeface="Times New Roman" pitchFamily="18" charset="0"/>
                <a:ea typeface="Tahoma" pitchFamily="34" charset="0"/>
                <a:cs typeface="Times New Roman" pitchFamily="18" charset="0"/>
              </a:rPr>
              <a:t> </a:t>
            </a:r>
            <a:r>
              <a:rPr lang="en-US" sz="6000" dirty="0" err="1" smtClean="0">
                <a:solidFill>
                  <a:prstClr val="black"/>
                </a:solidFill>
                <a:latin typeface="Times New Roman" pitchFamily="18" charset="0"/>
                <a:ea typeface="Tahoma" pitchFamily="34" charset="0"/>
                <a:cs typeface="Times New Roman" pitchFamily="18" charset="0"/>
              </a:rPr>
              <a:t>Ngài</a:t>
            </a:r>
            <a:r>
              <a:rPr lang="en-US" sz="6000" dirty="0" smtClean="0">
                <a:solidFill>
                  <a:prstClr val="black"/>
                </a:solidFill>
                <a:latin typeface="Times New Roman" pitchFamily="18" charset="0"/>
                <a:ea typeface="Tahoma" pitchFamily="34" charset="0"/>
                <a:cs typeface="Times New Roman" pitchFamily="18" charset="0"/>
              </a:rPr>
              <a:t>.</a:t>
            </a:r>
            <a:endParaRPr lang="en-US" sz="6000" dirty="0">
              <a:solidFill>
                <a:prstClr val="black"/>
              </a:solidFill>
              <a:latin typeface="Times New Roman" pitchFamily="18" charset="0"/>
              <a:ea typeface="Tahoma" pitchFamily="34" charset="0"/>
              <a:cs typeface="Times New Roman" pitchFamily="18" charset="0"/>
            </a:endParaRPr>
          </a:p>
        </p:txBody>
      </p:sp>
      <p:sp>
        <p:nvSpPr>
          <p:cNvPr id="3" name="Snip Diagonal Corner Rectangle 2"/>
          <p:cNvSpPr/>
          <p:nvPr/>
        </p:nvSpPr>
        <p:spPr>
          <a:xfrm>
            <a:off x="3733799" y="516464"/>
            <a:ext cx="5362687" cy="539353"/>
          </a:xfrm>
          <a:prstGeom prst="snip2DiagRect">
            <a:avLst/>
          </a:prstGeom>
        </p:spPr>
        <p:style>
          <a:lnRef idx="3">
            <a:schemeClr val="lt1"/>
          </a:lnRef>
          <a:fillRef idx="1">
            <a:schemeClr val="accent3"/>
          </a:fillRef>
          <a:effectRef idx="1">
            <a:schemeClr val="accent3"/>
          </a:effectRef>
          <a:fontRef idx="minor">
            <a:schemeClr val="lt1"/>
          </a:fontRef>
        </p:style>
        <p:txBody>
          <a:bodyPr lIns="91426" tIns="45713" rIns="91426" bIns="45713" anchor="ctr"/>
          <a:lstStyle/>
          <a:p>
            <a:pPr algn="ctr">
              <a:defRPr/>
            </a:pPr>
            <a:endParaRPr lang="en-US" sz="4000" b="1" i="1" dirty="0" smtClean="0">
              <a:solidFill>
                <a:srgbClr val="FF0000"/>
              </a:solidFill>
            </a:endParaRPr>
          </a:p>
          <a:p>
            <a:pPr algn="ctr">
              <a:defRPr/>
            </a:pPr>
            <a:r>
              <a:rPr lang="vi-VN" sz="4000" b="1" dirty="0" smtClean="0">
                <a:solidFill>
                  <a:srgbClr val="FF0000"/>
                </a:solidFill>
                <a:latin typeface="+mj-lt"/>
              </a:rPr>
              <a:t>Alleluia</a:t>
            </a:r>
            <a:r>
              <a:rPr lang="en-US" sz="4000" b="1" dirty="0" smtClean="0">
                <a:solidFill>
                  <a:srgbClr val="FF0000"/>
                </a:solidFill>
                <a:latin typeface="+mj-lt"/>
              </a:rPr>
              <a:t> – Kim Long</a:t>
            </a:r>
            <a:endParaRPr lang="en-US" sz="4000" dirty="0">
              <a:solidFill>
                <a:srgbClr val="FF0000"/>
              </a:solidFill>
              <a:latin typeface="+mj-lt"/>
            </a:endParaRPr>
          </a:p>
          <a:p>
            <a:pPr algn="ctr">
              <a:defRPr/>
            </a:pPr>
            <a:endParaRPr lang="en-US" sz="4800" dirty="0">
              <a:solidFill>
                <a:srgbClr val="C00000"/>
              </a:solidFill>
            </a:endParaRPr>
          </a:p>
        </p:txBody>
      </p:sp>
    </p:spTree>
    <p:extLst>
      <p:ext uri="{BB962C8B-B14F-4D97-AF65-F5344CB8AC3E}">
        <p14:creationId xmlns:p14="http://schemas.microsoft.com/office/powerpoint/2010/main" val="1650562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51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724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318" y="1276350"/>
            <a:ext cx="8839200" cy="2062103"/>
          </a:xfrm>
          <a:prstGeom prst="rect">
            <a:avLst/>
          </a:prstGeom>
        </p:spPr>
        <p:txBody>
          <a:bodyPr wrap="square">
            <a:spAutoFit/>
          </a:bodyPr>
          <a:lstStyle/>
          <a:p>
            <a:pPr algn="ctr"/>
            <a:r>
              <a:rPr lang="en-US" sz="4400" b="1" dirty="0" smtClean="0">
                <a:latin typeface="Times New Roman" pitchFamily="18" charset="0"/>
                <a:cs typeface="Times New Roman" pitchFamily="18" charset="0"/>
              </a:rPr>
              <a:t>NÀY TỪNG GIỌT RƯỢU NHO</a:t>
            </a:r>
            <a:endParaRPr lang="en-US" sz="3600" b="1" dirty="0" smtClean="0">
              <a:solidFill>
                <a:srgbClr val="FF0000"/>
              </a:solidFill>
              <a:latin typeface="Times New Roman" pitchFamily="18" charset="0"/>
              <a:cs typeface="Times New Roman" pitchFamily="18" charset="0"/>
            </a:endParaRPr>
          </a:p>
          <a:p>
            <a:pPr algn="ctr"/>
            <a:r>
              <a:rPr lang="en-US" sz="3600" i="1" dirty="0" smtClean="0">
                <a:solidFill>
                  <a:srgbClr val="FF0000"/>
                </a:solidFill>
                <a:latin typeface="Times New Roman" pitchFamily="18" charset="0"/>
                <a:cs typeface="Times New Roman" pitchFamily="18" charset="0"/>
              </a:rPr>
              <a:t>St</a:t>
            </a:r>
            <a:r>
              <a:rPr lang="en-US" sz="3600" i="1" dirty="0">
                <a:solidFill>
                  <a:srgbClr val="FF0000"/>
                </a:solidFill>
                <a:latin typeface="Times New Roman" pitchFamily="18" charset="0"/>
                <a:cs typeface="Times New Roman" pitchFamily="18" charset="0"/>
              </a:rPr>
              <a:t>. </a:t>
            </a:r>
            <a:r>
              <a:rPr lang="en-US" sz="3600" i="1" dirty="0" err="1">
                <a:solidFill>
                  <a:srgbClr val="FF0000"/>
                </a:solidFill>
                <a:latin typeface="Times New Roman" pitchFamily="18" charset="0"/>
                <a:cs typeface="Times New Roman" pitchFamily="18" charset="0"/>
              </a:rPr>
              <a:t>Đinh</a:t>
            </a:r>
            <a:r>
              <a:rPr lang="en-US" sz="3600" i="1" dirty="0">
                <a:solidFill>
                  <a:srgbClr val="FF0000"/>
                </a:solidFill>
                <a:latin typeface="Times New Roman" pitchFamily="18" charset="0"/>
                <a:cs typeface="Times New Roman" pitchFamily="18" charset="0"/>
              </a:rPr>
              <a:t> </a:t>
            </a:r>
            <a:r>
              <a:rPr lang="en-US" sz="3600" i="1" dirty="0" err="1">
                <a:solidFill>
                  <a:srgbClr val="FF0000"/>
                </a:solidFill>
                <a:latin typeface="Times New Roman" pitchFamily="18" charset="0"/>
                <a:cs typeface="Times New Roman" pitchFamily="18" charset="0"/>
              </a:rPr>
              <a:t>Công</a:t>
            </a:r>
            <a:r>
              <a:rPr lang="en-US" sz="3600" i="1" dirty="0">
                <a:solidFill>
                  <a:srgbClr val="FF0000"/>
                </a:solidFill>
                <a:latin typeface="Times New Roman" pitchFamily="18" charset="0"/>
                <a:cs typeface="Times New Roman" pitchFamily="18" charset="0"/>
              </a:rPr>
              <a:t> </a:t>
            </a:r>
            <a:r>
              <a:rPr lang="en-US" sz="3600" i="1" dirty="0" err="1">
                <a:solidFill>
                  <a:srgbClr val="FF0000"/>
                </a:solidFill>
                <a:latin typeface="Times New Roman" pitchFamily="18" charset="0"/>
                <a:cs typeface="Times New Roman" pitchFamily="18" charset="0"/>
              </a:rPr>
              <a:t>Huỳnh</a:t>
            </a:r>
            <a:endParaRPr lang="en-US" sz="3600" i="1" dirty="0">
              <a:solidFill>
                <a:srgbClr val="FF0000"/>
              </a:solidFill>
              <a:latin typeface="Times New Roman" pitchFamily="18" charset="0"/>
              <a:cs typeface="Times New Roman" pitchFamily="18" charset="0"/>
            </a:endParaRPr>
          </a:p>
          <a:p>
            <a:r>
              <a:rPr lang="en-US" sz="4800" b="1" dirty="0"/>
              <a:t> </a:t>
            </a:r>
            <a:endParaRPr lang="en-US" sz="4800" dirty="0"/>
          </a:p>
        </p:txBody>
      </p:sp>
    </p:spTree>
    <p:extLst>
      <p:ext uri="{BB962C8B-B14F-4D97-AF65-F5344CB8AC3E}">
        <p14:creationId xmlns:p14="http://schemas.microsoft.com/office/powerpoint/2010/main" val="3365968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438150"/>
            <a:ext cx="8839200" cy="4524315"/>
          </a:xfrm>
          <a:prstGeom prst="rect">
            <a:avLst/>
          </a:prstGeom>
        </p:spPr>
        <p:txBody>
          <a:bodyPr wrap="square">
            <a:spAutoFit/>
          </a:bodyPr>
          <a:lstStyle/>
          <a:p>
            <a:pPr algn="just" fontAlgn="auto">
              <a:spcBef>
                <a:spcPts val="0"/>
              </a:spcBef>
              <a:spcAft>
                <a:spcPts val="0"/>
              </a:spcAft>
            </a:pPr>
            <a:r>
              <a:rPr lang="vi-VN" sz="4800">
                <a:solidFill>
                  <a:srgbClr val="FF0000"/>
                </a:solidFill>
                <a:latin typeface="Times New Roman"/>
                <a:cs typeface="+mn-cs"/>
              </a:rPr>
              <a:t>ĐK. </a:t>
            </a:r>
            <a:r>
              <a:rPr lang="vi-VN" sz="4800">
                <a:solidFill>
                  <a:prstClr val="black"/>
                </a:solidFill>
                <a:latin typeface="Times New Roman"/>
                <a:cs typeface="+mn-cs"/>
              </a:rPr>
              <a:t>Này từng giọt rượu nho và đây từng tấm bánh miến, chúng con dâng lên Chúa nhân hiền. Cùng ngàn trầm thơm tho, lời kinh hòa khúc hát mới Chúa vui nhận với trọn cuộc đời.</a:t>
            </a:r>
            <a:endParaRPr lang="en-US" sz="4800">
              <a:solidFill>
                <a:prstClr val="black"/>
              </a:solidFill>
              <a:latin typeface="Constantia"/>
              <a:cs typeface="+mn-cs"/>
            </a:endParaRPr>
          </a:p>
        </p:txBody>
      </p:sp>
    </p:spTree>
    <p:extLst>
      <p:ext uri="{BB962C8B-B14F-4D97-AF65-F5344CB8AC3E}">
        <p14:creationId xmlns:p14="http://schemas.microsoft.com/office/powerpoint/2010/main" val="606488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61950"/>
            <a:ext cx="8382000" cy="4524315"/>
          </a:xfrm>
          <a:prstGeom prst="rect">
            <a:avLst/>
          </a:prstGeom>
        </p:spPr>
        <p:txBody>
          <a:bodyPr wrap="square">
            <a:spAutoFit/>
          </a:bodyPr>
          <a:lstStyle/>
          <a:p>
            <a:pPr algn="just" fontAlgn="auto">
              <a:spcBef>
                <a:spcPts val="0"/>
              </a:spcBef>
              <a:spcAft>
                <a:spcPts val="0"/>
              </a:spcAft>
            </a:pPr>
            <a:r>
              <a:rPr lang="vi-VN" sz="4800" dirty="0">
                <a:solidFill>
                  <a:srgbClr val="FF0000"/>
                </a:solidFill>
                <a:latin typeface="Times New Roman"/>
                <a:cs typeface="+mn-cs"/>
              </a:rPr>
              <a:t>1. </a:t>
            </a:r>
            <a:r>
              <a:rPr lang="vi-VN" sz="4800" dirty="0">
                <a:solidFill>
                  <a:prstClr val="black"/>
                </a:solidFill>
                <a:latin typeface="Times New Roman"/>
                <a:cs typeface="+mn-cs"/>
              </a:rPr>
              <a:t>Tiến dâng bánh vẹn tuyền là tinh hoa muôn nương lúa, hòa chung công lao nhân thế. Cúi xin Chúa cực lành nhận cho và mong trở thành, thành bánh thiêng nuôi đoàn con.</a:t>
            </a:r>
            <a:endParaRPr lang="en-US" sz="4800" dirty="0">
              <a:solidFill>
                <a:prstClr val="black"/>
              </a:solidFill>
              <a:latin typeface="Constantia"/>
              <a:cs typeface="+mn-cs"/>
            </a:endParaRPr>
          </a:p>
        </p:txBody>
      </p:sp>
    </p:spTree>
    <p:extLst>
      <p:ext uri="{BB962C8B-B14F-4D97-AF65-F5344CB8AC3E}">
        <p14:creationId xmlns:p14="http://schemas.microsoft.com/office/powerpoint/2010/main" val="248562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438150"/>
            <a:ext cx="8839200" cy="4524315"/>
          </a:xfrm>
          <a:prstGeom prst="rect">
            <a:avLst/>
          </a:prstGeom>
        </p:spPr>
        <p:txBody>
          <a:bodyPr wrap="square">
            <a:spAutoFit/>
          </a:bodyPr>
          <a:lstStyle/>
          <a:p>
            <a:pPr algn="just" fontAlgn="auto">
              <a:spcBef>
                <a:spcPts val="0"/>
              </a:spcBef>
              <a:spcAft>
                <a:spcPts val="0"/>
              </a:spcAft>
            </a:pPr>
            <a:r>
              <a:rPr lang="vi-VN" sz="4800">
                <a:solidFill>
                  <a:srgbClr val="FF0000"/>
                </a:solidFill>
                <a:latin typeface="Times New Roman"/>
                <a:cs typeface="+mn-cs"/>
              </a:rPr>
              <a:t>ĐK. </a:t>
            </a:r>
            <a:r>
              <a:rPr lang="vi-VN" sz="4800">
                <a:solidFill>
                  <a:prstClr val="black"/>
                </a:solidFill>
                <a:latin typeface="Times New Roman"/>
                <a:cs typeface="+mn-cs"/>
              </a:rPr>
              <a:t>Này từng giọt rượu nho và đây từng tấm bánh miến, chúng con dâng lên Chúa nhân hiền. Cùng ngàn trầm thơm tho, lời kinh hòa khúc hát mới Chúa vui nhận với trọn cuộc đời.</a:t>
            </a:r>
            <a:endParaRPr lang="en-US" sz="4800">
              <a:solidFill>
                <a:prstClr val="black"/>
              </a:solidFill>
              <a:latin typeface="Constantia"/>
              <a:cs typeface="+mn-cs"/>
            </a:endParaRPr>
          </a:p>
        </p:txBody>
      </p:sp>
    </p:spTree>
    <p:extLst>
      <p:ext uri="{BB962C8B-B14F-4D97-AF65-F5344CB8AC3E}">
        <p14:creationId xmlns:p14="http://schemas.microsoft.com/office/powerpoint/2010/main" val="1905545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0318" y="1276350"/>
            <a:ext cx="8839200" cy="2369880"/>
          </a:xfrm>
          <a:prstGeom prst="rect">
            <a:avLst/>
          </a:prstGeom>
        </p:spPr>
        <p:txBody>
          <a:bodyPr wrap="square">
            <a:spAutoFit/>
          </a:bodyPr>
          <a:lstStyle/>
          <a:p>
            <a:pPr algn="ctr" fontAlgn="auto">
              <a:spcBef>
                <a:spcPts val="0"/>
              </a:spcBef>
              <a:spcAft>
                <a:spcPts val="0"/>
              </a:spcAft>
            </a:pPr>
            <a:r>
              <a:rPr lang="en-US" sz="5400" b="1" dirty="0" smtClean="0">
                <a:latin typeface="Times New Roman" pitchFamily="18" charset="0"/>
                <a:cs typeface="Times New Roman" pitchFamily="18" charset="0"/>
              </a:rPr>
              <a:t>CHUNG MỘT NIỀM TIN</a:t>
            </a:r>
            <a:endParaRPr lang="en-US" sz="3600" b="1" dirty="0" smtClean="0">
              <a:solidFill>
                <a:srgbClr val="FF0000"/>
              </a:solidFill>
              <a:latin typeface="Times New Roman"/>
            </a:endParaRPr>
          </a:p>
          <a:p>
            <a:pPr algn="ctr" fontAlgn="auto">
              <a:spcBef>
                <a:spcPts val="0"/>
              </a:spcBef>
              <a:spcAft>
                <a:spcPts val="0"/>
              </a:spcAft>
            </a:pPr>
            <a:r>
              <a:rPr lang="en-US" sz="4000" i="1" dirty="0" smtClean="0">
                <a:solidFill>
                  <a:srgbClr val="FF0000"/>
                </a:solidFill>
                <a:latin typeface="Times New Roman"/>
              </a:rPr>
              <a:t>St. </a:t>
            </a:r>
            <a:r>
              <a:rPr lang="en-US" sz="4000" i="1" dirty="0" err="1" smtClean="0">
                <a:solidFill>
                  <a:srgbClr val="FF0000"/>
                </a:solidFill>
                <a:latin typeface="Times New Roman"/>
              </a:rPr>
              <a:t>Đỗ</a:t>
            </a:r>
            <a:r>
              <a:rPr lang="en-US" sz="4000" i="1" dirty="0" smtClean="0">
                <a:solidFill>
                  <a:srgbClr val="FF0000"/>
                </a:solidFill>
                <a:latin typeface="Times New Roman"/>
              </a:rPr>
              <a:t> </a:t>
            </a:r>
            <a:r>
              <a:rPr lang="en-US" sz="4000" i="1" dirty="0" err="1" smtClean="0">
                <a:solidFill>
                  <a:srgbClr val="FF0000"/>
                </a:solidFill>
                <a:latin typeface="Times New Roman"/>
              </a:rPr>
              <a:t>Vy</a:t>
            </a:r>
            <a:r>
              <a:rPr lang="en-US" sz="4000" i="1" dirty="0" smtClean="0">
                <a:solidFill>
                  <a:srgbClr val="FF0000"/>
                </a:solidFill>
                <a:latin typeface="Times New Roman"/>
              </a:rPr>
              <a:t> </a:t>
            </a:r>
            <a:r>
              <a:rPr lang="en-US" sz="4000" i="1" dirty="0" err="1" smtClean="0">
                <a:solidFill>
                  <a:srgbClr val="FF0000"/>
                </a:solidFill>
                <a:latin typeface="Times New Roman"/>
              </a:rPr>
              <a:t>Dạ</a:t>
            </a:r>
            <a:r>
              <a:rPr lang="en-US" sz="5400" i="1" dirty="0" smtClean="0">
                <a:latin typeface="Times New Roman" pitchFamily="18" charset="0"/>
                <a:cs typeface="Times New Roman" pitchFamily="18" charset="0"/>
              </a:rPr>
              <a:t/>
            </a:r>
            <a:br>
              <a:rPr lang="en-US" sz="5400" i="1" dirty="0" smtClean="0">
                <a:latin typeface="Times New Roman" pitchFamily="18" charset="0"/>
                <a:cs typeface="Times New Roman" pitchFamily="18" charset="0"/>
              </a:rPr>
            </a:br>
            <a:endParaRPr lang="en-US" sz="5400" i="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475282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09550"/>
            <a:ext cx="8839200" cy="5078313"/>
          </a:xfrm>
          <a:prstGeom prst="rect">
            <a:avLst/>
          </a:prstGeom>
        </p:spPr>
        <p:txBody>
          <a:bodyPr wrap="square">
            <a:spAutoFit/>
          </a:bodyPr>
          <a:lstStyle/>
          <a:p>
            <a:pPr algn="just" fontAlgn="auto">
              <a:spcBef>
                <a:spcPts val="0"/>
              </a:spcBef>
              <a:spcAft>
                <a:spcPts val="0"/>
              </a:spcAft>
            </a:pPr>
            <a:r>
              <a:rPr lang="vi-VN" sz="5400">
                <a:solidFill>
                  <a:srgbClr val="FF0000"/>
                </a:solidFill>
                <a:latin typeface="Times New Roman"/>
                <a:cs typeface="+mn-cs"/>
              </a:rPr>
              <a:t>2. </a:t>
            </a:r>
            <a:r>
              <a:rPr lang="vi-VN" sz="5400">
                <a:solidFill>
                  <a:prstClr val="black"/>
                </a:solidFill>
                <a:latin typeface="Times New Roman"/>
                <a:cs typeface="+mn-cs"/>
              </a:rPr>
              <a:t>Tiến dâng chén rượu này là do bao cây nho quí và công lao của nhân thế. Cúi xin Chúa cực lành nhận cho và mong trở thành, của uống thiêng liêng đoàn con.</a:t>
            </a:r>
            <a:endParaRPr lang="en-US" sz="5400">
              <a:solidFill>
                <a:prstClr val="black"/>
              </a:solidFill>
              <a:latin typeface="Constantia"/>
              <a:cs typeface="+mn-cs"/>
            </a:endParaRPr>
          </a:p>
        </p:txBody>
      </p:sp>
    </p:spTree>
    <p:extLst>
      <p:ext uri="{BB962C8B-B14F-4D97-AF65-F5344CB8AC3E}">
        <p14:creationId xmlns:p14="http://schemas.microsoft.com/office/powerpoint/2010/main" val="3612033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438150"/>
            <a:ext cx="8839200" cy="4524315"/>
          </a:xfrm>
          <a:prstGeom prst="rect">
            <a:avLst/>
          </a:prstGeom>
        </p:spPr>
        <p:txBody>
          <a:bodyPr wrap="square">
            <a:spAutoFit/>
          </a:bodyPr>
          <a:lstStyle/>
          <a:p>
            <a:pPr algn="just" fontAlgn="auto">
              <a:spcBef>
                <a:spcPts val="0"/>
              </a:spcBef>
              <a:spcAft>
                <a:spcPts val="0"/>
              </a:spcAft>
            </a:pPr>
            <a:r>
              <a:rPr lang="vi-VN" sz="4800">
                <a:solidFill>
                  <a:srgbClr val="FF0000"/>
                </a:solidFill>
                <a:latin typeface="Times New Roman"/>
                <a:cs typeface="+mn-cs"/>
              </a:rPr>
              <a:t>ĐK. </a:t>
            </a:r>
            <a:r>
              <a:rPr lang="vi-VN" sz="4800">
                <a:solidFill>
                  <a:prstClr val="black"/>
                </a:solidFill>
                <a:latin typeface="Times New Roman"/>
                <a:cs typeface="+mn-cs"/>
              </a:rPr>
              <a:t>Này từng giọt rượu nho và đây từng tấm bánh miến, chúng con dâng lên Chúa nhân hiền. Cùng ngàn trầm thơm tho, lời kinh hòa khúc hát mới Chúa vui nhận với trọn cuộc đời.</a:t>
            </a:r>
            <a:endParaRPr lang="en-US" sz="4800">
              <a:solidFill>
                <a:prstClr val="black"/>
              </a:solidFill>
              <a:latin typeface="Constantia"/>
              <a:cs typeface="+mn-cs"/>
            </a:endParaRPr>
          </a:p>
        </p:txBody>
      </p:sp>
    </p:spTree>
    <p:extLst>
      <p:ext uri="{BB962C8B-B14F-4D97-AF65-F5344CB8AC3E}">
        <p14:creationId xmlns:p14="http://schemas.microsoft.com/office/powerpoint/2010/main" val="28906753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14350"/>
            <a:ext cx="8839200" cy="4524315"/>
          </a:xfrm>
          <a:prstGeom prst="rect">
            <a:avLst/>
          </a:prstGeom>
        </p:spPr>
        <p:txBody>
          <a:bodyPr wrap="square">
            <a:spAutoFit/>
          </a:bodyPr>
          <a:lstStyle/>
          <a:p>
            <a:pPr algn="just" fontAlgn="auto">
              <a:spcBef>
                <a:spcPts val="0"/>
              </a:spcBef>
              <a:spcAft>
                <a:spcPts val="0"/>
              </a:spcAft>
            </a:pPr>
            <a:r>
              <a:rPr lang="vi-VN" sz="4800">
                <a:solidFill>
                  <a:srgbClr val="FF0000"/>
                </a:solidFill>
                <a:latin typeface="Times New Roman"/>
                <a:cs typeface="+mn-cs"/>
              </a:rPr>
              <a:t>3. </a:t>
            </a:r>
            <a:r>
              <a:rPr lang="vi-VN" sz="4800">
                <a:solidFill>
                  <a:prstClr val="black"/>
                </a:solidFill>
                <a:latin typeface="Times New Roman"/>
                <a:cs typeface="+mn-cs"/>
              </a:rPr>
              <a:t>Sấp mình trước bàn thờ thành tâm ăn năn thống hối, này con khiêm cung kêu khấn. Ước mong lễ mọn này làm vui lòng Chúa hằng ngày, tỏa ngát như hương trầm bay.</a:t>
            </a:r>
            <a:endParaRPr lang="en-US" sz="4800">
              <a:solidFill>
                <a:prstClr val="black"/>
              </a:solidFill>
              <a:latin typeface="Constantia"/>
              <a:cs typeface="+mn-cs"/>
            </a:endParaRPr>
          </a:p>
        </p:txBody>
      </p:sp>
    </p:spTree>
    <p:extLst>
      <p:ext uri="{BB962C8B-B14F-4D97-AF65-F5344CB8AC3E}">
        <p14:creationId xmlns:p14="http://schemas.microsoft.com/office/powerpoint/2010/main" val="4290945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438150"/>
            <a:ext cx="8839200" cy="4524315"/>
          </a:xfrm>
          <a:prstGeom prst="rect">
            <a:avLst/>
          </a:prstGeom>
        </p:spPr>
        <p:txBody>
          <a:bodyPr wrap="square">
            <a:spAutoFit/>
          </a:bodyPr>
          <a:lstStyle/>
          <a:p>
            <a:pPr algn="just" fontAlgn="auto">
              <a:spcBef>
                <a:spcPts val="0"/>
              </a:spcBef>
              <a:spcAft>
                <a:spcPts val="0"/>
              </a:spcAft>
            </a:pPr>
            <a:r>
              <a:rPr lang="vi-VN" sz="4800">
                <a:solidFill>
                  <a:srgbClr val="FF0000"/>
                </a:solidFill>
                <a:latin typeface="Times New Roman"/>
                <a:cs typeface="+mn-cs"/>
              </a:rPr>
              <a:t>ĐK. </a:t>
            </a:r>
            <a:r>
              <a:rPr lang="vi-VN" sz="4800">
                <a:solidFill>
                  <a:prstClr val="black"/>
                </a:solidFill>
                <a:latin typeface="Times New Roman"/>
                <a:cs typeface="+mn-cs"/>
              </a:rPr>
              <a:t>Này từng giọt rượu nho và đây từng tấm bánh miến, chúng con dâng lên Chúa nhân hiền. Cùng ngàn trầm thơm tho, lời kinh hòa khúc hát mới Chúa vui nhận với trọn cuộc đời.</a:t>
            </a:r>
            <a:endParaRPr lang="en-US" sz="4800">
              <a:solidFill>
                <a:prstClr val="black"/>
              </a:solidFill>
              <a:latin typeface="Constantia"/>
              <a:cs typeface="+mn-cs"/>
            </a:endParaRPr>
          </a:p>
        </p:txBody>
      </p:sp>
    </p:spTree>
    <p:extLst>
      <p:ext uri="{BB962C8B-B14F-4D97-AF65-F5344CB8AC3E}">
        <p14:creationId xmlns:p14="http://schemas.microsoft.com/office/powerpoint/2010/main" val="975039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51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724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874119"/>
            <a:ext cx="8839200" cy="1295739"/>
          </a:xfrm>
          <a:prstGeom prst="rect">
            <a:avLst/>
          </a:prstGeom>
        </p:spPr>
        <p:txBody>
          <a:bodyPr wrap="square">
            <a:spAutoFit/>
          </a:bodyPr>
          <a:lstStyle/>
          <a:p>
            <a:pPr marL="0" marR="0" algn="ctr">
              <a:lnSpc>
                <a:spcPct val="115000"/>
              </a:lnSpc>
              <a:spcBef>
                <a:spcPts val="0"/>
              </a:spcBef>
              <a:spcAft>
                <a:spcPts val="0"/>
              </a:spcAft>
            </a:pPr>
            <a:r>
              <a:rPr lang="en-US" sz="4000" b="1" dirty="0">
                <a:latin typeface="Times New Roman"/>
                <a:ea typeface="Times New Roman"/>
                <a:cs typeface="Times New Roman"/>
              </a:rPr>
              <a:t>CHÚA LÀM PHÉP LẠ BÁNH VÀ </a:t>
            </a:r>
            <a:r>
              <a:rPr lang="en-US" sz="4000" b="1" dirty="0" smtClean="0">
                <a:latin typeface="Times New Roman"/>
                <a:ea typeface="Times New Roman"/>
                <a:cs typeface="Times New Roman"/>
              </a:rPr>
              <a:t>CÁ</a:t>
            </a:r>
          </a:p>
          <a:p>
            <a:pPr marL="0" marR="0" algn="ctr">
              <a:lnSpc>
                <a:spcPct val="115000"/>
              </a:lnSpc>
              <a:spcBef>
                <a:spcPts val="0"/>
              </a:spcBef>
              <a:spcAft>
                <a:spcPts val="0"/>
              </a:spcAft>
            </a:pPr>
            <a:r>
              <a:rPr lang="en-US" sz="2800" i="1" dirty="0" err="1" smtClean="0">
                <a:solidFill>
                  <a:srgbClr val="FF0000"/>
                </a:solidFill>
                <a:latin typeface="Times New Roman"/>
                <a:ea typeface="Times New Roman"/>
                <a:cs typeface="Times New Roman"/>
              </a:rPr>
              <a:t>St.Huỳnh</a:t>
            </a:r>
            <a:r>
              <a:rPr lang="en-US" sz="2800" i="1" dirty="0" smtClean="0">
                <a:solidFill>
                  <a:srgbClr val="FF0000"/>
                </a:solidFill>
                <a:latin typeface="Times New Roman"/>
                <a:ea typeface="Times New Roman"/>
                <a:cs typeface="Times New Roman"/>
              </a:rPr>
              <a:t> </a:t>
            </a:r>
            <a:r>
              <a:rPr lang="en-US" sz="2800" i="1" dirty="0">
                <a:solidFill>
                  <a:srgbClr val="FF0000"/>
                </a:solidFill>
                <a:latin typeface="Times New Roman"/>
                <a:ea typeface="Times New Roman"/>
                <a:cs typeface="Times New Roman"/>
              </a:rPr>
              <a:t>Minh </a:t>
            </a:r>
            <a:r>
              <a:rPr lang="en-US" sz="2800" i="1" dirty="0" err="1">
                <a:solidFill>
                  <a:srgbClr val="FF0000"/>
                </a:solidFill>
                <a:latin typeface="Times New Roman"/>
                <a:ea typeface="Times New Roman"/>
                <a:cs typeface="Times New Roman"/>
              </a:rPr>
              <a:t>Kỳ</a:t>
            </a:r>
            <a:r>
              <a:rPr lang="en-US" sz="2800" i="1" dirty="0">
                <a:solidFill>
                  <a:srgbClr val="FF0000"/>
                </a:solidFill>
                <a:latin typeface="Times New Roman"/>
                <a:ea typeface="Times New Roman"/>
                <a:cs typeface="Times New Roman"/>
              </a:rPr>
              <a:t> &amp; </a:t>
            </a:r>
            <a:r>
              <a:rPr lang="en-US" sz="2800" i="1" dirty="0" err="1">
                <a:solidFill>
                  <a:srgbClr val="FF0000"/>
                </a:solidFill>
                <a:latin typeface="Times New Roman"/>
                <a:ea typeface="Times New Roman"/>
                <a:cs typeface="Times New Roman"/>
              </a:rPr>
              <a:t>Đinh</a:t>
            </a:r>
            <a:r>
              <a:rPr lang="en-US" sz="2800" i="1" dirty="0">
                <a:solidFill>
                  <a:srgbClr val="FF0000"/>
                </a:solidFill>
                <a:latin typeface="Times New Roman"/>
                <a:ea typeface="Times New Roman"/>
                <a:cs typeface="Times New Roman"/>
              </a:rPr>
              <a:t> </a:t>
            </a:r>
            <a:r>
              <a:rPr lang="en-US" sz="2800" i="1" dirty="0" err="1">
                <a:solidFill>
                  <a:srgbClr val="FF0000"/>
                </a:solidFill>
                <a:latin typeface="Times New Roman"/>
                <a:ea typeface="Times New Roman"/>
                <a:cs typeface="Times New Roman"/>
              </a:rPr>
              <a:t>Công</a:t>
            </a:r>
            <a:r>
              <a:rPr lang="en-US" sz="2800" i="1" dirty="0">
                <a:solidFill>
                  <a:srgbClr val="FF0000"/>
                </a:solidFill>
                <a:latin typeface="Times New Roman"/>
                <a:ea typeface="Times New Roman"/>
                <a:cs typeface="Times New Roman"/>
              </a:rPr>
              <a:t> </a:t>
            </a:r>
            <a:r>
              <a:rPr lang="en-US" sz="2800" i="1" dirty="0" err="1" smtClean="0">
                <a:solidFill>
                  <a:srgbClr val="FF0000"/>
                </a:solidFill>
                <a:latin typeface="Times New Roman"/>
                <a:ea typeface="Times New Roman"/>
                <a:cs typeface="Times New Roman"/>
              </a:rPr>
              <a:t>Huỳnh</a:t>
            </a:r>
            <a:endParaRPr lang="en-US" i="1" dirty="0">
              <a:latin typeface="Times New Roman"/>
              <a:ea typeface="Calibri"/>
              <a:cs typeface="Times New Roman"/>
            </a:endParaRPr>
          </a:p>
        </p:txBody>
      </p:sp>
    </p:spTree>
    <p:extLst>
      <p:ext uri="{BB962C8B-B14F-4D97-AF65-F5344CB8AC3E}">
        <p14:creationId xmlns:p14="http://schemas.microsoft.com/office/powerpoint/2010/main" val="4026528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90550"/>
            <a:ext cx="8610600" cy="5509200"/>
          </a:xfrm>
          <a:prstGeom prst="rect">
            <a:avLst/>
          </a:prstGeom>
        </p:spPr>
        <p:txBody>
          <a:bodyPr wrap="square">
            <a:spAutoFit/>
          </a:bodyPr>
          <a:lstStyle/>
          <a:p>
            <a:pPr algn="just" fontAlgn="auto">
              <a:spcBef>
                <a:spcPts val="0"/>
              </a:spcBef>
              <a:spcAft>
                <a:spcPts val="0"/>
              </a:spcAft>
            </a:pPr>
            <a:r>
              <a:rPr lang="en-US" sz="4400" dirty="0">
                <a:latin typeface="Times New Roman"/>
                <a:ea typeface="Times New Roman"/>
              </a:rPr>
              <a:t>1. </a:t>
            </a:r>
            <a:r>
              <a:rPr lang="en-US" sz="4400" dirty="0" err="1">
                <a:latin typeface="Times New Roman"/>
                <a:ea typeface="Times New Roman"/>
              </a:rPr>
              <a:t>Chúa</a:t>
            </a:r>
            <a:r>
              <a:rPr lang="en-US" sz="4400" dirty="0">
                <a:latin typeface="Times New Roman"/>
                <a:ea typeface="Times New Roman"/>
              </a:rPr>
              <a:t> </a:t>
            </a:r>
            <a:r>
              <a:rPr lang="en-US" sz="4400" dirty="0" err="1">
                <a:latin typeface="Times New Roman"/>
                <a:ea typeface="Times New Roman"/>
              </a:rPr>
              <a:t>làm</a:t>
            </a:r>
            <a:r>
              <a:rPr lang="en-US" sz="4400" dirty="0">
                <a:latin typeface="Times New Roman"/>
                <a:ea typeface="Times New Roman"/>
              </a:rPr>
              <a:t> </a:t>
            </a:r>
            <a:r>
              <a:rPr lang="en-US" sz="4400" dirty="0" err="1">
                <a:latin typeface="Times New Roman"/>
                <a:ea typeface="Times New Roman"/>
              </a:rPr>
              <a:t>phép</a:t>
            </a:r>
            <a:r>
              <a:rPr lang="en-US" sz="4400" dirty="0">
                <a:latin typeface="Times New Roman"/>
                <a:ea typeface="Times New Roman"/>
              </a:rPr>
              <a:t> </a:t>
            </a:r>
            <a:r>
              <a:rPr lang="en-US" sz="4400" dirty="0" err="1">
                <a:latin typeface="Times New Roman"/>
                <a:ea typeface="Times New Roman"/>
              </a:rPr>
              <a:t>lạ</a:t>
            </a:r>
            <a:r>
              <a:rPr lang="en-US" sz="4400" dirty="0">
                <a:latin typeface="Times New Roman"/>
                <a:ea typeface="Times New Roman"/>
              </a:rPr>
              <a:t> </a:t>
            </a:r>
            <a:r>
              <a:rPr lang="en-US" sz="4400" dirty="0" err="1">
                <a:latin typeface="Times New Roman"/>
                <a:ea typeface="Times New Roman"/>
              </a:rPr>
              <a:t>từ</a:t>
            </a:r>
            <a:r>
              <a:rPr lang="en-US" sz="4400" dirty="0">
                <a:latin typeface="Times New Roman"/>
                <a:ea typeface="Times New Roman"/>
              </a:rPr>
              <a:t> </a:t>
            </a:r>
            <a:r>
              <a:rPr lang="en-US" sz="4400" dirty="0" err="1">
                <a:latin typeface="Times New Roman"/>
                <a:ea typeface="Times New Roman"/>
              </a:rPr>
              <a:t>năm</a:t>
            </a:r>
            <a:r>
              <a:rPr lang="en-US" sz="4400" dirty="0">
                <a:latin typeface="Times New Roman"/>
                <a:ea typeface="Times New Roman"/>
              </a:rPr>
              <a:t> </a:t>
            </a:r>
            <a:r>
              <a:rPr lang="en-US" sz="4400" dirty="0" err="1">
                <a:latin typeface="Times New Roman"/>
                <a:ea typeface="Times New Roman"/>
              </a:rPr>
              <a:t>chiếc</a:t>
            </a:r>
            <a:r>
              <a:rPr lang="en-US" sz="4400" dirty="0">
                <a:latin typeface="Times New Roman"/>
                <a:ea typeface="Times New Roman"/>
              </a:rPr>
              <a:t> </a:t>
            </a:r>
            <a:r>
              <a:rPr lang="en-US" sz="4400" dirty="0" err="1">
                <a:latin typeface="Times New Roman"/>
                <a:ea typeface="Times New Roman"/>
              </a:rPr>
              <a:t>bánh</a:t>
            </a:r>
            <a:r>
              <a:rPr lang="en-US" sz="4400" dirty="0">
                <a:latin typeface="Times New Roman"/>
                <a:ea typeface="Times New Roman"/>
              </a:rPr>
              <a:t> </a:t>
            </a:r>
            <a:r>
              <a:rPr lang="en-US" sz="4400" dirty="0" err="1">
                <a:latin typeface="Times New Roman"/>
                <a:ea typeface="Times New Roman"/>
              </a:rPr>
              <a:t>và</a:t>
            </a:r>
            <a:r>
              <a:rPr lang="en-US" sz="4400" dirty="0">
                <a:latin typeface="Times New Roman"/>
                <a:ea typeface="Times New Roman"/>
              </a:rPr>
              <a:t> </a:t>
            </a:r>
            <a:r>
              <a:rPr lang="en-US" sz="4400" dirty="0" err="1">
                <a:latin typeface="Times New Roman"/>
                <a:ea typeface="Times New Roman"/>
              </a:rPr>
              <a:t>hai</a:t>
            </a:r>
            <a:r>
              <a:rPr lang="en-US" sz="4400" dirty="0">
                <a:latin typeface="Times New Roman"/>
                <a:ea typeface="Times New Roman"/>
              </a:rPr>
              <a:t> con </a:t>
            </a:r>
            <a:r>
              <a:rPr lang="en-US" sz="4400" dirty="0" err="1">
                <a:latin typeface="Times New Roman"/>
                <a:ea typeface="Times New Roman"/>
              </a:rPr>
              <a:t>cá</a:t>
            </a:r>
            <a:r>
              <a:rPr lang="en-US" sz="4400" dirty="0">
                <a:latin typeface="Times New Roman"/>
                <a:ea typeface="Times New Roman"/>
              </a:rPr>
              <a:t>. </a:t>
            </a:r>
            <a:r>
              <a:rPr lang="en-US" sz="4400" dirty="0" err="1">
                <a:latin typeface="Times New Roman"/>
                <a:ea typeface="Times New Roman"/>
              </a:rPr>
              <a:t>Sau</a:t>
            </a:r>
            <a:r>
              <a:rPr lang="en-US" sz="4400" dirty="0">
                <a:latin typeface="Times New Roman"/>
                <a:ea typeface="Times New Roman"/>
              </a:rPr>
              <a:t> </a:t>
            </a:r>
            <a:r>
              <a:rPr lang="en-US" sz="4400" dirty="0" err="1">
                <a:latin typeface="Times New Roman"/>
                <a:ea typeface="Times New Roman"/>
              </a:rPr>
              <a:t>khi</a:t>
            </a:r>
            <a:r>
              <a:rPr lang="en-US" sz="4400" dirty="0">
                <a:latin typeface="Times New Roman"/>
                <a:ea typeface="Times New Roman"/>
              </a:rPr>
              <a:t> </a:t>
            </a:r>
            <a:r>
              <a:rPr lang="en-US" sz="4400" dirty="0" err="1">
                <a:latin typeface="Times New Roman"/>
                <a:ea typeface="Times New Roman"/>
              </a:rPr>
              <a:t>tạ</a:t>
            </a:r>
            <a:r>
              <a:rPr lang="en-US" sz="4400" dirty="0">
                <a:latin typeface="Times New Roman"/>
                <a:ea typeface="Times New Roman"/>
              </a:rPr>
              <a:t> </a:t>
            </a:r>
            <a:r>
              <a:rPr lang="en-US" sz="4400" dirty="0" err="1">
                <a:latin typeface="Times New Roman"/>
                <a:ea typeface="Times New Roman"/>
              </a:rPr>
              <a:t>ơn</a:t>
            </a:r>
            <a:r>
              <a:rPr lang="en-US" sz="4400" dirty="0">
                <a:latin typeface="Times New Roman"/>
                <a:ea typeface="Times New Roman"/>
              </a:rPr>
              <a:t> </a:t>
            </a:r>
            <a:r>
              <a:rPr lang="en-US" sz="4400" dirty="0" err="1">
                <a:latin typeface="Times New Roman"/>
                <a:ea typeface="Times New Roman"/>
              </a:rPr>
              <a:t>Người</a:t>
            </a:r>
            <a:r>
              <a:rPr lang="en-US" sz="4400" dirty="0">
                <a:latin typeface="Times New Roman"/>
                <a:ea typeface="Times New Roman"/>
              </a:rPr>
              <a:t> </a:t>
            </a:r>
            <a:r>
              <a:rPr lang="en-US" sz="4400" dirty="0" err="1">
                <a:latin typeface="Times New Roman"/>
                <a:ea typeface="Times New Roman"/>
              </a:rPr>
              <a:t>phân</a:t>
            </a:r>
            <a:r>
              <a:rPr lang="en-US" sz="4400" dirty="0">
                <a:latin typeface="Times New Roman"/>
                <a:ea typeface="Times New Roman"/>
              </a:rPr>
              <a:t> </a:t>
            </a:r>
            <a:r>
              <a:rPr lang="en-US" sz="4400" dirty="0" err="1">
                <a:latin typeface="Times New Roman"/>
                <a:ea typeface="Times New Roman"/>
              </a:rPr>
              <a:t>phát</a:t>
            </a:r>
            <a:r>
              <a:rPr lang="en-US" sz="4400" dirty="0">
                <a:latin typeface="Times New Roman"/>
                <a:ea typeface="Times New Roman"/>
              </a:rPr>
              <a:t> </a:t>
            </a:r>
            <a:r>
              <a:rPr lang="en-US" sz="4400" dirty="0" err="1">
                <a:latin typeface="Times New Roman"/>
                <a:ea typeface="Times New Roman"/>
              </a:rPr>
              <a:t>đến</a:t>
            </a:r>
            <a:r>
              <a:rPr lang="en-US" sz="4400" dirty="0">
                <a:latin typeface="Times New Roman"/>
                <a:ea typeface="Times New Roman"/>
              </a:rPr>
              <a:t> </a:t>
            </a:r>
            <a:r>
              <a:rPr lang="en-US" sz="4400" dirty="0" err="1">
                <a:latin typeface="Times New Roman"/>
                <a:ea typeface="Times New Roman"/>
              </a:rPr>
              <a:t>kẻ</a:t>
            </a:r>
            <a:r>
              <a:rPr lang="en-US" sz="4400" dirty="0">
                <a:latin typeface="Times New Roman"/>
                <a:ea typeface="Times New Roman"/>
              </a:rPr>
              <a:t> </a:t>
            </a:r>
            <a:r>
              <a:rPr lang="en-US" sz="4400" dirty="0" err="1">
                <a:latin typeface="Times New Roman"/>
                <a:ea typeface="Times New Roman"/>
              </a:rPr>
              <a:t>ngồi</a:t>
            </a:r>
            <a:r>
              <a:rPr lang="en-US" sz="4400" dirty="0">
                <a:latin typeface="Times New Roman"/>
                <a:ea typeface="Times New Roman"/>
              </a:rPr>
              <a:t> </a:t>
            </a:r>
            <a:r>
              <a:rPr lang="en-US" sz="4400" dirty="0" err="1">
                <a:latin typeface="Times New Roman"/>
                <a:ea typeface="Times New Roman"/>
              </a:rPr>
              <a:t>ăn</a:t>
            </a:r>
            <a:r>
              <a:rPr lang="en-US" sz="4400" dirty="0">
                <a:latin typeface="Times New Roman"/>
                <a:ea typeface="Times New Roman"/>
              </a:rPr>
              <a:t>. Ai </a:t>
            </a:r>
            <a:r>
              <a:rPr lang="en-US" sz="4400" dirty="0" err="1">
                <a:latin typeface="Times New Roman"/>
                <a:ea typeface="Times New Roman"/>
              </a:rPr>
              <a:t>muốn</a:t>
            </a:r>
            <a:r>
              <a:rPr lang="en-US" sz="4400" dirty="0">
                <a:latin typeface="Times New Roman"/>
                <a:ea typeface="Times New Roman"/>
              </a:rPr>
              <a:t> </a:t>
            </a:r>
            <a:r>
              <a:rPr lang="en-US" sz="4400" dirty="0" err="1">
                <a:latin typeface="Times New Roman"/>
                <a:ea typeface="Times New Roman"/>
              </a:rPr>
              <a:t>bao</a:t>
            </a:r>
            <a:r>
              <a:rPr lang="en-US" sz="4400" dirty="0">
                <a:latin typeface="Times New Roman"/>
                <a:ea typeface="Times New Roman"/>
              </a:rPr>
              <a:t> </a:t>
            </a:r>
            <a:r>
              <a:rPr lang="en-US" sz="4400" dirty="0" err="1">
                <a:latin typeface="Times New Roman"/>
                <a:ea typeface="Times New Roman"/>
              </a:rPr>
              <a:t>nhiêu</a:t>
            </a:r>
            <a:r>
              <a:rPr lang="en-US" sz="4400" dirty="0">
                <a:latin typeface="Times New Roman"/>
                <a:ea typeface="Times New Roman"/>
              </a:rPr>
              <a:t> </a:t>
            </a:r>
            <a:r>
              <a:rPr lang="en-US" sz="4400" dirty="0" err="1">
                <a:latin typeface="Times New Roman"/>
                <a:ea typeface="Times New Roman"/>
              </a:rPr>
              <a:t>thì</a:t>
            </a:r>
            <a:r>
              <a:rPr lang="en-US" sz="4400" dirty="0">
                <a:latin typeface="Times New Roman"/>
                <a:ea typeface="Times New Roman"/>
              </a:rPr>
              <a:t> </a:t>
            </a:r>
            <a:r>
              <a:rPr lang="en-US" sz="4400" dirty="0" err="1">
                <a:latin typeface="Times New Roman"/>
                <a:ea typeface="Times New Roman"/>
              </a:rPr>
              <a:t>hãy</a:t>
            </a:r>
            <a:r>
              <a:rPr lang="en-US" sz="4400" dirty="0">
                <a:latin typeface="Times New Roman"/>
                <a:ea typeface="Times New Roman"/>
              </a:rPr>
              <a:t> </a:t>
            </a:r>
            <a:r>
              <a:rPr lang="en-US" sz="4400" dirty="0" err="1">
                <a:latin typeface="Times New Roman"/>
                <a:ea typeface="Times New Roman"/>
              </a:rPr>
              <a:t>ăn</a:t>
            </a:r>
            <a:r>
              <a:rPr lang="en-US" sz="4400" dirty="0">
                <a:latin typeface="Times New Roman"/>
                <a:ea typeface="Times New Roman"/>
              </a:rPr>
              <a:t> no </a:t>
            </a:r>
            <a:r>
              <a:rPr lang="en-US" sz="4400" dirty="0" err="1">
                <a:latin typeface="Times New Roman"/>
                <a:ea typeface="Times New Roman"/>
              </a:rPr>
              <a:t>nê</a:t>
            </a:r>
            <a:r>
              <a:rPr lang="en-US" sz="4400" dirty="0">
                <a:latin typeface="Times New Roman"/>
                <a:ea typeface="Times New Roman"/>
              </a:rPr>
              <a:t> </a:t>
            </a:r>
            <a:r>
              <a:rPr lang="en-US" sz="4400" dirty="0" err="1">
                <a:latin typeface="Times New Roman"/>
                <a:ea typeface="Times New Roman"/>
              </a:rPr>
              <a:t>tùy</a:t>
            </a:r>
            <a:r>
              <a:rPr lang="en-US" sz="4400" dirty="0">
                <a:latin typeface="Times New Roman"/>
                <a:ea typeface="Times New Roman"/>
              </a:rPr>
              <a:t> </a:t>
            </a:r>
            <a:r>
              <a:rPr lang="en-US" sz="4400" dirty="0" err="1">
                <a:latin typeface="Times New Roman"/>
                <a:ea typeface="Times New Roman"/>
              </a:rPr>
              <a:t>thích</a:t>
            </a:r>
            <a:r>
              <a:rPr lang="en-US" sz="4400" dirty="0">
                <a:latin typeface="Times New Roman"/>
                <a:ea typeface="Times New Roman"/>
              </a:rPr>
              <a:t>. </a:t>
            </a:r>
            <a:r>
              <a:rPr lang="en-US" sz="4400" dirty="0" err="1">
                <a:latin typeface="Times New Roman"/>
                <a:ea typeface="Times New Roman"/>
              </a:rPr>
              <a:t>Vì</a:t>
            </a:r>
            <a:r>
              <a:rPr lang="en-US" sz="4400" dirty="0">
                <a:latin typeface="Times New Roman"/>
                <a:ea typeface="Times New Roman"/>
              </a:rPr>
              <a:t> </a:t>
            </a:r>
            <a:r>
              <a:rPr lang="en-US" sz="4400" dirty="0" err="1">
                <a:latin typeface="Times New Roman"/>
                <a:ea typeface="Times New Roman"/>
              </a:rPr>
              <a:t>bánh</a:t>
            </a:r>
            <a:r>
              <a:rPr lang="en-US" sz="4400" dirty="0">
                <a:latin typeface="Times New Roman"/>
                <a:ea typeface="Times New Roman"/>
              </a:rPr>
              <a:t> ban </a:t>
            </a:r>
            <a:r>
              <a:rPr lang="en-US" sz="4400" dirty="0" err="1">
                <a:latin typeface="Times New Roman"/>
                <a:ea typeface="Times New Roman"/>
              </a:rPr>
              <a:t>xuống</a:t>
            </a:r>
            <a:r>
              <a:rPr lang="en-US" sz="4400" dirty="0">
                <a:latin typeface="Times New Roman"/>
                <a:ea typeface="Times New Roman"/>
              </a:rPr>
              <a:t> </a:t>
            </a:r>
            <a:r>
              <a:rPr lang="en-US" sz="4400" dirty="0" err="1">
                <a:latin typeface="Times New Roman"/>
                <a:ea typeface="Times New Roman"/>
              </a:rPr>
              <a:t>chính</a:t>
            </a:r>
            <a:r>
              <a:rPr lang="en-US" sz="4400" dirty="0">
                <a:latin typeface="Times New Roman"/>
                <a:ea typeface="Times New Roman"/>
              </a:rPr>
              <a:t> </a:t>
            </a:r>
            <a:r>
              <a:rPr lang="en-US" sz="4400" dirty="0" err="1">
                <a:latin typeface="Times New Roman"/>
                <a:ea typeface="Times New Roman"/>
              </a:rPr>
              <a:t>suối</a:t>
            </a:r>
            <a:r>
              <a:rPr lang="en-US" sz="4400" dirty="0">
                <a:latin typeface="Times New Roman"/>
                <a:ea typeface="Times New Roman"/>
              </a:rPr>
              <a:t> </a:t>
            </a:r>
            <a:r>
              <a:rPr lang="en-US" sz="4400" dirty="0" err="1">
                <a:latin typeface="Times New Roman"/>
                <a:ea typeface="Times New Roman"/>
              </a:rPr>
              <a:t>nguồn</a:t>
            </a:r>
            <a:r>
              <a:rPr lang="en-US" sz="4400" dirty="0">
                <a:latin typeface="Times New Roman"/>
                <a:ea typeface="Times New Roman"/>
              </a:rPr>
              <a:t> </a:t>
            </a:r>
            <a:r>
              <a:rPr lang="en-US" sz="4400" dirty="0" err="1">
                <a:latin typeface="Times New Roman"/>
                <a:ea typeface="Times New Roman"/>
              </a:rPr>
              <a:t>bổ</a:t>
            </a:r>
            <a:r>
              <a:rPr lang="en-US" sz="4400" dirty="0">
                <a:latin typeface="Times New Roman"/>
                <a:ea typeface="Times New Roman"/>
              </a:rPr>
              <a:t> </a:t>
            </a:r>
            <a:r>
              <a:rPr lang="en-US" sz="4400" dirty="0" err="1">
                <a:latin typeface="Times New Roman"/>
                <a:ea typeface="Times New Roman"/>
              </a:rPr>
              <a:t>dưỡng</a:t>
            </a:r>
            <a:r>
              <a:rPr lang="en-US" sz="4400" dirty="0">
                <a:latin typeface="Times New Roman"/>
                <a:ea typeface="Times New Roman"/>
              </a:rPr>
              <a:t> </a:t>
            </a:r>
            <a:r>
              <a:rPr lang="en-US" sz="4400" dirty="0" err="1">
                <a:latin typeface="Times New Roman"/>
                <a:ea typeface="Times New Roman"/>
              </a:rPr>
              <a:t>tâm</a:t>
            </a:r>
            <a:r>
              <a:rPr lang="en-US" sz="4400" dirty="0">
                <a:latin typeface="Times New Roman"/>
                <a:ea typeface="Times New Roman"/>
              </a:rPr>
              <a:t> </a:t>
            </a:r>
            <a:r>
              <a:rPr lang="en-US" sz="4400" dirty="0" err="1">
                <a:latin typeface="Times New Roman"/>
                <a:ea typeface="Times New Roman"/>
              </a:rPr>
              <a:t>linh</a:t>
            </a:r>
            <a:r>
              <a:rPr lang="en-US" sz="4400" dirty="0">
                <a:latin typeface="Times New Roman"/>
                <a:ea typeface="Times New Roman"/>
              </a:rPr>
              <a:t>.</a:t>
            </a:r>
            <a:br>
              <a:rPr lang="en-US" sz="4400" dirty="0">
                <a:latin typeface="Times New Roman"/>
                <a:ea typeface="Times New Roman"/>
              </a:rPr>
            </a:br>
            <a:r>
              <a:rPr lang="en-US" sz="4400" dirty="0">
                <a:latin typeface="Times New Roman"/>
                <a:ea typeface="Times New Roman"/>
              </a:rPr>
              <a:t/>
            </a:r>
            <a:br>
              <a:rPr lang="en-US" sz="4400" dirty="0">
                <a:latin typeface="Times New Roman"/>
                <a:ea typeface="Times New Roman"/>
              </a:rPr>
            </a:br>
            <a:endParaRPr lang="en-US" sz="4400" dirty="0">
              <a:solidFill>
                <a:prstClr val="black"/>
              </a:solidFill>
              <a:latin typeface="Constantia"/>
            </a:endParaRPr>
          </a:p>
        </p:txBody>
      </p:sp>
    </p:spTree>
    <p:extLst>
      <p:ext uri="{BB962C8B-B14F-4D97-AF65-F5344CB8AC3E}">
        <p14:creationId xmlns:p14="http://schemas.microsoft.com/office/powerpoint/2010/main" val="3631033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85750"/>
            <a:ext cx="8839200" cy="5016758"/>
          </a:xfrm>
          <a:prstGeom prst="rect">
            <a:avLst/>
          </a:prstGeom>
        </p:spPr>
        <p:txBody>
          <a:bodyPr wrap="square">
            <a:spAutoFit/>
          </a:bodyPr>
          <a:lstStyle/>
          <a:p>
            <a:pPr algn="just" fontAlgn="auto">
              <a:spcBef>
                <a:spcPts val="0"/>
              </a:spcBef>
              <a:spcAft>
                <a:spcPts val="0"/>
              </a:spcAft>
            </a:pPr>
            <a:r>
              <a:rPr lang="en-US" sz="4000" dirty="0">
                <a:latin typeface="Times New Roman"/>
                <a:ea typeface="Times New Roman"/>
              </a:rPr>
              <a:t>ĐK: </a:t>
            </a:r>
            <a:r>
              <a:rPr lang="en-US" sz="4000" dirty="0" err="1">
                <a:latin typeface="Times New Roman"/>
                <a:ea typeface="Times New Roman"/>
              </a:rPr>
              <a:t>Lạy</a:t>
            </a:r>
            <a:r>
              <a:rPr lang="en-US" sz="4000" dirty="0">
                <a:latin typeface="Times New Roman"/>
                <a:ea typeface="Times New Roman"/>
              </a:rPr>
              <a:t> </a:t>
            </a:r>
            <a:r>
              <a:rPr lang="en-US" sz="4000" dirty="0" err="1">
                <a:latin typeface="Times New Roman"/>
                <a:ea typeface="Times New Roman"/>
              </a:rPr>
              <a:t>Chúa</a:t>
            </a:r>
            <a:r>
              <a:rPr lang="en-US" sz="4000" dirty="0">
                <a:latin typeface="Times New Roman"/>
                <a:ea typeface="Times New Roman"/>
              </a:rPr>
              <a:t>! </a:t>
            </a:r>
            <a:r>
              <a:rPr lang="en-US" sz="4000" dirty="0" err="1">
                <a:latin typeface="Times New Roman"/>
                <a:ea typeface="Times New Roman"/>
              </a:rPr>
              <a:t>Chúa</a:t>
            </a:r>
            <a:r>
              <a:rPr lang="en-US" sz="4000" dirty="0">
                <a:latin typeface="Times New Roman"/>
                <a:ea typeface="Times New Roman"/>
              </a:rPr>
              <a:t> </a:t>
            </a:r>
            <a:r>
              <a:rPr lang="en-US" sz="4000" dirty="0" err="1">
                <a:latin typeface="Times New Roman"/>
                <a:ea typeface="Times New Roman"/>
              </a:rPr>
              <a:t>chính</a:t>
            </a:r>
            <a:r>
              <a:rPr lang="en-US" sz="4000" dirty="0">
                <a:latin typeface="Times New Roman"/>
                <a:ea typeface="Times New Roman"/>
              </a:rPr>
              <a:t> </a:t>
            </a:r>
            <a:r>
              <a:rPr lang="en-US" sz="4000" dirty="0" err="1">
                <a:latin typeface="Times New Roman"/>
                <a:ea typeface="Times New Roman"/>
              </a:rPr>
              <a:t>là</a:t>
            </a:r>
            <a:r>
              <a:rPr lang="en-US" sz="4000" dirty="0">
                <a:latin typeface="Times New Roman"/>
                <a:ea typeface="Times New Roman"/>
              </a:rPr>
              <a:t> </a:t>
            </a:r>
            <a:r>
              <a:rPr lang="en-US" sz="4000" dirty="0" err="1">
                <a:latin typeface="Times New Roman"/>
                <a:ea typeface="Times New Roman"/>
              </a:rPr>
              <a:t>nguồn</a:t>
            </a:r>
            <a:r>
              <a:rPr lang="en-US" sz="4000" dirty="0">
                <a:latin typeface="Times New Roman"/>
                <a:ea typeface="Times New Roman"/>
              </a:rPr>
              <a:t> </a:t>
            </a:r>
            <a:r>
              <a:rPr lang="en-US" sz="4000" dirty="0" err="1">
                <a:latin typeface="Times New Roman"/>
                <a:ea typeface="Times New Roman"/>
              </a:rPr>
              <a:t>mạch</a:t>
            </a:r>
            <a:r>
              <a:rPr lang="en-US" sz="4000" dirty="0">
                <a:latin typeface="Times New Roman"/>
                <a:ea typeface="Times New Roman"/>
              </a:rPr>
              <a:t> </a:t>
            </a:r>
            <a:r>
              <a:rPr lang="en-US" sz="4000" dirty="0" err="1">
                <a:latin typeface="Times New Roman"/>
                <a:ea typeface="Times New Roman"/>
              </a:rPr>
              <a:t>thần</a:t>
            </a:r>
            <a:r>
              <a:rPr lang="en-US" sz="4000" dirty="0">
                <a:latin typeface="Times New Roman"/>
                <a:ea typeface="Times New Roman"/>
              </a:rPr>
              <a:t> </a:t>
            </a:r>
            <a:r>
              <a:rPr lang="en-US" sz="4000" dirty="0" err="1">
                <a:latin typeface="Times New Roman"/>
                <a:ea typeface="Times New Roman"/>
              </a:rPr>
              <a:t>lương</a:t>
            </a:r>
            <a:r>
              <a:rPr lang="en-US" sz="4000" dirty="0">
                <a:latin typeface="Times New Roman"/>
                <a:ea typeface="Times New Roman"/>
              </a:rPr>
              <a:t> </a:t>
            </a:r>
            <a:r>
              <a:rPr lang="en-US" sz="4000" dirty="0" err="1">
                <a:latin typeface="Times New Roman"/>
                <a:ea typeface="Times New Roman"/>
              </a:rPr>
              <a:t>nuôi</a:t>
            </a:r>
            <a:r>
              <a:rPr lang="en-US" sz="4000" dirty="0">
                <a:latin typeface="Times New Roman"/>
                <a:ea typeface="Times New Roman"/>
              </a:rPr>
              <a:t> </a:t>
            </a:r>
            <a:r>
              <a:rPr lang="en-US" sz="4000" dirty="0" err="1">
                <a:latin typeface="Times New Roman"/>
                <a:ea typeface="Times New Roman"/>
              </a:rPr>
              <a:t>dưỡng</a:t>
            </a:r>
            <a:r>
              <a:rPr lang="en-US" sz="4000" dirty="0">
                <a:latin typeface="Times New Roman"/>
                <a:ea typeface="Times New Roman"/>
              </a:rPr>
              <a:t> </a:t>
            </a:r>
            <a:r>
              <a:rPr lang="en-US" sz="4000" dirty="0" err="1">
                <a:latin typeface="Times New Roman"/>
                <a:ea typeface="Times New Roman"/>
              </a:rPr>
              <a:t>chúng</a:t>
            </a:r>
            <a:r>
              <a:rPr lang="en-US" sz="4000" dirty="0">
                <a:latin typeface="Times New Roman"/>
                <a:ea typeface="Times New Roman"/>
              </a:rPr>
              <a:t> con. </a:t>
            </a:r>
            <a:r>
              <a:rPr lang="en-US" sz="4000" dirty="0" err="1">
                <a:latin typeface="Times New Roman"/>
                <a:ea typeface="Times New Roman"/>
              </a:rPr>
              <a:t>Lạy</a:t>
            </a:r>
            <a:r>
              <a:rPr lang="en-US" sz="4000" dirty="0">
                <a:latin typeface="Times New Roman"/>
                <a:ea typeface="Times New Roman"/>
              </a:rPr>
              <a:t> </a:t>
            </a:r>
            <a:r>
              <a:rPr lang="en-US" sz="4000" dirty="0" err="1">
                <a:latin typeface="Times New Roman"/>
                <a:ea typeface="Times New Roman"/>
              </a:rPr>
              <a:t>Chúa</a:t>
            </a:r>
            <a:r>
              <a:rPr lang="en-US" sz="4000" dirty="0">
                <a:latin typeface="Times New Roman"/>
                <a:ea typeface="Times New Roman"/>
              </a:rPr>
              <a:t>! </a:t>
            </a:r>
            <a:r>
              <a:rPr lang="en-US" sz="4000" dirty="0" err="1">
                <a:latin typeface="Times New Roman"/>
                <a:ea typeface="Times New Roman"/>
              </a:rPr>
              <a:t>Bánh</a:t>
            </a:r>
            <a:r>
              <a:rPr lang="en-US" sz="4000" dirty="0">
                <a:latin typeface="Times New Roman"/>
                <a:ea typeface="Times New Roman"/>
              </a:rPr>
              <a:t> </a:t>
            </a:r>
            <a:r>
              <a:rPr lang="en-US" sz="4000" dirty="0" err="1">
                <a:latin typeface="Times New Roman"/>
                <a:ea typeface="Times New Roman"/>
              </a:rPr>
              <a:t>bởi</a:t>
            </a:r>
            <a:r>
              <a:rPr lang="en-US" sz="4000" dirty="0">
                <a:latin typeface="Times New Roman"/>
                <a:ea typeface="Times New Roman"/>
              </a:rPr>
              <a:t> </a:t>
            </a:r>
            <a:r>
              <a:rPr lang="en-US" sz="4000" dirty="0" err="1">
                <a:latin typeface="Times New Roman"/>
                <a:ea typeface="Times New Roman"/>
              </a:rPr>
              <a:t>trời</a:t>
            </a:r>
            <a:r>
              <a:rPr lang="en-US" sz="4000" dirty="0">
                <a:latin typeface="Times New Roman"/>
                <a:ea typeface="Times New Roman"/>
              </a:rPr>
              <a:t> </a:t>
            </a:r>
            <a:r>
              <a:rPr lang="en-US" sz="4000" dirty="0" err="1">
                <a:latin typeface="Times New Roman"/>
                <a:ea typeface="Times New Roman"/>
              </a:rPr>
              <a:t>Ngài</a:t>
            </a:r>
            <a:r>
              <a:rPr lang="en-US" sz="4000" dirty="0">
                <a:latin typeface="Times New Roman"/>
                <a:ea typeface="Times New Roman"/>
              </a:rPr>
              <a:t> </a:t>
            </a:r>
            <a:r>
              <a:rPr lang="en-US" sz="4000" dirty="0" err="1">
                <a:latin typeface="Times New Roman"/>
                <a:ea typeface="Times New Roman"/>
              </a:rPr>
              <a:t>đã</a:t>
            </a:r>
            <a:r>
              <a:rPr lang="en-US" sz="4000" dirty="0">
                <a:latin typeface="Times New Roman"/>
                <a:ea typeface="Times New Roman"/>
              </a:rPr>
              <a:t> </a:t>
            </a:r>
            <a:r>
              <a:rPr lang="en-US" sz="4000" dirty="0" err="1">
                <a:latin typeface="Times New Roman"/>
                <a:ea typeface="Times New Roman"/>
              </a:rPr>
              <a:t>tặng</a:t>
            </a:r>
            <a:r>
              <a:rPr lang="en-US" sz="4000" dirty="0">
                <a:latin typeface="Times New Roman"/>
                <a:ea typeface="Times New Roman"/>
              </a:rPr>
              <a:t> ban </a:t>
            </a:r>
            <a:r>
              <a:rPr lang="en-US" sz="4000" dirty="0" err="1">
                <a:latin typeface="Times New Roman"/>
                <a:ea typeface="Times New Roman"/>
              </a:rPr>
              <a:t>luôn</a:t>
            </a:r>
            <a:r>
              <a:rPr lang="en-US" sz="4000" dirty="0">
                <a:latin typeface="Times New Roman"/>
                <a:ea typeface="Times New Roman"/>
              </a:rPr>
              <a:t> </a:t>
            </a:r>
            <a:r>
              <a:rPr lang="en-US" sz="4000" dirty="0" err="1">
                <a:latin typeface="Times New Roman"/>
                <a:ea typeface="Times New Roman"/>
              </a:rPr>
              <a:t>mãi</a:t>
            </a:r>
            <a:r>
              <a:rPr lang="en-US" sz="4000" dirty="0">
                <a:latin typeface="Times New Roman"/>
                <a:ea typeface="Times New Roman"/>
              </a:rPr>
              <a:t> </a:t>
            </a:r>
            <a:r>
              <a:rPr lang="en-US" sz="4000" dirty="0" err="1">
                <a:latin typeface="Times New Roman"/>
                <a:ea typeface="Times New Roman"/>
              </a:rPr>
              <a:t>dư</a:t>
            </a:r>
            <a:r>
              <a:rPr lang="en-US" sz="4000" dirty="0">
                <a:latin typeface="Times New Roman"/>
                <a:ea typeface="Times New Roman"/>
              </a:rPr>
              <a:t> </a:t>
            </a:r>
            <a:r>
              <a:rPr lang="en-US" sz="4000" dirty="0" err="1">
                <a:latin typeface="Times New Roman"/>
                <a:ea typeface="Times New Roman"/>
              </a:rPr>
              <a:t>đầy</a:t>
            </a:r>
            <a:r>
              <a:rPr lang="en-US" sz="4000" dirty="0">
                <a:latin typeface="Times New Roman"/>
                <a:ea typeface="Times New Roman"/>
              </a:rPr>
              <a:t>. </a:t>
            </a:r>
            <a:r>
              <a:rPr lang="en-US" sz="4000" dirty="0" err="1">
                <a:latin typeface="Times New Roman"/>
                <a:ea typeface="Times New Roman"/>
              </a:rPr>
              <a:t>Hãy</a:t>
            </a:r>
            <a:r>
              <a:rPr lang="en-US" sz="4000" dirty="0">
                <a:latin typeface="Times New Roman"/>
                <a:ea typeface="Times New Roman"/>
              </a:rPr>
              <a:t> </a:t>
            </a:r>
            <a:r>
              <a:rPr lang="en-US" sz="4000" dirty="0" err="1">
                <a:latin typeface="Times New Roman"/>
                <a:ea typeface="Times New Roman"/>
              </a:rPr>
              <a:t>biết</a:t>
            </a:r>
            <a:r>
              <a:rPr lang="en-US" sz="4000" dirty="0">
                <a:latin typeface="Times New Roman"/>
                <a:ea typeface="Times New Roman"/>
              </a:rPr>
              <a:t> </a:t>
            </a:r>
            <a:r>
              <a:rPr lang="en-US" sz="4000" dirty="0" err="1">
                <a:latin typeface="Times New Roman"/>
                <a:ea typeface="Times New Roman"/>
              </a:rPr>
              <a:t>mở</a:t>
            </a:r>
            <a:r>
              <a:rPr lang="en-US" sz="4000" dirty="0">
                <a:latin typeface="Times New Roman"/>
                <a:ea typeface="Times New Roman"/>
              </a:rPr>
              <a:t> </a:t>
            </a:r>
            <a:r>
              <a:rPr lang="en-US" sz="4000" dirty="0" err="1">
                <a:latin typeface="Times New Roman"/>
                <a:ea typeface="Times New Roman"/>
              </a:rPr>
              <a:t>tấm</a:t>
            </a:r>
            <a:r>
              <a:rPr lang="en-US" sz="4000" dirty="0">
                <a:latin typeface="Times New Roman"/>
                <a:ea typeface="Times New Roman"/>
              </a:rPr>
              <a:t> </a:t>
            </a:r>
            <a:r>
              <a:rPr lang="en-US" sz="4000" dirty="0" err="1">
                <a:latin typeface="Times New Roman"/>
                <a:ea typeface="Times New Roman"/>
              </a:rPr>
              <a:t>lòng</a:t>
            </a:r>
            <a:r>
              <a:rPr lang="en-US" sz="4000" dirty="0">
                <a:latin typeface="Times New Roman"/>
                <a:ea typeface="Times New Roman"/>
              </a:rPr>
              <a:t> </a:t>
            </a:r>
            <a:r>
              <a:rPr lang="en-US" sz="4000" dirty="0" err="1">
                <a:latin typeface="Times New Roman"/>
                <a:ea typeface="Times New Roman"/>
              </a:rPr>
              <a:t>để</a:t>
            </a:r>
            <a:r>
              <a:rPr lang="en-US" sz="4000" dirty="0">
                <a:latin typeface="Times New Roman"/>
                <a:ea typeface="Times New Roman"/>
              </a:rPr>
              <a:t> </a:t>
            </a:r>
            <a:r>
              <a:rPr lang="en-US" sz="4000" dirty="0" err="1">
                <a:latin typeface="Times New Roman"/>
                <a:ea typeface="Times New Roman"/>
              </a:rPr>
              <a:t>cùng</a:t>
            </a:r>
            <a:r>
              <a:rPr lang="en-US" sz="4000" dirty="0">
                <a:latin typeface="Times New Roman"/>
                <a:ea typeface="Times New Roman"/>
              </a:rPr>
              <a:t> </a:t>
            </a:r>
            <a:r>
              <a:rPr lang="en-US" sz="4000" dirty="0" err="1">
                <a:latin typeface="Times New Roman"/>
                <a:ea typeface="Times New Roman"/>
              </a:rPr>
              <a:t>cảm</a:t>
            </a:r>
            <a:r>
              <a:rPr lang="en-US" sz="4000" dirty="0">
                <a:latin typeface="Times New Roman"/>
                <a:ea typeface="Times New Roman"/>
              </a:rPr>
              <a:t> </a:t>
            </a:r>
            <a:r>
              <a:rPr lang="en-US" sz="4000" dirty="0" err="1">
                <a:latin typeface="Times New Roman"/>
                <a:ea typeface="Times New Roman"/>
              </a:rPr>
              <a:t>thông</a:t>
            </a:r>
            <a:r>
              <a:rPr lang="en-US" sz="4000" dirty="0">
                <a:latin typeface="Times New Roman"/>
                <a:ea typeface="Times New Roman"/>
              </a:rPr>
              <a:t> chia </a:t>
            </a:r>
            <a:r>
              <a:rPr lang="en-US" sz="4000" dirty="0" err="1">
                <a:latin typeface="Times New Roman"/>
                <a:ea typeface="Times New Roman"/>
              </a:rPr>
              <a:t>sẻ</a:t>
            </a:r>
            <a:r>
              <a:rPr lang="en-US" sz="4000" dirty="0">
                <a:latin typeface="Times New Roman"/>
                <a:ea typeface="Times New Roman"/>
              </a:rPr>
              <a:t> </a:t>
            </a:r>
            <a:r>
              <a:rPr lang="en-US" sz="4000" dirty="0" err="1">
                <a:latin typeface="Times New Roman"/>
                <a:ea typeface="Times New Roman"/>
              </a:rPr>
              <a:t>yêu</a:t>
            </a:r>
            <a:r>
              <a:rPr lang="en-US" sz="4000" dirty="0">
                <a:latin typeface="Times New Roman"/>
                <a:ea typeface="Times New Roman"/>
              </a:rPr>
              <a:t> </a:t>
            </a:r>
            <a:r>
              <a:rPr lang="en-US" sz="4000" dirty="0" err="1">
                <a:latin typeface="Times New Roman"/>
                <a:ea typeface="Times New Roman"/>
              </a:rPr>
              <a:t>thương</a:t>
            </a:r>
            <a:r>
              <a:rPr lang="en-US" sz="4000" dirty="0">
                <a:latin typeface="Times New Roman"/>
                <a:ea typeface="Times New Roman"/>
              </a:rPr>
              <a:t>. </a:t>
            </a:r>
            <a:r>
              <a:rPr lang="en-US" sz="4000" dirty="0" err="1">
                <a:latin typeface="Times New Roman"/>
                <a:ea typeface="Times New Roman"/>
              </a:rPr>
              <a:t>Và</a:t>
            </a:r>
            <a:r>
              <a:rPr lang="en-US" sz="4000" dirty="0">
                <a:latin typeface="Times New Roman"/>
                <a:ea typeface="Times New Roman"/>
              </a:rPr>
              <a:t> </a:t>
            </a:r>
            <a:r>
              <a:rPr lang="en-US" sz="4000" dirty="0" err="1">
                <a:latin typeface="Times New Roman"/>
                <a:ea typeface="Times New Roman"/>
              </a:rPr>
              <a:t>biết</a:t>
            </a:r>
            <a:r>
              <a:rPr lang="en-US" sz="4000" dirty="0">
                <a:latin typeface="Times New Roman"/>
                <a:ea typeface="Times New Roman"/>
              </a:rPr>
              <a:t> </a:t>
            </a:r>
            <a:r>
              <a:rPr lang="en-US" sz="4000" dirty="0" err="1">
                <a:latin typeface="Times New Roman"/>
                <a:ea typeface="Times New Roman"/>
              </a:rPr>
              <a:t>sống</a:t>
            </a:r>
            <a:r>
              <a:rPr lang="en-US" sz="4000" dirty="0">
                <a:latin typeface="Times New Roman"/>
                <a:ea typeface="Times New Roman"/>
              </a:rPr>
              <a:t> </a:t>
            </a:r>
            <a:r>
              <a:rPr lang="en-US" sz="4000" dirty="0" err="1">
                <a:latin typeface="Times New Roman"/>
                <a:ea typeface="Times New Roman"/>
              </a:rPr>
              <a:t>quảng</a:t>
            </a:r>
            <a:r>
              <a:rPr lang="en-US" sz="4000" dirty="0">
                <a:latin typeface="Times New Roman"/>
                <a:ea typeface="Times New Roman"/>
              </a:rPr>
              <a:t> </a:t>
            </a:r>
            <a:r>
              <a:rPr lang="en-US" sz="4000" dirty="0" err="1">
                <a:latin typeface="Times New Roman"/>
                <a:ea typeface="Times New Roman"/>
              </a:rPr>
              <a:t>đại</a:t>
            </a:r>
            <a:r>
              <a:rPr lang="en-US" sz="4000" dirty="0">
                <a:latin typeface="Times New Roman"/>
                <a:ea typeface="Times New Roman"/>
              </a:rPr>
              <a:t> </a:t>
            </a:r>
            <a:r>
              <a:rPr lang="en-US" sz="4000" dirty="0" err="1">
                <a:latin typeface="Times New Roman"/>
                <a:ea typeface="Times New Roman"/>
              </a:rPr>
              <a:t>để</a:t>
            </a:r>
            <a:r>
              <a:rPr lang="en-US" sz="4000" dirty="0">
                <a:latin typeface="Times New Roman"/>
                <a:ea typeface="Times New Roman"/>
              </a:rPr>
              <a:t> </a:t>
            </a:r>
            <a:r>
              <a:rPr lang="en-US" sz="4000" dirty="0" err="1">
                <a:latin typeface="Times New Roman"/>
                <a:ea typeface="Times New Roman"/>
              </a:rPr>
              <a:t>lòng</a:t>
            </a:r>
            <a:r>
              <a:rPr lang="en-US" sz="4000" dirty="0">
                <a:latin typeface="Times New Roman"/>
                <a:ea typeface="Times New Roman"/>
              </a:rPr>
              <a:t> </a:t>
            </a:r>
            <a:r>
              <a:rPr lang="en-US" sz="4000" dirty="0" err="1">
                <a:latin typeface="Times New Roman"/>
                <a:ea typeface="Times New Roman"/>
              </a:rPr>
              <a:t>trổ</a:t>
            </a:r>
            <a:r>
              <a:rPr lang="en-US" sz="4000" dirty="0">
                <a:latin typeface="Times New Roman"/>
                <a:ea typeface="Times New Roman"/>
              </a:rPr>
              <a:t> </a:t>
            </a:r>
            <a:r>
              <a:rPr lang="en-US" sz="4000" dirty="0" err="1">
                <a:latin typeface="Times New Roman"/>
                <a:ea typeface="Times New Roman"/>
              </a:rPr>
              <a:t>sinh</a:t>
            </a:r>
            <a:r>
              <a:rPr lang="en-US" sz="4000" dirty="0">
                <a:latin typeface="Times New Roman"/>
                <a:ea typeface="Times New Roman"/>
              </a:rPr>
              <a:t> </a:t>
            </a:r>
            <a:r>
              <a:rPr lang="en-US" sz="4000" dirty="0" err="1">
                <a:latin typeface="Times New Roman"/>
                <a:ea typeface="Times New Roman"/>
              </a:rPr>
              <a:t>hoa</a:t>
            </a:r>
            <a:r>
              <a:rPr lang="en-US" sz="4000" dirty="0">
                <a:latin typeface="Times New Roman"/>
                <a:ea typeface="Times New Roman"/>
              </a:rPr>
              <a:t> </a:t>
            </a:r>
            <a:r>
              <a:rPr lang="en-US" sz="4000" dirty="0" err="1">
                <a:latin typeface="Times New Roman"/>
                <a:ea typeface="Times New Roman"/>
              </a:rPr>
              <a:t>trái</a:t>
            </a:r>
            <a:r>
              <a:rPr lang="en-US" sz="4000" dirty="0">
                <a:latin typeface="Times New Roman"/>
                <a:ea typeface="Times New Roman"/>
              </a:rPr>
              <a:t> </a:t>
            </a:r>
            <a:r>
              <a:rPr lang="en-US" sz="4000" dirty="0" err="1">
                <a:latin typeface="Times New Roman"/>
                <a:ea typeface="Times New Roman"/>
              </a:rPr>
              <a:t>tình</a:t>
            </a:r>
            <a:r>
              <a:rPr lang="en-US" sz="4000" dirty="0">
                <a:latin typeface="Times New Roman"/>
                <a:ea typeface="Times New Roman"/>
              </a:rPr>
              <a:t> </a:t>
            </a:r>
            <a:r>
              <a:rPr lang="en-US" sz="4000" dirty="0" err="1">
                <a:latin typeface="Times New Roman"/>
                <a:ea typeface="Times New Roman"/>
              </a:rPr>
              <a:t>yêu</a:t>
            </a:r>
            <a:r>
              <a:rPr lang="en-US" sz="4000" dirty="0">
                <a:latin typeface="Times New Roman"/>
                <a:ea typeface="Times New Roman"/>
              </a:rPr>
              <a:t/>
            </a:r>
            <a:br>
              <a:rPr lang="en-US" sz="4000" dirty="0">
                <a:latin typeface="Times New Roman"/>
                <a:ea typeface="Times New Roman"/>
              </a:rPr>
            </a:br>
            <a:endParaRPr lang="en-US" sz="4000" dirty="0">
              <a:solidFill>
                <a:prstClr val="black"/>
              </a:solidFill>
              <a:latin typeface="Constantia"/>
            </a:endParaRPr>
          </a:p>
        </p:txBody>
      </p:sp>
    </p:spTree>
    <p:extLst>
      <p:ext uri="{BB962C8B-B14F-4D97-AF65-F5344CB8AC3E}">
        <p14:creationId xmlns:p14="http://schemas.microsoft.com/office/powerpoint/2010/main" val="1410074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8076" y="590550"/>
            <a:ext cx="8610600" cy="4401205"/>
          </a:xfrm>
          <a:prstGeom prst="rect">
            <a:avLst/>
          </a:prstGeom>
        </p:spPr>
        <p:txBody>
          <a:bodyPr wrap="square">
            <a:spAutoFit/>
          </a:bodyPr>
          <a:lstStyle/>
          <a:p>
            <a:pPr algn="just" fontAlgn="auto">
              <a:spcBef>
                <a:spcPts val="0"/>
              </a:spcBef>
              <a:spcAft>
                <a:spcPts val="0"/>
              </a:spcAft>
            </a:pPr>
            <a:r>
              <a:rPr lang="en-US" sz="4000" dirty="0">
                <a:latin typeface="Times New Roman"/>
                <a:ea typeface="Times New Roman"/>
              </a:rPr>
              <a:t>2. </a:t>
            </a:r>
            <a:r>
              <a:rPr lang="en-US" sz="4000" dirty="0" err="1">
                <a:latin typeface="Times New Roman"/>
                <a:ea typeface="Times New Roman"/>
              </a:rPr>
              <a:t>Những</a:t>
            </a:r>
            <a:r>
              <a:rPr lang="en-US" sz="4000" dirty="0">
                <a:latin typeface="Times New Roman"/>
                <a:ea typeface="Times New Roman"/>
              </a:rPr>
              <a:t> </a:t>
            </a:r>
            <a:r>
              <a:rPr lang="en-US" sz="4000" dirty="0" err="1">
                <a:latin typeface="Times New Roman"/>
                <a:ea typeface="Times New Roman"/>
              </a:rPr>
              <a:t>người</a:t>
            </a:r>
            <a:r>
              <a:rPr lang="en-US" sz="4000" dirty="0">
                <a:latin typeface="Times New Roman"/>
                <a:ea typeface="Times New Roman"/>
              </a:rPr>
              <a:t> </a:t>
            </a:r>
            <a:r>
              <a:rPr lang="en-US" sz="4000" dirty="0" err="1">
                <a:latin typeface="Times New Roman"/>
                <a:ea typeface="Times New Roman"/>
              </a:rPr>
              <a:t>đói</a:t>
            </a:r>
            <a:r>
              <a:rPr lang="en-US" sz="4000" dirty="0">
                <a:latin typeface="Times New Roman"/>
                <a:ea typeface="Times New Roman"/>
              </a:rPr>
              <a:t> </a:t>
            </a:r>
            <a:r>
              <a:rPr lang="en-US" sz="4000" dirty="0" err="1">
                <a:latin typeface="Times New Roman"/>
                <a:ea typeface="Times New Roman"/>
              </a:rPr>
              <a:t>khổ</a:t>
            </a:r>
            <a:r>
              <a:rPr lang="en-US" sz="4000" dirty="0">
                <a:latin typeface="Times New Roman"/>
                <a:ea typeface="Times New Roman"/>
              </a:rPr>
              <a:t> </a:t>
            </a:r>
            <a:r>
              <a:rPr lang="en-US" sz="4000" dirty="0" err="1">
                <a:latin typeface="Times New Roman"/>
                <a:ea typeface="Times New Roman"/>
              </a:rPr>
              <a:t>chờ</a:t>
            </a:r>
            <a:r>
              <a:rPr lang="en-US" sz="4000" dirty="0">
                <a:latin typeface="Times New Roman"/>
                <a:ea typeface="Times New Roman"/>
              </a:rPr>
              <a:t> </a:t>
            </a:r>
            <a:r>
              <a:rPr lang="en-US" sz="4000" dirty="0" err="1">
                <a:latin typeface="Times New Roman"/>
                <a:ea typeface="Times New Roman"/>
              </a:rPr>
              <a:t>mong</a:t>
            </a:r>
            <a:r>
              <a:rPr lang="en-US" sz="4000" dirty="0">
                <a:latin typeface="Times New Roman"/>
                <a:ea typeface="Times New Roman"/>
              </a:rPr>
              <a:t> </a:t>
            </a:r>
            <a:r>
              <a:rPr lang="en-US" sz="4000" dirty="0" err="1">
                <a:latin typeface="Times New Roman"/>
                <a:ea typeface="Times New Roman"/>
              </a:rPr>
              <a:t>chiếc</a:t>
            </a:r>
            <a:r>
              <a:rPr lang="en-US" sz="4000" dirty="0">
                <a:latin typeface="Times New Roman"/>
                <a:ea typeface="Times New Roman"/>
              </a:rPr>
              <a:t> </a:t>
            </a:r>
            <a:r>
              <a:rPr lang="en-US" sz="4000" dirty="0" err="1">
                <a:latin typeface="Times New Roman"/>
                <a:ea typeface="Times New Roman"/>
              </a:rPr>
              <a:t>bánh</a:t>
            </a:r>
            <a:r>
              <a:rPr lang="en-US" sz="4000" dirty="0">
                <a:latin typeface="Times New Roman"/>
                <a:ea typeface="Times New Roman"/>
              </a:rPr>
              <a:t> </a:t>
            </a:r>
            <a:r>
              <a:rPr lang="en-US" sz="4000" dirty="0" err="1">
                <a:latin typeface="Times New Roman"/>
                <a:ea typeface="Times New Roman"/>
              </a:rPr>
              <a:t>tình</a:t>
            </a:r>
            <a:r>
              <a:rPr lang="en-US" sz="4000" dirty="0">
                <a:latin typeface="Times New Roman"/>
                <a:ea typeface="Times New Roman"/>
              </a:rPr>
              <a:t> </a:t>
            </a:r>
            <a:r>
              <a:rPr lang="en-US" sz="4000" dirty="0" err="1">
                <a:latin typeface="Times New Roman"/>
                <a:ea typeface="Times New Roman"/>
              </a:rPr>
              <a:t>thương</a:t>
            </a:r>
            <a:r>
              <a:rPr lang="en-US" sz="4000" dirty="0">
                <a:latin typeface="Times New Roman"/>
                <a:ea typeface="Times New Roman"/>
              </a:rPr>
              <a:t> </a:t>
            </a:r>
            <a:r>
              <a:rPr lang="en-US" sz="4000" dirty="0" err="1">
                <a:latin typeface="Times New Roman"/>
                <a:ea typeface="Times New Roman"/>
              </a:rPr>
              <a:t>nhân</a:t>
            </a:r>
            <a:r>
              <a:rPr lang="en-US" sz="4000" dirty="0">
                <a:latin typeface="Times New Roman"/>
                <a:ea typeface="Times New Roman"/>
              </a:rPr>
              <a:t> </a:t>
            </a:r>
            <a:r>
              <a:rPr lang="en-US" sz="4000" dirty="0" err="1">
                <a:latin typeface="Times New Roman"/>
                <a:ea typeface="Times New Roman"/>
              </a:rPr>
              <a:t>ái</a:t>
            </a:r>
            <a:r>
              <a:rPr lang="en-US" sz="4000" dirty="0">
                <a:latin typeface="Times New Roman"/>
                <a:ea typeface="Times New Roman"/>
              </a:rPr>
              <a:t>. </a:t>
            </a:r>
            <a:r>
              <a:rPr lang="en-US" sz="4000" dirty="0" err="1">
                <a:latin typeface="Times New Roman"/>
                <a:ea typeface="Times New Roman"/>
              </a:rPr>
              <a:t>Nhưng</a:t>
            </a:r>
            <a:r>
              <a:rPr lang="en-US" sz="4000" dirty="0">
                <a:latin typeface="Times New Roman"/>
                <a:ea typeface="Times New Roman"/>
              </a:rPr>
              <a:t> con </a:t>
            </a:r>
            <a:r>
              <a:rPr lang="en-US" sz="4000" dirty="0" err="1">
                <a:latin typeface="Times New Roman"/>
                <a:ea typeface="Times New Roman"/>
              </a:rPr>
              <a:t>dửng</a:t>
            </a:r>
            <a:r>
              <a:rPr lang="en-US" sz="4000" dirty="0">
                <a:latin typeface="Times New Roman"/>
                <a:ea typeface="Times New Roman"/>
              </a:rPr>
              <a:t> </a:t>
            </a:r>
            <a:r>
              <a:rPr lang="en-US" sz="4000" dirty="0" err="1">
                <a:latin typeface="Times New Roman"/>
                <a:ea typeface="Times New Roman"/>
              </a:rPr>
              <a:t>dưng</a:t>
            </a:r>
            <a:r>
              <a:rPr lang="en-US" sz="4000" dirty="0">
                <a:latin typeface="Times New Roman"/>
                <a:ea typeface="Times New Roman"/>
              </a:rPr>
              <a:t> </a:t>
            </a:r>
            <a:r>
              <a:rPr lang="en-US" sz="4000" dirty="0" err="1">
                <a:latin typeface="Times New Roman"/>
                <a:ea typeface="Times New Roman"/>
              </a:rPr>
              <a:t>lòng</a:t>
            </a:r>
            <a:r>
              <a:rPr lang="en-US" sz="4000" dirty="0">
                <a:latin typeface="Times New Roman"/>
                <a:ea typeface="Times New Roman"/>
              </a:rPr>
              <a:t> chai </a:t>
            </a:r>
            <a:r>
              <a:rPr lang="en-US" sz="4000" dirty="0" err="1">
                <a:latin typeface="Times New Roman"/>
                <a:ea typeface="Times New Roman"/>
              </a:rPr>
              <a:t>đá</a:t>
            </a:r>
            <a:r>
              <a:rPr lang="en-US" sz="4000" dirty="0">
                <a:latin typeface="Times New Roman"/>
                <a:ea typeface="Times New Roman"/>
              </a:rPr>
              <a:t> </a:t>
            </a:r>
            <a:r>
              <a:rPr lang="en-US" sz="4000" dirty="0" err="1">
                <a:latin typeface="Times New Roman"/>
                <a:ea typeface="Times New Roman"/>
              </a:rPr>
              <a:t>nhắm</a:t>
            </a:r>
            <a:r>
              <a:rPr lang="en-US" sz="4000" dirty="0">
                <a:latin typeface="Times New Roman"/>
                <a:ea typeface="Times New Roman"/>
              </a:rPr>
              <a:t> </a:t>
            </a:r>
            <a:r>
              <a:rPr lang="en-US" sz="4000" dirty="0" err="1">
                <a:latin typeface="Times New Roman"/>
                <a:ea typeface="Times New Roman"/>
              </a:rPr>
              <a:t>mắt</a:t>
            </a:r>
            <a:r>
              <a:rPr lang="en-US" sz="4000" dirty="0">
                <a:latin typeface="Times New Roman"/>
                <a:ea typeface="Times New Roman"/>
              </a:rPr>
              <a:t> </a:t>
            </a:r>
            <a:r>
              <a:rPr lang="en-US" sz="4000" dirty="0" err="1">
                <a:latin typeface="Times New Roman"/>
                <a:ea typeface="Times New Roman"/>
              </a:rPr>
              <a:t>làm</a:t>
            </a:r>
            <a:r>
              <a:rPr lang="en-US" sz="4000" dirty="0">
                <a:latin typeface="Times New Roman"/>
                <a:ea typeface="Times New Roman"/>
              </a:rPr>
              <a:t> </a:t>
            </a:r>
            <a:r>
              <a:rPr lang="en-US" sz="4000" dirty="0" err="1">
                <a:latin typeface="Times New Roman"/>
                <a:ea typeface="Times New Roman"/>
              </a:rPr>
              <a:t>ngơ</a:t>
            </a:r>
            <a:r>
              <a:rPr lang="en-US" sz="4000" dirty="0">
                <a:latin typeface="Times New Roman"/>
                <a:ea typeface="Times New Roman"/>
              </a:rPr>
              <a:t>. </a:t>
            </a:r>
            <a:r>
              <a:rPr lang="en-US" sz="4000" dirty="0" err="1">
                <a:latin typeface="Times New Roman"/>
                <a:ea typeface="Times New Roman"/>
              </a:rPr>
              <a:t>Xin</a:t>
            </a:r>
            <a:r>
              <a:rPr lang="en-US" sz="4000" dirty="0">
                <a:latin typeface="Times New Roman"/>
                <a:ea typeface="Times New Roman"/>
              </a:rPr>
              <a:t> </a:t>
            </a:r>
            <a:r>
              <a:rPr lang="en-US" sz="4000" dirty="0" err="1">
                <a:latin typeface="Times New Roman"/>
                <a:ea typeface="Times New Roman"/>
              </a:rPr>
              <a:t>Chúa</a:t>
            </a:r>
            <a:r>
              <a:rPr lang="en-US" sz="4000" dirty="0">
                <a:latin typeface="Times New Roman"/>
                <a:ea typeface="Times New Roman"/>
              </a:rPr>
              <a:t> </a:t>
            </a:r>
            <a:r>
              <a:rPr lang="en-US" sz="4000" dirty="0" err="1">
                <a:latin typeface="Times New Roman"/>
                <a:ea typeface="Times New Roman"/>
              </a:rPr>
              <a:t>cho</a:t>
            </a:r>
            <a:r>
              <a:rPr lang="en-US" sz="4000" dirty="0">
                <a:latin typeface="Times New Roman"/>
                <a:ea typeface="Times New Roman"/>
              </a:rPr>
              <a:t> con </a:t>
            </a:r>
            <a:r>
              <a:rPr lang="en-US" sz="4000" dirty="0" err="1">
                <a:latin typeface="Times New Roman"/>
                <a:ea typeface="Times New Roman"/>
              </a:rPr>
              <a:t>hãy</a:t>
            </a:r>
            <a:r>
              <a:rPr lang="en-US" sz="4000" dirty="0">
                <a:latin typeface="Times New Roman"/>
                <a:ea typeface="Times New Roman"/>
              </a:rPr>
              <a:t> </a:t>
            </a:r>
            <a:r>
              <a:rPr lang="en-US" sz="4000" dirty="0" err="1">
                <a:latin typeface="Times New Roman"/>
                <a:ea typeface="Times New Roman"/>
              </a:rPr>
              <a:t>biết</a:t>
            </a:r>
            <a:r>
              <a:rPr lang="en-US" sz="4000" dirty="0">
                <a:latin typeface="Times New Roman"/>
                <a:ea typeface="Times New Roman"/>
              </a:rPr>
              <a:t> </a:t>
            </a:r>
            <a:r>
              <a:rPr lang="en-US" sz="4000" dirty="0" err="1">
                <a:latin typeface="Times New Roman"/>
                <a:ea typeface="Times New Roman"/>
              </a:rPr>
              <a:t>luôn</a:t>
            </a:r>
            <a:r>
              <a:rPr lang="en-US" sz="4000" dirty="0">
                <a:latin typeface="Times New Roman"/>
                <a:ea typeface="Times New Roman"/>
              </a:rPr>
              <a:t> chia </a:t>
            </a:r>
            <a:r>
              <a:rPr lang="en-US" sz="4000" dirty="0" err="1">
                <a:latin typeface="Times New Roman"/>
                <a:ea typeface="Times New Roman"/>
              </a:rPr>
              <a:t>cơm</a:t>
            </a:r>
            <a:r>
              <a:rPr lang="en-US" sz="4000" dirty="0">
                <a:latin typeface="Times New Roman"/>
                <a:ea typeface="Times New Roman"/>
              </a:rPr>
              <a:t> </a:t>
            </a:r>
            <a:r>
              <a:rPr lang="en-US" sz="4000" dirty="0" err="1">
                <a:latin typeface="Times New Roman"/>
                <a:ea typeface="Times New Roman"/>
              </a:rPr>
              <a:t>sẻ</a:t>
            </a:r>
            <a:r>
              <a:rPr lang="en-US" sz="4000" dirty="0">
                <a:latin typeface="Times New Roman"/>
                <a:ea typeface="Times New Roman"/>
              </a:rPr>
              <a:t> </a:t>
            </a:r>
            <a:r>
              <a:rPr lang="en-US" sz="4000" dirty="0" err="1">
                <a:latin typeface="Times New Roman"/>
                <a:ea typeface="Times New Roman"/>
              </a:rPr>
              <a:t>áo</a:t>
            </a:r>
            <a:r>
              <a:rPr lang="en-US" sz="4000" dirty="0">
                <a:latin typeface="Times New Roman"/>
                <a:ea typeface="Times New Roman"/>
              </a:rPr>
              <a:t>. </a:t>
            </a:r>
            <a:r>
              <a:rPr lang="en-US" sz="4000" dirty="0" err="1">
                <a:latin typeface="Times New Roman"/>
                <a:ea typeface="Times New Roman"/>
              </a:rPr>
              <a:t>Một</a:t>
            </a:r>
            <a:r>
              <a:rPr lang="en-US" sz="4000" dirty="0">
                <a:latin typeface="Times New Roman"/>
                <a:ea typeface="Times New Roman"/>
              </a:rPr>
              <a:t> </a:t>
            </a:r>
            <a:r>
              <a:rPr lang="en-US" sz="4000" dirty="0" err="1">
                <a:latin typeface="Times New Roman"/>
                <a:ea typeface="Times New Roman"/>
              </a:rPr>
              <a:t>miếng</a:t>
            </a:r>
            <a:r>
              <a:rPr lang="en-US" sz="4000" dirty="0">
                <a:latin typeface="Times New Roman"/>
                <a:ea typeface="Times New Roman"/>
              </a:rPr>
              <a:t> </a:t>
            </a:r>
            <a:r>
              <a:rPr lang="en-US" sz="4000" dirty="0" err="1">
                <a:latin typeface="Times New Roman"/>
                <a:ea typeface="Times New Roman"/>
              </a:rPr>
              <a:t>khi</a:t>
            </a:r>
            <a:r>
              <a:rPr lang="en-US" sz="4000" dirty="0">
                <a:latin typeface="Times New Roman"/>
                <a:ea typeface="Times New Roman"/>
              </a:rPr>
              <a:t> </a:t>
            </a:r>
            <a:r>
              <a:rPr lang="en-US" sz="4000" dirty="0" err="1">
                <a:latin typeface="Times New Roman"/>
                <a:ea typeface="Times New Roman"/>
              </a:rPr>
              <a:t>đói</a:t>
            </a:r>
            <a:r>
              <a:rPr lang="en-US" sz="4000" dirty="0">
                <a:latin typeface="Times New Roman"/>
                <a:ea typeface="Times New Roman"/>
              </a:rPr>
              <a:t> </a:t>
            </a:r>
            <a:r>
              <a:rPr lang="en-US" sz="4000" dirty="0" err="1">
                <a:latin typeface="Times New Roman"/>
                <a:ea typeface="Times New Roman"/>
              </a:rPr>
              <a:t>vẫn</a:t>
            </a:r>
            <a:r>
              <a:rPr lang="en-US" sz="4000" dirty="0">
                <a:latin typeface="Times New Roman"/>
                <a:ea typeface="Times New Roman"/>
              </a:rPr>
              <a:t> </a:t>
            </a:r>
            <a:r>
              <a:rPr lang="en-US" sz="4000" dirty="0" err="1">
                <a:latin typeface="Times New Roman"/>
                <a:ea typeface="Times New Roman"/>
              </a:rPr>
              <a:t>hơn</a:t>
            </a:r>
            <a:r>
              <a:rPr lang="en-US" sz="4000" dirty="0">
                <a:latin typeface="Times New Roman"/>
                <a:ea typeface="Times New Roman"/>
              </a:rPr>
              <a:t> </a:t>
            </a:r>
            <a:r>
              <a:rPr lang="en-US" sz="4000" dirty="0" err="1">
                <a:latin typeface="Times New Roman"/>
                <a:ea typeface="Times New Roman"/>
              </a:rPr>
              <a:t>nhiều</a:t>
            </a:r>
            <a:r>
              <a:rPr lang="en-US" sz="4000" dirty="0">
                <a:latin typeface="Times New Roman"/>
                <a:ea typeface="Times New Roman"/>
              </a:rPr>
              <a:t> </a:t>
            </a:r>
            <a:r>
              <a:rPr lang="en-US" sz="4000" dirty="0" err="1">
                <a:latin typeface="Times New Roman"/>
                <a:ea typeface="Times New Roman"/>
              </a:rPr>
              <a:t>một</a:t>
            </a:r>
            <a:r>
              <a:rPr lang="en-US" sz="4000" dirty="0">
                <a:latin typeface="Times New Roman"/>
                <a:ea typeface="Times New Roman"/>
              </a:rPr>
              <a:t> </a:t>
            </a:r>
            <a:r>
              <a:rPr lang="en-US" sz="4000" dirty="0" err="1">
                <a:latin typeface="Times New Roman"/>
                <a:ea typeface="Times New Roman"/>
              </a:rPr>
              <a:t>gói</a:t>
            </a:r>
            <a:r>
              <a:rPr lang="en-US" sz="4000" dirty="0">
                <a:latin typeface="Times New Roman"/>
                <a:ea typeface="Times New Roman"/>
              </a:rPr>
              <a:t> </a:t>
            </a:r>
            <a:r>
              <a:rPr lang="en-US" sz="4000" dirty="0" err="1">
                <a:latin typeface="Times New Roman"/>
                <a:ea typeface="Times New Roman"/>
              </a:rPr>
              <a:t>khi</a:t>
            </a:r>
            <a:r>
              <a:rPr lang="en-US" sz="4000" dirty="0">
                <a:latin typeface="Times New Roman"/>
                <a:ea typeface="Times New Roman"/>
              </a:rPr>
              <a:t> no.</a:t>
            </a:r>
            <a:br>
              <a:rPr lang="en-US" sz="4000" dirty="0">
                <a:latin typeface="Times New Roman"/>
                <a:ea typeface="Times New Roman"/>
              </a:rPr>
            </a:br>
            <a:endParaRPr lang="en-US" sz="4000" dirty="0">
              <a:solidFill>
                <a:prstClr val="black"/>
              </a:solidFill>
              <a:latin typeface="Constantia"/>
            </a:endParaRPr>
          </a:p>
        </p:txBody>
      </p:sp>
    </p:spTree>
    <p:extLst>
      <p:ext uri="{BB962C8B-B14F-4D97-AF65-F5344CB8AC3E}">
        <p14:creationId xmlns:p14="http://schemas.microsoft.com/office/powerpoint/2010/main" val="28324345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85750"/>
            <a:ext cx="8839200" cy="5016758"/>
          </a:xfrm>
          <a:prstGeom prst="rect">
            <a:avLst/>
          </a:prstGeom>
        </p:spPr>
        <p:txBody>
          <a:bodyPr wrap="square">
            <a:spAutoFit/>
          </a:bodyPr>
          <a:lstStyle/>
          <a:p>
            <a:pPr algn="just" fontAlgn="auto">
              <a:spcBef>
                <a:spcPts val="0"/>
              </a:spcBef>
              <a:spcAft>
                <a:spcPts val="0"/>
              </a:spcAft>
            </a:pPr>
            <a:r>
              <a:rPr lang="en-US" sz="4000" dirty="0">
                <a:solidFill>
                  <a:prstClr val="black"/>
                </a:solidFill>
                <a:latin typeface="Times New Roman"/>
                <a:ea typeface="Times New Roman"/>
              </a:rPr>
              <a:t>ĐK: </a:t>
            </a:r>
            <a:r>
              <a:rPr lang="en-US" sz="4000" dirty="0" err="1">
                <a:solidFill>
                  <a:prstClr val="black"/>
                </a:solidFill>
                <a:latin typeface="Times New Roman"/>
                <a:ea typeface="Times New Roman"/>
              </a:rPr>
              <a:t>Lạy</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Chúa</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Chúa</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chính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là</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nguồn</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mạch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thần</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lương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nuôi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dưỡng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chúng</a:t>
            </a:r>
            <a:r>
              <a:rPr lang="en-US" sz="4000" dirty="0">
                <a:solidFill>
                  <a:prstClr val="black"/>
                </a:solidFill>
                <a:latin typeface="Times New Roman"/>
                <a:ea typeface="Times New Roman"/>
              </a:rPr>
              <a:t> con. </a:t>
            </a:r>
            <a:r>
              <a:rPr lang="en-US" sz="4000" dirty="0" err="1">
                <a:solidFill>
                  <a:prstClr val="black"/>
                </a:solidFill>
                <a:latin typeface="Times New Roman"/>
                <a:ea typeface="Times New Roman"/>
              </a:rPr>
              <a:t>Lạy</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Chúa</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Bánh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bởi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trời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Ngài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đã</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tặng</a:t>
            </a:r>
            <a:r>
              <a:rPr lang="en-US" sz="4000" dirty="0">
                <a:solidFill>
                  <a:prstClr val="black"/>
                </a:solidFill>
                <a:latin typeface="Times New Roman"/>
                <a:ea typeface="Times New Roman"/>
              </a:rPr>
              <a:t> ban </a:t>
            </a:r>
            <a:r>
              <a:rPr lang="en-US" sz="4000" dirty="0" err="1">
                <a:solidFill>
                  <a:prstClr val="black"/>
                </a:solidFill>
                <a:latin typeface="Times New Roman"/>
                <a:ea typeface="Times New Roman"/>
              </a:rPr>
              <a:t>luôn</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mãi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dư</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đầy</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Hãy</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biết</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mở</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tấm</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lòng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để</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cùng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cảm</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thông</a:t>
            </a:r>
            <a:r>
              <a:rPr lang="en-US" sz="4000" dirty="0">
                <a:solidFill>
                  <a:prstClr val="black"/>
                </a:solidFill>
                <a:latin typeface="Times New Roman"/>
                <a:ea typeface="Times New Roman"/>
              </a:rPr>
              <a:t> chia </a:t>
            </a:r>
            <a:r>
              <a:rPr lang="en-US" sz="4000" dirty="0" err="1">
                <a:solidFill>
                  <a:prstClr val="black"/>
                </a:solidFill>
                <a:latin typeface="Times New Roman"/>
                <a:ea typeface="Times New Roman"/>
              </a:rPr>
              <a:t>sẻ</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yêu</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thương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Và</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biết</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sống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quảng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đại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để</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lòng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trổ</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sinh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hoa</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trái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tình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yêu</a:t>
            </a:r>
            <a:r>
              <a:rPr lang="en-US" sz="4000" dirty="0">
                <a:solidFill>
                  <a:prstClr val="black"/>
                </a:solidFill>
                <a:latin typeface="Times New Roman"/>
                <a:ea typeface="Times New Roman"/>
              </a:rPr>
              <a:t/>
            </a:r>
            <a:br>
              <a:rPr lang="en-US" sz="4000" dirty="0">
                <a:solidFill>
                  <a:prstClr val="black"/>
                </a:solidFill>
                <a:latin typeface="Times New Roman"/>
                <a:ea typeface="Times New Roman"/>
              </a:rPr>
            </a:br>
            <a:endParaRPr lang="en-US" sz="4000" dirty="0">
              <a:solidFill>
                <a:prstClr val="black"/>
              </a:solidFill>
              <a:latin typeface="Constantia"/>
            </a:endParaRPr>
          </a:p>
        </p:txBody>
      </p:sp>
    </p:spTree>
    <p:extLst>
      <p:ext uri="{BB962C8B-B14F-4D97-AF65-F5344CB8AC3E}">
        <p14:creationId xmlns:p14="http://schemas.microsoft.com/office/powerpoint/2010/main" val="807102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514350"/>
            <a:ext cx="8991600" cy="4154984"/>
          </a:xfrm>
          <a:prstGeom prst="rect">
            <a:avLst/>
          </a:prstGeom>
        </p:spPr>
        <p:txBody>
          <a:bodyPr wrap="square">
            <a:spAutoFit/>
          </a:bodyPr>
          <a:lstStyle/>
          <a:p>
            <a:pPr lvl="0" algn="just" fontAlgn="auto">
              <a:spcBef>
                <a:spcPts val="0"/>
              </a:spcBef>
              <a:spcAft>
                <a:spcPts val="0"/>
              </a:spcAft>
            </a:pPr>
            <a:r>
              <a:rPr lang="en-US" sz="6000" dirty="0">
                <a:solidFill>
                  <a:prstClr val="black"/>
                </a:solidFill>
                <a:latin typeface="Tahoma" pitchFamily="34" charset="0"/>
                <a:cs typeface="Tahoma" pitchFamily="34" charset="0"/>
              </a:rPr>
              <a:t>1. </a:t>
            </a:r>
            <a:r>
              <a:rPr lang="en-US" sz="6600" dirty="0">
                <a:solidFill>
                  <a:prstClr val="black"/>
                </a:solidFill>
                <a:latin typeface="Times New Roman" pitchFamily="18" charset="0"/>
                <a:cs typeface="Times New Roman" pitchFamily="18" charset="0"/>
              </a:rPr>
              <a:t>Chung </a:t>
            </a:r>
            <a:r>
              <a:rPr lang="en-US" sz="6600" dirty="0" err="1">
                <a:solidFill>
                  <a:prstClr val="black"/>
                </a:solidFill>
                <a:latin typeface="Times New Roman" pitchFamily="18" charset="0"/>
                <a:cs typeface="Times New Roman" pitchFamily="18" charset="0"/>
              </a:rPr>
              <a:t>một</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niềm</a:t>
            </a:r>
            <a:r>
              <a:rPr lang="en-US" sz="6600" dirty="0">
                <a:solidFill>
                  <a:prstClr val="black"/>
                </a:solidFill>
                <a:latin typeface="Times New Roman" pitchFamily="18" charset="0"/>
                <a:cs typeface="Times New Roman" pitchFamily="18" charset="0"/>
              </a:rPr>
              <a:t> tin </a:t>
            </a:r>
            <a:r>
              <a:rPr lang="en-US" sz="6600" dirty="0" err="1">
                <a:solidFill>
                  <a:prstClr val="black"/>
                </a:solidFill>
                <a:latin typeface="Times New Roman" pitchFamily="18" charset="0"/>
                <a:cs typeface="Times New Roman" pitchFamily="18" charset="0"/>
              </a:rPr>
              <a:t>chúng</a:t>
            </a:r>
            <a:r>
              <a:rPr lang="en-US" sz="6600" dirty="0">
                <a:solidFill>
                  <a:prstClr val="black"/>
                </a:solidFill>
                <a:latin typeface="Times New Roman" pitchFamily="18" charset="0"/>
                <a:cs typeface="Times New Roman" pitchFamily="18" charset="0"/>
              </a:rPr>
              <a:t> con sum </a:t>
            </a:r>
            <a:r>
              <a:rPr lang="en-US" sz="6600" dirty="0" err="1">
                <a:solidFill>
                  <a:prstClr val="black"/>
                </a:solidFill>
                <a:latin typeface="Times New Roman" pitchFamily="18" charset="0"/>
                <a:cs typeface="Times New Roman" pitchFamily="18" charset="0"/>
              </a:rPr>
              <a:t>họp</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về</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đây</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Quanh</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bàn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thờ</a:t>
            </a:r>
            <a:r>
              <a:rPr lang="en-US" sz="6600" dirty="0">
                <a:solidFill>
                  <a:prstClr val="black"/>
                </a:solidFill>
                <a:latin typeface="Times New Roman" pitchFamily="18" charset="0"/>
                <a:cs typeface="Times New Roman" pitchFamily="18" charset="0"/>
              </a:rPr>
              <a:t> </a:t>
            </a:r>
            <a:r>
              <a:rPr lang="en-US" sz="6600" dirty="0" smtClean="0">
                <a:solidFill>
                  <a:prstClr val="black"/>
                </a:solidFill>
                <a:latin typeface="Times New Roman" pitchFamily="18" charset="0"/>
                <a:cs typeface="Times New Roman" pitchFamily="18" charset="0"/>
              </a:rPr>
              <a:t>Cha </a:t>
            </a:r>
            <a:r>
              <a:rPr lang="en-US" sz="6600" dirty="0" err="1">
                <a:solidFill>
                  <a:prstClr val="black"/>
                </a:solidFill>
                <a:latin typeface="Times New Roman" pitchFamily="18" charset="0"/>
                <a:cs typeface="Times New Roman" pitchFamily="18" charset="0"/>
              </a:rPr>
              <a:t>dâng</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lên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lời</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kinh</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thánh</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ái</a:t>
            </a:r>
            <a:r>
              <a:rPr lang="en-US" sz="6600" dirty="0">
                <a:solidFill>
                  <a:prstClr val="black"/>
                </a:solidFill>
                <a:latin typeface="Times New Roman" pitchFamily="18" charset="0"/>
                <a:cs typeface="Times New Roman" pitchFamily="18" charset="0"/>
              </a:rPr>
              <a:t>. </a:t>
            </a:r>
          </a:p>
        </p:txBody>
      </p:sp>
    </p:spTree>
    <p:extLst>
      <p:ext uri="{BB962C8B-B14F-4D97-AF65-F5344CB8AC3E}">
        <p14:creationId xmlns:p14="http://schemas.microsoft.com/office/powerpoint/2010/main" val="1951314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59528"/>
            <a:ext cx="8839200" cy="5742085"/>
          </a:xfrm>
          <a:prstGeom prst="rect">
            <a:avLst/>
          </a:prstGeom>
        </p:spPr>
        <p:txBody>
          <a:bodyPr wrap="square">
            <a:spAutoFit/>
          </a:bodyPr>
          <a:lstStyle/>
          <a:p>
            <a:pPr marL="0" marR="0" algn="just">
              <a:lnSpc>
                <a:spcPct val="115000"/>
              </a:lnSpc>
              <a:spcBef>
                <a:spcPts val="0"/>
              </a:spcBef>
              <a:spcAft>
                <a:spcPts val="1000"/>
              </a:spcAft>
              <a:tabLst>
                <a:tab pos="4819650" algn="l"/>
              </a:tabLst>
            </a:pPr>
            <a:r>
              <a:rPr lang="en-US" sz="4400" dirty="0">
                <a:latin typeface="Times New Roman"/>
                <a:ea typeface="Times New Roman"/>
                <a:cs typeface="Times New Roman"/>
              </a:rPr>
              <a:t>3. </a:t>
            </a:r>
            <a:r>
              <a:rPr lang="en-US" sz="4400" dirty="0" err="1">
                <a:latin typeface="Times New Roman"/>
                <a:ea typeface="Times New Roman"/>
                <a:cs typeface="Times New Roman"/>
              </a:rPr>
              <a:t>Nếm</a:t>
            </a:r>
            <a:r>
              <a:rPr lang="en-US" sz="4400" dirty="0">
                <a:latin typeface="Times New Roman"/>
                <a:ea typeface="Times New Roman"/>
                <a:cs typeface="Times New Roman"/>
              </a:rPr>
              <a:t> </a:t>
            </a:r>
            <a:r>
              <a:rPr lang="en-US" sz="4400" dirty="0" err="1">
                <a:latin typeface="Times New Roman"/>
                <a:ea typeface="Times New Roman"/>
                <a:cs typeface="Times New Roman"/>
              </a:rPr>
              <a:t>trải</a:t>
            </a:r>
            <a:r>
              <a:rPr lang="en-US" sz="4400" dirty="0">
                <a:latin typeface="Times New Roman"/>
                <a:ea typeface="Times New Roman"/>
                <a:cs typeface="Times New Roman"/>
              </a:rPr>
              <a:t> </a:t>
            </a:r>
            <a:r>
              <a:rPr lang="en-US" sz="4400" dirty="0" err="1">
                <a:latin typeface="Times New Roman"/>
                <a:ea typeface="Times New Roman"/>
                <a:cs typeface="Times New Roman"/>
              </a:rPr>
              <a:t>khổ</a:t>
            </a:r>
            <a:r>
              <a:rPr lang="en-US" sz="4400" dirty="0">
                <a:latin typeface="Times New Roman"/>
                <a:ea typeface="Times New Roman"/>
                <a:cs typeface="Times New Roman"/>
              </a:rPr>
              <a:t> </a:t>
            </a:r>
            <a:r>
              <a:rPr lang="en-US" sz="4400" dirty="0" err="1">
                <a:latin typeface="Times New Roman"/>
                <a:ea typeface="Times New Roman"/>
                <a:cs typeface="Times New Roman"/>
              </a:rPr>
              <a:t>sầu</a:t>
            </a:r>
            <a:r>
              <a:rPr lang="en-US" sz="4400" dirty="0">
                <a:latin typeface="Times New Roman"/>
                <a:ea typeface="Times New Roman"/>
                <a:cs typeface="Times New Roman"/>
              </a:rPr>
              <a:t> </a:t>
            </a:r>
            <a:r>
              <a:rPr lang="en-US" sz="4400" dirty="0" err="1">
                <a:latin typeface="Times New Roman"/>
                <a:ea typeface="Times New Roman"/>
                <a:cs typeface="Times New Roman"/>
              </a:rPr>
              <a:t>lòng</a:t>
            </a:r>
            <a:r>
              <a:rPr lang="en-US" sz="4400" dirty="0">
                <a:latin typeface="Times New Roman"/>
                <a:ea typeface="Times New Roman"/>
                <a:cs typeface="Times New Roman"/>
              </a:rPr>
              <a:t> con </a:t>
            </a:r>
            <a:r>
              <a:rPr lang="en-US" sz="4400" dirty="0" err="1">
                <a:latin typeface="Times New Roman"/>
                <a:ea typeface="Times New Roman"/>
                <a:cs typeface="Times New Roman"/>
              </a:rPr>
              <a:t>mới</a:t>
            </a:r>
            <a:r>
              <a:rPr lang="en-US" sz="4400" dirty="0">
                <a:latin typeface="Times New Roman"/>
                <a:ea typeface="Times New Roman"/>
                <a:cs typeface="Times New Roman"/>
              </a:rPr>
              <a:t> </a:t>
            </a:r>
            <a:r>
              <a:rPr lang="en-US" sz="4400" dirty="0" err="1">
                <a:latin typeface="Times New Roman"/>
                <a:ea typeface="Times New Roman"/>
                <a:cs typeface="Times New Roman"/>
              </a:rPr>
              <a:t>biết</a:t>
            </a:r>
            <a:r>
              <a:rPr lang="en-US" sz="4400" dirty="0">
                <a:latin typeface="Times New Roman"/>
                <a:ea typeface="Times New Roman"/>
                <a:cs typeface="Times New Roman"/>
              </a:rPr>
              <a:t> </a:t>
            </a:r>
            <a:r>
              <a:rPr lang="en-US" sz="4400" dirty="0" err="1">
                <a:latin typeface="Times New Roman"/>
                <a:ea typeface="Times New Roman"/>
                <a:cs typeface="Times New Roman"/>
              </a:rPr>
              <a:t>khổ</a:t>
            </a:r>
            <a:r>
              <a:rPr lang="en-US" sz="4400" dirty="0">
                <a:latin typeface="Times New Roman"/>
                <a:ea typeface="Times New Roman"/>
                <a:cs typeface="Times New Roman"/>
              </a:rPr>
              <a:t> </a:t>
            </a:r>
            <a:r>
              <a:rPr lang="en-US" sz="4400" dirty="0" err="1">
                <a:latin typeface="Times New Roman"/>
                <a:ea typeface="Times New Roman"/>
                <a:cs typeface="Times New Roman"/>
              </a:rPr>
              <a:t>đau</a:t>
            </a:r>
            <a:r>
              <a:rPr lang="en-US" sz="4400" dirty="0">
                <a:latin typeface="Times New Roman"/>
                <a:ea typeface="Times New Roman"/>
                <a:cs typeface="Times New Roman"/>
              </a:rPr>
              <a:t> </a:t>
            </a:r>
            <a:r>
              <a:rPr lang="en-US" sz="4400" dirty="0" err="1">
                <a:latin typeface="Times New Roman"/>
                <a:ea typeface="Times New Roman"/>
                <a:cs typeface="Times New Roman"/>
              </a:rPr>
              <a:t>nhân</a:t>
            </a:r>
            <a:r>
              <a:rPr lang="en-US" sz="4400" dirty="0">
                <a:latin typeface="Times New Roman"/>
                <a:ea typeface="Times New Roman"/>
                <a:cs typeface="Times New Roman"/>
              </a:rPr>
              <a:t> </a:t>
            </a:r>
            <a:r>
              <a:rPr lang="en-US" sz="4400" dirty="0" err="1">
                <a:latin typeface="Times New Roman"/>
                <a:ea typeface="Times New Roman"/>
                <a:cs typeface="Times New Roman"/>
              </a:rPr>
              <a:t>thế</a:t>
            </a:r>
            <a:r>
              <a:rPr lang="en-US" sz="4400" dirty="0">
                <a:latin typeface="Times New Roman"/>
                <a:ea typeface="Times New Roman"/>
                <a:cs typeface="Times New Roman"/>
              </a:rPr>
              <a:t>. Cho con </a:t>
            </a:r>
            <a:r>
              <a:rPr lang="en-US" sz="4400" dirty="0" err="1">
                <a:latin typeface="Times New Roman"/>
                <a:ea typeface="Times New Roman"/>
                <a:cs typeface="Times New Roman"/>
              </a:rPr>
              <a:t>quả</a:t>
            </a:r>
            <a:r>
              <a:rPr lang="en-US" sz="4400" dirty="0">
                <a:latin typeface="Times New Roman"/>
                <a:ea typeface="Times New Roman"/>
                <a:cs typeface="Times New Roman"/>
              </a:rPr>
              <a:t> </a:t>
            </a:r>
            <a:r>
              <a:rPr lang="en-US" sz="4400" dirty="0" err="1">
                <a:latin typeface="Times New Roman"/>
                <a:ea typeface="Times New Roman"/>
                <a:cs typeface="Times New Roman"/>
              </a:rPr>
              <a:t>tim</a:t>
            </a:r>
            <a:r>
              <a:rPr lang="en-US" sz="4400" dirty="0">
                <a:latin typeface="Times New Roman"/>
                <a:ea typeface="Times New Roman"/>
                <a:cs typeface="Times New Roman"/>
              </a:rPr>
              <a:t> </a:t>
            </a:r>
            <a:r>
              <a:rPr lang="en-US" sz="4400" dirty="0" err="1">
                <a:latin typeface="Times New Roman"/>
                <a:ea typeface="Times New Roman"/>
                <a:cs typeface="Times New Roman"/>
              </a:rPr>
              <a:t>hằng</a:t>
            </a:r>
            <a:r>
              <a:rPr lang="en-US" sz="4400" dirty="0">
                <a:latin typeface="Times New Roman"/>
                <a:ea typeface="Times New Roman"/>
                <a:cs typeface="Times New Roman"/>
              </a:rPr>
              <a:t> </a:t>
            </a:r>
            <a:r>
              <a:rPr lang="en-US" sz="4400" dirty="0" err="1">
                <a:latin typeface="Times New Roman"/>
                <a:ea typeface="Times New Roman"/>
                <a:cs typeface="Times New Roman"/>
              </a:rPr>
              <a:t>thông</a:t>
            </a:r>
            <a:r>
              <a:rPr lang="en-US" sz="4400" dirty="0">
                <a:latin typeface="Times New Roman"/>
                <a:ea typeface="Times New Roman"/>
                <a:cs typeface="Times New Roman"/>
              </a:rPr>
              <a:t> </a:t>
            </a:r>
            <a:r>
              <a:rPr lang="en-US" sz="4400" dirty="0" err="1">
                <a:latin typeface="Times New Roman"/>
                <a:ea typeface="Times New Roman"/>
                <a:cs typeface="Times New Roman"/>
              </a:rPr>
              <a:t>cảm</a:t>
            </a:r>
            <a:r>
              <a:rPr lang="en-US" sz="4400" dirty="0">
                <a:latin typeface="Times New Roman"/>
                <a:ea typeface="Times New Roman"/>
                <a:cs typeface="Times New Roman"/>
              </a:rPr>
              <a:t> </a:t>
            </a:r>
            <a:r>
              <a:rPr lang="en-US" sz="4400" dirty="0" err="1">
                <a:latin typeface="Times New Roman"/>
                <a:ea typeface="Times New Roman"/>
                <a:cs typeface="Times New Roman"/>
              </a:rPr>
              <a:t>với</a:t>
            </a:r>
            <a:r>
              <a:rPr lang="en-US" sz="4400" dirty="0">
                <a:latin typeface="Times New Roman"/>
                <a:ea typeface="Times New Roman"/>
                <a:cs typeface="Times New Roman"/>
              </a:rPr>
              <a:t> </a:t>
            </a:r>
            <a:r>
              <a:rPr lang="en-US" sz="4400" dirty="0" err="1">
                <a:latin typeface="Times New Roman"/>
                <a:ea typeface="Times New Roman"/>
                <a:cs typeface="Times New Roman"/>
              </a:rPr>
              <a:t>ai</a:t>
            </a:r>
            <a:r>
              <a:rPr lang="en-US" sz="4400" dirty="0">
                <a:latin typeface="Times New Roman"/>
                <a:ea typeface="Times New Roman"/>
                <a:cs typeface="Times New Roman"/>
              </a:rPr>
              <a:t> </a:t>
            </a:r>
            <a:r>
              <a:rPr lang="en-US" sz="4400" dirty="0" err="1">
                <a:latin typeface="Times New Roman"/>
                <a:ea typeface="Times New Roman"/>
                <a:cs typeface="Times New Roman"/>
              </a:rPr>
              <a:t>lầm</a:t>
            </a:r>
            <a:r>
              <a:rPr lang="en-US" sz="4400" dirty="0">
                <a:latin typeface="Times New Roman"/>
                <a:ea typeface="Times New Roman"/>
                <a:cs typeface="Times New Roman"/>
              </a:rPr>
              <a:t> than. </a:t>
            </a:r>
            <a:r>
              <a:rPr lang="en-US" sz="4400" dirty="0" err="1">
                <a:latin typeface="Times New Roman"/>
                <a:ea typeface="Times New Roman"/>
                <a:cs typeface="Times New Roman"/>
              </a:rPr>
              <a:t>Luôn</a:t>
            </a:r>
            <a:r>
              <a:rPr lang="en-US" sz="4400" dirty="0">
                <a:latin typeface="Times New Roman"/>
                <a:ea typeface="Times New Roman"/>
                <a:cs typeface="Times New Roman"/>
              </a:rPr>
              <a:t> </a:t>
            </a:r>
            <a:r>
              <a:rPr lang="en-US" sz="4400" dirty="0" err="1">
                <a:latin typeface="Times New Roman"/>
                <a:ea typeface="Times New Roman"/>
                <a:cs typeface="Times New Roman"/>
              </a:rPr>
              <a:t>biết</a:t>
            </a:r>
            <a:r>
              <a:rPr lang="en-US" sz="4400" dirty="0">
                <a:latin typeface="Times New Roman"/>
                <a:ea typeface="Times New Roman"/>
                <a:cs typeface="Times New Roman"/>
              </a:rPr>
              <a:t> </a:t>
            </a:r>
            <a:r>
              <a:rPr lang="en-US" sz="4400" dirty="0" err="1">
                <a:latin typeface="Times New Roman"/>
                <a:ea typeface="Times New Roman"/>
                <a:cs typeface="Times New Roman"/>
              </a:rPr>
              <a:t>dấn</a:t>
            </a:r>
            <a:r>
              <a:rPr lang="en-US" sz="4400" dirty="0">
                <a:latin typeface="Times New Roman"/>
                <a:ea typeface="Times New Roman"/>
                <a:cs typeface="Times New Roman"/>
              </a:rPr>
              <a:t> </a:t>
            </a:r>
            <a:r>
              <a:rPr lang="en-US" sz="4400" dirty="0" err="1">
                <a:latin typeface="Times New Roman"/>
                <a:ea typeface="Times New Roman"/>
                <a:cs typeface="Times New Roman"/>
              </a:rPr>
              <a:t>thân</a:t>
            </a:r>
            <a:r>
              <a:rPr lang="en-US" sz="4400" dirty="0">
                <a:latin typeface="Times New Roman"/>
                <a:ea typeface="Times New Roman"/>
                <a:cs typeface="Times New Roman"/>
              </a:rPr>
              <a:t> </a:t>
            </a:r>
            <a:r>
              <a:rPr lang="en-US" sz="4400" dirty="0" err="1">
                <a:latin typeface="Times New Roman"/>
                <a:ea typeface="Times New Roman"/>
                <a:cs typeface="Times New Roman"/>
              </a:rPr>
              <a:t>tìm</a:t>
            </a:r>
            <a:r>
              <a:rPr lang="en-US" sz="4400" dirty="0">
                <a:latin typeface="Times New Roman"/>
                <a:ea typeface="Times New Roman"/>
                <a:cs typeface="Times New Roman"/>
              </a:rPr>
              <a:t> </a:t>
            </a:r>
            <a:r>
              <a:rPr lang="en-US" sz="4400" dirty="0" err="1">
                <a:latin typeface="Times New Roman"/>
                <a:ea typeface="Times New Roman"/>
                <a:cs typeface="Times New Roman"/>
              </a:rPr>
              <a:t>đến</a:t>
            </a:r>
            <a:r>
              <a:rPr lang="en-US" sz="4400" dirty="0">
                <a:latin typeface="Times New Roman"/>
                <a:ea typeface="Times New Roman"/>
                <a:cs typeface="Times New Roman"/>
              </a:rPr>
              <a:t> </a:t>
            </a:r>
            <a:r>
              <a:rPr lang="en-US" sz="4400" dirty="0" err="1">
                <a:latin typeface="Times New Roman"/>
                <a:ea typeface="Times New Roman"/>
                <a:cs typeface="Times New Roman"/>
              </a:rPr>
              <a:t>ai</a:t>
            </a:r>
            <a:r>
              <a:rPr lang="en-US" sz="4400" dirty="0">
                <a:latin typeface="Times New Roman"/>
                <a:ea typeface="Times New Roman"/>
                <a:cs typeface="Times New Roman"/>
              </a:rPr>
              <a:t> co </a:t>
            </a:r>
            <a:r>
              <a:rPr lang="en-US" sz="4400" dirty="0" err="1">
                <a:latin typeface="Times New Roman"/>
                <a:ea typeface="Times New Roman"/>
                <a:cs typeface="Times New Roman"/>
              </a:rPr>
              <a:t>ro</a:t>
            </a:r>
            <a:r>
              <a:rPr lang="en-US" sz="4400" dirty="0">
                <a:latin typeface="Times New Roman"/>
                <a:ea typeface="Times New Roman"/>
                <a:cs typeface="Times New Roman"/>
              </a:rPr>
              <a:t> </a:t>
            </a:r>
            <a:r>
              <a:rPr lang="en-US" sz="4400" dirty="0" err="1">
                <a:latin typeface="Times New Roman"/>
                <a:ea typeface="Times New Roman"/>
                <a:cs typeface="Times New Roman"/>
              </a:rPr>
              <a:t>nghèo</a:t>
            </a:r>
            <a:r>
              <a:rPr lang="en-US" sz="4400" dirty="0">
                <a:latin typeface="Times New Roman"/>
                <a:ea typeface="Times New Roman"/>
                <a:cs typeface="Times New Roman"/>
              </a:rPr>
              <a:t> </a:t>
            </a:r>
            <a:r>
              <a:rPr lang="en-US" sz="4400" dirty="0" err="1">
                <a:latin typeface="Times New Roman"/>
                <a:ea typeface="Times New Roman"/>
                <a:cs typeface="Times New Roman"/>
              </a:rPr>
              <a:t>đói</a:t>
            </a:r>
            <a:r>
              <a:rPr lang="en-US" sz="4400" dirty="0">
                <a:latin typeface="Times New Roman"/>
                <a:ea typeface="Times New Roman"/>
                <a:cs typeface="Times New Roman"/>
              </a:rPr>
              <a:t>. </a:t>
            </a:r>
            <a:r>
              <a:rPr lang="en-US" sz="4400" dirty="0" err="1">
                <a:latin typeface="Times New Roman"/>
                <a:ea typeface="Times New Roman"/>
                <a:cs typeface="Times New Roman"/>
              </a:rPr>
              <a:t>Vì</a:t>
            </a:r>
            <a:r>
              <a:rPr lang="en-US" sz="4400" dirty="0">
                <a:latin typeface="Times New Roman"/>
                <a:ea typeface="Times New Roman"/>
                <a:cs typeface="Times New Roman"/>
              </a:rPr>
              <a:t> </a:t>
            </a:r>
            <a:r>
              <a:rPr lang="en-US" sz="4400" dirty="0" err="1">
                <a:latin typeface="Times New Roman"/>
                <a:ea typeface="Times New Roman"/>
                <a:cs typeface="Times New Roman"/>
              </a:rPr>
              <a:t>Chúa</a:t>
            </a:r>
            <a:r>
              <a:rPr lang="en-US" sz="4400" dirty="0">
                <a:latin typeface="Times New Roman"/>
                <a:ea typeface="Times New Roman"/>
                <a:cs typeface="Times New Roman"/>
              </a:rPr>
              <a:t> ở </a:t>
            </a:r>
            <a:r>
              <a:rPr lang="en-US" sz="4400" dirty="0" err="1">
                <a:latin typeface="Times New Roman"/>
                <a:ea typeface="Times New Roman"/>
                <a:cs typeface="Times New Roman"/>
              </a:rPr>
              <a:t>giữa</a:t>
            </a:r>
            <a:r>
              <a:rPr lang="en-US" sz="4400" dirty="0">
                <a:latin typeface="Times New Roman"/>
                <a:ea typeface="Times New Roman"/>
                <a:cs typeface="Times New Roman"/>
              </a:rPr>
              <a:t> </a:t>
            </a:r>
            <a:r>
              <a:rPr lang="en-US" sz="4400" dirty="0" err="1">
                <a:latin typeface="Times New Roman"/>
                <a:ea typeface="Times New Roman"/>
                <a:cs typeface="Times New Roman"/>
              </a:rPr>
              <a:t>những</a:t>
            </a:r>
            <a:r>
              <a:rPr lang="en-US" sz="4400" dirty="0">
                <a:latin typeface="Times New Roman"/>
                <a:ea typeface="Times New Roman"/>
                <a:cs typeface="Times New Roman"/>
              </a:rPr>
              <a:t> con </a:t>
            </a:r>
            <a:r>
              <a:rPr lang="en-US" sz="4400" dirty="0" err="1">
                <a:latin typeface="Times New Roman"/>
                <a:ea typeface="Times New Roman"/>
                <a:cs typeface="Times New Roman"/>
              </a:rPr>
              <a:t>người</a:t>
            </a:r>
            <a:r>
              <a:rPr lang="en-US" sz="4400" dirty="0">
                <a:latin typeface="Times New Roman"/>
                <a:ea typeface="Times New Roman"/>
                <a:cs typeface="Times New Roman"/>
              </a:rPr>
              <a:t> </a:t>
            </a:r>
            <a:r>
              <a:rPr lang="en-US" sz="4400" dirty="0" err="1">
                <a:latin typeface="Times New Roman"/>
                <a:ea typeface="Times New Roman"/>
                <a:cs typeface="Times New Roman"/>
              </a:rPr>
              <a:t>cùng</a:t>
            </a:r>
            <a:r>
              <a:rPr lang="en-US" sz="4400" dirty="0">
                <a:latin typeface="Times New Roman"/>
                <a:ea typeface="Times New Roman"/>
                <a:cs typeface="Times New Roman"/>
              </a:rPr>
              <a:t> </a:t>
            </a:r>
            <a:r>
              <a:rPr lang="en-US" sz="4400" dirty="0" err="1">
                <a:latin typeface="Times New Roman"/>
                <a:ea typeface="Times New Roman"/>
                <a:cs typeface="Times New Roman"/>
              </a:rPr>
              <a:t>khốn</a:t>
            </a:r>
            <a:r>
              <a:rPr lang="en-US" sz="4400" dirty="0">
                <a:latin typeface="Times New Roman"/>
                <a:ea typeface="Times New Roman"/>
                <a:cs typeface="Times New Roman"/>
              </a:rPr>
              <a:t> </a:t>
            </a:r>
            <a:r>
              <a:rPr lang="en-US" sz="4400" dirty="0" err="1">
                <a:latin typeface="Times New Roman"/>
                <a:ea typeface="Times New Roman"/>
                <a:cs typeface="Times New Roman"/>
              </a:rPr>
              <a:t>bơ</a:t>
            </a:r>
            <a:r>
              <a:rPr lang="en-US" sz="4400" dirty="0">
                <a:latin typeface="Times New Roman"/>
                <a:ea typeface="Times New Roman"/>
                <a:cs typeface="Times New Roman"/>
              </a:rPr>
              <a:t> </a:t>
            </a:r>
            <a:r>
              <a:rPr lang="en-US" sz="4400" dirty="0" err="1">
                <a:latin typeface="Times New Roman"/>
                <a:ea typeface="Times New Roman"/>
                <a:cs typeface="Times New Roman"/>
              </a:rPr>
              <a:t>vơ</a:t>
            </a:r>
            <a:r>
              <a:rPr lang="en-US" sz="4400" dirty="0">
                <a:latin typeface="Times New Roman"/>
                <a:ea typeface="Times New Roman"/>
                <a:cs typeface="Times New Roman"/>
              </a:rPr>
              <a:t>. </a:t>
            </a:r>
            <a:endParaRPr lang="en-US" sz="4000" dirty="0">
              <a:latin typeface="Times New Roman"/>
              <a:ea typeface="Calibri"/>
              <a:cs typeface="Times New Roman"/>
            </a:endParaRPr>
          </a:p>
          <a:p>
            <a:pPr marL="0" marR="0" algn="just">
              <a:lnSpc>
                <a:spcPct val="115000"/>
              </a:lnSpc>
              <a:spcBef>
                <a:spcPts val="0"/>
              </a:spcBef>
              <a:spcAft>
                <a:spcPts val="1000"/>
              </a:spcAft>
            </a:pPr>
            <a:r>
              <a:rPr lang="en-GB" sz="4400" b="1" dirty="0">
                <a:latin typeface="Times New Roman"/>
                <a:ea typeface="Calibri"/>
                <a:cs typeface="Times New Roman"/>
              </a:rPr>
              <a:t> </a:t>
            </a:r>
            <a:endParaRPr lang="en-US" sz="4000" dirty="0">
              <a:latin typeface="Times New Roman"/>
              <a:ea typeface="Calibri"/>
              <a:cs typeface="Times New Roman"/>
            </a:endParaRPr>
          </a:p>
        </p:txBody>
      </p:sp>
    </p:spTree>
    <p:extLst>
      <p:ext uri="{BB962C8B-B14F-4D97-AF65-F5344CB8AC3E}">
        <p14:creationId xmlns:p14="http://schemas.microsoft.com/office/powerpoint/2010/main" val="3151075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85750"/>
            <a:ext cx="8839200" cy="5016758"/>
          </a:xfrm>
          <a:prstGeom prst="rect">
            <a:avLst/>
          </a:prstGeom>
        </p:spPr>
        <p:txBody>
          <a:bodyPr wrap="square">
            <a:spAutoFit/>
          </a:bodyPr>
          <a:lstStyle/>
          <a:p>
            <a:pPr algn="just" fontAlgn="auto">
              <a:spcBef>
                <a:spcPts val="0"/>
              </a:spcBef>
              <a:spcAft>
                <a:spcPts val="0"/>
              </a:spcAft>
            </a:pPr>
            <a:r>
              <a:rPr lang="en-US" sz="4000" dirty="0">
                <a:solidFill>
                  <a:prstClr val="black"/>
                </a:solidFill>
                <a:latin typeface="Times New Roman"/>
                <a:ea typeface="Times New Roman"/>
              </a:rPr>
              <a:t>ĐK: </a:t>
            </a:r>
            <a:r>
              <a:rPr lang="en-US" sz="4000" dirty="0" err="1">
                <a:solidFill>
                  <a:prstClr val="black"/>
                </a:solidFill>
                <a:latin typeface="Times New Roman"/>
                <a:ea typeface="Times New Roman"/>
              </a:rPr>
              <a:t>Lạy</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Chúa</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Chúa</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chính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là</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nguồn</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mạch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thần</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lương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nuôi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dưỡng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chúng</a:t>
            </a:r>
            <a:r>
              <a:rPr lang="en-US" sz="4000" dirty="0">
                <a:solidFill>
                  <a:prstClr val="black"/>
                </a:solidFill>
                <a:latin typeface="Times New Roman"/>
                <a:ea typeface="Times New Roman"/>
              </a:rPr>
              <a:t> con. </a:t>
            </a:r>
            <a:r>
              <a:rPr lang="en-US" sz="4000" dirty="0" err="1">
                <a:solidFill>
                  <a:prstClr val="black"/>
                </a:solidFill>
                <a:latin typeface="Times New Roman"/>
                <a:ea typeface="Times New Roman"/>
              </a:rPr>
              <a:t>Lạy</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Chúa</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Bánh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bởi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trời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Ngài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đã</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tặng</a:t>
            </a:r>
            <a:r>
              <a:rPr lang="en-US" sz="4000" dirty="0">
                <a:solidFill>
                  <a:prstClr val="black"/>
                </a:solidFill>
                <a:latin typeface="Times New Roman"/>
                <a:ea typeface="Times New Roman"/>
              </a:rPr>
              <a:t> ban </a:t>
            </a:r>
            <a:r>
              <a:rPr lang="en-US" sz="4000" dirty="0" err="1">
                <a:solidFill>
                  <a:prstClr val="black"/>
                </a:solidFill>
                <a:latin typeface="Times New Roman"/>
                <a:ea typeface="Times New Roman"/>
              </a:rPr>
              <a:t>luôn</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mãi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dư</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đầy</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Hãy</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biết</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mở</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tấm</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lòng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để</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cùng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cảm</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thông</a:t>
            </a:r>
            <a:r>
              <a:rPr lang="en-US" sz="4000" dirty="0">
                <a:solidFill>
                  <a:prstClr val="black"/>
                </a:solidFill>
                <a:latin typeface="Times New Roman"/>
                <a:ea typeface="Times New Roman"/>
              </a:rPr>
              <a:t> chia </a:t>
            </a:r>
            <a:r>
              <a:rPr lang="en-US" sz="4000" dirty="0" err="1">
                <a:solidFill>
                  <a:prstClr val="black"/>
                </a:solidFill>
                <a:latin typeface="Times New Roman"/>
                <a:ea typeface="Times New Roman"/>
              </a:rPr>
              <a:t>sẻ</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yêu</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thương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Và</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biết</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sống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quảng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đại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để</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lòng</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trổ</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sinh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hoa</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trái</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tình</a:t>
            </a:r>
            <a:r>
              <a:rPr lang="en-US" sz="4000" dirty="0">
                <a:solidFill>
                  <a:prstClr val="black"/>
                </a:solidFill>
                <a:latin typeface="Times New Roman"/>
                <a:ea typeface="Times New Roman"/>
              </a:rPr>
              <a:t> </a:t>
            </a:r>
            <a:r>
              <a:rPr lang="en-US" sz="4000" dirty="0" err="1">
                <a:solidFill>
                  <a:prstClr val="black"/>
                </a:solidFill>
                <a:latin typeface="Times New Roman"/>
                <a:ea typeface="Times New Roman"/>
              </a:rPr>
              <a:t>yêu</a:t>
            </a:r>
            <a:r>
              <a:rPr lang="en-US" sz="4000" dirty="0">
                <a:solidFill>
                  <a:prstClr val="black"/>
                </a:solidFill>
                <a:latin typeface="Times New Roman"/>
                <a:ea typeface="Times New Roman"/>
              </a:rPr>
              <a:t/>
            </a:r>
            <a:br>
              <a:rPr lang="en-US" sz="4000" dirty="0">
                <a:solidFill>
                  <a:prstClr val="black"/>
                </a:solidFill>
                <a:latin typeface="Times New Roman"/>
                <a:ea typeface="Times New Roman"/>
              </a:rPr>
            </a:br>
            <a:endParaRPr lang="en-US" sz="4000" dirty="0">
              <a:solidFill>
                <a:prstClr val="black"/>
              </a:solidFill>
              <a:latin typeface="Constantia"/>
            </a:endParaRPr>
          </a:p>
        </p:txBody>
      </p:sp>
    </p:spTree>
    <p:extLst>
      <p:ext uri="{BB962C8B-B14F-4D97-AF65-F5344CB8AC3E}">
        <p14:creationId xmlns:p14="http://schemas.microsoft.com/office/powerpoint/2010/main" val="1528800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51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724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355" y="1506937"/>
            <a:ext cx="9144000" cy="2246769"/>
          </a:xfrm>
          <a:prstGeom prst="rect">
            <a:avLst/>
          </a:prstGeom>
          <a:noFill/>
        </p:spPr>
        <p:txBody>
          <a:bodyPr wrap="square" rtlCol="0">
            <a:spAutoFit/>
          </a:bodyPr>
          <a:lstStyle/>
          <a:p>
            <a:pPr algn="ctr" fontAlgn="auto">
              <a:spcBef>
                <a:spcPts val="0"/>
              </a:spcBef>
              <a:spcAft>
                <a:spcPts val="0"/>
              </a:spcAft>
            </a:pPr>
            <a:r>
              <a:rPr lang="en-US" altLang="en-US" sz="4800" b="1" dirty="0" smtClean="0">
                <a:latin typeface="Times New Roman" pitchFamily="18" charset="0"/>
                <a:cs typeface="Times New Roman" pitchFamily="18" charset="0"/>
              </a:rPr>
              <a:t>TÌNH CHÚA CAO VỜI</a:t>
            </a:r>
            <a:r>
              <a:rPr lang="en-US" altLang="en-US" sz="4000" b="1" dirty="0">
                <a:latin typeface="Times New Roman" pitchFamily="18" charset="0"/>
                <a:cs typeface="Times New Roman" pitchFamily="18" charset="0"/>
              </a:rPr>
              <a:t/>
            </a:r>
            <a:br>
              <a:rPr lang="en-US" altLang="en-US" sz="4000" b="1" dirty="0">
                <a:latin typeface="Times New Roman" pitchFamily="18" charset="0"/>
                <a:cs typeface="Times New Roman" pitchFamily="18" charset="0"/>
              </a:rPr>
            </a:br>
            <a:r>
              <a:rPr lang="en-US" sz="4400" i="1" dirty="0" err="1" smtClean="0">
                <a:solidFill>
                  <a:srgbClr val="FF0000"/>
                </a:solidFill>
                <a:latin typeface="Times New Roman" pitchFamily="18" charset="0"/>
                <a:cs typeface="Times New Roman" pitchFamily="18" charset="0"/>
              </a:rPr>
              <a:t>St.</a:t>
            </a:r>
            <a:r>
              <a:rPr lang="en-US" sz="3600" i="1" dirty="0" err="1" smtClean="0">
                <a:solidFill>
                  <a:srgbClr val="FF0000"/>
                </a:solidFill>
                <a:latin typeface="Times New Roman" pitchFamily="18" charset="0"/>
                <a:cs typeface="Times New Roman" pitchFamily="18" charset="0"/>
              </a:rPr>
              <a:t>Hùng</a:t>
            </a:r>
            <a:r>
              <a:rPr lang="en-US" sz="3600" i="1" dirty="0" smtClean="0">
                <a:solidFill>
                  <a:srgbClr val="FF0000"/>
                </a:solidFill>
                <a:latin typeface="Times New Roman" pitchFamily="18" charset="0"/>
                <a:cs typeface="Times New Roman" pitchFamily="18" charset="0"/>
              </a:rPr>
              <a:t> </a:t>
            </a:r>
            <a:r>
              <a:rPr lang="en-US" sz="3600" i="1" dirty="0" err="1">
                <a:solidFill>
                  <a:srgbClr val="FF0000"/>
                </a:solidFill>
                <a:latin typeface="Times New Roman" pitchFamily="18" charset="0"/>
                <a:cs typeface="Times New Roman" pitchFamily="18" charset="0"/>
              </a:rPr>
              <a:t>Lân</a:t>
            </a:r>
            <a:r>
              <a:rPr lang="en-US" sz="4400" b="1" i="1" dirty="0">
                <a:solidFill>
                  <a:srgbClr val="FF0000"/>
                </a:solidFill>
                <a:latin typeface="Times New Roman" pitchFamily="18" charset="0"/>
                <a:cs typeface="Times New Roman" pitchFamily="18" charset="0"/>
              </a:rPr>
              <a:t/>
            </a:r>
            <a:br>
              <a:rPr lang="en-US" sz="4400" b="1" i="1" dirty="0">
                <a:solidFill>
                  <a:srgbClr val="FF0000"/>
                </a:solidFill>
                <a:latin typeface="Times New Roman" pitchFamily="18" charset="0"/>
                <a:cs typeface="Times New Roman" pitchFamily="18" charset="0"/>
              </a:rPr>
            </a:br>
            <a:endParaRPr lang="en-US" sz="48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0796681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854" y="361950"/>
            <a:ext cx="8839200" cy="4708981"/>
          </a:xfrm>
          <a:prstGeom prst="rect">
            <a:avLst/>
          </a:prstGeom>
        </p:spPr>
        <p:txBody>
          <a:bodyPr wrap="square">
            <a:spAutoFit/>
          </a:bodyPr>
          <a:lstStyle/>
          <a:p>
            <a:pPr algn="just" fontAlgn="auto">
              <a:spcBef>
                <a:spcPts val="0"/>
              </a:spcBef>
              <a:spcAft>
                <a:spcPts val="0"/>
              </a:spcAft>
            </a:pPr>
            <a:r>
              <a:rPr lang="en-US" altLang="en-US" sz="6000" dirty="0">
                <a:solidFill>
                  <a:srgbClr val="FF0000"/>
                </a:solidFill>
                <a:latin typeface="Times New Roman" pitchFamily="18" charset="0"/>
                <a:cs typeface="Times New Roman" pitchFamily="18" charset="0"/>
              </a:rPr>
              <a:t>ĐK: </a:t>
            </a:r>
            <a:r>
              <a:rPr lang="en-US" altLang="en-US" sz="6000" dirty="0" err="1">
                <a:latin typeface="Times New Roman" pitchFamily="18" charset="0"/>
                <a:cs typeface="Times New Roman" pitchFamily="18" charset="0"/>
              </a:rPr>
              <a:t>Tình</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yêu</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Chúa</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cao</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vời</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biết</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bao</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nào</a:t>
            </a:r>
            <a:r>
              <a:rPr lang="en-US" altLang="en-US" sz="6000" dirty="0">
                <a:latin typeface="Times New Roman" pitchFamily="18" charset="0"/>
                <a:cs typeface="Times New Roman" pitchFamily="18" charset="0"/>
              </a:rPr>
              <a:t> con </a:t>
            </a:r>
            <a:r>
              <a:rPr lang="en-US" altLang="en-US" sz="6000" dirty="0" err="1">
                <a:latin typeface="Times New Roman" pitchFamily="18" charset="0"/>
                <a:cs typeface="Times New Roman" pitchFamily="18" charset="0"/>
              </a:rPr>
              <a:t>biết</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đáp</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đền</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thế</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nào</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để</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cho</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cân</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xứng</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Chúa</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ơi</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để</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cho</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cân</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xứng</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Chúa</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ơi</a:t>
            </a:r>
            <a:r>
              <a:rPr lang="en-US" altLang="en-US" sz="6000" dirty="0">
                <a:latin typeface="Times New Roman" pitchFamily="18" charset="0"/>
                <a:cs typeface="Times New Roman" pitchFamily="18" charset="0"/>
              </a:rPr>
              <a:t>. </a:t>
            </a:r>
            <a:endParaRPr lang="en-US" sz="6000" dirty="0">
              <a:solidFill>
                <a:prstClr val="black"/>
              </a:solidFill>
              <a:latin typeface="Constantia"/>
              <a:cs typeface="+mn-cs"/>
            </a:endParaRPr>
          </a:p>
        </p:txBody>
      </p:sp>
    </p:spTree>
    <p:extLst>
      <p:ext uri="{BB962C8B-B14F-4D97-AF65-F5344CB8AC3E}">
        <p14:creationId xmlns:p14="http://schemas.microsoft.com/office/powerpoint/2010/main" val="9467840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61950"/>
            <a:ext cx="8382000" cy="4462760"/>
          </a:xfrm>
          <a:prstGeom prst="rect">
            <a:avLst/>
          </a:prstGeom>
        </p:spPr>
        <p:txBody>
          <a:bodyPr wrap="square">
            <a:spAutoFit/>
          </a:bodyPr>
          <a:lstStyle/>
          <a:p>
            <a:pPr algn="just" fontAlgn="auto">
              <a:spcBef>
                <a:spcPts val="0"/>
              </a:spcBef>
              <a:spcAft>
                <a:spcPts val="0"/>
              </a:spcAft>
            </a:pPr>
            <a:r>
              <a:rPr lang="en-US" altLang="en-US" sz="6000" dirty="0">
                <a:solidFill>
                  <a:srgbClr val="FF0000"/>
                </a:solidFill>
                <a:latin typeface="Times New Roman" pitchFamily="18" charset="0"/>
                <a:ea typeface="+mj-ea"/>
                <a:cs typeface="Times New Roman" pitchFamily="18" charset="0"/>
              </a:rPr>
              <a:t>1. </a:t>
            </a:r>
            <a:r>
              <a:rPr lang="en-US" altLang="en-US" sz="5600" dirty="0" err="1">
                <a:solidFill>
                  <a:prstClr val="black"/>
                </a:solidFill>
                <a:latin typeface="Times New Roman" pitchFamily="18" charset="0"/>
                <a:ea typeface="+mj-ea"/>
                <a:cs typeface="Times New Roman" pitchFamily="18" charset="0"/>
              </a:rPr>
              <a:t>Ôi</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Tình</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yêu</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thương</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Chúa</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cao</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vời</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tình</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yêu</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Thiên</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Chúa</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muôn</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đời</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Người</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yêu</a:t>
            </a:r>
            <a:r>
              <a:rPr lang="en-US" altLang="en-US" sz="5600" dirty="0">
                <a:solidFill>
                  <a:prstClr val="black"/>
                </a:solidFill>
                <a:latin typeface="Times New Roman" pitchFamily="18" charset="0"/>
                <a:ea typeface="+mj-ea"/>
                <a:cs typeface="Times New Roman" pitchFamily="18" charset="0"/>
              </a:rPr>
              <a:t> con </a:t>
            </a:r>
            <a:r>
              <a:rPr lang="en-US" altLang="en-US" sz="5600" dirty="0" err="1">
                <a:solidFill>
                  <a:prstClr val="black"/>
                </a:solidFill>
                <a:latin typeface="Times New Roman" pitchFamily="18" charset="0"/>
                <a:ea typeface="+mj-ea"/>
                <a:cs typeface="Times New Roman" pitchFamily="18" charset="0"/>
              </a:rPr>
              <a:t>từ</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ngàn</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xưa</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Từ</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khi</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chưa</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có</a:t>
            </a:r>
            <a:r>
              <a:rPr lang="en-US" altLang="en-US" sz="5600" dirty="0">
                <a:solidFill>
                  <a:prstClr val="black"/>
                </a:solidFill>
                <a:latin typeface="Times New Roman" pitchFamily="18" charset="0"/>
                <a:ea typeface="+mj-ea"/>
                <a:cs typeface="Times New Roman" pitchFamily="18" charset="0"/>
              </a:rPr>
              <a:t> </a:t>
            </a:r>
            <a:r>
              <a:rPr lang="en-US" altLang="en-US" sz="5600" dirty="0" err="1">
                <a:solidFill>
                  <a:prstClr val="black"/>
                </a:solidFill>
                <a:latin typeface="Times New Roman" pitchFamily="18" charset="0"/>
                <a:ea typeface="+mj-ea"/>
                <a:cs typeface="Times New Roman" pitchFamily="18" charset="0"/>
              </a:rPr>
              <a:t>đồi</a:t>
            </a:r>
            <a:r>
              <a:rPr lang="en-US" altLang="en-US" sz="5600" dirty="0">
                <a:solidFill>
                  <a:prstClr val="black"/>
                </a:solidFill>
                <a:latin typeface="Times New Roman" pitchFamily="18" charset="0"/>
                <a:ea typeface="+mj-ea"/>
                <a:cs typeface="Times New Roman" pitchFamily="18" charset="0"/>
              </a:rPr>
              <a:t> non, </a:t>
            </a:r>
            <a:endParaRPr lang="en-US" sz="6000" dirty="0">
              <a:solidFill>
                <a:prstClr val="black"/>
              </a:solidFill>
              <a:latin typeface="Constantia"/>
              <a:cs typeface="+mn-cs"/>
            </a:endParaRPr>
          </a:p>
        </p:txBody>
      </p:sp>
    </p:spTree>
    <p:extLst>
      <p:ext uri="{BB962C8B-B14F-4D97-AF65-F5344CB8AC3E}">
        <p14:creationId xmlns:p14="http://schemas.microsoft.com/office/powerpoint/2010/main" val="2718243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85750"/>
            <a:ext cx="8839200" cy="4708981"/>
          </a:xfrm>
          <a:prstGeom prst="rect">
            <a:avLst/>
          </a:prstGeom>
        </p:spPr>
        <p:txBody>
          <a:bodyPr wrap="square">
            <a:spAutoFit/>
          </a:bodyPr>
          <a:lstStyle/>
          <a:p>
            <a:pPr algn="just" fontAlgn="auto">
              <a:spcBef>
                <a:spcPts val="0"/>
              </a:spcBef>
              <a:spcAft>
                <a:spcPts val="0"/>
              </a:spcAft>
            </a:pPr>
            <a:r>
              <a:rPr lang="en-US" altLang="en-US" sz="6000" dirty="0" err="1">
                <a:solidFill>
                  <a:prstClr val="black"/>
                </a:solidFill>
                <a:latin typeface="Times New Roman" pitchFamily="18" charset="0"/>
                <a:ea typeface="+mj-ea"/>
                <a:cs typeface="Times New Roman" pitchFamily="18" charset="0"/>
              </a:rPr>
              <a:t>Từ</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khi</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chưa</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có</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trời</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cao</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chưa</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có</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vầng</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trăng</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với</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ngàn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sao</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gọi</a:t>
            </a:r>
            <a:r>
              <a:rPr lang="en-US" altLang="en-US" sz="6000" dirty="0">
                <a:solidFill>
                  <a:prstClr val="black"/>
                </a:solidFill>
                <a:latin typeface="Times New Roman" pitchFamily="18" charset="0"/>
                <a:ea typeface="+mj-ea"/>
                <a:cs typeface="Times New Roman" pitchFamily="18" charset="0"/>
              </a:rPr>
              <a:t> con </a:t>
            </a:r>
            <a:r>
              <a:rPr lang="en-US" altLang="en-US" sz="6000" dirty="0" err="1">
                <a:solidFill>
                  <a:prstClr val="black"/>
                </a:solidFill>
                <a:latin typeface="Times New Roman" pitchFamily="18" charset="0"/>
                <a:ea typeface="+mj-ea"/>
                <a:cs typeface="Times New Roman" pitchFamily="18" charset="0"/>
              </a:rPr>
              <a:t>giữa</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muôn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muôn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người</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tìm</a:t>
            </a:r>
            <a:r>
              <a:rPr lang="en-US" altLang="en-US" sz="6000" dirty="0">
                <a:solidFill>
                  <a:prstClr val="black"/>
                </a:solidFill>
                <a:latin typeface="Times New Roman" pitchFamily="18" charset="0"/>
                <a:ea typeface="+mj-ea"/>
                <a:cs typeface="Times New Roman" pitchFamily="18" charset="0"/>
              </a:rPr>
              <a:t> con </a:t>
            </a:r>
            <a:r>
              <a:rPr lang="en-US" altLang="en-US" sz="6000" dirty="0" err="1">
                <a:solidFill>
                  <a:prstClr val="black"/>
                </a:solidFill>
                <a:latin typeface="Times New Roman" pitchFamily="18" charset="0"/>
                <a:ea typeface="+mj-ea"/>
                <a:cs typeface="Times New Roman" pitchFamily="18" charset="0"/>
              </a:rPr>
              <a:t>giữa</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nơi</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bùn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nhơ</a:t>
            </a:r>
            <a:r>
              <a:rPr lang="en-US" altLang="en-US" sz="6000" dirty="0" smtClean="0">
                <a:solidFill>
                  <a:prstClr val="black"/>
                </a:solidFill>
                <a:latin typeface="Times New Roman" pitchFamily="18" charset="0"/>
                <a:ea typeface="+mj-ea"/>
                <a:cs typeface="Times New Roman" pitchFamily="18" charset="0"/>
              </a:rPr>
              <a:t>. </a:t>
            </a:r>
            <a:endParaRPr lang="en-US" sz="5400" dirty="0">
              <a:solidFill>
                <a:prstClr val="black"/>
              </a:solidFill>
              <a:latin typeface="Constantia"/>
              <a:cs typeface="+mn-cs"/>
            </a:endParaRPr>
          </a:p>
        </p:txBody>
      </p:sp>
    </p:spTree>
    <p:extLst>
      <p:ext uri="{BB962C8B-B14F-4D97-AF65-F5344CB8AC3E}">
        <p14:creationId xmlns:p14="http://schemas.microsoft.com/office/powerpoint/2010/main" val="12868069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854" y="361950"/>
            <a:ext cx="8839200" cy="4708981"/>
          </a:xfrm>
          <a:prstGeom prst="rect">
            <a:avLst/>
          </a:prstGeom>
        </p:spPr>
        <p:txBody>
          <a:bodyPr wrap="square">
            <a:spAutoFit/>
          </a:bodyPr>
          <a:lstStyle/>
          <a:p>
            <a:pPr algn="just" fontAlgn="auto">
              <a:spcBef>
                <a:spcPts val="0"/>
              </a:spcBef>
              <a:spcAft>
                <a:spcPts val="0"/>
              </a:spcAft>
            </a:pPr>
            <a:r>
              <a:rPr lang="en-US" altLang="en-US" sz="6000" dirty="0">
                <a:solidFill>
                  <a:srgbClr val="FF0000"/>
                </a:solidFill>
                <a:latin typeface="Times New Roman" pitchFamily="18" charset="0"/>
                <a:cs typeface="Times New Roman" pitchFamily="18" charset="0"/>
              </a:rPr>
              <a:t>ĐK: </a:t>
            </a:r>
            <a:r>
              <a:rPr lang="en-US" altLang="en-US" sz="6000" dirty="0" err="1">
                <a:solidFill>
                  <a:prstClr val="black"/>
                </a:solidFill>
                <a:latin typeface="Times New Roman" pitchFamily="18" charset="0"/>
                <a:cs typeface="Times New Roman" pitchFamily="18" charset="0"/>
              </a:rPr>
              <a:t>Tình</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yêu</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Chúa</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cao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vời</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biết</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bao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nào</a:t>
            </a:r>
            <a:r>
              <a:rPr lang="en-US" altLang="en-US" sz="6000" dirty="0">
                <a:solidFill>
                  <a:prstClr val="black"/>
                </a:solidFill>
                <a:latin typeface="Times New Roman" pitchFamily="18" charset="0"/>
                <a:cs typeface="Times New Roman" pitchFamily="18" charset="0"/>
              </a:rPr>
              <a:t> con </a:t>
            </a:r>
            <a:r>
              <a:rPr lang="en-US" altLang="en-US" sz="6000" dirty="0" err="1">
                <a:solidFill>
                  <a:prstClr val="black"/>
                </a:solidFill>
                <a:latin typeface="Times New Roman" pitchFamily="18" charset="0"/>
                <a:cs typeface="Times New Roman" pitchFamily="18" charset="0"/>
              </a:rPr>
              <a:t>biết</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đáp</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đền</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thế</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nào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để</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cân</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xứng</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Chúa</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ơi</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để</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cân</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xứng</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Chúa</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ơi</a:t>
            </a:r>
            <a:r>
              <a:rPr lang="en-US" altLang="en-US" sz="6000" dirty="0">
                <a:solidFill>
                  <a:prstClr val="black"/>
                </a:solidFill>
                <a:latin typeface="Times New Roman" pitchFamily="18" charset="0"/>
                <a:cs typeface="Times New Roman" pitchFamily="18" charset="0"/>
              </a:rPr>
              <a:t>. </a:t>
            </a:r>
            <a:endParaRPr lang="en-US" sz="6000" dirty="0">
              <a:solidFill>
                <a:prstClr val="black"/>
              </a:solidFill>
              <a:latin typeface="Constantia"/>
            </a:endParaRPr>
          </a:p>
        </p:txBody>
      </p:sp>
    </p:spTree>
    <p:extLst>
      <p:ext uri="{BB962C8B-B14F-4D97-AF65-F5344CB8AC3E}">
        <p14:creationId xmlns:p14="http://schemas.microsoft.com/office/powerpoint/2010/main" val="2570730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33350"/>
            <a:ext cx="8839200" cy="4708981"/>
          </a:xfrm>
          <a:prstGeom prst="rect">
            <a:avLst/>
          </a:prstGeom>
        </p:spPr>
        <p:txBody>
          <a:bodyPr wrap="square">
            <a:spAutoFit/>
          </a:bodyPr>
          <a:lstStyle/>
          <a:p>
            <a:pPr algn="just" fontAlgn="auto">
              <a:spcBef>
                <a:spcPts val="0"/>
              </a:spcBef>
              <a:spcAft>
                <a:spcPts val="0"/>
              </a:spcAft>
            </a:pPr>
            <a:r>
              <a:rPr lang="en-US" altLang="en-US" sz="6000" dirty="0">
                <a:solidFill>
                  <a:srgbClr val="FF0000"/>
                </a:solidFill>
                <a:latin typeface="Times New Roman" pitchFamily="18" charset="0"/>
                <a:ea typeface="+mj-ea"/>
                <a:cs typeface="Times New Roman" pitchFamily="18" charset="0"/>
              </a:rPr>
              <a:t>2. </a:t>
            </a:r>
            <a:r>
              <a:rPr lang="en-US" altLang="en-US" sz="6000" dirty="0">
                <a:solidFill>
                  <a:prstClr val="black"/>
                </a:solidFill>
                <a:latin typeface="Times New Roman" pitchFamily="18" charset="0"/>
                <a:ea typeface="+mj-ea"/>
                <a:cs typeface="Times New Roman" pitchFamily="18" charset="0"/>
              </a:rPr>
              <a:t>Con </a:t>
            </a:r>
            <a:r>
              <a:rPr lang="en-US" altLang="en-US" sz="6000" dirty="0" err="1">
                <a:solidFill>
                  <a:prstClr val="black"/>
                </a:solidFill>
                <a:latin typeface="Times New Roman" pitchFamily="18" charset="0"/>
                <a:ea typeface="+mj-ea"/>
                <a:cs typeface="Times New Roman" pitchFamily="18" charset="0"/>
              </a:rPr>
              <a:t>thành</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tâm</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dâng</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hiến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trọn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đời</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thành</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tâm</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dâng</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hiến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xác</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hồn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để</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nên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môn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đệ</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của</a:t>
            </a:r>
            <a:r>
              <a:rPr lang="en-US" altLang="en-US" sz="6000" dirty="0">
                <a:solidFill>
                  <a:prstClr val="black"/>
                </a:solidFill>
                <a:latin typeface="Times New Roman" pitchFamily="18" charset="0"/>
                <a:ea typeface="+mj-ea"/>
                <a:cs typeface="Times New Roman" pitchFamily="18" charset="0"/>
              </a:rPr>
              <a:t> Cha, </a:t>
            </a:r>
            <a:r>
              <a:rPr lang="en-US" altLang="en-US" sz="6000" dirty="0" err="1">
                <a:solidFill>
                  <a:prstClr val="black"/>
                </a:solidFill>
                <a:latin typeface="Times New Roman" pitchFamily="18" charset="0"/>
                <a:ea typeface="+mj-ea"/>
                <a:cs typeface="Times New Roman" pitchFamily="18" charset="0"/>
              </a:rPr>
              <a:t>và</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nên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nhân</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chứng</a:t>
            </a:r>
            <a:r>
              <a:rPr lang="en-US" altLang="en-US" sz="6000" dirty="0">
                <a:solidFill>
                  <a:prstClr val="black"/>
                </a:solidFill>
                <a:latin typeface="Times New Roman" pitchFamily="18" charset="0"/>
                <a:ea typeface="+mj-ea"/>
                <a:cs typeface="Times New Roman" pitchFamily="18" charset="0"/>
              </a:rPr>
              <a:t> </a:t>
            </a:r>
            <a:r>
              <a:rPr lang="en-US" altLang="en-US" sz="6000" dirty="0" err="1">
                <a:solidFill>
                  <a:prstClr val="black"/>
                </a:solidFill>
                <a:latin typeface="Times New Roman" pitchFamily="18" charset="0"/>
                <a:ea typeface="+mj-ea"/>
                <a:cs typeface="Times New Roman" pitchFamily="18" charset="0"/>
              </a:rPr>
              <a:t>của</a:t>
            </a:r>
            <a:r>
              <a:rPr lang="en-US" altLang="en-US" sz="6000" dirty="0">
                <a:solidFill>
                  <a:prstClr val="black"/>
                </a:solidFill>
                <a:latin typeface="Times New Roman" pitchFamily="18" charset="0"/>
                <a:ea typeface="+mj-ea"/>
                <a:cs typeface="Times New Roman" pitchFamily="18" charset="0"/>
              </a:rPr>
              <a:t> Cha, </a:t>
            </a:r>
            <a:r>
              <a:rPr lang="en-US" altLang="en-US" sz="6000" dirty="0" smtClean="0">
                <a:solidFill>
                  <a:prstClr val="black"/>
                </a:solidFill>
                <a:latin typeface="Times New Roman" pitchFamily="18" charset="0"/>
                <a:ea typeface="+mj-ea"/>
                <a:cs typeface="Times New Roman" pitchFamily="18" charset="0"/>
              </a:rPr>
              <a:t> </a:t>
            </a:r>
            <a:endParaRPr lang="en-US" sz="7200" dirty="0">
              <a:solidFill>
                <a:prstClr val="black"/>
              </a:solidFill>
              <a:latin typeface="Constantia"/>
              <a:cs typeface="+mn-cs"/>
            </a:endParaRPr>
          </a:p>
        </p:txBody>
      </p:sp>
    </p:spTree>
    <p:extLst>
      <p:ext uri="{BB962C8B-B14F-4D97-AF65-F5344CB8AC3E}">
        <p14:creationId xmlns:p14="http://schemas.microsoft.com/office/powerpoint/2010/main" val="42629197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438150"/>
            <a:ext cx="8534400" cy="4708981"/>
          </a:xfrm>
          <a:prstGeom prst="rect">
            <a:avLst/>
          </a:prstGeom>
        </p:spPr>
        <p:txBody>
          <a:bodyPr wrap="square">
            <a:spAutoFit/>
          </a:bodyPr>
          <a:lstStyle/>
          <a:p>
            <a:pPr algn="just" fontAlgn="auto">
              <a:spcBef>
                <a:spcPts val="0"/>
              </a:spcBef>
              <a:spcAft>
                <a:spcPts val="0"/>
              </a:spcAft>
            </a:pPr>
            <a:r>
              <a:rPr lang="en-US" altLang="en-US" sz="6000" dirty="0" err="1">
                <a:latin typeface="Times New Roman" pitchFamily="18" charset="0"/>
                <a:cs typeface="Times New Roman" pitchFamily="18" charset="0"/>
              </a:rPr>
              <a:t>Truyền</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rao</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chân</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lý</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của</a:t>
            </a:r>
            <a:r>
              <a:rPr lang="en-US" altLang="en-US" sz="6000" dirty="0">
                <a:latin typeface="Times New Roman" pitchFamily="18" charset="0"/>
                <a:cs typeface="Times New Roman" pitchFamily="18" charset="0"/>
              </a:rPr>
              <a:t> Cha, </a:t>
            </a:r>
            <a:r>
              <a:rPr lang="en-US" altLang="en-US" sz="6000" dirty="0" err="1">
                <a:latin typeface="Times New Roman" pitchFamily="18" charset="0"/>
                <a:cs typeface="Times New Roman" pitchFamily="18" charset="0"/>
              </a:rPr>
              <a:t>gieo</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rắc</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lời</a:t>
            </a:r>
            <a:r>
              <a:rPr lang="en-US" altLang="en-US" sz="6000" dirty="0">
                <a:latin typeface="Times New Roman" pitchFamily="18" charset="0"/>
                <a:cs typeface="Times New Roman" pitchFamily="18" charset="0"/>
              </a:rPr>
              <a:t> Cha </a:t>
            </a:r>
            <a:r>
              <a:rPr lang="en-US" altLang="en-US" sz="6000" dirty="0" err="1">
                <a:latin typeface="Times New Roman" pitchFamily="18" charset="0"/>
                <a:cs typeface="Times New Roman" pitchFamily="18" charset="0"/>
              </a:rPr>
              <a:t>khắp</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gần</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xa</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rồi</a:t>
            </a:r>
            <a:r>
              <a:rPr lang="en-US" altLang="en-US" sz="6000" dirty="0">
                <a:latin typeface="Times New Roman" pitchFamily="18" charset="0"/>
                <a:cs typeface="Times New Roman" pitchFamily="18" charset="0"/>
              </a:rPr>
              <a:t> con </a:t>
            </a:r>
            <a:r>
              <a:rPr lang="en-US" altLang="en-US" sz="6000" dirty="0" err="1">
                <a:latin typeface="Times New Roman" pitchFamily="18" charset="0"/>
                <a:cs typeface="Times New Roman" pitchFamily="18" charset="0"/>
              </a:rPr>
              <a:t>sẽ</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đi</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khắp</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miền</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làm</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nhân</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chứng</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cho</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tình</a:t>
            </a:r>
            <a:r>
              <a:rPr lang="en-US" altLang="en-US" sz="6000" dirty="0">
                <a:latin typeface="Times New Roman" pitchFamily="18" charset="0"/>
                <a:cs typeface="Times New Roman" pitchFamily="18" charset="0"/>
              </a:rPr>
              <a:t> </a:t>
            </a:r>
            <a:r>
              <a:rPr lang="en-US" altLang="en-US" sz="6000" dirty="0" err="1">
                <a:latin typeface="Times New Roman" pitchFamily="18" charset="0"/>
                <a:cs typeface="Times New Roman" pitchFamily="18" charset="0"/>
              </a:rPr>
              <a:t>yêu</a:t>
            </a:r>
            <a:r>
              <a:rPr lang="en-US" altLang="en-US" sz="6000" dirty="0" smtClean="0">
                <a:latin typeface="Times New Roman" pitchFamily="18" charset="0"/>
                <a:cs typeface="Times New Roman" pitchFamily="18" charset="0"/>
              </a:rPr>
              <a:t>.  </a:t>
            </a:r>
            <a:endParaRPr lang="en-US" sz="6000" dirty="0">
              <a:solidFill>
                <a:prstClr val="black"/>
              </a:solidFill>
              <a:latin typeface="Constantia"/>
              <a:cs typeface="+mn-cs"/>
            </a:endParaRPr>
          </a:p>
        </p:txBody>
      </p:sp>
    </p:spTree>
    <p:extLst>
      <p:ext uri="{BB962C8B-B14F-4D97-AF65-F5344CB8AC3E}">
        <p14:creationId xmlns:p14="http://schemas.microsoft.com/office/powerpoint/2010/main" val="81478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38150"/>
            <a:ext cx="8305800" cy="4154984"/>
          </a:xfrm>
          <a:prstGeom prst="rect">
            <a:avLst/>
          </a:prstGeom>
        </p:spPr>
        <p:txBody>
          <a:bodyPr wrap="square">
            <a:spAutoFit/>
          </a:bodyPr>
          <a:lstStyle/>
          <a:p>
            <a:pPr lvl="0" algn="just" fontAlgn="auto">
              <a:spcBef>
                <a:spcPts val="0"/>
              </a:spcBef>
              <a:spcAft>
                <a:spcPts val="0"/>
              </a:spcAft>
            </a:pPr>
            <a:r>
              <a:rPr lang="en-US" sz="6600" dirty="0" err="1">
                <a:solidFill>
                  <a:prstClr val="black"/>
                </a:solidFill>
                <a:latin typeface="Times New Roman" pitchFamily="18" charset="0"/>
                <a:cs typeface="Times New Roman" pitchFamily="18" charset="0"/>
              </a:rPr>
              <a:t>Cảm</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tạ</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hồng</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ân</a:t>
            </a:r>
            <a:r>
              <a:rPr lang="en-US" sz="6600" dirty="0">
                <a:solidFill>
                  <a:prstClr val="black"/>
                </a:solidFill>
                <a:latin typeface="Times New Roman" pitchFamily="18" charset="0"/>
                <a:cs typeface="Times New Roman" pitchFamily="18" charset="0"/>
              </a:rPr>
              <a:t> Cha </a:t>
            </a:r>
            <a:r>
              <a:rPr lang="en-US" sz="6600" dirty="0" err="1">
                <a:solidFill>
                  <a:prstClr val="black"/>
                </a:solidFill>
                <a:latin typeface="Times New Roman" pitchFamily="18" charset="0"/>
                <a:cs typeface="Times New Roman" pitchFamily="18" charset="0"/>
              </a:rPr>
              <a:t>đã</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khấn</a:t>
            </a:r>
            <a:r>
              <a:rPr lang="en-US" sz="6600" dirty="0">
                <a:solidFill>
                  <a:prstClr val="black"/>
                </a:solidFill>
                <a:latin typeface="Times New Roman" pitchFamily="18" charset="0"/>
                <a:cs typeface="Times New Roman" pitchFamily="18" charset="0"/>
              </a:rPr>
              <a:t> ban </a:t>
            </a:r>
            <a:r>
              <a:rPr lang="en-US" sz="6600" dirty="0" err="1">
                <a:solidFill>
                  <a:prstClr val="black"/>
                </a:solidFill>
                <a:latin typeface="Times New Roman" pitchFamily="18" charset="0"/>
                <a:cs typeface="Times New Roman" pitchFamily="18" charset="0"/>
              </a:rPr>
              <a:t>đêm</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ngày</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Giữ</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gìn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hồn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thơ</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trong</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sáng</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như</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cành</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huệ</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tươi</a:t>
            </a:r>
            <a:r>
              <a:rPr lang="en-US" sz="6600" dirty="0" smtClean="0">
                <a:solidFill>
                  <a:prstClr val="black"/>
                </a:solidFill>
                <a:latin typeface="Times New Roman" pitchFamily="18" charset="0"/>
                <a:cs typeface="Times New Roman" pitchFamily="18" charset="0"/>
              </a:rPr>
              <a:t>.</a:t>
            </a:r>
            <a:endParaRPr lang="en-US" sz="66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3455062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854" y="361950"/>
            <a:ext cx="8839200" cy="4708981"/>
          </a:xfrm>
          <a:prstGeom prst="rect">
            <a:avLst/>
          </a:prstGeom>
        </p:spPr>
        <p:txBody>
          <a:bodyPr wrap="square">
            <a:spAutoFit/>
          </a:bodyPr>
          <a:lstStyle/>
          <a:p>
            <a:pPr algn="just" fontAlgn="auto">
              <a:spcBef>
                <a:spcPts val="0"/>
              </a:spcBef>
              <a:spcAft>
                <a:spcPts val="0"/>
              </a:spcAft>
            </a:pPr>
            <a:r>
              <a:rPr lang="en-US" altLang="en-US" sz="6000" dirty="0">
                <a:solidFill>
                  <a:srgbClr val="FF0000"/>
                </a:solidFill>
                <a:latin typeface="Times New Roman" pitchFamily="18" charset="0"/>
                <a:cs typeface="Times New Roman" pitchFamily="18" charset="0"/>
              </a:rPr>
              <a:t>ĐK: </a:t>
            </a:r>
            <a:r>
              <a:rPr lang="en-US" altLang="en-US" sz="6000" dirty="0" err="1">
                <a:solidFill>
                  <a:prstClr val="black"/>
                </a:solidFill>
                <a:latin typeface="Times New Roman" pitchFamily="18" charset="0"/>
                <a:cs typeface="Times New Roman" pitchFamily="18" charset="0"/>
              </a:rPr>
              <a:t>Tình</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yêu</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Chúa</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cao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vời</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biết</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bao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nào</a:t>
            </a:r>
            <a:r>
              <a:rPr lang="en-US" altLang="en-US" sz="6000" dirty="0">
                <a:solidFill>
                  <a:prstClr val="black"/>
                </a:solidFill>
                <a:latin typeface="Times New Roman" pitchFamily="18" charset="0"/>
                <a:cs typeface="Times New Roman" pitchFamily="18" charset="0"/>
              </a:rPr>
              <a:t> con </a:t>
            </a:r>
            <a:r>
              <a:rPr lang="en-US" altLang="en-US" sz="6000" dirty="0" err="1">
                <a:solidFill>
                  <a:prstClr val="black"/>
                </a:solidFill>
                <a:latin typeface="Times New Roman" pitchFamily="18" charset="0"/>
                <a:cs typeface="Times New Roman" pitchFamily="18" charset="0"/>
              </a:rPr>
              <a:t>biết</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đáp</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đền</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thế</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nào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để</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cân</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xứng</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Chúa</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ơi</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để</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cho</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cân</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xứng</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Chúa</a:t>
            </a:r>
            <a:r>
              <a:rPr lang="en-US" altLang="en-US" sz="6000" dirty="0">
                <a:solidFill>
                  <a:prstClr val="black"/>
                </a:solidFill>
                <a:latin typeface="Times New Roman" pitchFamily="18" charset="0"/>
                <a:cs typeface="Times New Roman" pitchFamily="18" charset="0"/>
              </a:rPr>
              <a:t> </a:t>
            </a:r>
            <a:r>
              <a:rPr lang="en-US" altLang="en-US" sz="6000" dirty="0" err="1">
                <a:solidFill>
                  <a:prstClr val="black"/>
                </a:solidFill>
                <a:latin typeface="Times New Roman" pitchFamily="18" charset="0"/>
                <a:cs typeface="Times New Roman" pitchFamily="18" charset="0"/>
              </a:rPr>
              <a:t>ơi</a:t>
            </a:r>
            <a:r>
              <a:rPr lang="en-US" altLang="en-US" sz="6000" dirty="0">
                <a:solidFill>
                  <a:prstClr val="black"/>
                </a:solidFill>
                <a:latin typeface="Times New Roman" pitchFamily="18" charset="0"/>
                <a:cs typeface="Times New Roman" pitchFamily="18" charset="0"/>
              </a:rPr>
              <a:t>. </a:t>
            </a:r>
            <a:endParaRPr lang="en-US" sz="6000" dirty="0">
              <a:solidFill>
                <a:prstClr val="black"/>
              </a:solidFill>
              <a:latin typeface="Constantia"/>
            </a:endParaRPr>
          </a:p>
        </p:txBody>
      </p:sp>
    </p:spTree>
    <p:extLst>
      <p:ext uri="{BB962C8B-B14F-4D97-AF65-F5344CB8AC3E}">
        <p14:creationId xmlns:p14="http://schemas.microsoft.com/office/powerpoint/2010/main" val="24152099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51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7248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459" y="1428750"/>
            <a:ext cx="9144000" cy="1508105"/>
          </a:xfrm>
          <a:prstGeom prst="rect">
            <a:avLst/>
          </a:prstGeom>
          <a:noFill/>
        </p:spPr>
        <p:txBody>
          <a:bodyPr wrap="square" rtlCol="0">
            <a:spAutoFit/>
          </a:bodyPr>
          <a:lstStyle/>
          <a:p>
            <a:pPr lvl="0" algn="ctr">
              <a:defRPr/>
            </a:pPr>
            <a:r>
              <a:rPr lang="en-US" sz="4400" b="1" dirty="0">
                <a:effectLst>
                  <a:outerShdw blurRad="38100" dist="38100" dir="2700000" algn="tl">
                    <a:srgbClr val="000000">
                      <a:alpha val="43137"/>
                    </a:srgbClr>
                  </a:outerShdw>
                </a:effectLst>
                <a:latin typeface="Arial" charset="0"/>
                <a:cs typeface="Arial" charset="0"/>
              </a:rPr>
              <a:t>Ra </a:t>
            </a:r>
            <a:r>
              <a:rPr lang="en-US" sz="4400" b="1" dirty="0" err="1">
                <a:effectLst>
                  <a:outerShdw blurRad="38100" dist="38100" dir="2700000" algn="tl">
                    <a:srgbClr val="000000">
                      <a:alpha val="43137"/>
                    </a:srgbClr>
                  </a:outerShdw>
                </a:effectLst>
                <a:latin typeface="Arial" charset="0"/>
                <a:cs typeface="Arial" charset="0"/>
              </a:rPr>
              <a:t>Về</a:t>
            </a:r>
            <a:r>
              <a:rPr lang="en-US" sz="4400" b="1" dirty="0">
                <a:effectLst>
                  <a:outerShdw blurRad="38100" dist="38100" dir="2700000" algn="tl">
                    <a:srgbClr val="000000">
                      <a:alpha val="43137"/>
                    </a:srgbClr>
                  </a:outerShdw>
                </a:effectLst>
                <a:latin typeface="Arial" charset="0"/>
                <a:cs typeface="Arial" charset="0"/>
              </a:rPr>
              <a:t> </a:t>
            </a:r>
            <a:r>
              <a:rPr lang="en-US" sz="4400" b="1" dirty="0" err="1">
                <a:effectLst>
                  <a:outerShdw blurRad="38100" dist="38100" dir="2700000" algn="tl">
                    <a:srgbClr val="000000">
                      <a:alpha val="43137"/>
                    </a:srgbClr>
                  </a:outerShdw>
                </a:effectLst>
                <a:latin typeface="Arial" charset="0"/>
                <a:cs typeface="Arial" charset="0"/>
              </a:rPr>
              <a:t>Trong</a:t>
            </a:r>
            <a:r>
              <a:rPr lang="en-US" sz="4400" b="1" dirty="0">
                <a:effectLst>
                  <a:outerShdw blurRad="38100" dist="38100" dir="2700000" algn="tl">
                    <a:srgbClr val="000000">
                      <a:alpha val="43137"/>
                    </a:srgbClr>
                  </a:outerShdw>
                </a:effectLst>
                <a:latin typeface="Arial" charset="0"/>
                <a:cs typeface="Arial" charset="0"/>
              </a:rPr>
              <a:t> An </a:t>
            </a:r>
            <a:r>
              <a:rPr lang="en-US" sz="4400" b="1" dirty="0" err="1">
                <a:effectLst>
                  <a:outerShdw blurRad="38100" dist="38100" dir="2700000" algn="tl">
                    <a:srgbClr val="000000">
                      <a:alpha val="43137"/>
                    </a:srgbClr>
                  </a:outerShdw>
                </a:effectLst>
                <a:latin typeface="Arial" charset="0"/>
                <a:cs typeface="Arial" charset="0"/>
              </a:rPr>
              <a:t>Bình</a:t>
            </a:r>
            <a:endParaRPr lang="en-US" sz="4400" b="1" dirty="0">
              <a:effectLst>
                <a:outerShdw blurRad="38100" dist="38100" dir="2700000" algn="tl">
                  <a:srgbClr val="000000">
                    <a:alpha val="43137"/>
                  </a:srgbClr>
                </a:outerShdw>
              </a:effectLst>
              <a:latin typeface="Arial" charset="0"/>
              <a:cs typeface="Arial" charset="0"/>
            </a:endParaRPr>
          </a:p>
          <a:p>
            <a:pPr algn="ctr" fontAlgn="auto">
              <a:spcBef>
                <a:spcPts val="0"/>
              </a:spcBef>
              <a:spcAft>
                <a:spcPts val="0"/>
              </a:spcAft>
            </a:pPr>
            <a:r>
              <a:rPr lang="en-US" sz="4800" i="1" dirty="0" err="1" smtClean="0">
                <a:solidFill>
                  <a:srgbClr val="FF0000"/>
                </a:solidFill>
                <a:latin typeface="Times New Roman" pitchFamily="18" charset="0"/>
                <a:cs typeface="Times New Roman" pitchFamily="18" charset="0"/>
              </a:rPr>
              <a:t>Lm.Kim</a:t>
            </a:r>
            <a:r>
              <a:rPr lang="en-US" sz="4800" i="1" dirty="0" smtClean="0">
                <a:solidFill>
                  <a:srgbClr val="FF0000"/>
                </a:solidFill>
                <a:latin typeface="Times New Roman" pitchFamily="18" charset="0"/>
                <a:cs typeface="Times New Roman" pitchFamily="18" charset="0"/>
              </a:rPr>
              <a:t> Long</a:t>
            </a:r>
            <a:endParaRPr lang="en-US" sz="4800"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236767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14350"/>
            <a:ext cx="8458200" cy="6186309"/>
          </a:xfrm>
          <a:prstGeom prst="rect">
            <a:avLst/>
          </a:prstGeom>
          <a:noFill/>
        </p:spPr>
        <p:txBody>
          <a:bodyPr wrap="square" rtlCol="0">
            <a:spAutoFit/>
          </a:bodyPr>
          <a:lstStyle/>
          <a:p>
            <a:pPr algn="just" fontAlgn="auto">
              <a:spcBef>
                <a:spcPts val="0"/>
              </a:spcBef>
              <a:spcAft>
                <a:spcPts val="0"/>
              </a:spcAft>
            </a:pPr>
            <a:r>
              <a:rPr lang="en-US" sz="6600" b="1" dirty="0">
                <a:solidFill>
                  <a:srgbClr val="FF0000"/>
                </a:solidFill>
                <a:latin typeface="Times New Roman" pitchFamily="18" charset="0"/>
                <a:cs typeface="Times New Roman" pitchFamily="18" charset="0"/>
              </a:rPr>
              <a:t>ĐK:</a:t>
            </a:r>
            <a:r>
              <a:rPr lang="en-US" sz="6600" b="1" dirty="0">
                <a:latin typeface="Times New Roman" pitchFamily="18" charset="0"/>
                <a:cs typeface="Times New Roman" pitchFamily="18" charset="0"/>
              </a:rPr>
              <a:t> </a:t>
            </a:r>
            <a:r>
              <a:rPr lang="en-US" sz="6600" dirty="0">
                <a:latin typeface="Times New Roman" pitchFamily="18" charset="0"/>
                <a:cs typeface="Times New Roman" pitchFamily="18" charset="0"/>
              </a:rPr>
              <a:t>Ra </a:t>
            </a:r>
            <a:r>
              <a:rPr lang="en-US" sz="6600" dirty="0" err="1">
                <a:latin typeface="Times New Roman" pitchFamily="18" charset="0"/>
                <a:cs typeface="Times New Roman" pitchFamily="18" charset="0"/>
              </a:rPr>
              <a:t>về</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trong</a:t>
            </a:r>
            <a:r>
              <a:rPr lang="en-US" sz="6600" dirty="0">
                <a:latin typeface="Times New Roman" pitchFamily="18" charset="0"/>
                <a:cs typeface="Times New Roman" pitchFamily="18" charset="0"/>
              </a:rPr>
              <a:t> an </a:t>
            </a:r>
            <a:r>
              <a:rPr lang="en-US" sz="6600" dirty="0" err="1">
                <a:latin typeface="Times New Roman" pitchFamily="18" charset="0"/>
                <a:cs typeface="Times New Roman" pitchFamily="18" charset="0"/>
              </a:rPr>
              <a:t>bình</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của</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Đức</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Kitô</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Chúng</a:t>
            </a:r>
            <a:r>
              <a:rPr lang="en-US" sz="6600" dirty="0">
                <a:latin typeface="Times New Roman" pitchFamily="18" charset="0"/>
                <a:cs typeface="Times New Roman" pitchFamily="18" charset="0"/>
              </a:rPr>
              <a:t> con </a:t>
            </a:r>
            <a:r>
              <a:rPr lang="en-US" sz="6600" dirty="0" err="1">
                <a:latin typeface="Times New Roman" pitchFamily="18" charset="0"/>
                <a:cs typeface="Times New Roman" pitchFamily="18" charset="0"/>
              </a:rPr>
              <a:t>xin</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cảm</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tạ</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Chúa</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muôn</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đời</a:t>
            </a:r>
            <a:r>
              <a:rPr lang="en-US" sz="6600" dirty="0">
                <a:latin typeface="Times New Roman" pitchFamily="18" charset="0"/>
                <a:cs typeface="Times New Roman" pitchFamily="18" charset="0"/>
              </a:rPr>
              <a:t> </a:t>
            </a:r>
            <a:r>
              <a:rPr lang="en-US" sz="6600" dirty="0" smtClean="0">
                <a:latin typeface="Times New Roman" pitchFamily="18" charset="0"/>
                <a:cs typeface="Times New Roman" pitchFamily="18" charset="0"/>
              </a:rPr>
              <a:t>.</a:t>
            </a:r>
            <a:r>
              <a:rPr lang="en-US" sz="6600" dirty="0">
                <a:latin typeface="Times New Roman" pitchFamily="18" charset="0"/>
                <a:cs typeface="Times New Roman" pitchFamily="18" charset="0"/>
              </a:rPr>
              <a:t/>
            </a:r>
            <a:br>
              <a:rPr lang="en-US" sz="6600" dirty="0">
                <a:latin typeface="Times New Roman" pitchFamily="18" charset="0"/>
                <a:cs typeface="Times New Roman" pitchFamily="18" charset="0"/>
              </a:rPr>
            </a:br>
            <a:r>
              <a:rPr lang="en-US" sz="6600" dirty="0">
                <a:latin typeface="Times New Roman" pitchFamily="18" charset="0"/>
                <a:cs typeface="Times New Roman" pitchFamily="18" charset="0"/>
              </a:rPr>
              <a:t/>
            </a:r>
            <a:br>
              <a:rPr lang="en-US" sz="6600" dirty="0">
                <a:latin typeface="Times New Roman" pitchFamily="18" charset="0"/>
                <a:cs typeface="Times New Roman" pitchFamily="18" charset="0"/>
              </a:rPr>
            </a:br>
            <a:endParaRPr lang="en-US" sz="6600" b="1"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7914724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1480" y="971550"/>
            <a:ext cx="8458201" cy="3416320"/>
          </a:xfrm>
          <a:prstGeom prst="rect">
            <a:avLst/>
          </a:prstGeom>
          <a:noFill/>
        </p:spPr>
        <p:txBody>
          <a:bodyPr wrap="square" rtlCol="0">
            <a:spAutoFit/>
          </a:bodyPr>
          <a:lstStyle/>
          <a:p>
            <a:pPr lvl="0" algn="just"/>
            <a:r>
              <a:rPr lang="vi-VN" sz="7200" b="1" dirty="0">
                <a:solidFill>
                  <a:srgbClr val="FF0000"/>
                </a:solidFill>
                <a:latin typeface="+mn-lt"/>
              </a:rPr>
              <a:t>1.</a:t>
            </a:r>
            <a:r>
              <a:rPr lang="vi-VN" sz="7200" b="1" dirty="0">
                <a:latin typeface="+mn-lt"/>
              </a:rPr>
              <a:t> </a:t>
            </a:r>
            <a:r>
              <a:rPr lang="vi-VN" sz="7200" dirty="0">
                <a:latin typeface="+mn-lt"/>
              </a:rPr>
              <a:t>Cảm tạ Chúa vì Lời Chúa khắc ghi soi dẫn đường chúng con đi</a:t>
            </a:r>
            <a:r>
              <a:rPr lang="vi-VN" sz="7200" dirty="0" smtClean="0">
                <a:latin typeface="+mn-lt"/>
              </a:rPr>
              <a:t>.</a:t>
            </a:r>
            <a:r>
              <a:rPr lang="en-US" sz="7200" dirty="0" smtClean="0">
                <a:latin typeface="+mn-lt"/>
              </a:rPr>
              <a:t> </a:t>
            </a:r>
            <a:endParaRPr lang="en-US" sz="7200" b="1" dirty="0">
              <a:effectLst>
                <a:outerShdw blurRad="38100" dist="38100" dir="2700000" algn="tl">
                  <a:srgbClr val="C0C0C0"/>
                </a:outerShdw>
              </a:effectLst>
              <a:latin typeface="+mn-lt"/>
              <a:cs typeface="Times New Roman" pitchFamily="18" charset="0"/>
            </a:endParaRPr>
          </a:p>
        </p:txBody>
      </p:sp>
    </p:spTree>
    <p:extLst>
      <p:ext uri="{BB962C8B-B14F-4D97-AF65-F5344CB8AC3E}">
        <p14:creationId xmlns:p14="http://schemas.microsoft.com/office/powerpoint/2010/main" val="10550468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14350"/>
            <a:ext cx="8458200" cy="6186309"/>
          </a:xfrm>
          <a:prstGeom prst="rect">
            <a:avLst/>
          </a:prstGeom>
          <a:noFill/>
        </p:spPr>
        <p:txBody>
          <a:bodyPr wrap="square" rtlCol="0">
            <a:spAutoFit/>
          </a:bodyPr>
          <a:lstStyle/>
          <a:p>
            <a:pPr algn="just" fontAlgn="auto">
              <a:spcBef>
                <a:spcPts val="0"/>
              </a:spcBef>
              <a:spcAft>
                <a:spcPts val="0"/>
              </a:spcAft>
            </a:pPr>
            <a:r>
              <a:rPr lang="en-US" sz="6600" b="1" dirty="0">
                <a:solidFill>
                  <a:srgbClr val="FF0000"/>
                </a:solidFill>
                <a:latin typeface="Times New Roman" pitchFamily="18" charset="0"/>
                <a:cs typeface="Times New Roman" pitchFamily="18" charset="0"/>
              </a:rPr>
              <a:t>ĐK:</a:t>
            </a:r>
            <a:r>
              <a:rPr lang="en-US" sz="6600" b="1" dirty="0">
                <a:solidFill>
                  <a:prstClr val="black"/>
                </a:solidFill>
                <a:latin typeface="Times New Roman" pitchFamily="18" charset="0"/>
                <a:cs typeface="Times New Roman" pitchFamily="18" charset="0"/>
              </a:rPr>
              <a:t> </a:t>
            </a:r>
            <a:r>
              <a:rPr lang="en-US" sz="6600" dirty="0">
                <a:solidFill>
                  <a:prstClr val="black"/>
                </a:solidFill>
                <a:latin typeface="Times New Roman" pitchFamily="18" charset="0"/>
                <a:cs typeface="Times New Roman" pitchFamily="18" charset="0"/>
              </a:rPr>
              <a:t>Ra </a:t>
            </a:r>
            <a:r>
              <a:rPr lang="en-US" sz="6600" dirty="0" err="1">
                <a:solidFill>
                  <a:prstClr val="black"/>
                </a:solidFill>
                <a:latin typeface="Times New Roman" pitchFamily="18" charset="0"/>
                <a:cs typeface="Times New Roman" pitchFamily="18" charset="0"/>
              </a:rPr>
              <a:t>về</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trong</a:t>
            </a:r>
            <a:r>
              <a:rPr lang="en-US" sz="6600" dirty="0">
                <a:solidFill>
                  <a:prstClr val="black"/>
                </a:solidFill>
                <a:latin typeface="Times New Roman" pitchFamily="18" charset="0"/>
                <a:cs typeface="Times New Roman" pitchFamily="18" charset="0"/>
              </a:rPr>
              <a:t> an </a:t>
            </a:r>
            <a:r>
              <a:rPr lang="en-US" sz="6600" dirty="0" err="1">
                <a:solidFill>
                  <a:prstClr val="black"/>
                </a:solidFill>
                <a:latin typeface="Times New Roman" pitchFamily="18" charset="0"/>
                <a:cs typeface="Times New Roman" pitchFamily="18" charset="0"/>
              </a:rPr>
              <a:t>bình</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của</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Đức</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Kitô</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Chúng</a:t>
            </a:r>
            <a:r>
              <a:rPr lang="en-US" sz="6600" dirty="0">
                <a:solidFill>
                  <a:prstClr val="black"/>
                </a:solidFill>
                <a:latin typeface="Times New Roman" pitchFamily="18" charset="0"/>
                <a:cs typeface="Times New Roman" pitchFamily="18" charset="0"/>
              </a:rPr>
              <a:t> con </a:t>
            </a:r>
            <a:r>
              <a:rPr lang="en-US" sz="6600" dirty="0" err="1">
                <a:solidFill>
                  <a:prstClr val="black"/>
                </a:solidFill>
                <a:latin typeface="Times New Roman" pitchFamily="18" charset="0"/>
                <a:cs typeface="Times New Roman" pitchFamily="18" charset="0"/>
              </a:rPr>
              <a:t>xin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cảm</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tạ</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Chúa</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muôn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đời</a:t>
            </a:r>
            <a:r>
              <a:rPr lang="en-US" sz="6600" dirty="0">
                <a:solidFill>
                  <a:prstClr val="black"/>
                </a:solidFill>
                <a:latin typeface="Times New Roman" pitchFamily="18" charset="0"/>
                <a:cs typeface="Times New Roman" pitchFamily="18" charset="0"/>
              </a:rPr>
              <a:t> </a:t>
            </a:r>
            <a:r>
              <a:rPr lang="en-US" sz="6600" dirty="0" smtClean="0">
                <a:solidFill>
                  <a:prstClr val="black"/>
                </a:solidFill>
                <a:latin typeface="Times New Roman" pitchFamily="18" charset="0"/>
                <a:cs typeface="Times New Roman" pitchFamily="18" charset="0"/>
              </a:rPr>
              <a:t>.</a:t>
            </a:r>
            <a:r>
              <a:rPr lang="en-US" sz="6600" dirty="0">
                <a:solidFill>
                  <a:prstClr val="black"/>
                </a:solidFill>
                <a:latin typeface="Times New Roman" pitchFamily="18" charset="0"/>
                <a:cs typeface="Times New Roman" pitchFamily="18" charset="0"/>
              </a:rPr>
              <a:t/>
            </a:r>
            <a:br>
              <a:rPr lang="en-US" sz="6600" dirty="0">
                <a:solidFill>
                  <a:prstClr val="black"/>
                </a:solidFill>
                <a:latin typeface="Times New Roman" pitchFamily="18" charset="0"/>
                <a:cs typeface="Times New Roman" pitchFamily="18" charset="0"/>
              </a:rPr>
            </a:br>
            <a:r>
              <a:rPr lang="en-US" sz="6600" dirty="0">
                <a:solidFill>
                  <a:prstClr val="black"/>
                </a:solidFill>
                <a:latin typeface="Times New Roman" pitchFamily="18" charset="0"/>
                <a:cs typeface="Times New Roman" pitchFamily="18" charset="0"/>
              </a:rPr>
              <a:t/>
            </a:r>
            <a:br>
              <a:rPr lang="en-US" sz="6600" dirty="0">
                <a:solidFill>
                  <a:prstClr val="black"/>
                </a:solidFill>
                <a:latin typeface="Times New Roman" pitchFamily="18" charset="0"/>
                <a:cs typeface="Times New Roman" pitchFamily="18" charset="0"/>
              </a:rPr>
            </a:br>
            <a:endParaRPr lang="en-US" sz="6600" b="1"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4596002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85750"/>
            <a:ext cx="8534400" cy="4524315"/>
          </a:xfrm>
          <a:prstGeom prst="rect">
            <a:avLst/>
          </a:prstGeom>
          <a:noFill/>
        </p:spPr>
        <p:txBody>
          <a:bodyPr wrap="square" rtlCol="0">
            <a:spAutoFit/>
          </a:bodyPr>
          <a:lstStyle/>
          <a:p>
            <a:pPr algn="just" fontAlgn="auto">
              <a:spcBef>
                <a:spcPts val="0"/>
              </a:spcBef>
              <a:spcAft>
                <a:spcPts val="0"/>
              </a:spcAft>
            </a:pPr>
            <a:r>
              <a:rPr lang="en-US" sz="7200" dirty="0" smtClean="0">
                <a:solidFill>
                  <a:prstClr val="black"/>
                </a:solidFill>
                <a:latin typeface="Times New Roman" pitchFamily="18" charset="0"/>
                <a:cs typeface="Times New Roman" pitchFamily="18" charset="0"/>
              </a:rPr>
              <a:t> </a:t>
            </a:r>
            <a:r>
              <a:rPr lang="vi-VN" sz="7200" b="1" dirty="0">
                <a:solidFill>
                  <a:srgbClr val="FF0000"/>
                </a:solidFill>
                <a:latin typeface="Times New Roman" pitchFamily="18" charset="0"/>
                <a:cs typeface="Times New Roman" pitchFamily="18" charset="0"/>
              </a:rPr>
              <a:t>2.</a:t>
            </a:r>
            <a:r>
              <a:rPr lang="vi-VN" sz="7200" b="1" dirty="0">
                <a:latin typeface="Times New Roman" pitchFamily="18" charset="0"/>
                <a:cs typeface="Times New Roman" pitchFamily="18" charset="0"/>
              </a:rPr>
              <a:t> </a:t>
            </a:r>
            <a:r>
              <a:rPr lang="vi-VN" sz="7200" dirty="0">
                <a:latin typeface="Times New Roman" pitchFamily="18" charset="0"/>
                <a:cs typeface="Times New Roman" pitchFamily="18" charset="0"/>
              </a:rPr>
              <a:t>Cảm tạ Chúa vì Thịt Máu Chúa ban nuôi dưỡng hồn xác khang an</a:t>
            </a:r>
            <a:r>
              <a:rPr lang="vi-VN" sz="7200" dirty="0" smtClean="0">
                <a:latin typeface="Times New Roman" pitchFamily="18" charset="0"/>
                <a:cs typeface="Times New Roman" pitchFamily="18" charset="0"/>
              </a:rPr>
              <a:t>.</a:t>
            </a:r>
            <a:r>
              <a:rPr lang="en-US" sz="7200" dirty="0" smtClean="0">
                <a:latin typeface="Times New Roman" pitchFamily="18" charset="0"/>
                <a:cs typeface="Times New Roman" pitchFamily="18" charset="0"/>
              </a:rPr>
              <a:t> </a:t>
            </a:r>
            <a:endParaRPr lang="en-US" sz="7200" b="1"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0205532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14350"/>
            <a:ext cx="8458200" cy="6186309"/>
          </a:xfrm>
          <a:prstGeom prst="rect">
            <a:avLst/>
          </a:prstGeom>
          <a:noFill/>
        </p:spPr>
        <p:txBody>
          <a:bodyPr wrap="square" rtlCol="0">
            <a:spAutoFit/>
          </a:bodyPr>
          <a:lstStyle/>
          <a:p>
            <a:pPr algn="just" fontAlgn="auto">
              <a:spcBef>
                <a:spcPts val="0"/>
              </a:spcBef>
              <a:spcAft>
                <a:spcPts val="0"/>
              </a:spcAft>
            </a:pPr>
            <a:r>
              <a:rPr lang="en-US" sz="6600" b="1" dirty="0">
                <a:solidFill>
                  <a:srgbClr val="FF0000"/>
                </a:solidFill>
                <a:latin typeface="Times New Roman" pitchFamily="18" charset="0"/>
                <a:cs typeface="Times New Roman" pitchFamily="18" charset="0"/>
              </a:rPr>
              <a:t>ĐK:</a:t>
            </a:r>
            <a:r>
              <a:rPr lang="en-US" sz="6600" b="1" dirty="0">
                <a:solidFill>
                  <a:prstClr val="black"/>
                </a:solidFill>
                <a:latin typeface="Times New Roman" pitchFamily="18" charset="0"/>
                <a:cs typeface="Times New Roman" pitchFamily="18" charset="0"/>
              </a:rPr>
              <a:t> </a:t>
            </a:r>
            <a:r>
              <a:rPr lang="en-US" sz="6600" dirty="0">
                <a:solidFill>
                  <a:prstClr val="black"/>
                </a:solidFill>
                <a:latin typeface="Times New Roman" pitchFamily="18" charset="0"/>
                <a:cs typeface="Times New Roman" pitchFamily="18" charset="0"/>
              </a:rPr>
              <a:t>Ra </a:t>
            </a:r>
            <a:r>
              <a:rPr lang="en-US" sz="6600" dirty="0" err="1">
                <a:solidFill>
                  <a:prstClr val="black"/>
                </a:solidFill>
                <a:latin typeface="Times New Roman" pitchFamily="18" charset="0"/>
                <a:cs typeface="Times New Roman" pitchFamily="18" charset="0"/>
              </a:rPr>
              <a:t>về</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trong</a:t>
            </a:r>
            <a:r>
              <a:rPr lang="en-US" sz="6600" dirty="0">
                <a:solidFill>
                  <a:prstClr val="black"/>
                </a:solidFill>
                <a:latin typeface="Times New Roman" pitchFamily="18" charset="0"/>
                <a:cs typeface="Times New Roman" pitchFamily="18" charset="0"/>
              </a:rPr>
              <a:t> an </a:t>
            </a:r>
            <a:r>
              <a:rPr lang="en-US" sz="6600" dirty="0" err="1">
                <a:solidFill>
                  <a:prstClr val="black"/>
                </a:solidFill>
                <a:latin typeface="Times New Roman" pitchFamily="18" charset="0"/>
                <a:cs typeface="Times New Roman" pitchFamily="18" charset="0"/>
              </a:rPr>
              <a:t>bình</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của</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Đức</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Kitô</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Chúng</a:t>
            </a:r>
            <a:r>
              <a:rPr lang="en-US" sz="6600" dirty="0">
                <a:solidFill>
                  <a:prstClr val="black"/>
                </a:solidFill>
                <a:latin typeface="Times New Roman" pitchFamily="18" charset="0"/>
                <a:cs typeface="Times New Roman" pitchFamily="18" charset="0"/>
              </a:rPr>
              <a:t> con </a:t>
            </a:r>
            <a:r>
              <a:rPr lang="en-US" sz="6600" dirty="0" err="1">
                <a:solidFill>
                  <a:prstClr val="black"/>
                </a:solidFill>
                <a:latin typeface="Times New Roman" pitchFamily="18" charset="0"/>
                <a:cs typeface="Times New Roman" pitchFamily="18" charset="0"/>
              </a:rPr>
              <a:t>xin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cảm</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tạ</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Chúa</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muôn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đời</a:t>
            </a:r>
            <a:r>
              <a:rPr lang="en-US" sz="6600" dirty="0">
                <a:solidFill>
                  <a:prstClr val="black"/>
                </a:solidFill>
                <a:latin typeface="Times New Roman" pitchFamily="18" charset="0"/>
                <a:cs typeface="Times New Roman" pitchFamily="18" charset="0"/>
              </a:rPr>
              <a:t> </a:t>
            </a:r>
            <a:r>
              <a:rPr lang="en-US" sz="6600" dirty="0" smtClean="0">
                <a:solidFill>
                  <a:prstClr val="black"/>
                </a:solidFill>
                <a:latin typeface="Times New Roman" pitchFamily="18" charset="0"/>
                <a:cs typeface="Times New Roman" pitchFamily="18" charset="0"/>
              </a:rPr>
              <a:t>.</a:t>
            </a:r>
            <a:r>
              <a:rPr lang="en-US" sz="6600" dirty="0">
                <a:solidFill>
                  <a:prstClr val="black"/>
                </a:solidFill>
                <a:latin typeface="Times New Roman" pitchFamily="18" charset="0"/>
                <a:cs typeface="Times New Roman" pitchFamily="18" charset="0"/>
              </a:rPr>
              <a:t/>
            </a:r>
            <a:br>
              <a:rPr lang="en-US" sz="6600" dirty="0">
                <a:solidFill>
                  <a:prstClr val="black"/>
                </a:solidFill>
                <a:latin typeface="Times New Roman" pitchFamily="18" charset="0"/>
                <a:cs typeface="Times New Roman" pitchFamily="18" charset="0"/>
              </a:rPr>
            </a:br>
            <a:r>
              <a:rPr lang="en-US" sz="6600" dirty="0">
                <a:solidFill>
                  <a:prstClr val="black"/>
                </a:solidFill>
                <a:latin typeface="Times New Roman" pitchFamily="18" charset="0"/>
                <a:cs typeface="Times New Roman" pitchFamily="18" charset="0"/>
              </a:rPr>
              <a:t/>
            </a:r>
            <a:br>
              <a:rPr lang="en-US" sz="6600" dirty="0">
                <a:solidFill>
                  <a:prstClr val="black"/>
                </a:solidFill>
                <a:latin typeface="Times New Roman" pitchFamily="18" charset="0"/>
                <a:cs typeface="Times New Roman" pitchFamily="18" charset="0"/>
              </a:rPr>
            </a:br>
            <a:endParaRPr lang="en-US" sz="6600" b="1"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4596002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85750"/>
            <a:ext cx="8534400" cy="5016758"/>
          </a:xfrm>
          <a:prstGeom prst="rect">
            <a:avLst/>
          </a:prstGeom>
          <a:noFill/>
        </p:spPr>
        <p:txBody>
          <a:bodyPr wrap="square" rtlCol="0">
            <a:spAutoFit/>
          </a:bodyPr>
          <a:lstStyle/>
          <a:p>
            <a:pPr algn="just" fontAlgn="auto">
              <a:spcBef>
                <a:spcPts val="0"/>
              </a:spcBef>
              <a:spcAft>
                <a:spcPts val="0"/>
              </a:spcAft>
            </a:pPr>
            <a:r>
              <a:rPr lang="en-US" sz="7200" dirty="0" smtClean="0">
                <a:solidFill>
                  <a:prstClr val="black"/>
                </a:solidFill>
                <a:latin typeface="Times New Roman" pitchFamily="18" charset="0"/>
                <a:cs typeface="Times New Roman" pitchFamily="18" charset="0"/>
              </a:rPr>
              <a:t> </a:t>
            </a:r>
            <a:r>
              <a:rPr lang="vi-VN" sz="8000" b="1" dirty="0" smtClean="0">
                <a:solidFill>
                  <a:srgbClr val="FF0000"/>
                </a:solidFill>
                <a:latin typeface="+mn-lt"/>
              </a:rPr>
              <a:t>3</a:t>
            </a:r>
            <a:r>
              <a:rPr lang="vi-VN" sz="8000" b="1" dirty="0">
                <a:solidFill>
                  <a:srgbClr val="FF0000"/>
                </a:solidFill>
                <a:latin typeface="+mn-lt"/>
              </a:rPr>
              <a:t>.</a:t>
            </a:r>
            <a:r>
              <a:rPr lang="vi-VN" sz="8000" b="1" dirty="0">
                <a:latin typeface="+mn-lt"/>
              </a:rPr>
              <a:t> </a:t>
            </a:r>
            <a:r>
              <a:rPr lang="vi-VN" sz="8000" dirty="0">
                <a:latin typeface="+mn-lt"/>
              </a:rPr>
              <a:t>Cảm tạ Chúa vì được cất tiếng ca hoan chúc tình Chúa bao la</a:t>
            </a:r>
            <a:r>
              <a:rPr lang="vi-VN" sz="8000" dirty="0" smtClean="0">
                <a:latin typeface="+mn-lt"/>
              </a:rPr>
              <a:t>.</a:t>
            </a:r>
            <a:r>
              <a:rPr lang="en-US" sz="8000" dirty="0" smtClean="0">
                <a:latin typeface="+mn-lt"/>
              </a:rPr>
              <a:t> </a:t>
            </a:r>
            <a:endParaRPr lang="en-US" sz="8000" b="1" dirty="0">
              <a:solidFill>
                <a:srgbClr val="000000"/>
              </a:solidFill>
              <a:effectLst>
                <a:outerShdw blurRad="38100" dist="38100" dir="2700000" algn="tl">
                  <a:srgbClr val="C0C0C0"/>
                </a:outerShdw>
              </a:effectLst>
              <a:latin typeface="+mn-lt"/>
              <a:cs typeface="Times New Roman" pitchFamily="18" charset="0"/>
            </a:endParaRPr>
          </a:p>
        </p:txBody>
      </p:sp>
    </p:spTree>
    <p:extLst>
      <p:ext uri="{BB962C8B-B14F-4D97-AF65-F5344CB8AC3E}">
        <p14:creationId xmlns:p14="http://schemas.microsoft.com/office/powerpoint/2010/main" val="36589320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14350"/>
            <a:ext cx="8458200" cy="6186309"/>
          </a:xfrm>
          <a:prstGeom prst="rect">
            <a:avLst/>
          </a:prstGeom>
          <a:noFill/>
        </p:spPr>
        <p:txBody>
          <a:bodyPr wrap="square" rtlCol="0">
            <a:spAutoFit/>
          </a:bodyPr>
          <a:lstStyle/>
          <a:p>
            <a:pPr algn="just" fontAlgn="auto">
              <a:spcBef>
                <a:spcPts val="0"/>
              </a:spcBef>
              <a:spcAft>
                <a:spcPts val="0"/>
              </a:spcAft>
            </a:pPr>
            <a:r>
              <a:rPr lang="en-US" sz="6600" b="1" dirty="0">
                <a:solidFill>
                  <a:srgbClr val="FF0000"/>
                </a:solidFill>
                <a:latin typeface="Times New Roman" pitchFamily="18" charset="0"/>
                <a:cs typeface="Times New Roman" pitchFamily="18" charset="0"/>
              </a:rPr>
              <a:t>ĐK:</a:t>
            </a:r>
            <a:r>
              <a:rPr lang="en-US" sz="6600" b="1" dirty="0">
                <a:latin typeface="Times New Roman" pitchFamily="18" charset="0"/>
                <a:cs typeface="Times New Roman" pitchFamily="18" charset="0"/>
              </a:rPr>
              <a:t> </a:t>
            </a:r>
            <a:r>
              <a:rPr lang="en-US" sz="6600" dirty="0">
                <a:latin typeface="Times New Roman" pitchFamily="18" charset="0"/>
                <a:cs typeface="Times New Roman" pitchFamily="18" charset="0"/>
              </a:rPr>
              <a:t>Ra </a:t>
            </a:r>
            <a:r>
              <a:rPr lang="en-US" sz="6600" dirty="0" err="1">
                <a:latin typeface="Times New Roman" pitchFamily="18" charset="0"/>
                <a:cs typeface="Times New Roman" pitchFamily="18" charset="0"/>
              </a:rPr>
              <a:t>về</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trong</a:t>
            </a:r>
            <a:r>
              <a:rPr lang="en-US" sz="6600" dirty="0">
                <a:latin typeface="Times New Roman" pitchFamily="18" charset="0"/>
                <a:cs typeface="Times New Roman" pitchFamily="18" charset="0"/>
              </a:rPr>
              <a:t> an </a:t>
            </a:r>
            <a:r>
              <a:rPr lang="en-US" sz="6600" dirty="0" err="1">
                <a:latin typeface="Times New Roman" pitchFamily="18" charset="0"/>
                <a:cs typeface="Times New Roman" pitchFamily="18" charset="0"/>
              </a:rPr>
              <a:t>bình</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của</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Đức</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Kitô</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Chúng</a:t>
            </a:r>
            <a:r>
              <a:rPr lang="en-US" sz="6600" dirty="0">
                <a:latin typeface="Times New Roman" pitchFamily="18" charset="0"/>
                <a:cs typeface="Times New Roman" pitchFamily="18" charset="0"/>
              </a:rPr>
              <a:t> con </a:t>
            </a:r>
            <a:r>
              <a:rPr lang="en-US" sz="6600" dirty="0" err="1">
                <a:latin typeface="Times New Roman" pitchFamily="18" charset="0"/>
                <a:cs typeface="Times New Roman" pitchFamily="18" charset="0"/>
              </a:rPr>
              <a:t>xin</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cảm</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tạ</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Chúa</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muôn</a:t>
            </a:r>
            <a:r>
              <a:rPr lang="en-US" sz="6600" dirty="0">
                <a:latin typeface="Times New Roman" pitchFamily="18" charset="0"/>
                <a:cs typeface="Times New Roman" pitchFamily="18" charset="0"/>
              </a:rPr>
              <a:t> </a:t>
            </a:r>
            <a:r>
              <a:rPr lang="en-US" sz="6600" dirty="0" err="1">
                <a:latin typeface="Times New Roman" pitchFamily="18" charset="0"/>
                <a:cs typeface="Times New Roman" pitchFamily="18" charset="0"/>
              </a:rPr>
              <a:t>đời</a:t>
            </a:r>
            <a:r>
              <a:rPr lang="en-US" sz="6600" dirty="0">
                <a:latin typeface="Times New Roman" pitchFamily="18" charset="0"/>
                <a:cs typeface="Times New Roman" pitchFamily="18" charset="0"/>
              </a:rPr>
              <a:t> </a:t>
            </a:r>
            <a:r>
              <a:rPr lang="en-US" sz="6600" dirty="0" smtClean="0">
                <a:latin typeface="Times New Roman" pitchFamily="18" charset="0"/>
                <a:cs typeface="Times New Roman" pitchFamily="18" charset="0"/>
              </a:rPr>
              <a:t>.</a:t>
            </a:r>
            <a:r>
              <a:rPr lang="en-US" sz="6600" dirty="0">
                <a:latin typeface="Times New Roman" pitchFamily="18" charset="0"/>
                <a:cs typeface="Times New Roman" pitchFamily="18" charset="0"/>
              </a:rPr>
              <a:t/>
            </a:r>
            <a:br>
              <a:rPr lang="en-US" sz="6600" dirty="0">
                <a:latin typeface="Times New Roman" pitchFamily="18" charset="0"/>
                <a:cs typeface="Times New Roman" pitchFamily="18" charset="0"/>
              </a:rPr>
            </a:br>
            <a:r>
              <a:rPr lang="en-US" sz="6600" dirty="0">
                <a:latin typeface="Times New Roman" pitchFamily="18" charset="0"/>
                <a:cs typeface="Times New Roman" pitchFamily="18" charset="0"/>
              </a:rPr>
              <a:t/>
            </a:r>
            <a:br>
              <a:rPr lang="en-US" sz="6600" dirty="0">
                <a:latin typeface="Times New Roman" pitchFamily="18" charset="0"/>
                <a:cs typeface="Times New Roman" pitchFamily="18" charset="0"/>
              </a:rPr>
            </a:br>
            <a:endParaRPr lang="en-US" sz="6600" b="1"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459600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6784" y="590550"/>
            <a:ext cx="8382000" cy="4093428"/>
          </a:xfrm>
          <a:prstGeom prst="rect">
            <a:avLst/>
          </a:prstGeom>
        </p:spPr>
        <p:txBody>
          <a:bodyPr wrap="square">
            <a:spAutoFit/>
          </a:bodyPr>
          <a:lstStyle/>
          <a:p>
            <a:pPr lvl="0" algn="just">
              <a:defRPr/>
            </a:pPr>
            <a:r>
              <a:rPr lang="en-US" sz="6500" dirty="0">
                <a:solidFill>
                  <a:prstClr val="black"/>
                </a:solidFill>
                <a:effectLst>
                  <a:outerShdw blurRad="38100" dist="38100" dir="2700000" algn="tl">
                    <a:srgbClr val="C0C0C0"/>
                  </a:outerShdw>
                </a:effectLst>
                <a:latin typeface="Tahoma" pitchFamily="34" charset="0"/>
                <a:cs typeface="Tahoma" pitchFamily="34" charset="0"/>
              </a:rPr>
              <a:t>ĐK:</a:t>
            </a:r>
            <a:r>
              <a:rPr lang="en-US" sz="6500" dirty="0">
                <a:solidFill>
                  <a:prstClr val="black"/>
                </a:solidFill>
                <a:effectLst>
                  <a:outerShdw blurRad="38100" dist="38100" dir="2700000" algn="tl">
                    <a:srgbClr val="C0C0C0"/>
                  </a:outerShdw>
                </a:effectLst>
                <a:latin typeface="Georgia"/>
                <a:cs typeface="Tahoma" pitchFamily="34" charset="0"/>
              </a:rPr>
              <a:t> </a:t>
            </a:r>
            <a:r>
              <a:rPr lang="fr-FR" sz="6500" dirty="0">
                <a:solidFill>
                  <a:prstClr val="black"/>
                </a:solidFill>
                <a:latin typeface="Times New Roman" pitchFamily="18" charset="0"/>
                <a:cs typeface="Times New Roman" pitchFamily="18" charset="0"/>
              </a:rPr>
              <a:t>Al-le-lu-</a:t>
            </a:r>
            <a:r>
              <a:rPr lang="fr-FR" sz="6500" dirty="0" err="1">
                <a:solidFill>
                  <a:prstClr val="black"/>
                </a:solidFill>
                <a:latin typeface="Times New Roman" pitchFamily="18" charset="0"/>
                <a:cs typeface="Times New Roman" pitchFamily="18" charset="0"/>
              </a:rPr>
              <a:t>ia</a:t>
            </a:r>
            <a:r>
              <a:rPr lang="fr-FR" sz="6500" dirty="0">
                <a:solidFill>
                  <a:prstClr val="black"/>
                </a:solidFill>
                <a:latin typeface="Times New Roman" pitchFamily="18" charset="0"/>
                <a:cs typeface="Times New Roman" pitchFamily="18" charset="0"/>
              </a:rPr>
              <a:t>! Al-le-lu-</a:t>
            </a:r>
            <a:r>
              <a:rPr lang="fr-FR" sz="6500" dirty="0" err="1">
                <a:solidFill>
                  <a:prstClr val="black"/>
                </a:solidFill>
                <a:latin typeface="Times New Roman" pitchFamily="18" charset="0"/>
                <a:cs typeface="Times New Roman" pitchFamily="18" charset="0"/>
              </a:rPr>
              <a:t>ia</a:t>
            </a:r>
            <a:r>
              <a:rPr lang="fr-FR" sz="6500" dirty="0">
                <a:solidFill>
                  <a:prstClr val="black"/>
                </a:solidFill>
                <a:latin typeface="Times New Roman" pitchFamily="18" charset="0"/>
                <a:cs typeface="Times New Roman" pitchFamily="18" charset="0"/>
              </a:rPr>
              <a:t> ! Bao </a:t>
            </a:r>
            <a:r>
              <a:rPr lang="fr-FR" sz="6500" dirty="0" err="1">
                <a:solidFill>
                  <a:prstClr val="black"/>
                </a:solidFill>
                <a:latin typeface="Times New Roman" pitchFamily="18" charset="0"/>
                <a:cs typeface="Times New Roman" pitchFamily="18" charset="0"/>
              </a:rPr>
              <a:t>uy</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quyền</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vinh</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dự</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thuộc</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về</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Chúa</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chúng</a:t>
            </a:r>
            <a:r>
              <a:rPr lang="fr-FR" sz="6500" dirty="0">
                <a:solidFill>
                  <a:prstClr val="black"/>
                </a:solidFill>
                <a:latin typeface="Times New Roman" pitchFamily="18" charset="0"/>
                <a:cs typeface="Times New Roman" pitchFamily="18" charset="0"/>
              </a:rPr>
              <a:t> ta. </a:t>
            </a:r>
            <a:endParaRPr lang="en-US" sz="65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0592581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85750"/>
            <a:ext cx="8534400" cy="4524315"/>
          </a:xfrm>
          <a:prstGeom prst="rect">
            <a:avLst/>
          </a:prstGeom>
          <a:noFill/>
        </p:spPr>
        <p:txBody>
          <a:bodyPr wrap="square" rtlCol="0">
            <a:spAutoFit/>
          </a:bodyPr>
          <a:lstStyle/>
          <a:p>
            <a:pPr algn="just" fontAlgn="auto">
              <a:spcBef>
                <a:spcPts val="0"/>
              </a:spcBef>
              <a:spcAft>
                <a:spcPts val="0"/>
              </a:spcAft>
            </a:pPr>
            <a:r>
              <a:rPr lang="en-US" sz="7200" dirty="0" smtClean="0">
                <a:solidFill>
                  <a:prstClr val="black"/>
                </a:solidFill>
                <a:latin typeface="Times New Roman" pitchFamily="18" charset="0"/>
                <a:cs typeface="Times New Roman" pitchFamily="18" charset="0"/>
              </a:rPr>
              <a:t> </a:t>
            </a:r>
            <a:r>
              <a:rPr lang="vi-VN" sz="7200" dirty="0" smtClean="0">
                <a:solidFill>
                  <a:srgbClr val="FF0000"/>
                </a:solidFill>
                <a:latin typeface="Times New Roman" pitchFamily="18" charset="0"/>
                <a:cs typeface="Times New Roman" pitchFamily="18" charset="0"/>
              </a:rPr>
              <a:t>4</a:t>
            </a:r>
            <a:r>
              <a:rPr lang="vi-VN" sz="7200" dirty="0">
                <a:solidFill>
                  <a:srgbClr val="FF0000"/>
                </a:solidFill>
                <a:latin typeface="Times New Roman" pitchFamily="18" charset="0"/>
                <a:cs typeface="Times New Roman" pitchFamily="18" charset="0"/>
              </a:rPr>
              <a:t>.</a:t>
            </a:r>
            <a:r>
              <a:rPr lang="vi-VN" sz="7200" dirty="0">
                <a:latin typeface="Times New Roman" pitchFamily="18" charset="0"/>
                <a:cs typeface="Times New Roman" pitchFamily="18" charset="0"/>
              </a:rPr>
              <a:t> Cảm tạ Chúa vì được sống chứng nhân đem Chúa vào giữa muôn dân</a:t>
            </a:r>
            <a:r>
              <a:rPr lang="vi-VN" sz="7200" dirty="0" smtClean="0">
                <a:latin typeface="Times New Roman" pitchFamily="18" charset="0"/>
                <a:cs typeface="Times New Roman" pitchFamily="18" charset="0"/>
              </a:rPr>
              <a:t>.</a:t>
            </a:r>
            <a:r>
              <a:rPr lang="en-US" sz="7200" dirty="0" smtClean="0">
                <a:latin typeface="Times New Roman" pitchFamily="18" charset="0"/>
                <a:cs typeface="Times New Roman" pitchFamily="18" charset="0"/>
              </a:rPr>
              <a:t> </a:t>
            </a:r>
            <a:endParaRPr lang="en-US" sz="7200"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0274806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14350"/>
            <a:ext cx="8458200" cy="6186309"/>
          </a:xfrm>
          <a:prstGeom prst="rect">
            <a:avLst/>
          </a:prstGeom>
          <a:noFill/>
        </p:spPr>
        <p:txBody>
          <a:bodyPr wrap="square" rtlCol="0">
            <a:spAutoFit/>
          </a:bodyPr>
          <a:lstStyle/>
          <a:p>
            <a:pPr algn="just" fontAlgn="auto">
              <a:spcBef>
                <a:spcPts val="0"/>
              </a:spcBef>
              <a:spcAft>
                <a:spcPts val="0"/>
              </a:spcAft>
            </a:pPr>
            <a:r>
              <a:rPr lang="en-US" sz="6600" b="1" dirty="0">
                <a:solidFill>
                  <a:srgbClr val="FF0000"/>
                </a:solidFill>
                <a:latin typeface="Times New Roman" pitchFamily="18" charset="0"/>
                <a:cs typeface="Times New Roman" pitchFamily="18" charset="0"/>
              </a:rPr>
              <a:t>ĐK:</a:t>
            </a:r>
            <a:r>
              <a:rPr lang="en-US" sz="6600" b="1" dirty="0">
                <a:solidFill>
                  <a:prstClr val="black"/>
                </a:solidFill>
                <a:latin typeface="Times New Roman" pitchFamily="18" charset="0"/>
                <a:cs typeface="Times New Roman" pitchFamily="18" charset="0"/>
              </a:rPr>
              <a:t> </a:t>
            </a:r>
            <a:r>
              <a:rPr lang="en-US" sz="6600" dirty="0">
                <a:solidFill>
                  <a:prstClr val="black"/>
                </a:solidFill>
                <a:latin typeface="Times New Roman" pitchFamily="18" charset="0"/>
                <a:cs typeface="Times New Roman" pitchFamily="18" charset="0"/>
              </a:rPr>
              <a:t>Ra </a:t>
            </a:r>
            <a:r>
              <a:rPr lang="en-US" sz="6600" dirty="0" err="1">
                <a:solidFill>
                  <a:prstClr val="black"/>
                </a:solidFill>
                <a:latin typeface="Times New Roman" pitchFamily="18" charset="0"/>
                <a:cs typeface="Times New Roman" pitchFamily="18" charset="0"/>
              </a:rPr>
              <a:t>về</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trong</a:t>
            </a:r>
            <a:r>
              <a:rPr lang="en-US" sz="6600" dirty="0">
                <a:solidFill>
                  <a:prstClr val="black"/>
                </a:solidFill>
                <a:latin typeface="Times New Roman" pitchFamily="18" charset="0"/>
                <a:cs typeface="Times New Roman" pitchFamily="18" charset="0"/>
              </a:rPr>
              <a:t> an </a:t>
            </a:r>
            <a:r>
              <a:rPr lang="en-US" sz="6600" dirty="0" err="1">
                <a:solidFill>
                  <a:prstClr val="black"/>
                </a:solidFill>
                <a:latin typeface="Times New Roman" pitchFamily="18" charset="0"/>
                <a:cs typeface="Times New Roman" pitchFamily="18" charset="0"/>
              </a:rPr>
              <a:t>bình</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của</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Đức</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Kitô</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Chúng</a:t>
            </a:r>
            <a:r>
              <a:rPr lang="en-US" sz="6600" dirty="0">
                <a:solidFill>
                  <a:prstClr val="black"/>
                </a:solidFill>
                <a:latin typeface="Times New Roman" pitchFamily="18" charset="0"/>
                <a:cs typeface="Times New Roman" pitchFamily="18" charset="0"/>
              </a:rPr>
              <a:t> con </a:t>
            </a:r>
            <a:r>
              <a:rPr lang="en-US" sz="6600" dirty="0" err="1">
                <a:solidFill>
                  <a:prstClr val="black"/>
                </a:solidFill>
                <a:latin typeface="Times New Roman" pitchFamily="18" charset="0"/>
                <a:cs typeface="Times New Roman" pitchFamily="18" charset="0"/>
              </a:rPr>
              <a:t>xin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cảm</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tạ</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Chúa</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muôn</a:t>
            </a:r>
            <a:r>
              <a:rPr lang="en-US" sz="6600" dirty="0">
                <a:solidFill>
                  <a:prstClr val="black"/>
                </a:solidFill>
                <a:latin typeface="Times New Roman" pitchFamily="18" charset="0"/>
                <a:cs typeface="Times New Roman" pitchFamily="18" charset="0"/>
              </a:rPr>
              <a:t> </a:t>
            </a:r>
            <a:r>
              <a:rPr lang="en-US" sz="6600" dirty="0" err="1">
                <a:solidFill>
                  <a:prstClr val="black"/>
                </a:solidFill>
                <a:latin typeface="Times New Roman" pitchFamily="18" charset="0"/>
                <a:cs typeface="Times New Roman" pitchFamily="18" charset="0"/>
              </a:rPr>
              <a:t>đời</a:t>
            </a:r>
            <a:r>
              <a:rPr lang="en-US" sz="6600" dirty="0">
                <a:solidFill>
                  <a:prstClr val="black"/>
                </a:solidFill>
                <a:latin typeface="Times New Roman" pitchFamily="18" charset="0"/>
                <a:cs typeface="Times New Roman" pitchFamily="18" charset="0"/>
              </a:rPr>
              <a:t> </a:t>
            </a:r>
            <a:r>
              <a:rPr lang="en-US" sz="6600" dirty="0" smtClean="0">
                <a:solidFill>
                  <a:prstClr val="black"/>
                </a:solidFill>
                <a:latin typeface="Times New Roman" pitchFamily="18" charset="0"/>
                <a:cs typeface="Times New Roman" pitchFamily="18" charset="0"/>
              </a:rPr>
              <a:t>.</a:t>
            </a:r>
            <a:r>
              <a:rPr lang="en-US" sz="6600" dirty="0">
                <a:solidFill>
                  <a:prstClr val="black"/>
                </a:solidFill>
                <a:latin typeface="Times New Roman" pitchFamily="18" charset="0"/>
                <a:cs typeface="Times New Roman" pitchFamily="18" charset="0"/>
              </a:rPr>
              <a:t/>
            </a:r>
            <a:br>
              <a:rPr lang="en-US" sz="6600" dirty="0">
                <a:solidFill>
                  <a:prstClr val="black"/>
                </a:solidFill>
                <a:latin typeface="Times New Roman" pitchFamily="18" charset="0"/>
                <a:cs typeface="Times New Roman" pitchFamily="18" charset="0"/>
              </a:rPr>
            </a:br>
            <a:r>
              <a:rPr lang="en-US" sz="6600" dirty="0">
                <a:solidFill>
                  <a:prstClr val="black"/>
                </a:solidFill>
                <a:latin typeface="Times New Roman" pitchFamily="18" charset="0"/>
                <a:cs typeface="Times New Roman" pitchFamily="18" charset="0"/>
              </a:rPr>
              <a:t/>
            </a:r>
            <a:br>
              <a:rPr lang="en-US" sz="6600" dirty="0">
                <a:solidFill>
                  <a:prstClr val="black"/>
                </a:solidFill>
                <a:latin typeface="Times New Roman" pitchFamily="18" charset="0"/>
                <a:cs typeface="Times New Roman" pitchFamily="18" charset="0"/>
              </a:rPr>
            </a:br>
            <a:endParaRPr lang="en-US" sz="6600" b="1" dirty="0">
              <a:solidFill>
                <a:srgbClr val="000000"/>
              </a:solidFill>
              <a:effectLst>
                <a:outerShdw blurRad="38100" dist="38100" dir="2700000" algn="tl">
                  <a:srgbClr val="C0C0C0"/>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4596002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39518"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372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61950"/>
            <a:ext cx="8991600" cy="4154984"/>
          </a:xfrm>
          <a:prstGeom prst="rect">
            <a:avLst/>
          </a:prstGeom>
        </p:spPr>
        <p:txBody>
          <a:bodyPr wrap="square">
            <a:spAutoFit/>
          </a:bodyPr>
          <a:lstStyle/>
          <a:p>
            <a:pPr algn="just" fontAlgn="auto">
              <a:spcBef>
                <a:spcPts val="0"/>
              </a:spcBef>
              <a:spcAft>
                <a:spcPts val="0"/>
              </a:spcAft>
            </a:pPr>
            <a:r>
              <a:rPr lang="fr-FR" sz="6600" dirty="0" err="1">
                <a:solidFill>
                  <a:prstClr val="black"/>
                </a:solidFill>
                <a:latin typeface="Times New Roman" pitchFamily="18" charset="0"/>
                <a:cs typeface="Times New Roman" pitchFamily="18" charset="0"/>
              </a:rPr>
              <a:t>Khắp</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thế</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giới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muôn</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người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khắp</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trái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đất</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muôn</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loài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Hãy</a:t>
            </a:r>
            <a:r>
              <a:rPr lang="fr-FR" sz="6600" dirty="0">
                <a:solidFill>
                  <a:prstClr val="black"/>
                </a:solidFill>
                <a:latin typeface="Times New Roman" pitchFamily="18" charset="0"/>
                <a:cs typeface="Times New Roman" pitchFamily="18" charset="0"/>
              </a:rPr>
              <a:t> ca </a:t>
            </a:r>
            <a:r>
              <a:rPr lang="fr-FR" sz="6600" dirty="0" err="1">
                <a:solidFill>
                  <a:prstClr val="black"/>
                </a:solidFill>
                <a:latin typeface="Times New Roman" pitchFamily="18" charset="0"/>
                <a:cs typeface="Times New Roman" pitchFamily="18" charset="0"/>
              </a:rPr>
              <a:t>ngợi</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tình</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Ngài</a:t>
            </a:r>
            <a:r>
              <a:rPr lang="fr-FR" sz="6600" dirty="0">
                <a:solidFill>
                  <a:prstClr val="black"/>
                </a:solidFill>
                <a:latin typeface="Times New Roman" pitchFamily="18" charset="0"/>
                <a:cs typeface="Times New Roman" pitchFamily="18" charset="0"/>
              </a:rPr>
              <a:t> chan </a:t>
            </a:r>
            <a:r>
              <a:rPr lang="fr-FR" sz="6600" dirty="0" err="1">
                <a:solidFill>
                  <a:prstClr val="black"/>
                </a:solidFill>
                <a:latin typeface="Times New Roman" pitchFamily="18" charset="0"/>
                <a:cs typeface="Times New Roman" pitchFamily="18" charset="0"/>
              </a:rPr>
              <a:t>hòa</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ngàn</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nơi</a:t>
            </a:r>
            <a:r>
              <a:rPr lang="fr-FR" sz="6600" dirty="0">
                <a:solidFill>
                  <a:prstClr val="black"/>
                </a:solidFill>
                <a:latin typeface="Times New Roman" pitchFamily="18" charset="0"/>
                <a:cs typeface="Times New Roman" pitchFamily="18" charset="0"/>
              </a:rPr>
              <a:t>. </a:t>
            </a:r>
            <a:endParaRPr lang="en-US" sz="6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141993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4031" y="0"/>
            <a:ext cx="8382000" cy="5170646"/>
          </a:xfrm>
          <a:prstGeom prst="rect">
            <a:avLst/>
          </a:prstGeom>
        </p:spPr>
        <p:txBody>
          <a:bodyPr wrap="square">
            <a:spAutoFit/>
          </a:bodyPr>
          <a:lstStyle/>
          <a:p>
            <a:pPr lvl="0" algn="just"/>
            <a:r>
              <a:rPr lang="en-US" sz="6600" dirty="0">
                <a:solidFill>
                  <a:prstClr val="black"/>
                </a:solidFill>
                <a:latin typeface="Tahoma" pitchFamily="34" charset="0"/>
                <a:cs typeface="Tahoma" pitchFamily="34" charset="0"/>
              </a:rPr>
              <a:t>2.</a:t>
            </a:r>
            <a:r>
              <a:rPr lang="en-US" sz="6600" dirty="0">
                <a:solidFill>
                  <a:prstClr val="black"/>
                </a:solidFill>
                <a:latin typeface="Times New Roman" pitchFamily="18" charset="0"/>
                <a:cs typeface="Times New Roman" pitchFamily="18" charset="0"/>
              </a:rPr>
              <a:t> </a:t>
            </a:r>
            <a:r>
              <a:rPr lang="fr-FR" sz="6600" dirty="0">
                <a:solidFill>
                  <a:prstClr val="black"/>
                </a:solidFill>
                <a:latin typeface="Times New Roman" pitchFamily="18" charset="0"/>
                <a:cs typeface="Times New Roman" pitchFamily="18" charset="0"/>
              </a:rPr>
              <a:t>Con </a:t>
            </a:r>
            <a:r>
              <a:rPr lang="fr-FR" sz="6600" dirty="0" err="1">
                <a:solidFill>
                  <a:prstClr val="black"/>
                </a:solidFill>
                <a:latin typeface="Times New Roman" pitchFamily="18" charset="0"/>
                <a:cs typeface="Times New Roman" pitchFamily="18" charset="0"/>
              </a:rPr>
              <a:t>cùng</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một</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Cha</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chúng</a:t>
            </a:r>
            <a:r>
              <a:rPr lang="fr-FR" sz="6600" dirty="0">
                <a:solidFill>
                  <a:prstClr val="black"/>
                </a:solidFill>
                <a:latin typeface="Times New Roman" pitchFamily="18" charset="0"/>
                <a:cs typeface="Times New Roman" pitchFamily="18" charset="0"/>
              </a:rPr>
              <a:t> con </a:t>
            </a:r>
            <a:r>
              <a:rPr lang="fr-FR" sz="6600" dirty="0" err="1">
                <a:solidFill>
                  <a:prstClr val="black"/>
                </a:solidFill>
                <a:latin typeface="Times New Roman" pitchFamily="18" charset="0"/>
                <a:cs typeface="Times New Roman" pitchFamily="18" charset="0"/>
              </a:rPr>
              <a:t>chung</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một</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Thần</a:t>
            </a:r>
            <a:r>
              <a:rPr lang="fr-FR" sz="6600" dirty="0">
                <a:solidFill>
                  <a:prstClr val="black"/>
                </a:solidFill>
                <a:latin typeface="Times New Roman" pitchFamily="18" charset="0"/>
                <a:cs typeface="Times New Roman" pitchFamily="18" charset="0"/>
              </a:rPr>
              <a:t> Linh. </a:t>
            </a:r>
            <a:r>
              <a:rPr lang="fr-FR" sz="6600" dirty="0" err="1">
                <a:solidFill>
                  <a:prstClr val="black"/>
                </a:solidFill>
                <a:latin typeface="Times New Roman" pitchFamily="18" charset="0"/>
                <a:cs typeface="Times New Roman" pitchFamily="18" charset="0"/>
              </a:rPr>
              <a:t>Quy</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tụ</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về</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đây</a:t>
            </a:r>
            <a:r>
              <a:rPr lang="fr-FR" sz="6600" dirty="0">
                <a:solidFill>
                  <a:prstClr val="black"/>
                </a:solidFill>
                <a:latin typeface="Times New Roman" pitchFamily="18" charset="0"/>
                <a:cs typeface="Times New Roman" pitchFamily="18" charset="0"/>
              </a:rPr>
              <a:t>, chia </a:t>
            </a:r>
            <a:r>
              <a:rPr lang="fr-FR" sz="6600" dirty="0" err="1">
                <a:solidFill>
                  <a:prstClr val="black"/>
                </a:solidFill>
                <a:latin typeface="Times New Roman" pitchFamily="18" charset="0"/>
                <a:cs typeface="Times New Roman" pitchFamily="18" charset="0"/>
              </a:rPr>
              <a:t>nhau</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cùng</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một</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tấm</a:t>
            </a:r>
            <a:r>
              <a:rPr lang="fr-FR" sz="6600" dirty="0">
                <a:solidFill>
                  <a:prstClr val="black"/>
                </a:solidFill>
                <a:latin typeface="Times New Roman" pitchFamily="18" charset="0"/>
                <a:cs typeface="Times New Roman" pitchFamily="18" charset="0"/>
              </a:rPr>
              <a:t> </a:t>
            </a:r>
            <a:r>
              <a:rPr lang="fr-FR" sz="6600" dirty="0" err="1">
                <a:solidFill>
                  <a:prstClr val="black"/>
                </a:solidFill>
                <a:latin typeface="Times New Roman" pitchFamily="18" charset="0"/>
                <a:cs typeface="Times New Roman" pitchFamily="18" charset="0"/>
              </a:rPr>
              <a:t>bánh</a:t>
            </a:r>
            <a:r>
              <a:rPr lang="fr-FR" sz="6600" dirty="0">
                <a:solidFill>
                  <a:prstClr val="black"/>
                </a:solidFill>
                <a:latin typeface="Times New Roman" pitchFamily="18" charset="0"/>
                <a:cs typeface="Times New Roman" pitchFamily="18" charset="0"/>
              </a:rPr>
              <a:t>. </a:t>
            </a:r>
            <a:endParaRPr lang="en-US" sz="66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74394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195" y="285750"/>
            <a:ext cx="8991600" cy="4031873"/>
          </a:xfrm>
          <a:prstGeom prst="rect">
            <a:avLst/>
          </a:prstGeom>
        </p:spPr>
        <p:txBody>
          <a:bodyPr wrap="square">
            <a:spAutoFit/>
          </a:bodyPr>
          <a:lstStyle/>
          <a:p>
            <a:pPr lvl="0" algn="just"/>
            <a:r>
              <a:rPr lang="fr-FR" sz="6400" dirty="0" err="1">
                <a:solidFill>
                  <a:prstClr val="black"/>
                </a:solidFill>
                <a:latin typeface="Times New Roman" pitchFamily="18" charset="0"/>
                <a:cs typeface="Times New Roman" pitchFamily="18" charset="0"/>
              </a:rPr>
              <a:t>Dâng</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lời</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tụng</a:t>
            </a:r>
            <a:r>
              <a:rPr lang="fr-FR" sz="6400" dirty="0">
                <a:solidFill>
                  <a:prstClr val="black"/>
                </a:solidFill>
                <a:latin typeface="Times New Roman" pitchFamily="18" charset="0"/>
                <a:cs typeface="Times New Roman" pitchFamily="18" charset="0"/>
              </a:rPr>
              <a:t> ca, </a:t>
            </a:r>
            <a:r>
              <a:rPr lang="fr-FR" sz="6400" dirty="0" err="1">
                <a:solidFill>
                  <a:prstClr val="black"/>
                </a:solidFill>
                <a:latin typeface="Times New Roman" pitchFamily="18" charset="0"/>
                <a:cs typeface="Times New Roman" pitchFamily="18" charset="0"/>
              </a:rPr>
              <a:t>danh</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Chúa</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khắp</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nơi</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xa</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gần</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Sáng</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tựa</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vầng</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dương</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sưởi</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ấm</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cõi</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lòng</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lạnh</a:t>
            </a:r>
            <a:r>
              <a:rPr lang="fr-FR" sz="6400" dirty="0">
                <a:solidFill>
                  <a:prstClr val="black"/>
                </a:solidFill>
                <a:latin typeface="Times New Roman" pitchFamily="18" charset="0"/>
                <a:cs typeface="Times New Roman" pitchFamily="18" charset="0"/>
              </a:rPr>
              <a:t> </a:t>
            </a:r>
            <a:r>
              <a:rPr lang="fr-FR" sz="6400" dirty="0" err="1">
                <a:solidFill>
                  <a:prstClr val="black"/>
                </a:solidFill>
                <a:latin typeface="Times New Roman" pitchFamily="18" charset="0"/>
                <a:cs typeface="Times New Roman" pitchFamily="18" charset="0"/>
              </a:rPr>
              <a:t>băng</a:t>
            </a:r>
            <a:r>
              <a:rPr lang="fr-FR" sz="6400" dirty="0" smtClean="0">
                <a:solidFill>
                  <a:prstClr val="black"/>
                </a:solidFill>
                <a:latin typeface="Times New Roman" pitchFamily="18" charset="0"/>
                <a:cs typeface="Times New Roman" pitchFamily="18" charset="0"/>
              </a:rPr>
              <a:t>.</a:t>
            </a:r>
            <a:endParaRPr lang="en-US" sz="6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141993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6784" y="590550"/>
            <a:ext cx="8382000" cy="4093428"/>
          </a:xfrm>
          <a:prstGeom prst="rect">
            <a:avLst/>
          </a:prstGeom>
        </p:spPr>
        <p:txBody>
          <a:bodyPr wrap="square">
            <a:spAutoFit/>
          </a:bodyPr>
          <a:lstStyle/>
          <a:p>
            <a:pPr algn="just">
              <a:defRPr/>
            </a:pPr>
            <a:r>
              <a:rPr lang="en-US" sz="6500" dirty="0">
                <a:solidFill>
                  <a:prstClr val="black"/>
                </a:solidFill>
                <a:effectLst>
                  <a:outerShdw blurRad="38100" dist="38100" dir="2700000" algn="tl">
                    <a:srgbClr val="C0C0C0"/>
                  </a:outerShdw>
                </a:effectLst>
                <a:latin typeface="Tahoma" pitchFamily="34" charset="0"/>
                <a:cs typeface="Tahoma" pitchFamily="34" charset="0"/>
              </a:rPr>
              <a:t>ĐK:</a:t>
            </a:r>
            <a:r>
              <a:rPr lang="en-US" sz="6500" dirty="0">
                <a:solidFill>
                  <a:prstClr val="black"/>
                </a:solidFill>
                <a:effectLst>
                  <a:outerShdw blurRad="38100" dist="38100" dir="2700000" algn="tl">
                    <a:srgbClr val="C0C0C0"/>
                  </a:outerShdw>
                </a:effectLst>
                <a:latin typeface="Georgia"/>
                <a:cs typeface="Tahoma" pitchFamily="34" charset="0"/>
              </a:rPr>
              <a:t> </a:t>
            </a:r>
            <a:r>
              <a:rPr lang="fr-FR" sz="6500" dirty="0">
                <a:solidFill>
                  <a:prstClr val="black"/>
                </a:solidFill>
                <a:latin typeface="Times New Roman" pitchFamily="18" charset="0"/>
                <a:cs typeface="Times New Roman" pitchFamily="18" charset="0"/>
              </a:rPr>
              <a:t>Al-le-lu-</a:t>
            </a:r>
            <a:r>
              <a:rPr lang="fr-FR" sz="6500" dirty="0" err="1">
                <a:solidFill>
                  <a:prstClr val="black"/>
                </a:solidFill>
                <a:latin typeface="Times New Roman" pitchFamily="18" charset="0"/>
                <a:cs typeface="Times New Roman" pitchFamily="18" charset="0"/>
              </a:rPr>
              <a:t>ia</a:t>
            </a:r>
            <a:r>
              <a:rPr lang="fr-FR" sz="6500" dirty="0">
                <a:solidFill>
                  <a:prstClr val="black"/>
                </a:solidFill>
                <a:latin typeface="Times New Roman" pitchFamily="18" charset="0"/>
                <a:cs typeface="Times New Roman" pitchFamily="18" charset="0"/>
              </a:rPr>
              <a:t>! Al-le-lu-</a:t>
            </a:r>
            <a:r>
              <a:rPr lang="fr-FR" sz="6500" dirty="0" err="1">
                <a:solidFill>
                  <a:prstClr val="black"/>
                </a:solidFill>
                <a:latin typeface="Times New Roman" pitchFamily="18" charset="0"/>
                <a:cs typeface="Times New Roman" pitchFamily="18" charset="0"/>
              </a:rPr>
              <a:t>ia</a:t>
            </a:r>
            <a:r>
              <a:rPr lang="fr-FR" sz="6500" dirty="0">
                <a:solidFill>
                  <a:prstClr val="black"/>
                </a:solidFill>
                <a:latin typeface="Times New Roman" pitchFamily="18" charset="0"/>
                <a:cs typeface="Times New Roman" pitchFamily="18" charset="0"/>
              </a:rPr>
              <a:t> ! Bao </a:t>
            </a:r>
            <a:r>
              <a:rPr lang="fr-FR" sz="6500" dirty="0" err="1">
                <a:solidFill>
                  <a:prstClr val="black"/>
                </a:solidFill>
                <a:latin typeface="Times New Roman" pitchFamily="18" charset="0"/>
                <a:cs typeface="Times New Roman" pitchFamily="18" charset="0"/>
              </a:rPr>
              <a:t>uy</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quyền</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vinh</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dự</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thuộc</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về</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Chúa</a:t>
            </a:r>
            <a:r>
              <a:rPr lang="fr-FR" sz="6500" dirty="0">
                <a:solidFill>
                  <a:prstClr val="black"/>
                </a:solidFill>
                <a:latin typeface="Times New Roman" pitchFamily="18" charset="0"/>
                <a:cs typeface="Times New Roman" pitchFamily="18" charset="0"/>
              </a:rPr>
              <a:t> </a:t>
            </a:r>
            <a:r>
              <a:rPr lang="fr-FR" sz="6500" dirty="0" err="1">
                <a:solidFill>
                  <a:prstClr val="black"/>
                </a:solidFill>
                <a:latin typeface="Times New Roman" pitchFamily="18" charset="0"/>
                <a:cs typeface="Times New Roman" pitchFamily="18" charset="0"/>
              </a:rPr>
              <a:t>chúng</a:t>
            </a:r>
            <a:r>
              <a:rPr lang="fr-FR" sz="6500" dirty="0">
                <a:solidFill>
                  <a:prstClr val="black"/>
                </a:solidFill>
                <a:latin typeface="Times New Roman" pitchFamily="18" charset="0"/>
                <a:cs typeface="Times New Roman" pitchFamily="18" charset="0"/>
              </a:rPr>
              <a:t> ta. </a:t>
            </a:r>
            <a:endParaRPr lang="en-US" sz="65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80208438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5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8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2945</TotalTime>
  <Words>1087</Words>
  <Application>Microsoft Office PowerPoint</Application>
  <PresentationFormat>On-screen Show (16:9)</PresentationFormat>
  <Paragraphs>53</Paragraphs>
  <Slides>52</Slides>
  <Notes>0</Notes>
  <HiddenSlides>0</HiddenSlides>
  <MMClips>0</MMClips>
  <ScaleCrop>false</ScaleCrop>
  <HeadingPairs>
    <vt:vector size="4" baseType="variant">
      <vt:variant>
        <vt:lpstr>Theme</vt:lpstr>
      </vt:variant>
      <vt:variant>
        <vt:i4>7</vt:i4>
      </vt:variant>
      <vt:variant>
        <vt:lpstr>Slide Titles</vt:lpstr>
      </vt:variant>
      <vt:variant>
        <vt:i4>52</vt:i4>
      </vt:variant>
    </vt:vector>
  </HeadingPairs>
  <TitlesOfParts>
    <vt:vector size="59" baseType="lpstr">
      <vt:lpstr>Office Theme</vt:lpstr>
      <vt:lpstr>Flow</vt:lpstr>
      <vt:lpstr>1_Flow</vt:lpstr>
      <vt:lpstr>2_Flow</vt:lpstr>
      <vt:lpstr>3_Flow</vt:lpstr>
      <vt:lpstr>5_Flow</vt:lpstr>
      <vt:lpstr>8_Flow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Express Maintenance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T</cp:lastModifiedBy>
  <cp:revision>555</cp:revision>
  <dcterms:created xsi:type="dcterms:W3CDTF">2015-04-12T06:18:46Z</dcterms:created>
  <dcterms:modified xsi:type="dcterms:W3CDTF">2024-07-19T15:53:13Z</dcterms:modified>
</cp:coreProperties>
</file>