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828" r:id="rId1"/>
    <p:sldMasterId id="2147485852" r:id="rId2"/>
    <p:sldMasterId id="2147485864" r:id="rId3"/>
    <p:sldMasterId id="2147485900" r:id="rId4"/>
    <p:sldMasterId id="2147485912" r:id="rId5"/>
    <p:sldMasterId id="2147485936" r:id="rId6"/>
    <p:sldMasterId id="2147485984" r:id="rId7"/>
  </p:sldMasterIdLst>
  <p:sldIdLst>
    <p:sldId id="679" r:id="rId8"/>
    <p:sldId id="662" r:id="rId9"/>
    <p:sldId id="663" r:id="rId10"/>
    <p:sldId id="664" r:id="rId11"/>
    <p:sldId id="720" r:id="rId12"/>
    <p:sldId id="665" r:id="rId13"/>
    <p:sldId id="721" r:id="rId14"/>
    <p:sldId id="667" r:id="rId15"/>
    <p:sldId id="729" r:id="rId16"/>
    <p:sldId id="713" r:id="rId17"/>
    <p:sldId id="622" r:id="rId18"/>
    <p:sldId id="714" r:id="rId19"/>
    <p:sldId id="623" r:id="rId20"/>
    <p:sldId id="715" r:id="rId21"/>
    <p:sldId id="669" r:id="rId22"/>
    <p:sldId id="694" r:id="rId23"/>
    <p:sldId id="695" r:id="rId24"/>
    <p:sldId id="722" r:id="rId25"/>
    <p:sldId id="696" r:id="rId26"/>
    <p:sldId id="723" r:id="rId27"/>
    <p:sldId id="716" r:id="rId28"/>
    <p:sldId id="652" r:id="rId29"/>
    <p:sldId id="653" r:id="rId30"/>
    <p:sldId id="654" r:id="rId31"/>
    <p:sldId id="659" r:id="rId32"/>
    <p:sldId id="724" r:id="rId33"/>
    <p:sldId id="711" r:id="rId34"/>
    <p:sldId id="730" r:id="rId35"/>
    <p:sldId id="717" r:id="rId36"/>
    <p:sldId id="661" r:id="rId37"/>
    <p:sldId id="633" r:id="rId38"/>
    <p:sldId id="634" r:id="rId39"/>
    <p:sldId id="725" r:id="rId40"/>
    <p:sldId id="635" r:id="rId41"/>
    <p:sldId id="726" r:id="rId42"/>
    <p:sldId id="701" r:id="rId43"/>
    <p:sldId id="731" r:id="rId44"/>
    <p:sldId id="718" r:id="rId45"/>
    <p:sldId id="658" r:id="rId46"/>
    <p:sldId id="642" r:id="rId47"/>
    <p:sldId id="643" r:id="rId48"/>
    <p:sldId id="727" r:id="rId49"/>
    <p:sldId id="707" r:id="rId50"/>
    <p:sldId id="728" r:id="rId51"/>
    <p:sldId id="719" r:id="rId5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66"/>
    <a:srgbClr val="000099"/>
    <a:srgbClr val="0000FF"/>
    <a:srgbClr val="EAE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4708" autoAdjust="0"/>
  </p:normalViewPr>
  <p:slideViewPr>
    <p:cSldViewPr>
      <p:cViewPr>
        <p:scale>
          <a:sx n="89" d="100"/>
          <a:sy n="89" d="100"/>
        </p:scale>
        <p:origin x="-798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tableStyles" Target="tableStyles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5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09DF9B-C538-4F41-A1CE-B6D0AE8E2F3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578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B4334-16C3-45CA-A1DE-320BACD0F46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30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21" y="154783"/>
            <a:ext cx="2057401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7" y="154783"/>
            <a:ext cx="6019801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5186DB-5D44-49FA-A587-DDE4BF4664E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403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9921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12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742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240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325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681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0399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67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8D34B-A159-46FE-A816-02D00A65EA0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641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8738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30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5183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4766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2061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59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1052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1028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3815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2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6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6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F95EB-E541-42AC-8621-4AA33BE35BC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0322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1035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7501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4288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8374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9057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9700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6989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7449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1923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20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13" y="900115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27" y="900115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E0A5EC-2E14-410D-A295-21A268C7FB9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8549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7833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9250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2277581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49361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75618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0250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9326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4630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52370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884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151335"/>
            <a:ext cx="40417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C0EB54-442F-4137-8BD8-817272C36A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54492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28042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85759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3190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7451783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81963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3117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3167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6699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608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15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A9EE5-BBAF-4324-B185-494D8E6C10B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3648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43058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61937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3753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8721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1116440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23337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0949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7995-953E-4FB6-BE40-CAEA71669C44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D-3183-4442-BE29-9A3FAB6362FA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202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7995-953E-4FB6-BE40-CAEA71669C4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D-3183-4442-BE29-9A3FAB6362F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5851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7995-953E-4FB6-BE40-CAEA71669C44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D-3183-4442-BE29-9A3FAB6362FA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680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5C841B-E7DE-4FF4-9087-6EB08524D58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6069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7995-953E-4FB6-BE40-CAEA71669C4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D-3183-4442-BE29-9A3FAB6362F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0541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7995-953E-4FB6-BE40-CAEA71669C4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D-3183-4442-BE29-9A3FAB6362F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09599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7995-953E-4FB6-BE40-CAEA71669C4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D-3183-4442-BE29-9A3FAB6362F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42876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7995-953E-4FB6-BE40-CAEA71669C4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D-3183-4442-BE29-9A3FAB6362F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80209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7995-953E-4FB6-BE40-CAEA71669C4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D-3183-4442-BE29-9A3FAB6362F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11109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7995-953E-4FB6-BE40-CAEA71669C4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A2A38F5D-3183-4442-BE29-9A3FAB6362F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49559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7995-953E-4FB6-BE40-CAEA71669C4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D-3183-4442-BE29-9A3FAB6362F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4949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7995-953E-4FB6-BE40-CAEA71669C4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7/24/2024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D-3183-4442-BE29-9A3FAB6362F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12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70" y="204830"/>
            <a:ext cx="5111749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B6A222-3705-45CB-881C-CF5AE6159A8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54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4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89E8C-4978-4FE5-9BBA-B6F60FF094A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64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4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3C5AC0E-4DDB-4171-B0A7-D856935834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91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29" r:id="rId1"/>
    <p:sldLayoutId id="2147485830" r:id="rId2"/>
    <p:sldLayoutId id="2147485831" r:id="rId3"/>
    <p:sldLayoutId id="2147485832" r:id="rId4"/>
    <p:sldLayoutId id="2147485833" r:id="rId5"/>
    <p:sldLayoutId id="2147485834" r:id="rId6"/>
    <p:sldLayoutId id="2147485835" r:id="rId7"/>
    <p:sldLayoutId id="2147485836" r:id="rId8"/>
    <p:sldLayoutId id="2147485837" r:id="rId9"/>
    <p:sldLayoutId id="2147485838" r:id="rId10"/>
    <p:sldLayoutId id="2147485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7/24/2024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539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53" r:id="rId1"/>
    <p:sldLayoutId id="2147485854" r:id="rId2"/>
    <p:sldLayoutId id="2147485855" r:id="rId3"/>
    <p:sldLayoutId id="2147485856" r:id="rId4"/>
    <p:sldLayoutId id="2147485857" r:id="rId5"/>
    <p:sldLayoutId id="2147485858" r:id="rId6"/>
    <p:sldLayoutId id="2147485859" r:id="rId7"/>
    <p:sldLayoutId id="2147485860" r:id="rId8"/>
    <p:sldLayoutId id="2147485861" r:id="rId9"/>
    <p:sldLayoutId id="2147485862" r:id="rId10"/>
    <p:sldLayoutId id="2147485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7/24/2024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2468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65" r:id="rId1"/>
    <p:sldLayoutId id="2147485866" r:id="rId2"/>
    <p:sldLayoutId id="2147485867" r:id="rId3"/>
    <p:sldLayoutId id="2147485868" r:id="rId4"/>
    <p:sldLayoutId id="2147485869" r:id="rId5"/>
    <p:sldLayoutId id="2147485870" r:id="rId6"/>
    <p:sldLayoutId id="2147485871" r:id="rId7"/>
    <p:sldLayoutId id="2147485872" r:id="rId8"/>
    <p:sldLayoutId id="2147485873" r:id="rId9"/>
    <p:sldLayoutId id="2147485874" r:id="rId10"/>
    <p:sldLayoutId id="2147485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7/24/2024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669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01" r:id="rId1"/>
    <p:sldLayoutId id="2147485902" r:id="rId2"/>
    <p:sldLayoutId id="2147485903" r:id="rId3"/>
    <p:sldLayoutId id="2147485904" r:id="rId4"/>
    <p:sldLayoutId id="2147485905" r:id="rId5"/>
    <p:sldLayoutId id="2147485906" r:id="rId6"/>
    <p:sldLayoutId id="2147485907" r:id="rId7"/>
    <p:sldLayoutId id="2147485908" r:id="rId8"/>
    <p:sldLayoutId id="2147485909" r:id="rId9"/>
    <p:sldLayoutId id="2147485910" r:id="rId10"/>
    <p:sldLayoutId id="2147485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0B6345B-5A7D-477A-A521-D3327AD3F982}" type="datetimeFigureOut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7/24/2024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584746D-DCC6-4AD2-A8A1-3D45CCBAA7A6}" type="slidenum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8384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13" r:id="rId1"/>
    <p:sldLayoutId id="2147485914" r:id="rId2"/>
    <p:sldLayoutId id="2147485915" r:id="rId3"/>
    <p:sldLayoutId id="2147485916" r:id="rId4"/>
    <p:sldLayoutId id="2147485917" r:id="rId5"/>
    <p:sldLayoutId id="2147485918" r:id="rId6"/>
    <p:sldLayoutId id="2147485919" r:id="rId7"/>
    <p:sldLayoutId id="2147485920" r:id="rId8"/>
    <p:sldLayoutId id="2147485921" r:id="rId9"/>
    <p:sldLayoutId id="2147485922" r:id="rId10"/>
    <p:sldLayoutId id="2147485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820AD84-1F62-45C1-BEB9-1DA212529A3D}" type="datetimeFigureOut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7/24/2024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632EB88-6229-49A5-9529-5F10B4EDB501}" type="slidenum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0180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37" r:id="rId1"/>
    <p:sldLayoutId id="2147485938" r:id="rId2"/>
    <p:sldLayoutId id="2147485939" r:id="rId3"/>
    <p:sldLayoutId id="2147485940" r:id="rId4"/>
    <p:sldLayoutId id="2147485941" r:id="rId5"/>
    <p:sldLayoutId id="2147485942" r:id="rId6"/>
    <p:sldLayoutId id="2147485943" r:id="rId7"/>
    <p:sldLayoutId id="2147485944" r:id="rId8"/>
    <p:sldLayoutId id="2147485945" r:id="rId9"/>
    <p:sldLayoutId id="2147485946" r:id="rId10"/>
    <p:sldLayoutId id="214748594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C2C7995-953E-4FB6-BE40-CAEA71669C44}" type="datetimeFigureOut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7/24/2024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2A38F5D-3183-4442-BE29-9A3FAB6362FA}" type="slidenum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415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85" r:id="rId1"/>
    <p:sldLayoutId id="2147485986" r:id="rId2"/>
    <p:sldLayoutId id="2147485987" r:id="rId3"/>
    <p:sldLayoutId id="2147485988" r:id="rId4"/>
    <p:sldLayoutId id="2147485989" r:id="rId5"/>
    <p:sldLayoutId id="2147485990" r:id="rId6"/>
    <p:sldLayoutId id="2147485991" r:id="rId7"/>
    <p:sldLayoutId id="2147485992" r:id="rId8"/>
    <p:sldLayoutId id="2147485993" r:id="rId9"/>
    <p:sldLayoutId id="2147485994" r:id="rId10"/>
    <p:sldLayoutId id="21474859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9518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75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9518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3724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abstract_musical_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316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33400" y="1885950"/>
            <a:ext cx="8077200" cy="2308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6" tIns="45713" rIns="91426" bIns="45713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7200" dirty="0" err="1"/>
              <a:t>Chúa</a:t>
            </a:r>
            <a:r>
              <a:rPr lang="en-US" sz="7200" dirty="0"/>
              <a:t> ban </a:t>
            </a:r>
            <a:r>
              <a:rPr lang="en-US" sz="7200" dirty="0" err="1"/>
              <a:t>bánh</a:t>
            </a:r>
            <a:r>
              <a:rPr lang="en-US" sz="7200" dirty="0"/>
              <a:t> </a:t>
            </a:r>
            <a:r>
              <a:rPr lang="en-US" sz="7200" dirty="0" err="1"/>
              <a:t>bởi</a:t>
            </a:r>
            <a:r>
              <a:rPr lang="en-US" sz="7200" dirty="0"/>
              <a:t> </a:t>
            </a:r>
            <a:r>
              <a:rPr lang="en-US" sz="7200" dirty="0" err="1"/>
              <a:t>trời</a:t>
            </a:r>
            <a:r>
              <a:rPr lang="en-US" sz="7200" dirty="0"/>
              <a:t> </a:t>
            </a:r>
            <a:r>
              <a:rPr lang="en-US" sz="7200" dirty="0" err="1"/>
              <a:t>nuôi</a:t>
            </a:r>
            <a:r>
              <a:rPr lang="en-US" sz="7200" dirty="0"/>
              <a:t> </a:t>
            </a:r>
            <a:r>
              <a:rPr lang="en-US" sz="7200" dirty="0" err="1"/>
              <a:t>dưỡng</a:t>
            </a:r>
            <a:r>
              <a:rPr lang="en-US" sz="7200" dirty="0"/>
              <a:t> </a:t>
            </a:r>
            <a:r>
              <a:rPr lang="en-US" sz="7200" dirty="0" err="1"/>
              <a:t>họ</a:t>
            </a:r>
            <a:r>
              <a:rPr lang="en-US" sz="7200" dirty="0" smtClean="0"/>
              <a:t>.</a:t>
            </a:r>
            <a:endParaRPr lang="en-US" sz="7200" dirty="0"/>
          </a:p>
        </p:txBody>
      </p:sp>
      <p:sp>
        <p:nvSpPr>
          <p:cNvPr id="3" name="Snip Diagonal Corner Rectangle 2"/>
          <p:cNvSpPr/>
          <p:nvPr/>
        </p:nvSpPr>
        <p:spPr>
          <a:xfrm>
            <a:off x="3276600" y="593291"/>
            <a:ext cx="5489596" cy="539353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6" tIns="45713" rIns="91426" bIns="45713" anchor="ctr"/>
          <a:lstStyle/>
          <a:p>
            <a:pPr algn="ctr"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Đáp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Lm. </a:t>
            </a:r>
            <a:r>
              <a:rPr lang="en-US" sz="4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Kim Long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5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9518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3724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abstract_musical_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316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81000" y="1162380"/>
            <a:ext cx="8305800" cy="3416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6" tIns="45713" rIns="91426" bIns="45713">
            <a:spAutoFit/>
          </a:bodyPr>
          <a:lstStyle/>
          <a:p>
            <a:pPr algn="just">
              <a:spcBef>
                <a:spcPts val="0"/>
              </a:spcBef>
              <a:defRPr/>
            </a:pPr>
            <a:r>
              <a:rPr lang="en-US" sz="5400" dirty="0" err="1"/>
              <a:t>Người</a:t>
            </a:r>
            <a:r>
              <a:rPr lang="en-US" sz="5400" dirty="0"/>
              <a:t> ta </a:t>
            </a:r>
            <a:r>
              <a:rPr lang="en-US" sz="5400" dirty="0" err="1"/>
              <a:t>sống</a:t>
            </a:r>
            <a:r>
              <a:rPr lang="en-US" sz="5400" dirty="0"/>
              <a:t> </a:t>
            </a:r>
            <a:r>
              <a:rPr lang="en-US" sz="5400" dirty="0" err="1"/>
              <a:t>không</a:t>
            </a:r>
            <a:r>
              <a:rPr lang="en-US" sz="5400" dirty="0"/>
              <a:t> </a:t>
            </a:r>
            <a:r>
              <a:rPr lang="en-US" sz="5400" dirty="0" err="1"/>
              <a:t>nguyên</a:t>
            </a:r>
            <a:r>
              <a:rPr lang="en-US" sz="5400" dirty="0"/>
              <a:t> </a:t>
            </a:r>
            <a:r>
              <a:rPr lang="en-US" sz="5400" dirty="0" err="1"/>
              <a:t>bởi</a:t>
            </a:r>
            <a:r>
              <a:rPr lang="en-US" sz="5400" dirty="0"/>
              <a:t> </a:t>
            </a:r>
            <a:r>
              <a:rPr lang="en-US" sz="5400" dirty="0" err="1"/>
              <a:t>bánh</a:t>
            </a:r>
            <a:r>
              <a:rPr lang="en-US" sz="5400" dirty="0"/>
              <a:t>, </a:t>
            </a:r>
            <a:r>
              <a:rPr lang="en-US" sz="5400" dirty="0" err="1"/>
              <a:t>nhưng</a:t>
            </a:r>
            <a:r>
              <a:rPr lang="en-US" sz="5400" dirty="0"/>
              <a:t> </a:t>
            </a:r>
            <a:r>
              <a:rPr lang="en-US" sz="5400" dirty="0" err="1"/>
              <a:t>bởi</a:t>
            </a:r>
            <a:r>
              <a:rPr lang="en-US" sz="5400" dirty="0"/>
              <a:t> </a:t>
            </a:r>
            <a:r>
              <a:rPr lang="en-US" sz="5400" dirty="0" err="1"/>
              <a:t>mọi</a:t>
            </a:r>
            <a:r>
              <a:rPr lang="en-US" sz="5400" dirty="0"/>
              <a:t> </a:t>
            </a:r>
            <a:r>
              <a:rPr lang="en-US" sz="5400" dirty="0" err="1"/>
              <a:t>L</a:t>
            </a:r>
            <a:r>
              <a:rPr lang="en-US" sz="5400" dirty="0" err="1" smtClean="0"/>
              <a:t>ời</a:t>
            </a:r>
            <a:r>
              <a:rPr lang="en-US" sz="5400" dirty="0" smtClean="0"/>
              <a:t> </a:t>
            </a:r>
            <a:r>
              <a:rPr lang="en-US" sz="5400" dirty="0"/>
              <a:t>do </a:t>
            </a:r>
            <a:r>
              <a:rPr lang="en-US" sz="5400" dirty="0" err="1"/>
              <a:t>miệng</a:t>
            </a:r>
            <a:r>
              <a:rPr lang="en-US" sz="5400" dirty="0"/>
              <a:t> </a:t>
            </a:r>
            <a:r>
              <a:rPr lang="en-US" sz="5400" dirty="0" err="1"/>
              <a:t>Thiên</a:t>
            </a:r>
            <a:r>
              <a:rPr lang="en-US" sz="5400" dirty="0"/>
              <a:t> </a:t>
            </a:r>
            <a:r>
              <a:rPr lang="en-US" sz="5400" dirty="0" err="1"/>
              <a:t>Chúa</a:t>
            </a:r>
            <a:r>
              <a:rPr lang="en-US" sz="5400" dirty="0"/>
              <a:t> </a:t>
            </a:r>
            <a:r>
              <a:rPr lang="en-US" sz="5400" dirty="0" err="1"/>
              <a:t>phán</a:t>
            </a:r>
            <a:r>
              <a:rPr lang="en-US" sz="5400" dirty="0"/>
              <a:t> </a:t>
            </a:r>
            <a:r>
              <a:rPr lang="en-US" sz="5400" dirty="0" err="1"/>
              <a:t>ra</a:t>
            </a:r>
            <a:r>
              <a:rPr lang="en-US" sz="5400" dirty="0" err="1" smtClean="0"/>
              <a:t>.</a:t>
            </a:r>
            <a:endParaRPr lang="en-US" sz="5400" dirty="0"/>
          </a:p>
        </p:txBody>
      </p:sp>
      <p:sp>
        <p:nvSpPr>
          <p:cNvPr id="3" name="Snip Diagonal Corner Rectangle 2"/>
          <p:cNvSpPr/>
          <p:nvPr/>
        </p:nvSpPr>
        <p:spPr>
          <a:xfrm>
            <a:off x="3733799" y="516464"/>
            <a:ext cx="5362687" cy="539353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91426" tIns="45713" rIns="91426" bIns="45713" anchor="ctr"/>
          <a:lstStyle/>
          <a:p>
            <a:pPr algn="ctr">
              <a:defRPr/>
            </a:pPr>
            <a:endParaRPr lang="en-US" sz="4000" b="1" i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vi-VN" sz="4000" b="1" dirty="0" smtClean="0">
                <a:solidFill>
                  <a:srgbClr val="FF0000"/>
                </a:solidFill>
                <a:latin typeface="+mj-lt"/>
              </a:rPr>
              <a:t>Alleluia</a:t>
            </a:r>
            <a:r>
              <a:rPr lang="en-US" sz="4000" b="1" dirty="0" smtClean="0">
                <a:solidFill>
                  <a:srgbClr val="FF0000"/>
                </a:solidFill>
                <a:latin typeface="+mj-lt"/>
              </a:rPr>
              <a:t> – Kim Long</a:t>
            </a:r>
            <a:endParaRPr lang="en-US" sz="4000" dirty="0">
              <a:solidFill>
                <a:srgbClr val="FF0000"/>
              </a:solidFill>
              <a:latin typeface="+mj-lt"/>
            </a:endParaRPr>
          </a:p>
          <a:p>
            <a:pPr algn="ctr">
              <a:defRPr/>
            </a:pPr>
            <a:endParaRPr lang="en-US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56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9518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3724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0318" y="1276350"/>
            <a:ext cx="8839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LỄ DÂNG</a:t>
            </a:r>
            <a:endParaRPr lang="en-US" sz="4400" dirty="0"/>
          </a:p>
          <a:p>
            <a:pPr algn="ctr"/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Huỳnh</a:t>
            </a:r>
            <a:endParaRPr lang="en-US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65968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438150"/>
            <a:ext cx="8839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4400" dirty="0"/>
              <a:t>ÐK: </a:t>
            </a:r>
            <a:r>
              <a:rPr lang="en-US" sz="4400" dirty="0" err="1"/>
              <a:t>Tựa</a:t>
            </a:r>
            <a:r>
              <a:rPr lang="en-US" sz="4400" dirty="0"/>
              <a:t> </a:t>
            </a:r>
            <a:r>
              <a:rPr lang="en-US" sz="4400" dirty="0" err="1"/>
              <a:t>trầm</a:t>
            </a:r>
            <a:r>
              <a:rPr lang="en-US" sz="4400" dirty="0"/>
              <a:t> </a:t>
            </a:r>
            <a:r>
              <a:rPr lang="en-US" sz="4400" dirty="0" err="1"/>
              <a:t>hương</a:t>
            </a:r>
            <a:r>
              <a:rPr lang="en-US" sz="4400" dirty="0"/>
              <a:t> </a:t>
            </a:r>
            <a:r>
              <a:rPr lang="en-US" sz="4400" dirty="0" err="1"/>
              <a:t>thơm</a:t>
            </a:r>
            <a:r>
              <a:rPr lang="en-US" sz="4400" dirty="0"/>
              <a:t> bay </a:t>
            </a:r>
            <a:r>
              <a:rPr lang="en-US" sz="4400" dirty="0" err="1"/>
              <a:t>nghi</a:t>
            </a:r>
            <a:r>
              <a:rPr lang="en-US" sz="4400" dirty="0"/>
              <a:t> </a:t>
            </a:r>
            <a:r>
              <a:rPr lang="en-US" sz="4400" dirty="0" err="1"/>
              <a:t>ngút</a:t>
            </a:r>
            <a:r>
              <a:rPr lang="en-US" sz="4400" dirty="0"/>
              <a:t> </a:t>
            </a:r>
            <a:r>
              <a:rPr lang="en-US" sz="4400" dirty="0" err="1"/>
              <a:t>nơi</a:t>
            </a:r>
            <a:r>
              <a:rPr lang="en-US" sz="4400" dirty="0"/>
              <a:t> </a:t>
            </a:r>
            <a:r>
              <a:rPr lang="en-US" sz="4400" dirty="0" err="1"/>
              <a:t>thiên</a:t>
            </a:r>
            <a:r>
              <a:rPr lang="en-US" sz="4400" dirty="0"/>
              <a:t> </a:t>
            </a:r>
            <a:r>
              <a:rPr lang="en-US" sz="4400" dirty="0" err="1"/>
              <a:t>cung</a:t>
            </a:r>
            <a:r>
              <a:rPr lang="en-US" sz="4400" dirty="0"/>
              <a:t> </a:t>
            </a:r>
            <a:r>
              <a:rPr lang="en-US" sz="4400" dirty="0" err="1"/>
              <a:t>nhiệm</a:t>
            </a:r>
            <a:r>
              <a:rPr lang="en-US" sz="4400" dirty="0"/>
              <a:t> </a:t>
            </a:r>
            <a:r>
              <a:rPr lang="en-US" sz="4400" dirty="0" err="1"/>
              <a:t>mầu</a:t>
            </a:r>
            <a:r>
              <a:rPr lang="en-US" sz="4400" dirty="0"/>
              <a:t>, </a:t>
            </a:r>
            <a:r>
              <a:rPr lang="en-US" sz="4400" dirty="0" err="1"/>
              <a:t>xin</a:t>
            </a:r>
            <a:r>
              <a:rPr lang="en-US" sz="4400" dirty="0"/>
              <a:t> </a:t>
            </a:r>
            <a:r>
              <a:rPr lang="en-US" sz="4400" dirty="0" err="1"/>
              <a:t>cho</a:t>
            </a:r>
            <a:r>
              <a:rPr lang="en-US" sz="4400" dirty="0"/>
              <a:t> </a:t>
            </a:r>
            <a:r>
              <a:rPr lang="en-US" sz="4400" dirty="0" err="1"/>
              <a:t>lời</a:t>
            </a:r>
            <a:r>
              <a:rPr lang="en-US" sz="4400" dirty="0"/>
              <a:t> con </a:t>
            </a:r>
            <a:r>
              <a:rPr lang="en-US" sz="4400" dirty="0" err="1"/>
              <a:t>nguyện</a:t>
            </a:r>
            <a:r>
              <a:rPr lang="en-US" sz="4400" dirty="0"/>
              <a:t> </a:t>
            </a:r>
            <a:r>
              <a:rPr lang="en-US" sz="4400" dirty="0" err="1"/>
              <a:t>cầu</a:t>
            </a:r>
            <a:r>
              <a:rPr lang="en-US" sz="4400" dirty="0"/>
              <a:t> </a:t>
            </a:r>
            <a:r>
              <a:rPr lang="en-US" sz="4400" dirty="0" err="1"/>
              <a:t>tỏa</a:t>
            </a:r>
            <a:r>
              <a:rPr lang="en-US" sz="4400" dirty="0"/>
              <a:t> bay </a:t>
            </a:r>
            <a:r>
              <a:rPr lang="en-US" sz="4400" dirty="0" err="1"/>
              <a:t>lên</a:t>
            </a:r>
            <a:r>
              <a:rPr lang="en-US" sz="4400" dirty="0"/>
              <a:t> </a:t>
            </a:r>
            <a:r>
              <a:rPr lang="en-US" sz="4400" dirty="0" err="1"/>
              <a:t>trước</a:t>
            </a:r>
            <a:r>
              <a:rPr lang="en-US" sz="4400" dirty="0"/>
              <a:t> </a:t>
            </a:r>
            <a:r>
              <a:rPr lang="en-US" sz="4400" dirty="0" err="1"/>
              <a:t>Thiên</a:t>
            </a:r>
            <a:r>
              <a:rPr lang="en-US" sz="4400" dirty="0"/>
              <a:t> </a:t>
            </a:r>
            <a:r>
              <a:rPr lang="en-US" sz="4400" dirty="0" err="1"/>
              <a:t>Nhan</a:t>
            </a:r>
            <a:r>
              <a:rPr lang="en-US" sz="4400" dirty="0"/>
              <a:t>. </a:t>
            </a:r>
            <a:r>
              <a:rPr lang="en-US" sz="4400" dirty="0" err="1"/>
              <a:t>Ðây</a:t>
            </a:r>
            <a:r>
              <a:rPr lang="en-US" sz="4400" dirty="0"/>
              <a:t> </a:t>
            </a:r>
            <a:r>
              <a:rPr lang="en-US" sz="4400" dirty="0" err="1"/>
              <a:t>lễ</a:t>
            </a:r>
            <a:r>
              <a:rPr lang="en-US" sz="4400" dirty="0"/>
              <a:t> </a:t>
            </a:r>
            <a:r>
              <a:rPr lang="en-US" sz="4400" dirty="0" err="1"/>
              <a:t>dâng</a:t>
            </a:r>
            <a:r>
              <a:rPr lang="en-US" sz="4400" dirty="0"/>
              <a:t> con </a:t>
            </a:r>
            <a:r>
              <a:rPr lang="en-US" sz="4400" dirty="0" err="1"/>
              <a:t>dâng</a:t>
            </a:r>
            <a:r>
              <a:rPr lang="en-US" sz="4400" dirty="0"/>
              <a:t> </a:t>
            </a:r>
            <a:r>
              <a:rPr lang="en-US" sz="4400" dirty="0" err="1"/>
              <a:t>trọn</a:t>
            </a:r>
            <a:r>
              <a:rPr lang="en-US" sz="4400" dirty="0"/>
              <a:t> </a:t>
            </a:r>
            <a:r>
              <a:rPr lang="en-US" sz="4400" dirty="0" err="1"/>
              <a:t>đời</a:t>
            </a:r>
            <a:r>
              <a:rPr lang="en-US" sz="4400" dirty="0"/>
              <a:t> </a:t>
            </a:r>
            <a:r>
              <a:rPr lang="en-US" sz="4400" dirty="0" err="1"/>
              <a:t>là</a:t>
            </a:r>
            <a:r>
              <a:rPr lang="en-US" sz="4400" dirty="0"/>
              <a:t> </a:t>
            </a:r>
            <a:r>
              <a:rPr lang="en-US" sz="4400" dirty="0" err="1"/>
              <a:t>tình</a:t>
            </a:r>
            <a:r>
              <a:rPr lang="en-US" sz="4400" dirty="0"/>
              <a:t> </a:t>
            </a:r>
            <a:r>
              <a:rPr lang="en-US" sz="4400" dirty="0" err="1"/>
              <a:t>yêu</a:t>
            </a:r>
            <a:r>
              <a:rPr lang="en-US" sz="4400" dirty="0"/>
              <a:t> </a:t>
            </a:r>
            <a:r>
              <a:rPr lang="en-US" sz="4400" dirty="0" err="1"/>
              <a:t>trong</a:t>
            </a:r>
            <a:r>
              <a:rPr lang="en-US" sz="4400" dirty="0"/>
              <a:t> </a:t>
            </a:r>
            <a:r>
              <a:rPr lang="en-US" sz="4400" dirty="0" err="1"/>
              <a:t>trái</a:t>
            </a:r>
            <a:r>
              <a:rPr lang="en-US" sz="4400" dirty="0"/>
              <a:t> </a:t>
            </a:r>
            <a:r>
              <a:rPr lang="en-US" sz="4400" dirty="0" err="1"/>
              <a:t>tim</a:t>
            </a:r>
            <a:r>
              <a:rPr lang="en-US" sz="4400" dirty="0"/>
              <a:t> </a:t>
            </a:r>
            <a:r>
              <a:rPr lang="en-US" sz="4400" dirty="0" err="1"/>
              <a:t>hồng</a:t>
            </a:r>
            <a:r>
              <a:rPr lang="en-US" sz="4400" dirty="0"/>
              <a:t>.</a:t>
            </a:r>
            <a:br>
              <a:rPr lang="en-US" sz="4400" dirty="0"/>
            </a:br>
            <a:r>
              <a:rPr lang="en-US" sz="4400" dirty="0"/>
              <a:t/>
            </a:r>
            <a:br>
              <a:rPr lang="en-US" sz="4400" dirty="0"/>
            </a:br>
            <a:endParaRPr lang="en-US" sz="4400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6488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09550"/>
            <a:ext cx="838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4400" dirty="0"/>
              <a:t>1. </a:t>
            </a:r>
            <a:r>
              <a:rPr lang="en-US" sz="4400" dirty="0" err="1"/>
              <a:t>Ðây</a:t>
            </a:r>
            <a:r>
              <a:rPr lang="en-US" sz="4400" dirty="0"/>
              <a:t> </a:t>
            </a:r>
            <a:r>
              <a:rPr lang="en-US" sz="4400" dirty="0" err="1"/>
              <a:t>ly</a:t>
            </a:r>
            <a:r>
              <a:rPr lang="en-US" sz="4400" dirty="0"/>
              <a:t> </a:t>
            </a:r>
            <a:r>
              <a:rPr lang="en-US" sz="4400" dirty="0" err="1"/>
              <a:t>rượu</a:t>
            </a:r>
            <a:r>
              <a:rPr lang="en-US" sz="4400" dirty="0"/>
              <a:t> </a:t>
            </a:r>
            <a:r>
              <a:rPr lang="en-US" sz="4400" dirty="0" err="1"/>
              <a:t>ươm</a:t>
            </a:r>
            <a:r>
              <a:rPr lang="en-US" sz="4400" dirty="0"/>
              <a:t> </a:t>
            </a:r>
            <a:r>
              <a:rPr lang="en-US" sz="4400" dirty="0" err="1"/>
              <a:t>tình</a:t>
            </a:r>
            <a:r>
              <a:rPr lang="en-US" sz="4400" dirty="0"/>
              <a:t> </a:t>
            </a:r>
            <a:r>
              <a:rPr lang="en-US" sz="4400" dirty="0" err="1"/>
              <a:t>nồng</a:t>
            </a:r>
            <a:r>
              <a:rPr lang="en-US" sz="4400" dirty="0"/>
              <a:t> </a:t>
            </a:r>
            <a:r>
              <a:rPr lang="en-US" sz="4400" dirty="0" err="1"/>
              <a:t>và</a:t>
            </a:r>
            <a:r>
              <a:rPr lang="en-US" sz="4400" dirty="0"/>
              <a:t> </a:t>
            </a:r>
            <a:r>
              <a:rPr lang="en-US" sz="4400" dirty="0" err="1"/>
              <a:t>bánh</a:t>
            </a:r>
            <a:r>
              <a:rPr lang="en-US" sz="4400" dirty="0"/>
              <a:t> </a:t>
            </a:r>
            <a:r>
              <a:rPr lang="en-US" sz="4400" dirty="0" err="1"/>
              <a:t>thơm</a:t>
            </a:r>
            <a:r>
              <a:rPr lang="en-US" sz="4400" dirty="0"/>
              <a:t> do </a:t>
            </a:r>
            <a:r>
              <a:rPr lang="en-US" sz="4400" dirty="0" err="1"/>
              <a:t>công</a:t>
            </a:r>
            <a:r>
              <a:rPr lang="en-US" sz="4400" dirty="0"/>
              <a:t> </a:t>
            </a:r>
            <a:r>
              <a:rPr lang="en-US" sz="4400" dirty="0" err="1"/>
              <a:t>người</a:t>
            </a:r>
            <a:r>
              <a:rPr lang="en-US" sz="4400" dirty="0"/>
              <a:t> </a:t>
            </a:r>
            <a:r>
              <a:rPr lang="en-US" sz="4400" dirty="0" err="1"/>
              <a:t>người</a:t>
            </a:r>
            <a:r>
              <a:rPr lang="en-US" sz="4400" dirty="0"/>
              <a:t>, </a:t>
            </a:r>
            <a:r>
              <a:rPr lang="en-US" sz="4400" dirty="0" err="1"/>
              <a:t>Ngài</a:t>
            </a:r>
            <a:r>
              <a:rPr lang="en-US" sz="4400" dirty="0"/>
              <a:t> </a:t>
            </a:r>
            <a:r>
              <a:rPr lang="en-US" sz="4400" dirty="0" err="1"/>
              <a:t>dủ</a:t>
            </a:r>
            <a:r>
              <a:rPr lang="en-US" sz="4400" dirty="0"/>
              <a:t> </a:t>
            </a:r>
            <a:r>
              <a:rPr lang="en-US" sz="4400" dirty="0" err="1"/>
              <a:t>thương</a:t>
            </a:r>
            <a:r>
              <a:rPr lang="en-US" sz="4400" dirty="0"/>
              <a:t> ban </a:t>
            </a:r>
            <a:r>
              <a:rPr lang="en-US" sz="4400" dirty="0" err="1"/>
              <a:t>xuống</a:t>
            </a:r>
            <a:r>
              <a:rPr lang="en-US" sz="4400" dirty="0"/>
              <a:t> </a:t>
            </a:r>
            <a:r>
              <a:rPr lang="en-US" sz="4400" dirty="0" err="1"/>
              <a:t>muôn</a:t>
            </a:r>
            <a:r>
              <a:rPr lang="en-US" sz="4400" dirty="0"/>
              <a:t> </a:t>
            </a:r>
            <a:r>
              <a:rPr lang="en-US" sz="4400" dirty="0" err="1"/>
              <a:t>ơn</a:t>
            </a:r>
            <a:r>
              <a:rPr lang="en-US" sz="4400" dirty="0"/>
              <a:t>. </a:t>
            </a:r>
            <a:r>
              <a:rPr lang="en-US" sz="4400" dirty="0" err="1"/>
              <a:t>Xin</a:t>
            </a:r>
            <a:r>
              <a:rPr lang="en-US" sz="4400" dirty="0"/>
              <a:t> </a:t>
            </a:r>
            <a:r>
              <a:rPr lang="en-US" sz="4400" dirty="0" err="1"/>
              <a:t>cho</a:t>
            </a:r>
            <a:r>
              <a:rPr lang="en-US" sz="4400" dirty="0"/>
              <a:t> </a:t>
            </a:r>
            <a:r>
              <a:rPr lang="en-US" sz="4400" dirty="0" err="1"/>
              <a:t>người</a:t>
            </a:r>
            <a:r>
              <a:rPr lang="en-US" sz="4400" dirty="0"/>
              <a:t> </a:t>
            </a:r>
            <a:r>
              <a:rPr lang="en-US" sz="4400" dirty="0" err="1"/>
              <a:t>luôn</a:t>
            </a:r>
            <a:r>
              <a:rPr lang="en-US" sz="4400" dirty="0"/>
              <a:t> </a:t>
            </a:r>
            <a:r>
              <a:rPr lang="en-US" sz="4400" dirty="0" err="1"/>
              <a:t>tìm</a:t>
            </a:r>
            <a:r>
              <a:rPr lang="en-US" sz="4400" dirty="0"/>
              <a:t> </a:t>
            </a:r>
            <a:r>
              <a:rPr lang="en-US" sz="4400" dirty="0" err="1"/>
              <a:t>người</a:t>
            </a:r>
            <a:r>
              <a:rPr lang="en-US" sz="4400" dirty="0"/>
              <a:t>, </a:t>
            </a:r>
            <a:r>
              <a:rPr lang="en-US" sz="4400" dirty="0" err="1"/>
              <a:t>cùng</a:t>
            </a:r>
            <a:r>
              <a:rPr lang="en-US" sz="4400" dirty="0"/>
              <a:t> </a:t>
            </a:r>
            <a:r>
              <a:rPr lang="en-US" sz="4400" dirty="0" err="1"/>
              <a:t>nắm</a:t>
            </a:r>
            <a:r>
              <a:rPr lang="en-US" sz="4400" dirty="0"/>
              <a:t> </a:t>
            </a:r>
            <a:r>
              <a:rPr lang="en-US" sz="4400" dirty="0" err="1"/>
              <a:t>tay</a:t>
            </a:r>
            <a:r>
              <a:rPr lang="en-US" sz="4400" dirty="0"/>
              <a:t> </a:t>
            </a:r>
            <a:r>
              <a:rPr lang="en-US" sz="4400" dirty="0" err="1"/>
              <a:t>chung</a:t>
            </a:r>
            <a:r>
              <a:rPr lang="en-US" sz="4400" dirty="0"/>
              <a:t> </a:t>
            </a:r>
            <a:r>
              <a:rPr lang="en-US" sz="4400" dirty="0" err="1"/>
              <a:t>xây</a:t>
            </a:r>
            <a:r>
              <a:rPr lang="en-US" sz="4400" dirty="0"/>
              <a:t> </a:t>
            </a:r>
            <a:r>
              <a:rPr lang="en-US" sz="4400" dirty="0" err="1"/>
              <a:t>cuộc</a:t>
            </a:r>
            <a:r>
              <a:rPr lang="en-US" sz="4400" dirty="0"/>
              <a:t> </a:t>
            </a:r>
            <a:r>
              <a:rPr lang="en-US" sz="4400" dirty="0" err="1"/>
              <a:t>đời</a:t>
            </a:r>
            <a:r>
              <a:rPr lang="en-US" sz="4400" dirty="0"/>
              <a:t>, </a:t>
            </a:r>
            <a:r>
              <a:rPr lang="en-US" sz="4400" dirty="0" err="1"/>
              <a:t>tình</a:t>
            </a:r>
            <a:r>
              <a:rPr lang="en-US" sz="4400" dirty="0"/>
              <a:t> </a:t>
            </a:r>
            <a:r>
              <a:rPr lang="en-US" sz="4400" dirty="0" err="1"/>
              <a:t>nở</a:t>
            </a:r>
            <a:r>
              <a:rPr lang="en-US" sz="4400" dirty="0"/>
              <a:t> </a:t>
            </a:r>
            <a:r>
              <a:rPr lang="en-US" sz="4400" dirty="0" err="1"/>
              <a:t>hoa</a:t>
            </a:r>
            <a:r>
              <a:rPr lang="en-US" sz="4400" dirty="0"/>
              <a:t>, </a:t>
            </a:r>
            <a:r>
              <a:rPr lang="en-US" sz="4400" dirty="0" err="1"/>
              <a:t>sống</a:t>
            </a:r>
            <a:r>
              <a:rPr lang="en-US" sz="4400" dirty="0"/>
              <a:t> </a:t>
            </a:r>
            <a:r>
              <a:rPr lang="en-US" sz="4400" dirty="0" err="1"/>
              <a:t>thái</a:t>
            </a:r>
            <a:r>
              <a:rPr lang="en-US" sz="4400" dirty="0"/>
              <a:t> </a:t>
            </a:r>
            <a:r>
              <a:rPr lang="en-US" sz="4400" dirty="0" err="1"/>
              <a:t>hòa</a:t>
            </a:r>
            <a:r>
              <a:rPr lang="en-US" sz="4400" dirty="0"/>
              <a:t>.</a:t>
            </a:r>
            <a:br>
              <a:rPr lang="en-US" sz="4400" dirty="0"/>
            </a:br>
            <a:r>
              <a:rPr lang="en-US" sz="4400" dirty="0"/>
              <a:t/>
            </a:r>
            <a:br>
              <a:rPr lang="en-US" sz="4400" dirty="0"/>
            </a:br>
            <a:endParaRPr lang="en-US" sz="4400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562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438150"/>
            <a:ext cx="8839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prstClr val="black"/>
                </a:solidFill>
              </a:rPr>
              <a:t>ÐK: </a:t>
            </a:r>
            <a:r>
              <a:rPr lang="en-US" sz="4400" dirty="0" err="1">
                <a:solidFill>
                  <a:prstClr val="black"/>
                </a:solidFill>
              </a:rPr>
              <a:t>Tựa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trầm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hương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thơm</a:t>
            </a:r>
            <a:r>
              <a:rPr lang="en-US" sz="4400" dirty="0">
                <a:solidFill>
                  <a:prstClr val="black"/>
                </a:solidFill>
              </a:rPr>
              <a:t> bay </a:t>
            </a:r>
            <a:r>
              <a:rPr lang="en-US" sz="4400" dirty="0" err="1">
                <a:solidFill>
                  <a:prstClr val="black"/>
                </a:solidFill>
              </a:rPr>
              <a:t>nghi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ngút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nơi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thiên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cung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nhiệm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mầu</a:t>
            </a:r>
            <a:r>
              <a:rPr lang="en-US" sz="4400" dirty="0">
                <a:solidFill>
                  <a:prstClr val="black"/>
                </a:solidFill>
              </a:rPr>
              <a:t>, </a:t>
            </a:r>
            <a:r>
              <a:rPr lang="en-US" sz="4400" dirty="0" err="1">
                <a:solidFill>
                  <a:prstClr val="black"/>
                </a:solidFill>
              </a:rPr>
              <a:t>xin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cho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lời</a:t>
            </a:r>
            <a:r>
              <a:rPr lang="en-US" sz="4400" dirty="0">
                <a:solidFill>
                  <a:prstClr val="black"/>
                </a:solidFill>
              </a:rPr>
              <a:t> con </a:t>
            </a:r>
            <a:r>
              <a:rPr lang="en-US" sz="4400" dirty="0" err="1">
                <a:solidFill>
                  <a:prstClr val="black"/>
                </a:solidFill>
              </a:rPr>
              <a:t>nguyện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cầu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tỏa</a:t>
            </a:r>
            <a:r>
              <a:rPr lang="en-US" sz="4400" dirty="0">
                <a:solidFill>
                  <a:prstClr val="black"/>
                </a:solidFill>
              </a:rPr>
              <a:t> bay </a:t>
            </a:r>
            <a:r>
              <a:rPr lang="en-US" sz="4400" dirty="0" err="1">
                <a:solidFill>
                  <a:prstClr val="black"/>
                </a:solidFill>
              </a:rPr>
              <a:t>lên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trước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Thiên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Nhan</a:t>
            </a:r>
            <a:r>
              <a:rPr lang="en-US" sz="4400" dirty="0">
                <a:solidFill>
                  <a:prstClr val="black"/>
                </a:solidFill>
              </a:rPr>
              <a:t>. </a:t>
            </a:r>
            <a:r>
              <a:rPr lang="en-US" sz="4400" dirty="0" err="1">
                <a:solidFill>
                  <a:prstClr val="black"/>
                </a:solidFill>
              </a:rPr>
              <a:t>Ðây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lễ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dâng</a:t>
            </a:r>
            <a:r>
              <a:rPr lang="en-US" sz="4400" dirty="0">
                <a:solidFill>
                  <a:prstClr val="black"/>
                </a:solidFill>
              </a:rPr>
              <a:t> con </a:t>
            </a:r>
            <a:r>
              <a:rPr lang="en-US" sz="4400" dirty="0" err="1">
                <a:solidFill>
                  <a:prstClr val="black"/>
                </a:solidFill>
              </a:rPr>
              <a:t>dâng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trọn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đời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là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tình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yêu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trong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trái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tim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hồng</a:t>
            </a:r>
            <a:r>
              <a:rPr lang="en-US" sz="4400" dirty="0">
                <a:solidFill>
                  <a:prstClr val="black"/>
                </a:solidFill>
              </a:rPr>
              <a:t>.</a:t>
            </a:r>
            <a:br>
              <a:rPr lang="en-US" sz="4400" dirty="0">
                <a:solidFill>
                  <a:prstClr val="black"/>
                </a:solidFill>
              </a:rPr>
            </a:br>
            <a:r>
              <a:rPr lang="en-US" sz="4400" dirty="0">
                <a:solidFill>
                  <a:prstClr val="black"/>
                </a:solidFill>
              </a:rPr>
              <a:t/>
            </a:r>
            <a:br>
              <a:rPr lang="en-US" sz="4400" dirty="0">
                <a:solidFill>
                  <a:prstClr val="black"/>
                </a:solidFill>
              </a:rPr>
            </a:br>
            <a:endParaRPr lang="en-US" sz="4400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011910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438150"/>
            <a:ext cx="8839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dirty="0"/>
              <a:t>2. Con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hiệp</a:t>
            </a:r>
            <a:r>
              <a:rPr lang="en-US" sz="4800" dirty="0"/>
              <a:t> </a:t>
            </a:r>
            <a:r>
              <a:rPr lang="en-US" sz="4800" dirty="0" err="1"/>
              <a:t>dâng</a:t>
            </a:r>
            <a:r>
              <a:rPr lang="en-US" sz="4800" dirty="0"/>
              <a:t> </a:t>
            </a:r>
            <a:r>
              <a:rPr lang="en-US" sz="4800" dirty="0" err="1"/>
              <a:t>về</a:t>
            </a:r>
            <a:r>
              <a:rPr lang="en-US" sz="4800" dirty="0"/>
              <a:t> </a:t>
            </a:r>
            <a:r>
              <a:rPr lang="en-US" sz="4800" dirty="0" err="1"/>
              <a:t>trời</a:t>
            </a:r>
            <a:r>
              <a:rPr lang="en-US" sz="4800" dirty="0"/>
              <a:t> </a:t>
            </a:r>
            <a:r>
              <a:rPr lang="en-US" sz="4800" dirty="0" err="1"/>
              <a:t>niềm</a:t>
            </a:r>
            <a:r>
              <a:rPr lang="en-US" sz="4800" dirty="0"/>
              <a:t> </a:t>
            </a:r>
            <a:r>
              <a:rPr lang="en-US" sz="4800" dirty="0" err="1"/>
              <a:t>sướng</a:t>
            </a:r>
            <a:r>
              <a:rPr lang="en-US" sz="4800" dirty="0"/>
              <a:t> </a:t>
            </a:r>
            <a:r>
              <a:rPr lang="en-US" sz="4800" dirty="0" err="1"/>
              <a:t>vui</a:t>
            </a:r>
            <a:r>
              <a:rPr lang="en-US" sz="4800" dirty="0"/>
              <a:t> lo </a:t>
            </a:r>
            <a:r>
              <a:rPr lang="en-US" sz="4800" dirty="0" err="1"/>
              <a:t>âu</a:t>
            </a:r>
            <a:r>
              <a:rPr lang="en-US" sz="4800" dirty="0"/>
              <a:t> </a:t>
            </a:r>
            <a:r>
              <a:rPr lang="en-US" sz="4800" dirty="0" err="1"/>
              <a:t>muộn</a:t>
            </a:r>
            <a:r>
              <a:rPr lang="en-US" sz="4800" dirty="0"/>
              <a:t> </a:t>
            </a:r>
            <a:r>
              <a:rPr lang="en-US" sz="4800" dirty="0" err="1"/>
              <a:t>phiền</a:t>
            </a:r>
            <a:r>
              <a:rPr lang="en-US" sz="4800" dirty="0"/>
              <a:t>, </a:t>
            </a:r>
            <a:r>
              <a:rPr lang="en-US" sz="4800" dirty="0" err="1"/>
              <a:t>đời</a:t>
            </a:r>
            <a:r>
              <a:rPr lang="en-US" sz="4800" dirty="0"/>
              <a:t> </a:t>
            </a:r>
            <a:r>
              <a:rPr lang="en-US" sz="4800" dirty="0" err="1"/>
              <a:t>bình</a:t>
            </a:r>
            <a:r>
              <a:rPr lang="en-US" sz="4800" dirty="0"/>
              <a:t> </a:t>
            </a:r>
            <a:r>
              <a:rPr lang="en-US" sz="4800" dirty="0" err="1"/>
              <a:t>yên</a:t>
            </a:r>
            <a:r>
              <a:rPr lang="en-US" sz="4800" dirty="0"/>
              <a:t> hay </a:t>
            </a:r>
            <a:r>
              <a:rPr lang="en-US" sz="4800" dirty="0" err="1"/>
              <a:t>lúc</a:t>
            </a:r>
            <a:r>
              <a:rPr lang="en-US" sz="4800" dirty="0"/>
              <a:t> </a:t>
            </a:r>
            <a:r>
              <a:rPr lang="en-US" sz="4800" dirty="0" err="1"/>
              <a:t>gian</a:t>
            </a:r>
            <a:r>
              <a:rPr lang="en-US" sz="4800" dirty="0"/>
              <a:t> </a:t>
            </a:r>
            <a:r>
              <a:rPr lang="en-US" sz="4800" dirty="0" err="1"/>
              <a:t>truân</a:t>
            </a:r>
            <a:r>
              <a:rPr lang="en-US" sz="4800" dirty="0"/>
              <a:t>.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cho</a:t>
            </a:r>
            <a:r>
              <a:rPr lang="en-US" sz="4800" dirty="0"/>
              <a:t> </a:t>
            </a:r>
            <a:r>
              <a:rPr lang="en-US" sz="4800" dirty="0" err="1"/>
              <a:t>đời</a:t>
            </a:r>
            <a:r>
              <a:rPr lang="en-US" sz="4800" dirty="0"/>
              <a:t> con </a:t>
            </a:r>
            <a:r>
              <a:rPr lang="en-US" sz="4800" dirty="0" err="1"/>
              <a:t>ngày</a:t>
            </a:r>
            <a:r>
              <a:rPr lang="en-US" sz="4800" dirty="0"/>
              <a:t> </a:t>
            </a:r>
            <a:r>
              <a:rPr lang="en-US" sz="4800" dirty="0" err="1"/>
              <a:t>ngày</a:t>
            </a:r>
            <a:r>
              <a:rPr lang="en-US" sz="4800" dirty="0"/>
              <a:t> </a:t>
            </a:r>
            <a:r>
              <a:rPr lang="en-US" sz="4800" dirty="0" err="1"/>
              <a:t>là</a:t>
            </a:r>
            <a:r>
              <a:rPr lang="en-US" sz="4800" dirty="0"/>
              <a:t> </a:t>
            </a:r>
            <a:r>
              <a:rPr lang="en-US" sz="4800" dirty="0" err="1"/>
              <a:t>lễ</a:t>
            </a:r>
            <a:r>
              <a:rPr lang="en-US" sz="4800" dirty="0"/>
              <a:t> </a:t>
            </a:r>
            <a:r>
              <a:rPr lang="en-US" sz="4800" dirty="0" err="1"/>
              <a:t>dâng</a:t>
            </a:r>
            <a:r>
              <a:rPr lang="en-US" sz="4800" dirty="0"/>
              <a:t> </a:t>
            </a:r>
            <a:r>
              <a:rPr lang="en-US" sz="4800" dirty="0" err="1"/>
              <a:t>dâng</a:t>
            </a:r>
            <a:r>
              <a:rPr lang="en-US" sz="4800" dirty="0"/>
              <a:t> </a:t>
            </a:r>
            <a:r>
              <a:rPr lang="en-US" sz="4800" dirty="0" err="1"/>
              <a:t>trên</a:t>
            </a:r>
            <a:r>
              <a:rPr lang="en-US" sz="4800" dirty="0"/>
              <a:t> </a:t>
            </a:r>
            <a:r>
              <a:rPr lang="en-US" sz="4800" dirty="0" err="1"/>
              <a:t>bàn</a:t>
            </a:r>
            <a:r>
              <a:rPr lang="en-US" sz="4800" dirty="0"/>
              <a:t> </a:t>
            </a:r>
            <a:r>
              <a:rPr lang="en-US" sz="4800" dirty="0" err="1"/>
              <a:t>thờ</a:t>
            </a:r>
            <a:r>
              <a:rPr lang="en-US" sz="4800" dirty="0"/>
              <a:t>, </a:t>
            </a:r>
            <a:r>
              <a:rPr lang="en-US" sz="4800" dirty="0" err="1"/>
              <a:t>dù</a:t>
            </a:r>
            <a:r>
              <a:rPr lang="en-US" sz="4800" dirty="0"/>
              <a:t> </a:t>
            </a:r>
            <a:r>
              <a:rPr lang="en-US" sz="4800" dirty="0" err="1"/>
              <a:t>đời</a:t>
            </a:r>
            <a:r>
              <a:rPr lang="en-US" sz="4800" dirty="0"/>
              <a:t> con </a:t>
            </a:r>
            <a:r>
              <a:rPr lang="en-US" sz="4800" dirty="0" err="1"/>
              <a:t>xót</a:t>
            </a:r>
            <a:r>
              <a:rPr lang="en-US" sz="4800" dirty="0"/>
              <a:t> </a:t>
            </a:r>
            <a:r>
              <a:rPr lang="en-US" sz="4800" dirty="0" err="1"/>
              <a:t>xa</a:t>
            </a:r>
            <a:r>
              <a:rPr lang="en-US" sz="4800" dirty="0"/>
              <a:t> </a:t>
            </a:r>
            <a:r>
              <a:rPr lang="en-US" sz="4800" dirty="0" err="1"/>
              <a:t>nhiều</a:t>
            </a:r>
            <a:r>
              <a:rPr lang="en-US" sz="4800" dirty="0"/>
              <a:t>.</a:t>
            </a:r>
          </a:p>
          <a:p>
            <a:pPr algn="just"/>
            <a:r>
              <a:rPr lang="en-US" sz="4800" dirty="0"/>
              <a:t> </a:t>
            </a:r>
          </a:p>
          <a:p>
            <a:pPr algn="just"/>
            <a:r>
              <a:rPr lang="en-GB" sz="4800" b="1" dirty="0"/>
              <a:t> 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0554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0318" y="1276350"/>
            <a:ext cx="8839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CHUNG LỜI TẠ ƠN</a:t>
            </a:r>
            <a:endParaRPr lang="en-US" sz="5400" dirty="0"/>
          </a:p>
          <a:p>
            <a:pPr algn="ctr"/>
            <a:r>
              <a:rPr lang="en-US" sz="5400" i="1" dirty="0">
                <a:solidFill>
                  <a:srgbClr val="FF0000"/>
                </a:solidFill>
              </a:rPr>
              <a:t>Lm. </a:t>
            </a:r>
            <a:r>
              <a:rPr lang="en-US" sz="5400" i="1" dirty="0" err="1">
                <a:solidFill>
                  <a:srgbClr val="FF0000"/>
                </a:solidFill>
              </a:rPr>
              <a:t>Nguyễn</a:t>
            </a:r>
            <a:r>
              <a:rPr lang="en-US" sz="5400" i="1" dirty="0">
                <a:solidFill>
                  <a:srgbClr val="FF0000"/>
                </a:solidFill>
              </a:rPr>
              <a:t> </a:t>
            </a:r>
            <a:r>
              <a:rPr lang="en-US" sz="5400" i="1" dirty="0" err="1">
                <a:solidFill>
                  <a:srgbClr val="FF0000"/>
                </a:solidFill>
              </a:rPr>
              <a:t>Duy</a:t>
            </a:r>
            <a:endParaRPr lang="en-US" sz="5400" dirty="0">
              <a:solidFill>
                <a:srgbClr val="FF0000"/>
              </a:solidFill>
            </a:endParaRPr>
          </a:p>
          <a:p>
            <a:pPr algn="ctr"/>
            <a:r>
              <a:rPr lang="en-US" sz="5400" dirty="0">
                <a:solidFill>
                  <a:srgbClr val="FF0000"/>
                </a:solidFill>
              </a:rPr>
              <a:t/>
            </a:r>
            <a:br>
              <a:rPr lang="en-US" sz="5400" dirty="0">
                <a:solidFill>
                  <a:srgbClr val="FF0000"/>
                </a:solidFill>
              </a:rPr>
            </a:b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i="1" dirty="0" smtClean="0">
                <a:latin typeface="Times New Roman" pitchFamily="18" charset="0"/>
                <a:cs typeface="Times New Roman" pitchFamily="18" charset="0"/>
              </a:rPr>
            </a:br>
            <a:endParaRPr lang="en-US" sz="54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2822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438150"/>
            <a:ext cx="8839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prstClr val="black"/>
                </a:solidFill>
              </a:rPr>
              <a:t>ÐK: </a:t>
            </a:r>
            <a:r>
              <a:rPr lang="en-US" sz="4400" dirty="0" err="1">
                <a:solidFill>
                  <a:prstClr val="black"/>
                </a:solidFill>
              </a:rPr>
              <a:t>Tựa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trầm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hương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thơm</a:t>
            </a:r>
            <a:r>
              <a:rPr lang="en-US" sz="4400" dirty="0">
                <a:solidFill>
                  <a:prstClr val="black"/>
                </a:solidFill>
              </a:rPr>
              <a:t> bay </a:t>
            </a:r>
            <a:r>
              <a:rPr lang="en-US" sz="4400" dirty="0" err="1">
                <a:solidFill>
                  <a:prstClr val="black"/>
                </a:solidFill>
              </a:rPr>
              <a:t>nghi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ngút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nơi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thiên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cung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nhiệm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mầu</a:t>
            </a:r>
            <a:r>
              <a:rPr lang="en-US" sz="4400" dirty="0">
                <a:solidFill>
                  <a:prstClr val="black"/>
                </a:solidFill>
              </a:rPr>
              <a:t>, </a:t>
            </a:r>
            <a:r>
              <a:rPr lang="en-US" sz="4400" dirty="0" err="1">
                <a:solidFill>
                  <a:prstClr val="black"/>
                </a:solidFill>
              </a:rPr>
              <a:t>xin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cho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lời</a:t>
            </a:r>
            <a:r>
              <a:rPr lang="en-US" sz="4400" dirty="0">
                <a:solidFill>
                  <a:prstClr val="black"/>
                </a:solidFill>
              </a:rPr>
              <a:t> con </a:t>
            </a:r>
            <a:r>
              <a:rPr lang="en-US" sz="4400" dirty="0" err="1">
                <a:solidFill>
                  <a:prstClr val="black"/>
                </a:solidFill>
              </a:rPr>
              <a:t>nguyện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cầu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tỏa</a:t>
            </a:r>
            <a:r>
              <a:rPr lang="en-US" sz="4400" dirty="0">
                <a:solidFill>
                  <a:prstClr val="black"/>
                </a:solidFill>
              </a:rPr>
              <a:t> bay </a:t>
            </a:r>
            <a:r>
              <a:rPr lang="en-US" sz="4400" dirty="0" err="1">
                <a:solidFill>
                  <a:prstClr val="black"/>
                </a:solidFill>
              </a:rPr>
              <a:t>lên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trước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Thiên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Nhan</a:t>
            </a:r>
            <a:r>
              <a:rPr lang="en-US" sz="4400" dirty="0">
                <a:solidFill>
                  <a:prstClr val="black"/>
                </a:solidFill>
              </a:rPr>
              <a:t>. </a:t>
            </a:r>
            <a:r>
              <a:rPr lang="en-US" sz="4400" dirty="0" err="1">
                <a:solidFill>
                  <a:prstClr val="black"/>
                </a:solidFill>
              </a:rPr>
              <a:t>Ðây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lễ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dâng</a:t>
            </a:r>
            <a:r>
              <a:rPr lang="en-US" sz="4400" dirty="0">
                <a:solidFill>
                  <a:prstClr val="black"/>
                </a:solidFill>
              </a:rPr>
              <a:t> con </a:t>
            </a:r>
            <a:r>
              <a:rPr lang="en-US" sz="4400" dirty="0" err="1">
                <a:solidFill>
                  <a:prstClr val="black"/>
                </a:solidFill>
              </a:rPr>
              <a:t>dâng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trọn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đời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là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tình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yêu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trong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trái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tim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hồng</a:t>
            </a:r>
            <a:r>
              <a:rPr lang="en-US" sz="4400" dirty="0">
                <a:solidFill>
                  <a:prstClr val="black"/>
                </a:solidFill>
              </a:rPr>
              <a:t>.</a:t>
            </a:r>
            <a:br>
              <a:rPr lang="en-US" sz="4400" dirty="0">
                <a:solidFill>
                  <a:prstClr val="black"/>
                </a:solidFill>
              </a:rPr>
            </a:br>
            <a:r>
              <a:rPr lang="en-US" sz="4400" dirty="0">
                <a:solidFill>
                  <a:prstClr val="black"/>
                </a:solidFill>
              </a:rPr>
              <a:t/>
            </a:r>
            <a:br>
              <a:rPr lang="en-US" sz="4400" dirty="0">
                <a:solidFill>
                  <a:prstClr val="black"/>
                </a:solidFill>
              </a:rPr>
            </a:br>
            <a:endParaRPr lang="en-US" sz="4400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0119104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9518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37248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874119"/>
            <a:ext cx="8839200" cy="1447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/>
              <a:t>PHÚT GIÂY NHIỆM MẦU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i="1" dirty="0">
                <a:solidFill>
                  <a:srgbClr val="FF0000"/>
                </a:solidFill>
              </a:rPr>
              <a:t>Sr. </a:t>
            </a:r>
            <a:r>
              <a:rPr lang="en-US" sz="4000" i="1" dirty="0" err="1">
                <a:solidFill>
                  <a:srgbClr val="FF0000"/>
                </a:solidFill>
              </a:rPr>
              <a:t>Trầm</a:t>
            </a:r>
            <a:r>
              <a:rPr lang="en-US" sz="4000" i="1" dirty="0">
                <a:solidFill>
                  <a:srgbClr val="FF0000"/>
                </a:solidFill>
              </a:rPr>
              <a:t> </a:t>
            </a:r>
            <a:r>
              <a:rPr lang="en-US" sz="4000" i="1" dirty="0" err="1">
                <a:solidFill>
                  <a:srgbClr val="FF0000"/>
                </a:solidFill>
              </a:rPr>
              <a:t>Hương</a:t>
            </a:r>
            <a:r>
              <a:rPr lang="en-US" sz="4000" i="1" dirty="0">
                <a:solidFill>
                  <a:srgbClr val="FF0000"/>
                </a:solidFill>
              </a:rPr>
              <a:t>, </a:t>
            </a:r>
            <a:r>
              <a:rPr lang="en-US" sz="4000" i="1" dirty="0" smtClean="0">
                <a:solidFill>
                  <a:srgbClr val="FF0000"/>
                </a:solidFill>
              </a:rPr>
              <a:t>FMSR</a:t>
            </a:r>
          </a:p>
        </p:txBody>
      </p:sp>
    </p:spTree>
    <p:extLst>
      <p:ext uri="{BB962C8B-B14F-4D97-AF65-F5344CB8AC3E}">
        <p14:creationId xmlns:p14="http://schemas.microsoft.com/office/powerpoint/2010/main" val="4026528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590550"/>
            <a:ext cx="8610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/>
              <a:t>1. </a:t>
            </a:r>
            <a:r>
              <a:rPr lang="en-US" sz="5400" dirty="0" err="1"/>
              <a:t>Phút</a:t>
            </a:r>
            <a:r>
              <a:rPr lang="en-US" sz="5400" dirty="0"/>
              <a:t> </a:t>
            </a:r>
            <a:r>
              <a:rPr lang="en-US" sz="5400" dirty="0" err="1"/>
              <a:t>giây</a:t>
            </a:r>
            <a:r>
              <a:rPr lang="en-US" sz="5400" dirty="0"/>
              <a:t> </a:t>
            </a:r>
            <a:r>
              <a:rPr lang="en-US" sz="5400" dirty="0" err="1"/>
              <a:t>này</a:t>
            </a:r>
            <a:r>
              <a:rPr lang="en-US" sz="5400" dirty="0"/>
              <a:t> </a:t>
            </a:r>
            <a:r>
              <a:rPr lang="en-US" sz="5400" dirty="0" err="1"/>
              <a:t>Chúa</a:t>
            </a:r>
            <a:r>
              <a:rPr lang="en-US" sz="5400" dirty="0"/>
              <a:t> ở </a:t>
            </a:r>
            <a:r>
              <a:rPr lang="en-US" sz="5400" dirty="0" err="1"/>
              <a:t>với</a:t>
            </a:r>
            <a:r>
              <a:rPr lang="en-US" sz="5400" dirty="0"/>
              <a:t> con, </a:t>
            </a:r>
            <a:r>
              <a:rPr lang="en-US" sz="5400" dirty="0" err="1"/>
              <a:t>khắc</a:t>
            </a:r>
            <a:r>
              <a:rPr lang="en-US" sz="5400" dirty="0"/>
              <a:t> </a:t>
            </a:r>
            <a:r>
              <a:rPr lang="en-US" sz="5400" dirty="0" err="1"/>
              <a:t>ghi</a:t>
            </a:r>
            <a:r>
              <a:rPr lang="en-US" sz="5400" dirty="0"/>
              <a:t> </a:t>
            </a:r>
            <a:r>
              <a:rPr lang="en-US" sz="5400" dirty="0" err="1"/>
              <a:t>bằng</a:t>
            </a:r>
            <a:r>
              <a:rPr lang="en-US" sz="5400" dirty="0"/>
              <a:t> </a:t>
            </a:r>
            <a:r>
              <a:rPr lang="en-US" sz="5400" dirty="0" err="1"/>
              <a:t>giao</a:t>
            </a:r>
            <a:r>
              <a:rPr lang="en-US" sz="5400" dirty="0"/>
              <a:t> </a:t>
            </a:r>
            <a:r>
              <a:rPr lang="en-US" sz="5400" dirty="0" err="1"/>
              <a:t>ước</a:t>
            </a:r>
            <a:r>
              <a:rPr lang="en-US" sz="5400" dirty="0"/>
              <a:t> </a:t>
            </a:r>
            <a:r>
              <a:rPr lang="en-US" sz="5400" dirty="0" err="1"/>
              <a:t>thiên</a:t>
            </a:r>
            <a:r>
              <a:rPr lang="en-US" sz="5400" dirty="0"/>
              <a:t> </a:t>
            </a:r>
            <a:r>
              <a:rPr lang="en-US" sz="5400" dirty="0" err="1"/>
              <a:t>thu</a:t>
            </a:r>
            <a:r>
              <a:rPr lang="en-US" sz="5400" dirty="0"/>
              <a:t>. </a:t>
            </a:r>
            <a:r>
              <a:rPr lang="en-US" sz="5400" dirty="0" err="1"/>
              <a:t>Phút</a:t>
            </a:r>
            <a:r>
              <a:rPr lang="en-US" sz="5400" dirty="0"/>
              <a:t> </a:t>
            </a:r>
            <a:r>
              <a:rPr lang="en-US" sz="5400" dirty="0" err="1"/>
              <a:t>giây</a:t>
            </a:r>
            <a:r>
              <a:rPr lang="en-US" sz="5400" dirty="0"/>
              <a:t> </a:t>
            </a:r>
            <a:r>
              <a:rPr lang="en-US" sz="5400" dirty="0" err="1"/>
              <a:t>này</a:t>
            </a:r>
            <a:r>
              <a:rPr lang="en-US" sz="5400" dirty="0"/>
              <a:t> con </a:t>
            </a:r>
            <a:r>
              <a:rPr lang="en-US" sz="5400" dirty="0" err="1"/>
              <a:t>ngỡ</a:t>
            </a:r>
            <a:r>
              <a:rPr lang="en-US" sz="5400" dirty="0"/>
              <a:t> </a:t>
            </a:r>
            <a:r>
              <a:rPr lang="en-US" sz="5400" dirty="0" err="1"/>
              <a:t>như</a:t>
            </a:r>
            <a:r>
              <a:rPr lang="en-US" sz="5400" dirty="0"/>
              <a:t> </a:t>
            </a:r>
            <a:r>
              <a:rPr lang="en-US" sz="5400" dirty="0" err="1"/>
              <a:t>mơ</a:t>
            </a:r>
            <a:r>
              <a:rPr lang="en-US" sz="5400" dirty="0"/>
              <a:t>, </a:t>
            </a:r>
            <a:r>
              <a:rPr lang="en-US" sz="5400" dirty="0" err="1"/>
              <a:t>ân</a:t>
            </a:r>
            <a:r>
              <a:rPr lang="en-US" sz="5400" dirty="0"/>
              <a:t> </a:t>
            </a:r>
            <a:r>
              <a:rPr lang="en-US" sz="5400" dirty="0" err="1"/>
              <a:t>tình</a:t>
            </a:r>
            <a:r>
              <a:rPr lang="en-US" sz="5400" dirty="0"/>
              <a:t> </a:t>
            </a:r>
            <a:r>
              <a:rPr lang="en-US" sz="5400" dirty="0" err="1"/>
              <a:t>chan</a:t>
            </a:r>
            <a:r>
              <a:rPr lang="en-US" sz="5400" dirty="0"/>
              <a:t> </a:t>
            </a:r>
            <a:r>
              <a:rPr lang="en-US" sz="5400" dirty="0" err="1"/>
              <a:t>chứa</a:t>
            </a:r>
            <a:r>
              <a:rPr lang="en-US" sz="5400" dirty="0"/>
              <a:t>.</a:t>
            </a:r>
            <a:br>
              <a:rPr lang="en-US" sz="5400" dirty="0"/>
            </a:br>
            <a:r>
              <a:rPr lang="en-US" sz="5400" dirty="0">
                <a:latin typeface="Times New Roman"/>
                <a:ea typeface="Times New Roman"/>
              </a:rPr>
              <a:t/>
            </a:r>
            <a:br>
              <a:rPr lang="en-US" sz="5400" dirty="0">
                <a:latin typeface="Times New Roman"/>
                <a:ea typeface="Times New Roman"/>
              </a:rPr>
            </a:br>
            <a:endParaRPr lang="en-US" sz="5400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6310332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85750"/>
            <a:ext cx="8839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4800" dirty="0"/>
              <a:t>ĐK.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cho</a:t>
            </a:r>
            <a:r>
              <a:rPr lang="en-US" sz="4800" dirty="0"/>
              <a:t> con </a:t>
            </a:r>
            <a:r>
              <a:rPr lang="en-US" sz="4800" dirty="0" err="1"/>
              <a:t>yêu</a:t>
            </a:r>
            <a:r>
              <a:rPr lang="en-US" sz="4800" dirty="0"/>
              <a:t> </a:t>
            </a:r>
            <a:r>
              <a:rPr lang="en-US" sz="4800" dirty="0" err="1"/>
              <a:t>Ngài</a:t>
            </a:r>
            <a:r>
              <a:rPr lang="en-US" sz="4800" dirty="0"/>
              <a:t> </a:t>
            </a:r>
            <a:r>
              <a:rPr lang="en-US" sz="4800" dirty="0" err="1"/>
              <a:t>suốt</a:t>
            </a:r>
            <a:r>
              <a:rPr lang="en-US" sz="4800" dirty="0"/>
              <a:t> </a:t>
            </a:r>
            <a:r>
              <a:rPr lang="en-US" sz="4800" dirty="0" err="1"/>
              <a:t>đời</a:t>
            </a:r>
            <a:r>
              <a:rPr lang="en-US" sz="4800" dirty="0"/>
              <a:t>!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cho</a:t>
            </a:r>
            <a:r>
              <a:rPr lang="en-US" sz="4800" dirty="0"/>
              <a:t> con </a:t>
            </a:r>
            <a:r>
              <a:rPr lang="en-US" sz="4800" dirty="0" err="1"/>
              <a:t>theo</a:t>
            </a:r>
            <a:r>
              <a:rPr lang="en-US" sz="4800" dirty="0"/>
              <a:t> </a:t>
            </a:r>
            <a:r>
              <a:rPr lang="en-US" sz="4800" dirty="0" err="1"/>
              <a:t>Ngài</a:t>
            </a:r>
            <a:r>
              <a:rPr lang="en-US" sz="4800" dirty="0"/>
              <a:t> </a:t>
            </a:r>
            <a:r>
              <a:rPr lang="en-US" sz="4800" dirty="0" err="1"/>
              <a:t>mãi</a:t>
            </a:r>
            <a:r>
              <a:rPr lang="en-US" sz="4800" dirty="0"/>
              <a:t> </a:t>
            </a:r>
            <a:r>
              <a:rPr lang="en-US" sz="4800" dirty="0" err="1"/>
              <a:t>thôi</a:t>
            </a:r>
            <a:r>
              <a:rPr lang="en-US" sz="4800" dirty="0"/>
              <a:t>, </a:t>
            </a:r>
            <a:r>
              <a:rPr lang="en-US" sz="4800" dirty="0" err="1"/>
              <a:t>như</a:t>
            </a:r>
            <a:r>
              <a:rPr lang="en-US" sz="4800" dirty="0"/>
              <a:t> </a:t>
            </a:r>
            <a:r>
              <a:rPr lang="en-US" sz="4800" dirty="0" err="1"/>
              <a:t>hình</a:t>
            </a:r>
            <a:r>
              <a:rPr lang="en-US" sz="4800" dirty="0"/>
              <a:t> </a:t>
            </a:r>
            <a:r>
              <a:rPr lang="en-US" sz="4800" dirty="0" err="1"/>
              <a:t>với</a:t>
            </a:r>
            <a:r>
              <a:rPr lang="en-US" sz="4800" dirty="0"/>
              <a:t> </a:t>
            </a:r>
            <a:r>
              <a:rPr lang="en-US" sz="4800" dirty="0" err="1"/>
              <a:t>bóng</a:t>
            </a:r>
            <a:r>
              <a:rPr lang="en-US" sz="4800" dirty="0"/>
              <a:t>.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cho</a:t>
            </a:r>
            <a:r>
              <a:rPr lang="en-US" sz="4800" dirty="0"/>
              <a:t> con </a:t>
            </a:r>
            <a:r>
              <a:rPr lang="en-US" sz="4800" dirty="0" err="1"/>
              <a:t>trung</a:t>
            </a:r>
            <a:r>
              <a:rPr lang="en-US" sz="4800" dirty="0"/>
              <a:t> </a:t>
            </a:r>
            <a:r>
              <a:rPr lang="en-US" sz="4800" dirty="0" err="1"/>
              <a:t>thành</a:t>
            </a:r>
            <a:r>
              <a:rPr lang="en-US" sz="4800" dirty="0"/>
              <a:t> </a:t>
            </a:r>
            <a:r>
              <a:rPr lang="en-US" sz="4800" dirty="0" err="1"/>
              <a:t>suốt</a:t>
            </a:r>
            <a:r>
              <a:rPr lang="en-US" sz="4800" dirty="0"/>
              <a:t> </a:t>
            </a:r>
            <a:r>
              <a:rPr lang="en-US" sz="4800" dirty="0" err="1"/>
              <a:t>đời</a:t>
            </a:r>
            <a:r>
              <a:rPr lang="en-US" sz="4800" dirty="0"/>
              <a:t>! </a:t>
            </a:r>
            <a:r>
              <a:rPr lang="en-US" sz="4800" dirty="0" err="1"/>
              <a:t>Làm</a:t>
            </a:r>
            <a:r>
              <a:rPr lang="en-US" sz="4800" dirty="0"/>
              <a:t> </a:t>
            </a:r>
            <a:r>
              <a:rPr lang="en-US" sz="4800" dirty="0" err="1"/>
              <a:t>nụ</a:t>
            </a:r>
            <a:r>
              <a:rPr lang="en-US" sz="4800" dirty="0"/>
              <a:t> </a:t>
            </a:r>
            <a:r>
              <a:rPr lang="en-US" sz="4800" dirty="0" err="1"/>
              <a:t>hoa</a:t>
            </a:r>
            <a:r>
              <a:rPr lang="en-US" sz="4800" dirty="0"/>
              <a:t> </a:t>
            </a:r>
            <a:r>
              <a:rPr lang="en-US" sz="4800" dirty="0" err="1"/>
              <a:t>trắng</a:t>
            </a:r>
            <a:r>
              <a:rPr lang="en-US" sz="4800" dirty="0"/>
              <a:t> </a:t>
            </a:r>
            <a:r>
              <a:rPr lang="en-US" sz="4800" dirty="0" err="1"/>
              <a:t>đơn</a:t>
            </a:r>
            <a:r>
              <a:rPr lang="en-US" sz="4800" dirty="0"/>
              <a:t> </a:t>
            </a:r>
            <a:r>
              <a:rPr lang="en-US" sz="4800" dirty="0" err="1"/>
              <a:t>sơ</a:t>
            </a:r>
            <a:r>
              <a:rPr lang="en-US" sz="4800" dirty="0"/>
              <a:t>, </a:t>
            </a:r>
            <a:r>
              <a:rPr lang="en-US" sz="4800" dirty="0" err="1"/>
              <a:t>tấm</a:t>
            </a:r>
            <a:r>
              <a:rPr lang="en-US" sz="4800" dirty="0"/>
              <a:t> </a:t>
            </a:r>
            <a:r>
              <a:rPr lang="en-US" sz="4800" dirty="0" err="1"/>
              <a:t>chân</a:t>
            </a:r>
            <a:r>
              <a:rPr lang="en-US" sz="4800" dirty="0"/>
              <a:t> </a:t>
            </a:r>
            <a:r>
              <a:rPr lang="en-US" sz="4800" dirty="0" err="1"/>
              <a:t>tình</a:t>
            </a:r>
            <a:r>
              <a:rPr lang="en-US" sz="4800" dirty="0"/>
              <a:t> </a:t>
            </a:r>
            <a:r>
              <a:rPr lang="en-US" sz="4800" dirty="0" err="1"/>
              <a:t>dâng</a:t>
            </a:r>
            <a:r>
              <a:rPr lang="en-US" sz="4800" dirty="0"/>
              <a:t> </a:t>
            </a:r>
            <a:r>
              <a:rPr lang="en-US" sz="4800" dirty="0" err="1"/>
              <a:t>Chúa</a:t>
            </a:r>
            <a:r>
              <a:rPr lang="en-US" sz="4800" dirty="0"/>
              <a:t> </a:t>
            </a:r>
            <a:r>
              <a:rPr lang="en-US" sz="4800" dirty="0" err="1"/>
              <a:t>mà</a:t>
            </a:r>
            <a:r>
              <a:rPr lang="en-US" sz="4800" dirty="0"/>
              <a:t> </a:t>
            </a:r>
            <a:r>
              <a:rPr lang="en-US" sz="4800" dirty="0" err="1"/>
              <a:t>thôi</a:t>
            </a:r>
            <a:r>
              <a:rPr lang="en-US" sz="4800" dirty="0"/>
              <a:t>.</a:t>
            </a:r>
            <a:br>
              <a:rPr lang="en-US" sz="4800" dirty="0"/>
            </a:br>
            <a:r>
              <a:rPr lang="en-US" sz="4800" dirty="0"/>
              <a:t/>
            </a:r>
            <a:br>
              <a:rPr lang="en-US" sz="4800" dirty="0"/>
            </a:br>
            <a:endParaRPr lang="en-US" sz="4800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4100740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3114" y="514350"/>
            <a:ext cx="8610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/>
              <a:t>2. </a:t>
            </a:r>
            <a:r>
              <a:rPr lang="en-US" sz="5400" dirty="0" err="1"/>
              <a:t>Phút</a:t>
            </a:r>
            <a:r>
              <a:rPr lang="en-US" sz="5400" dirty="0"/>
              <a:t> </a:t>
            </a:r>
            <a:r>
              <a:rPr lang="en-US" sz="5400" dirty="0" err="1"/>
              <a:t>giây</a:t>
            </a:r>
            <a:r>
              <a:rPr lang="en-US" sz="5400" dirty="0"/>
              <a:t> </a:t>
            </a:r>
            <a:r>
              <a:rPr lang="en-US" sz="5400" dirty="0" err="1"/>
              <a:t>này</a:t>
            </a:r>
            <a:r>
              <a:rPr lang="en-US" sz="5400" dirty="0"/>
              <a:t> </a:t>
            </a:r>
            <a:r>
              <a:rPr lang="en-US" sz="5400" dirty="0" err="1"/>
              <a:t>dâng</a:t>
            </a:r>
            <a:r>
              <a:rPr lang="en-US" sz="5400" dirty="0"/>
              <a:t> </a:t>
            </a:r>
            <a:r>
              <a:rPr lang="en-US" sz="5400" dirty="0" err="1"/>
              <a:t>trọn</a:t>
            </a:r>
            <a:r>
              <a:rPr lang="en-US" sz="5400" dirty="0"/>
              <a:t> </a:t>
            </a:r>
            <a:r>
              <a:rPr lang="en-US" sz="5400" dirty="0" err="1"/>
              <a:t>trái</a:t>
            </a:r>
            <a:r>
              <a:rPr lang="en-US" sz="5400" dirty="0"/>
              <a:t> </a:t>
            </a:r>
            <a:r>
              <a:rPr lang="en-US" sz="5400" dirty="0" err="1"/>
              <a:t>tim</a:t>
            </a:r>
            <a:r>
              <a:rPr lang="en-US" sz="5400" dirty="0"/>
              <a:t>, </a:t>
            </a:r>
            <a:r>
              <a:rPr lang="en-US" sz="5400" dirty="0" err="1"/>
              <a:t>biết</a:t>
            </a:r>
            <a:r>
              <a:rPr lang="en-US" sz="5400" dirty="0"/>
              <a:t> </a:t>
            </a:r>
            <a:r>
              <a:rPr lang="en-US" sz="5400" dirty="0" err="1"/>
              <a:t>nói</a:t>
            </a:r>
            <a:r>
              <a:rPr lang="en-US" sz="5400" dirty="0"/>
              <a:t> </a:t>
            </a:r>
            <a:r>
              <a:rPr lang="en-US" sz="5400" dirty="0" err="1"/>
              <a:t>gì</a:t>
            </a:r>
            <a:r>
              <a:rPr lang="en-US" sz="5400" dirty="0"/>
              <a:t> </a:t>
            </a:r>
            <a:r>
              <a:rPr lang="en-US" sz="5400" dirty="0" err="1"/>
              <a:t>giây</a:t>
            </a:r>
            <a:r>
              <a:rPr lang="en-US" sz="5400" dirty="0"/>
              <a:t> </a:t>
            </a:r>
            <a:r>
              <a:rPr lang="en-US" sz="5400" dirty="0" err="1"/>
              <a:t>phút</a:t>
            </a:r>
            <a:r>
              <a:rPr lang="en-US" sz="5400" dirty="0"/>
              <a:t> </a:t>
            </a:r>
            <a:r>
              <a:rPr lang="en-US" sz="5400" dirty="0" err="1"/>
              <a:t>linh</a:t>
            </a:r>
            <a:r>
              <a:rPr lang="en-US" sz="5400" dirty="0"/>
              <a:t> </a:t>
            </a:r>
            <a:r>
              <a:rPr lang="en-US" sz="5400" dirty="0" err="1"/>
              <a:t>thiêng</a:t>
            </a:r>
            <a:r>
              <a:rPr lang="en-US" sz="5400" dirty="0"/>
              <a:t>. </a:t>
            </a:r>
            <a:r>
              <a:rPr lang="en-US" sz="5400" dirty="0" err="1"/>
              <a:t>Phút</a:t>
            </a:r>
            <a:r>
              <a:rPr lang="en-US" sz="5400" dirty="0"/>
              <a:t> </a:t>
            </a:r>
            <a:r>
              <a:rPr lang="en-US" sz="5400" dirty="0" err="1"/>
              <a:t>giây</a:t>
            </a:r>
            <a:r>
              <a:rPr lang="en-US" sz="5400" dirty="0"/>
              <a:t> </a:t>
            </a:r>
            <a:r>
              <a:rPr lang="en-US" sz="5400" dirty="0" err="1"/>
              <a:t>này</a:t>
            </a:r>
            <a:r>
              <a:rPr lang="en-US" sz="5400" dirty="0"/>
              <a:t> </a:t>
            </a:r>
            <a:r>
              <a:rPr lang="en-US" sz="5400" dirty="0" err="1"/>
              <a:t>năm</a:t>
            </a:r>
            <a:r>
              <a:rPr lang="en-US" sz="5400" dirty="0"/>
              <a:t> </a:t>
            </a:r>
            <a:r>
              <a:rPr lang="en-US" sz="5400" dirty="0" err="1"/>
              <a:t>tháng</a:t>
            </a:r>
            <a:r>
              <a:rPr lang="en-US" sz="5400" dirty="0"/>
              <a:t> </a:t>
            </a:r>
            <a:r>
              <a:rPr lang="en-US" sz="5400" dirty="0" err="1"/>
              <a:t>trông</a:t>
            </a:r>
            <a:r>
              <a:rPr lang="en-US" sz="5400" dirty="0"/>
              <a:t> </a:t>
            </a:r>
            <a:r>
              <a:rPr lang="en-US" sz="5400" dirty="0" err="1"/>
              <a:t>mong</a:t>
            </a:r>
            <a:r>
              <a:rPr lang="en-US" sz="5400" dirty="0"/>
              <a:t>, </a:t>
            </a:r>
            <a:r>
              <a:rPr lang="en-US" sz="5400" dirty="0" err="1"/>
              <a:t>ân</a:t>
            </a:r>
            <a:r>
              <a:rPr lang="en-US" sz="5400" dirty="0"/>
              <a:t> </a:t>
            </a:r>
            <a:r>
              <a:rPr lang="en-US" sz="5400" dirty="0" err="1"/>
              <a:t>tình</a:t>
            </a:r>
            <a:r>
              <a:rPr lang="en-US" sz="5400" dirty="0"/>
              <a:t> </a:t>
            </a:r>
            <a:r>
              <a:rPr lang="en-US" sz="5400" dirty="0" err="1"/>
              <a:t>sâu</a:t>
            </a:r>
            <a:r>
              <a:rPr lang="en-US" sz="5400" dirty="0"/>
              <a:t> </a:t>
            </a:r>
            <a:r>
              <a:rPr lang="en-US" sz="5400" dirty="0" err="1"/>
              <a:t>lắng</a:t>
            </a:r>
            <a:r>
              <a:rPr lang="en-US" sz="5400" dirty="0"/>
              <a:t>.</a:t>
            </a:r>
            <a:br>
              <a:rPr lang="en-US" sz="5400" dirty="0"/>
            </a:br>
            <a:r>
              <a:rPr lang="en-US" sz="5400" dirty="0"/>
              <a:t/>
            </a:r>
            <a:br>
              <a:rPr lang="en-US" sz="5400" dirty="0"/>
            </a:br>
            <a:endParaRPr lang="en-US" sz="5400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8324345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85750"/>
            <a:ext cx="8839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4800" dirty="0">
                <a:solidFill>
                  <a:prstClr val="black"/>
                </a:solidFill>
              </a:rPr>
              <a:t>ĐK. </a:t>
            </a:r>
            <a:r>
              <a:rPr lang="en-US" sz="4800" dirty="0" err="1">
                <a:solidFill>
                  <a:prstClr val="black"/>
                </a:solidFill>
              </a:rPr>
              <a:t>Xin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cho</a:t>
            </a:r>
            <a:r>
              <a:rPr lang="en-US" sz="4800" dirty="0">
                <a:solidFill>
                  <a:prstClr val="black"/>
                </a:solidFill>
              </a:rPr>
              <a:t> con </a:t>
            </a:r>
            <a:r>
              <a:rPr lang="en-US" sz="4800" dirty="0" err="1">
                <a:solidFill>
                  <a:prstClr val="black"/>
                </a:solidFill>
              </a:rPr>
              <a:t>yêu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Ngài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suốt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đời</a:t>
            </a:r>
            <a:r>
              <a:rPr lang="en-US" sz="4800" dirty="0">
                <a:solidFill>
                  <a:prstClr val="black"/>
                </a:solidFill>
              </a:rPr>
              <a:t>! </a:t>
            </a:r>
            <a:r>
              <a:rPr lang="en-US" sz="4800" dirty="0" err="1">
                <a:solidFill>
                  <a:prstClr val="black"/>
                </a:solidFill>
              </a:rPr>
              <a:t>Xin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cho</a:t>
            </a:r>
            <a:r>
              <a:rPr lang="en-US" sz="4800" dirty="0">
                <a:solidFill>
                  <a:prstClr val="black"/>
                </a:solidFill>
              </a:rPr>
              <a:t> con </a:t>
            </a:r>
            <a:r>
              <a:rPr lang="en-US" sz="4800" dirty="0" err="1">
                <a:solidFill>
                  <a:prstClr val="black"/>
                </a:solidFill>
              </a:rPr>
              <a:t>theo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Ngài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mãi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thôi</a:t>
            </a:r>
            <a:r>
              <a:rPr lang="en-US" sz="4800" dirty="0">
                <a:solidFill>
                  <a:prstClr val="black"/>
                </a:solidFill>
              </a:rPr>
              <a:t>, </a:t>
            </a:r>
            <a:r>
              <a:rPr lang="en-US" sz="4800" dirty="0" err="1">
                <a:solidFill>
                  <a:prstClr val="black"/>
                </a:solidFill>
              </a:rPr>
              <a:t>như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hình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với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bóng</a:t>
            </a:r>
            <a:r>
              <a:rPr lang="en-US" sz="4800" dirty="0">
                <a:solidFill>
                  <a:prstClr val="black"/>
                </a:solidFill>
              </a:rPr>
              <a:t>. </a:t>
            </a:r>
            <a:r>
              <a:rPr lang="en-US" sz="4800" dirty="0" err="1">
                <a:solidFill>
                  <a:prstClr val="black"/>
                </a:solidFill>
              </a:rPr>
              <a:t>Xin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cho</a:t>
            </a:r>
            <a:r>
              <a:rPr lang="en-US" sz="4800" dirty="0">
                <a:solidFill>
                  <a:prstClr val="black"/>
                </a:solidFill>
              </a:rPr>
              <a:t> con </a:t>
            </a:r>
            <a:r>
              <a:rPr lang="en-US" sz="4800" dirty="0" err="1">
                <a:solidFill>
                  <a:prstClr val="black"/>
                </a:solidFill>
              </a:rPr>
              <a:t>trung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thành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suốt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đời</a:t>
            </a:r>
            <a:r>
              <a:rPr lang="en-US" sz="4800" dirty="0">
                <a:solidFill>
                  <a:prstClr val="black"/>
                </a:solidFill>
              </a:rPr>
              <a:t>! </a:t>
            </a:r>
            <a:r>
              <a:rPr lang="en-US" sz="4800" dirty="0" err="1">
                <a:solidFill>
                  <a:prstClr val="black"/>
                </a:solidFill>
              </a:rPr>
              <a:t>Làm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nụ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hoa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trắng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đơn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sơ</a:t>
            </a:r>
            <a:r>
              <a:rPr lang="en-US" sz="4800" dirty="0">
                <a:solidFill>
                  <a:prstClr val="black"/>
                </a:solidFill>
              </a:rPr>
              <a:t>, </a:t>
            </a:r>
            <a:r>
              <a:rPr lang="en-US" sz="4800" dirty="0" err="1">
                <a:solidFill>
                  <a:prstClr val="black"/>
                </a:solidFill>
              </a:rPr>
              <a:t>tấm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chân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tình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dâng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Chúa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mà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thôi</a:t>
            </a:r>
            <a:r>
              <a:rPr lang="en-US" sz="4800" dirty="0">
                <a:solidFill>
                  <a:prstClr val="black"/>
                </a:solidFill>
              </a:rPr>
              <a:t>.</a:t>
            </a:r>
            <a:br>
              <a:rPr lang="en-US" sz="4800" dirty="0">
                <a:solidFill>
                  <a:prstClr val="black"/>
                </a:solidFill>
              </a:rPr>
            </a:br>
            <a:r>
              <a:rPr lang="en-US" sz="4800" dirty="0">
                <a:solidFill>
                  <a:prstClr val="black"/>
                </a:solidFill>
              </a:rPr>
              <a:t/>
            </a:r>
            <a:br>
              <a:rPr lang="en-US" sz="4800" dirty="0">
                <a:solidFill>
                  <a:prstClr val="black"/>
                </a:solidFill>
              </a:rPr>
            </a:br>
            <a:endParaRPr lang="en-US" sz="4800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8155457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590550"/>
            <a:ext cx="8564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dirty="0"/>
              <a:t>3. </a:t>
            </a:r>
            <a:r>
              <a:rPr lang="en-US" sz="5400" dirty="0" err="1"/>
              <a:t>Phút</a:t>
            </a:r>
            <a:r>
              <a:rPr lang="en-US" sz="5400" dirty="0"/>
              <a:t> </a:t>
            </a:r>
            <a:r>
              <a:rPr lang="en-US" sz="5400" dirty="0" err="1"/>
              <a:t>giây</a:t>
            </a:r>
            <a:r>
              <a:rPr lang="en-US" sz="5400" dirty="0"/>
              <a:t> </a:t>
            </a:r>
            <a:r>
              <a:rPr lang="en-US" sz="5400" dirty="0" err="1"/>
              <a:t>này</a:t>
            </a:r>
            <a:r>
              <a:rPr lang="en-US" sz="5400" dirty="0"/>
              <a:t> con </a:t>
            </a:r>
            <a:r>
              <a:rPr lang="en-US" sz="5400" dirty="0" err="1"/>
              <a:t>được</a:t>
            </a:r>
            <a:r>
              <a:rPr lang="en-US" sz="5400" dirty="0"/>
              <a:t> </a:t>
            </a:r>
            <a:r>
              <a:rPr lang="en-US" sz="5400" dirty="0" err="1"/>
              <a:t>hoá</a:t>
            </a:r>
            <a:r>
              <a:rPr lang="en-US" sz="5400" dirty="0"/>
              <a:t> </a:t>
            </a:r>
            <a:r>
              <a:rPr lang="en-US" sz="5400" dirty="0" err="1"/>
              <a:t>thân</a:t>
            </a:r>
            <a:r>
              <a:rPr lang="en-US" sz="5400" dirty="0"/>
              <a:t>, </a:t>
            </a:r>
            <a:r>
              <a:rPr lang="en-US" sz="5400" dirty="0" err="1"/>
              <a:t>tấm</a:t>
            </a:r>
            <a:r>
              <a:rPr lang="en-US" sz="5400" dirty="0"/>
              <a:t> </a:t>
            </a:r>
            <a:r>
              <a:rPr lang="en-US" sz="5400" dirty="0" err="1"/>
              <a:t>linh</a:t>
            </a:r>
            <a:r>
              <a:rPr lang="en-US" sz="5400" dirty="0"/>
              <a:t> </a:t>
            </a:r>
            <a:r>
              <a:rPr lang="en-US" sz="5400" dirty="0" err="1"/>
              <a:t>hồn</a:t>
            </a:r>
            <a:r>
              <a:rPr lang="en-US" sz="5400" dirty="0"/>
              <a:t> </a:t>
            </a:r>
            <a:r>
              <a:rPr lang="en-US" sz="5400" dirty="0" err="1"/>
              <a:t>sáng</a:t>
            </a:r>
            <a:r>
              <a:rPr lang="en-US" sz="5400" dirty="0"/>
              <a:t> </a:t>
            </a:r>
            <a:r>
              <a:rPr lang="en-US" sz="5400" dirty="0" err="1"/>
              <a:t>chói</a:t>
            </a:r>
            <a:r>
              <a:rPr lang="en-US" sz="5400" dirty="0"/>
              <a:t> </a:t>
            </a:r>
            <a:r>
              <a:rPr lang="en-US" sz="5400" dirty="0" err="1"/>
              <a:t>thiên</a:t>
            </a:r>
            <a:r>
              <a:rPr lang="en-US" sz="5400" dirty="0"/>
              <a:t> </a:t>
            </a:r>
            <a:r>
              <a:rPr lang="en-US" sz="5400" dirty="0" err="1"/>
              <a:t>ân</a:t>
            </a:r>
            <a:r>
              <a:rPr lang="en-US" sz="5400" dirty="0"/>
              <a:t>. </a:t>
            </a:r>
            <a:r>
              <a:rPr lang="en-US" sz="5400" dirty="0" err="1"/>
              <a:t>Phút</a:t>
            </a:r>
            <a:r>
              <a:rPr lang="en-US" sz="5400" dirty="0"/>
              <a:t> </a:t>
            </a:r>
            <a:r>
              <a:rPr lang="en-US" sz="5400" dirty="0" err="1"/>
              <a:t>giây</a:t>
            </a:r>
            <a:r>
              <a:rPr lang="en-US" sz="5400" dirty="0"/>
              <a:t> </a:t>
            </a:r>
            <a:r>
              <a:rPr lang="en-US" sz="5400" dirty="0" err="1"/>
              <a:t>này</a:t>
            </a:r>
            <a:r>
              <a:rPr lang="en-US" sz="5400" dirty="0"/>
              <a:t> con </a:t>
            </a:r>
            <a:r>
              <a:rPr lang="en-US" sz="5400" dirty="0" err="1"/>
              <a:t>uống</a:t>
            </a:r>
            <a:r>
              <a:rPr lang="en-US" sz="5400" dirty="0"/>
              <a:t> no say </a:t>
            </a:r>
            <a:r>
              <a:rPr lang="en-US" sz="5400" dirty="0" err="1"/>
              <a:t>ân</a:t>
            </a:r>
            <a:r>
              <a:rPr lang="en-US" sz="5400" dirty="0"/>
              <a:t> </a:t>
            </a:r>
            <a:r>
              <a:rPr lang="en-US" sz="5400" dirty="0" err="1"/>
              <a:t>tình</a:t>
            </a:r>
            <a:r>
              <a:rPr lang="en-US" sz="5400" dirty="0"/>
              <a:t> </a:t>
            </a:r>
            <a:r>
              <a:rPr lang="en-US" sz="5400" dirty="0" err="1"/>
              <a:t>Thiên</a:t>
            </a:r>
            <a:r>
              <a:rPr lang="en-US" sz="5400" dirty="0"/>
              <a:t> </a:t>
            </a:r>
            <a:r>
              <a:rPr lang="en-US" sz="5400" dirty="0" err="1"/>
              <a:t>Chúa</a:t>
            </a:r>
            <a:r>
              <a:rPr lang="en-US" sz="5400" dirty="0"/>
              <a:t>.</a:t>
            </a:r>
          </a:p>
          <a:p>
            <a:pPr algn="just"/>
            <a:r>
              <a:rPr lang="en-US" sz="5400" b="1" dirty="0"/>
              <a:t> 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8071025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85750"/>
            <a:ext cx="8839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4800" dirty="0">
                <a:solidFill>
                  <a:prstClr val="black"/>
                </a:solidFill>
              </a:rPr>
              <a:t>ĐK. </a:t>
            </a:r>
            <a:r>
              <a:rPr lang="en-US" sz="4800" dirty="0" err="1">
                <a:solidFill>
                  <a:prstClr val="black"/>
                </a:solidFill>
              </a:rPr>
              <a:t>Xin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cho</a:t>
            </a:r>
            <a:r>
              <a:rPr lang="en-US" sz="4800" dirty="0">
                <a:solidFill>
                  <a:prstClr val="black"/>
                </a:solidFill>
              </a:rPr>
              <a:t> con </a:t>
            </a:r>
            <a:r>
              <a:rPr lang="en-US" sz="4800" dirty="0" err="1">
                <a:solidFill>
                  <a:prstClr val="black"/>
                </a:solidFill>
              </a:rPr>
              <a:t>yêu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Ngài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suốt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đời</a:t>
            </a:r>
            <a:r>
              <a:rPr lang="en-US" sz="4800" dirty="0">
                <a:solidFill>
                  <a:prstClr val="black"/>
                </a:solidFill>
              </a:rPr>
              <a:t>! </a:t>
            </a:r>
            <a:r>
              <a:rPr lang="en-US" sz="4800" dirty="0" err="1">
                <a:solidFill>
                  <a:prstClr val="black"/>
                </a:solidFill>
              </a:rPr>
              <a:t>Xin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cho</a:t>
            </a:r>
            <a:r>
              <a:rPr lang="en-US" sz="4800" dirty="0">
                <a:solidFill>
                  <a:prstClr val="black"/>
                </a:solidFill>
              </a:rPr>
              <a:t> con </a:t>
            </a:r>
            <a:r>
              <a:rPr lang="en-US" sz="4800" dirty="0" err="1">
                <a:solidFill>
                  <a:prstClr val="black"/>
                </a:solidFill>
              </a:rPr>
              <a:t>theo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Ngài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mãi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thôi</a:t>
            </a:r>
            <a:r>
              <a:rPr lang="en-US" sz="4800" dirty="0">
                <a:solidFill>
                  <a:prstClr val="black"/>
                </a:solidFill>
              </a:rPr>
              <a:t>, </a:t>
            </a:r>
            <a:r>
              <a:rPr lang="en-US" sz="4800" dirty="0" err="1">
                <a:solidFill>
                  <a:prstClr val="black"/>
                </a:solidFill>
              </a:rPr>
              <a:t>như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hình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với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bóng</a:t>
            </a:r>
            <a:r>
              <a:rPr lang="en-US" sz="4800" dirty="0">
                <a:solidFill>
                  <a:prstClr val="black"/>
                </a:solidFill>
              </a:rPr>
              <a:t>. </a:t>
            </a:r>
            <a:r>
              <a:rPr lang="en-US" sz="4800" dirty="0" err="1">
                <a:solidFill>
                  <a:prstClr val="black"/>
                </a:solidFill>
              </a:rPr>
              <a:t>Xin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cho</a:t>
            </a:r>
            <a:r>
              <a:rPr lang="en-US" sz="4800" dirty="0">
                <a:solidFill>
                  <a:prstClr val="black"/>
                </a:solidFill>
              </a:rPr>
              <a:t> con </a:t>
            </a:r>
            <a:r>
              <a:rPr lang="en-US" sz="4800" dirty="0" err="1">
                <a:solidFill>
                  <a:prstClr val="black"/>
                </a:solidFill>
              </a:rPr>
              <a:t>trung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thành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suốt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đời</a:t>
            </a:r>
            <a:r>
              <a:rPr lang="en-US" sz="4800" dirty="0">
                <a:solidFill>
                  <a:prstClr val="black"/>
                </a:solidFill>
              </a:rPr>
              <a:t>! </a:t>
            </a:r>
            <a:r>
              <a:rPr lang="en-US" sz="4800" dirty="0" err="1">
                <a:solidFill>
                  <a:prstClr val="black"/>
                </a:solidFill>
              </a:rPr>
              <a:t>Làm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nụ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hoa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trắng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đơn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sơ</a:t>
            </a:r>
            <a:r>
              <a:rPr lang="en-US" sz="4800" dirty="0">
                <a:solidFill>
                  <a:prstClr val="black"/>
                </a:solidFill>
              </a:rPr>
              <a:t>, </a:t>
            </a:r>
            <a:r>
              <a:rPr lang="en-US" sz="4800" dirty="0" err="1">
                <a:solidFill>
                  <a:prstClr val="black"/>
                </a:solidFill>
              </a:rPr>
              <a:t>tấm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chân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tình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dâng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Chúa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mà</a:t>
            </a:r>
            <a:r>
              <a:rPr lang="en-US" sz="4800" dirty="0">
                <a:solidFill>
                  <a:prstClr val="black"/>
                </a:solidFill>
              </a:rPr>
              <a:t> </a:t>
            </a:r>
            <a:r>
              <a:rPr lang="en-US" sz="4800" dirty="0" err="1">
                <a:solidFill>
                  <a:prstClr val="black"/>
                </a:solidFill>
              </a:rPr>
              <a:t>thôi</a:t>
            </a:r>
            <a:r>
              <a:rPr lang="en-US" sz="4800" dirty="0">
                <a:solidFill>
                  <a:prstClr val="black"/>
                </a:solidFill>
              </a:rPr>
              <a:t>.</a:t>
            </a:r>
            <a:br>
              <a:rPr lang="en-US" sz="4800" dirty="0">
                <a:solidFill>
                  <a:prstClr val="black"/>
                </a:solidFill>
              </a:rPr>
            </a:br>
            <a:r>
              <a:rPr lang="en-US" sz="4800" dirty="0">
                <a:solidFill>
                  <a:prstClr val="black"/>
                </a:solidFill>
              </a:rPr>
              <a:t/>
            </a:r>
            <a:br>
              <a:rPr lang="en-US" sz="4800" dirty="0">
                <a:solidFill>
                  <a:prstClr val="black"/>
                </a:solidFill>
              </a:rPr>
            </a:br>
            <a:endParaRPr lang="en-US" sz="4800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8003803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9518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3724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14350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 smtClean="0"/>
              <a:t>ĐK: </a:t>
            </a:r>
            <a:r>
              <a:rPr lang="en-US" sz="5400" dirty="0" err="1" smtClean="0"/>
              <a:t>Trong</a:t>
            </a:r>
            <a:r>
              <a:rPr lang="en-US" sz="5400" dirty="0" smtClean="0"/>
              <a:t> </a:t>
            </a:r>
            <a:r>
              <a:rPr lang="en-US" sz="5400" dirty="0" err="1"/>
              <a:t>hân</a:t>
            </a:r>
            <a:r>
              <a:rPr lang="en-US" sz="5400" dirty="0"/>
              <a:t> </a:t>
            </a:r>
            <a:r>
              <a:rPr lang="en-US" sz="5400" dirty="0" err="1"/>
              <a:t>hoan</a:t>
            </a:r>
            <a:r>
              <a:rPr lang="en-US" sz="5400" dirty="0"/>
              <a:t> </a:t>
            </a:r>
            <a:r>
              <a:rPr lang="en-US" sz="5400" dirty="0" err="1"/>
              <a:t>chúng</a:t>
            </a:r>
            <a:r>
              <a:rPr lang="en-US" sz="5400" dirty="0"/>
              <a:t> con </a:t>
            </a:r>
            <a:r>
              <a:rPr lang="en-US" sz="5400" dirty="0" err="1"/>
              <a:t>về</a:t>
            </a:r>
            <a:r>
              <a:rPr lang="en-US" sz="5400" dirty="0"/>
              <a:t> </a:t>
            </a:r>
            <a:r>
              <a:rPr lang="en-US" sz="5400" dirty="0" err="1"/>
              <a:t>đây</a:t>
            </a:r>
            <a:r>
              <a:rPr lang="en-US" sz="5400" dirty="0"/>
              <a:t>, </a:t>
            </a:r>
            <a:r>
              <a:rPr lang="en-US" sz="5400" dirty="0" err="1"/>
              <a:t>mang</a:t>
            </a:r>
            <a:r>
              <a:rPr lang="en-US" sz="5400" dirty="0"/>
              <a:t> tin </a:t>
            </a:r>
            <a:r>
              <a:rPr lang="en-US" sz="5400" dirty="0" err="1"/>
              <a:t>yêu</a:t>
            </a:r>
            <a:r>
              <a:rPr lang="en-US" sz="5400" dirty="0"/>
              <a:t> </a:t>
            </a:r>
            <a:r>
              <a:rPr lang="en-US" sz="5400" dirty="0" err="1"/>
              <a:t>mơ</a:t>
            </a:r>
            <a:r>
              <a:rPr lang="en-US" sz="5400" dirty="0"/>
              <a:t> </a:t>
            </a:r>
            <a:r>
              <a:rPr lang="en-US" sz="5400" dirty="0" err="1"/>
              <a:t>ước</a:t>
            </a:r>
            <a:r>
              <a:rPr lang="en-US" sz="5400" dirty="0"/>
              <a:t> </a:t>
            </a:r>
            <a:r>
              <a:rPr lang="en-US" sz="5400" dirty="0" err="1"/>
              <a:t>nồng</a:t>
            </a:r>
            <a:r>
              <a:rPr lang="en-US" sz="5400" dirty="0"/>
              <a:t> say, </a:t>
            </a:r>
            <a:r>
              <a:rPr lang="en-US" sz="5400" dirty="0" err="1"/>
              <a:t>cùng</a:t>
            </a:r>
            <a:r>
              <a:rPr lang="en-US" sz="5400" dirty="0"/>
              <a:t> </a:t>
            </a:r>
            <a:r>
              <a:rPr lang="en-US" sz="5400" dirty="0" err="1"/>
              <a:t>hợp</a:t>
            </a:r>
            <a:r>
              <a:rPr lang="en-US" sz="5400" dirty="0"/>
              <a:t> </a:t>
            </a:r>
            <a:r>
              <a:rPr lang="en-US" sz="5400" dirty="0" err="1"/>
              <a:t>tiếng</a:t>
            </a:r>
            <a:r>
              <a:rPr lang="en-US" sz="5400" dirty="0"/>
              <a:t> </a:t>
            </a:r>
            <a:r>
              <a:rPr lang="en-US" sz="5400" dirty="0" err="1"/>
              <a:t>ca</a:t>
            </a:r>
            <a:r>
              <a:rPr lang="en-US" sz="5400" dirty="0"/>
              <a:t> </a:t>
            </a:r>
            <a:r>
              <a:rPr lang="en-US" sz="5400" dirty="0" err="1"/>
              <a:t>tạ</a:t>
            </a:r>
            <a:r>
              <a:rPr lang="en-US" sz="5400" dirty="0"/>
              <a:t> </a:t>
            </a:r>
            <a:r>
              <a:rPr lang="en-US" sz="5400" dirty="0" err="1"/>
              <a:t>ơn</a:t>
            </a:r>
            <a:r>
              <a:rPr lang="en-US" sz="5400" dirty="0"/>
              <a:t> </a:t>
            </a:r>
            <a:r>
              <a:rPr lang="en-US" sz="5400" dirty="0" err="1"/>
              <a:t>Chúa</a:t>
            </a:r>
            <a:r>
              <a:rPr lang="en-US" sz="5400" dirty="0"/>
              <a:t> </a:t>
            </a:r>
            <a:r>
              <a:rPr lang="en-US" sz="5400" dirty="0" err="1"/>
              <a:t>lời</a:t>
            </a:r>
            <a:r>
              <a:rPr lang="en-US" sz="5400" dirty="0"/>
              <a:t> </a:t>
            </a:r>
            <a:r>
              <a:rPr lang="en-US" sz="5400" dirty="0" err="1"/>
              <a:t>thiết</a:t>
            </a:r>
            <a:r>
              <a:rPr lang="en-US" sz="5400" dirty="0"/>
              <a:t> </a:t>
            </a:r>
            <a:r>
              <a:rPr lang="en-US" sz="5400" dirty="0" err="1"/>
              <a:t>tha</a:t>
            </a:r>
            <a:r>
              <a:rPr lang="en-US" sz="5400" dirty="0"/>
              <a:t>.</a:t>
            </a:r>
            <a:br>
              <a:rPr lang="en-US" sz="5400" dirty="0"/>
            </a:br>
            <a:endParaRPr lang="en-US" sz="6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3143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355" y="1506937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4800" b="1" dirty="0"/>
              <a:t>BÁNH TRƯỜNG SINH</a:t>
            </a:r>
            <a:br>
              <a:rPr lang="en-US" sz="4800" b="1" dirty="0"/>
            </a:br>
            <a:r>
              <a:rPr lang="en-US" sz="4800" i="1" dirty="0">
                <a:solidFill>
                  <a:srgbClr val="FF0000"/>
                </a:solidFill>
              </a:rPr>
              <a:t>Lm. </a:t>
            </a:r>
            <a:r>
              <a:rPr lang="en-US" sz="4800" i="1" dirty="0" err="1">
                <a:solidFill>
                  <a:srgbClr val="FF0000"/>
                </a:solidFill>
              </a:rPr>
              <a:t>Thái</a:t>
            </a:r>
            <a:r>
              <a:rPr lang="en-US" sz="4800" i="1" dirty="0">
                <a:solidFill>
                  <a:srgbClr val="FF0000"/>
                </a:solidFill>
              </a:rPr>
              <a:t> </a:t>
            </a:r>
            <a:r>
              <a:rPr lang="en-US" sz="4800" i="1" dirty="0" err="1" smtClean="0">
                <a:solidFill>
                  <a:srgbClr val="FF0000"/>
                </a:solidFill>
              </a:rPr>
              <a:t>Nguyên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6681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742950"/>
            <a:ext cx="8763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/>
              <a:t>ĐK: "</a:t>
            </a:r>
            <a:r>
              <a:rPr lang="en-US" sz="5400" dirty="0" err="1"/>
              <a:t>Chính</a:t>
            </a:r>
            <a:r>
              <a:rPr lang="en-US" sz="5400" dirty="0"/>
              <a:t> Ta </a:t>
            </a:r>
            <a:r>
              <a:rPr lang="en-US" sz="5400" dirty="0" err="1"/>
              <a:t>là</a:t>
            </a:r>
            <a:r>
              <a:rPr lang="en-US" sz="5400" dirty="0"/>
              <a:t> </a:t>
            </a:r>
            <a:r>
              <a:rPr lang="en-US" sz="5400" dirty="0" err="1"/>
              <a:t>bánh</a:t>
            </a:r>
            <a:r>
              <a:rPr lang="en-US" sz="5400" dirty="0"/>
              <a:t> </a:t>
            </a:r>
            <a:r>
              <a:rPr lang="en-US" sz="5400" dirty="0" err="1"/>
              <a:t>trường</a:t>
            </a:r>
            <a:r>
              <a:rPr lang="en-US" sz="5400" dirty="0"/>
              <a:t> </a:t>
            </a:r>
            <a:r>
              <a:rPr lang="en-US" sz="5400" dirty="0" err="1"/>
              <a:t>sinh</a:t>
            </a:r>
            <a:r>
              <a:rPr lang="en-US" sz="5400" dirty="0"/>
              <a:t>. Ai </a:t>
            </a:r>
            <a:r>
              <a:rPr lang="en-US" sz="5400" dirty="0" err="1"/>
              <a:t>đến</a:t>
            </a:r>
            <a:r>
              <a:rPr lang="en-US" sz="5400" dirty="0"/>
              <a:t> </a:t>
            </a:r>
            <a:r>
              <a:rPr lang="en-US" sz="5400" dirty="0" err="1"/>
              <a:t>với</a:t>
            </a:r>
            <a:r>
              <a:rPr lang="en-US" sz="5400" dirty="0"/>
              <a:t> Ta </a:t>
            </a:r>
            <a:r>
              <a:rPr lang="en-US" sz="5400" dirty="0" err="1"/>
              <a:t>không</a:t>
            </a:r>
            <a:r>
              <a:rPr lang="en-US" sz="5400" dirty="0"/>
              <a:t> </a:t>
            </a:r>
            <a:r>
              <a:rPr lang="en-US" sz="5400" dirty="0" err="1"/>
              <a:t>hề</a:t>
            </a:r>
            <a:r>
              <a:rPr lang="en-US" sz="5400" dirty="0"/>
              <a:t> </a:t>
            </a:r>
            <a:r>
              <a:rPr lang="en-US" sz="5400" dirty="0" err="1"/>
              <a:t>phải</a:t>
            </a:r>
            <a:r>
              <a:rPr lang="en-US" sz="5400" dirty="0"/>
              <a:t> </a:t>
            </a:r>
            <a:r>
              <a:rPr lang="en-US" sz="5400" dirty="0" err="1"/>
              <a:t>đói</a:t>
            </a:r>
            <a:r>
              <a:rPr lang="en-US" sz="5400" dirty="0"/>
              <a:t>. Ai tin </a:t>
            </a:r>
            <a:r>
              <a:rPr lang="en-US" sz="5400" dirty="0" err="1"/>
              <a:t>vào</a:t>
            </a:r>
            <a:r>
              <a:rPr lang="en-US" sz="5400" dirty="0"/>
              <a:t> Ta </a:t>
            </a:r>
            <a:r>
              <a:rPr lang="en-US" sz="5400" dirty="0" err="1"/>
              <a:t>không</a:t>
            </a:r>
            <a:r>
              <a:rPr lang="en-US" sz="5400" dirty="0"/>
              <a:t> </a:t>
            </a:r>
            <a:r>
              <a:rPr lang="en-US" sz="5400" dirty="0" err="1"/>
              <a:t>khát</a:t>
            </a:r>
            <a:r>
              <a:rPr lang="en-US" sz="5400" dirty="0"/>
              <a:t> </a:t>
            </a:r>
            <a:r>
              <a:rPr lang="en-US" sz="5400" dirty="0" err="1"/>
              <a:t>bao</a:t>
            </a:r>
            <a:r>
              <a:rPr lang="en-US" sz="5400" dirty="0"/>
              <a:t> </a:t>
            </a:r>
            <a:r>
              <a:rPr lang="en-US" sz="5400" dirty="0" err="1"/>
              <a:t>giờ</a:t>
            </a:r>
            <a:r>
              <a:rPr lang="en-US" sz="5400" dirty="0"/>
              <a:t>".</a:t>
            </a:r>
            <a:br>
              <a:rPr lang="en-US" sz="5400" dirty="0"/>
            </a:br>
            <a:endParaRPr lang="en-US" sz="5400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67840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61950"/>
            <a:ext cx="8839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4400" dirty="0"/>
              <a:t>1. </a:t>
            </a:r>
            <a:r>
              <a:rPr lang="en-US" sz="4400" dirty="0" err="1"/>
              <a:t>Như</a:t>
            </a:r>
            <a:r>
              <a:rPr lang="en-US" sz="4400" dirty="0"/>
              <a:t> </a:t>
            </a:r>
            <a:r>
              <a:rPr lang="en-US" sz="4400" dirty="0" err="1"/>
              <a:t>bao</a:t>
            </a:r>
            <a:r>
              <a:rPr lang="en-US" sz="4400" dirty="0"/>
              <a:t> con </a:t>
            </a:r>
            <a:r>
              <a:rPr lang="en-US" sz="4400" dirty="0" err="1"/>
              <a:t>người</a:t>
            </a:r>
            <a:r>
              <a:rPr lang="en-US" sz="4400" dirty="0"/>
              <a:t> lo </a:t>
            </a:r>
            <a:r>
              <a:rPr lang="en-US" sz="4400" dirty="0" err="1"/>
              <a:t>lắng</a:t>
            </a:r>
            <a:r>
              <a:rPr lang="en-US" sz="4400" dirty="0"/>
              <a:t> </a:t>
            </a:r>
            <a:r>
              <a:rPr lang="en-US" sz="4400" dirty="0" err="1"/>
              <a:t>miếng</a:t>
            </a:r>
            <a:r>
              <a:rPr lang="en-US" sz="4400" dirty="0"/>
              <a:t> </a:t>
            </a:r>
            <a:r>
              <a:rPr lang="en-US" sz="4400" dirty="0" err="1"/>
              <a:t>ăn</a:t>
            </a:r>
            <a:r>
              <a:rPr lang="en-US" sz="4400" dirty="0"/>
              <a:t>, </a:t>
            </a:r>
            <a:r>
              <a:rPr lang="en-US" sz="4400" dirty="0" err="1"/>
              <a:t>nhưng</a:t>
            </a:r>
            <a:r>
              <a:rPr lang="en-US" sz="4400" dirty="0"/>
              <a:t> ta </a:t>
            </a:r>
            <a:r>
              <a:rPr lang="en-US" sz="4400" dirty="0" err="1"/>
              <a:t>đừng</a:t>
            </a:r>
            <a:r>
              <a:rPr lang="en-US" sz="4400" dirty="0"/>
              <a:t> </a:t>
            </a:r>
            <a:r>
              <a:rPr lang="en-US" sz="4400" dirty="0" err="1"/>
              <a:t>quên</a:t>
            </a:r>
            <a:r>
              <a:rPr lang="en-US" sz="4400" dirty="0"/>
              <a:t> </a:t>
            </a:r>
            <a:r>
              <a:rPr lang="en-US" sz="4400" dirty="0" err="1"/>
              <a:t>lương</a:t>
            </a:r>
            <a:r>
              <a:rPr lang="en-US" sz="4400" dirty="0"/>
              <a:t> </a:t>
            </a:r>
            <a:r>
              <a:rPr lang="en-US" sz="4400" dirty="0" err="1"/>
              <a:t>thực</a:t>
            </a:r>
            <a:r>
              <a:rPr lang="en-US" sz="4400" dirty="0"/>
              <a:t> </a:t>
            </a:r>
            <a:r>
              <a:rPr lang="en-US" sz="4400" dirty="0" err="1"/>
              <a:t>trường</a:t>
            </a:r>
            <a:r>
              <a:rPr lang="en-US" sz="4400" dirty="0"/>
              <a:t> </a:t>
            </a:r>
            <a:r>
              <a:rPr lang="en-US" sz="4400" dirty="0" err="1"/>
              <a:t>tồn</a:t>
            </a:r>
            <a:r>
              <a:rPr lang="en-US" sz="4400" dirty="0"/>
              <a:t> </a:t>
            </a:r>
            <a:r>
              <a:rPr lang="en-US" sz="4400" dirty="0" err="1"/>
              <a:t>là</a:t>
            </a:r>
            <a:r>
              <a:rPr lang="en-US" sz="4400" dirty="0"/>
              <a:t> </a:t>
            </a:r>
            <a:r>
              <a:rPr lang="en-US" sz="4400" dirty="0" err="1"/>
              <a:t>chính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. </a:t>
            </a:r>
            <a:r>
              <a:rPr lang="en-US" sz="4400" dirty="0" err="1"/>
              <a:t>Ngài</a:t>
            </a:r>
            <a:r>
              <a:rPr lang="en-US" sz="4400" dirty="0"/>
              <a:t> </a:t>
            </a:r>
            <a:r>
              <a:rPr lang="en-US" sz="4400" dirty="0" err="1"/>
              <a:t>mời</a:t>
            </a:r>
            <a:r>
              <a:rPr lang="en-US" sz="4400" dirty="0"/>
              <a:t> </a:t>
            </a:r>
            <a:r>
              <a:rPr lang="en-US" sz="4400" dirty="0" err="1"/>
              <a:t>gọi</a:t>
            </a:r>
            <a:r>
              <a:rPr lang="en-US" sz="4400" dirty="0"/>
              <a:t> ta </a:t>
            </a:r>
            <a:r>
              <a:rPr lang="en-US" sz="4400" dirty="0" err="1"/>
              <a:t>hãy</a:t>
            </a:r>
            <a:r>
              <a:rPr lang="en-US" sz="4400" dirty="0"/>
              <a:t> </a:t>
            </a:r>
            <a:r>
              <a:rPr lang="en-US" sz="4400" dirty="0" err="1"/>
              <a:t>ra</a:t>
            </a:r>
            <a:r>
              <a:rPr lang="en-US" sz="4400" dirty="0"/>
              <a:t> </a:t>
            </a:r>
            <a:r>
              <a:rPr lang="en-US" sz="4400" dirty="0" err="1"/>
              <a:t>sức</a:t>
            </a:r>
            <a:r>
              <a:rPr lang="en-US" sz="4400" dirty="0"/>
              <a:t> </a:t>
            </a:r>
            <a:r>
              <a:rPr lang="en-US" sz="4400" dirty="0" err="1"/>
              <a:t>làm</a:t>
            </a:r>
            <a:r>
              <a:rPr lang="en-US" sz="4400" dirty="0"/>
              <a:t> </a:t>
            </a:r>
            <a:r>
              <a:rPr lang="en-US" sz="4400" dirty="0" err="1"/>
              <a:t>việc</a:t>
            </a:r>
            <a:r>
              <a:rPr lang="en-US" sz="4400" dirty="0"/>
              <a:t> </a:t>
            </a:r>
            <a:r>
              <a:rPr lang="en-US" sz="4400" dirty="0" err="1"/>
              <a:t>không</a:t>
            </a:r>
            <a:r>
              <a:rPr lang="en-US" sz="4400" dirty="0"/>
              <a:t> </a:t>
            </a:r>
            <a:r>
              <a:rPr lang="en-US" sz="4400" dirty="0" err="1"/>
              <a:t>vì</a:t>
            </a:r>
            <a:r>
              <a:rPr lang="en-US" sz="4400" dirty="0"/>
              <a:t> </a:t>
            </a:r>
            <a:r>
              <a:rPr lang="en-US" sz="4400" dirty="0" err="1"/>
              <a:t>vật</a:t>
            </a:r>
            <a:r>
              <a:rPr lang="en-US" sz="4400" dirty="0"/>
              <a:t> </a:t>
            </a:r>
            <a:r>
              <a:rPr lang="en-US" sz="4400" dirty="0" err="1"/>
              <a:t>chất</a:t>
            </a:r>
            <a:r>
              <a:rPr lang="en-US" sz="4400" dirty="0"/>
              <a:t>, </a:t>
            </a:r>
            <a:r>
              <a:rPr lang="en-US" sz="4400" dirty="0" err="1"/>
              <a:t>nhưng</a:t>
            </a:r>
            <a:r>
              <a:rPr lang="en-US" sz="4400" dirty="0"/>
              <a:t> </a:t>
            </a:r>
            <a:r>
              <a:rPr lang="en-US" sz="4400" dirty="0" err="1"/>
              <a:t>để</a:t>
            </a:r>
            <a:r>
              <a:rPr lang="en-US" sz="4400" dirty="0"/>
              <a:t> </a:t>
            </a:r>
            <a:r>
              <a:rPr lang="en-US" sz="4400" dirty="0" err="1"/>
              <a:t>có</a:t>
            </a:r>
            <a:r>
              <a:rPr lang="en-US" sz="4400" dirty="0"/>
              <a:t> </a:t>
            </a:r>
            <a:r>
              <a:rPr lang="en-US" sz="4400" dirty="0" err="1"/>
              <a:t>lương</a:t>
            </a:r>
            <a:r>
              <a:rPr lang="en-US" sz="4400" dirty="0"/>
              <a:t> </a:t>
            </a:r>
            <a:r>
              <a:rPr lang="en-US" sz="4400" dirty="0" err="1"/>
              <a:t>thực</a:t>
            </a:r>
            <a:r>
              <a:rPr lang="en-US" sz="4400" dirty="0"/>
              <a:t> </a:t>
            </a:r>
            <a:r>
              <a:rPr lang="en-US" sz="4400" dirty="0" err="1"/>
              <a:t>trường</a:t>
            </a:r>
            <a:r>
              <a:rPr lang="en-US" sz="4400" dirty="0"/>
              <a:t> </a:t>
            </a:r>
            <a:r>
              <a:rPr lang="en-US" sz="4400" dirty="0" err="1"/>
              <a:t>sinh</a:t>
            </a:r>
            <a:r>
              <a:rPr lang="en-US" sz="4400" dirty="0"/>
              <a:t>.</a:t>
            </a:r>
            <a:br>
              <a:rPr lang="en-US" sz="4400" dirty="0"/>
            </a:br>
            <a:endParaRPr lang="en-US" sz="4400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2435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742950"/>
            <a:ext cx="8763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solidFill>
                  <a:prstClr val="black"/>
                </a:solidFill>
              </a:rPr>
              <a:t>ĐK: "</a:t>
            </a:r>
            <a:r>
              <a:rPr lang="en-US" sz="5400" dirty="0" err="1">
                <a:solidFill>
                  <a:prstClr val="black"/>
                </a:solidFill>
              </a:rPr>
              <a:t>Chính</a:t>
            </a:r>
            <a:r>
              <a:rPr lang="en-US" sz="5400" dirty="0">
                <a:solidFill>
                  <a:prstClr val="black"/>
                </a:solidFill>
              </a:rPr>
              <a:t> Ta </a:t>
            </a:r>
            <a:r>
              <a:rPr lang="en-US" sz="5400" dirty="0" err="1">
                <a:solidFill>
                  <a:prstClr val="black"/>
                </a:solidFill>
              </a:rPr>
              <a:t>là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bánh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trường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sinh</a:t>
            </a:r>
            <a:r>
              <a:rPr lang="en-US" sz="5400" dirty="0">
                <a:solidFill>
                  <a:prstClr val="black"/>
                </a:solidFill>
              </a:rPr>
              <a:t>. Ai </a:t>
            </a:r>
            <a:r>
              <a:rPr lang="en-US" sz="5400" dirty="0" err="1">
                <a:solidFill>
                  <a:prstClr val="black"/>
                </a:solidFill>
              </a:rPr>
              <a:t>đến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với</a:t>
            </a:r>
            <a:r>
              <a:rPr lang="en-US" sz="5400" dirty="0">
                <a:solidFill>
                  <a:prstClr val="black"/>
                </a:solidFill>
              </a:rPr>
              <a:t> Ta </a:t>
            </a:r>
            <a:r>
              <a:rPr lang="en-US" sz="5400" dirty="0" err="1">
                <a:solidFill>
                  <a:prstClr val="black"/>
                </a:solidFill>
              </a:rPr>
              <a:t>không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hề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phải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đói</a:t>
            </a:r>
            <a:r>
              <a:rPr lang="en-US" sz="5400" dirty="0">
                <a:solidFill>
                  <a:prstClr val="black"/>
                </a:solidFill>
              </a:rPr>
              <a:t>. Ai tin </a:t>
            </a:r>
            <a:r>
              <a:rPr lang="en-US" sz="5400" dirty="0" err="1">
                <a:solidFill>
                  <a:prstClr val="black"/>
                </a:solidFill>
              </a:rPr>
              <a:t>vào</a:t>
            </a:r>
            <a:r>
              <a:rPr lang="en-US" sz="5400" dirty="0">
                <a:solidFill>
                  <a:prstClr val="black"/>
                </a:solidFill>
              </a:rPr>
              <a:t> Ta </a:t>
            </a:r>
            <a:r>
              <a:rPr lang="en-US" sz="5400" dirty="0" err="1">
                <a:solidFill>
                  <a:prstClr val="black"/>
                </a:solidFill>
              </a:rPr>
              <a:t>không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khát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bao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giờ</a:t>
            </a:r>
            <a:r>
              <a:rPr lang="en-US" sz="5400" dirty="0">
                <a:solidFill>
                  <a:prstClr val="black"/>
                </a:solidFill>
              </a:rPr>
              <a:t>".</a:t>
            </a:r>
            <a:br>
              <a:rPr lang="en-US" sz="5400" dirty="0">
                <a:solidFill>
                  <a:prstClr val="black"/>
                </a:solidFill>
              </a:rPr>
            </a:br>
            <a:endParaRPr lang="en-US" sz="5400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570714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85750"/>
            <a:ext cx="8839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4800" dirty="0"/>
              <a:t>2. </a:t>
            </a:r>
            <a:r>
              <a:rPr lang="en-US" sz="4800" dirty="0" err="1"/>
              <a:t>Kiếp</a:t>
            </a:r>
            <a:r>
              <a:rPr lang="en-US" sz="4800" dirty="0"/>
              <a:t> </a:t>
            </a:r>
            <a:r>
              <a:rPr lang="en-US" sz="4800" dirty="0" err="1"/>
              <a:t>sống</a:t>
            </a:r>
            <a:r>
              <a:rPr lang="en-US" sz="4800" dirty="0"/>
              <a:t> con </a:t>
            </a:r>
            <a:r>
              <a:rPr lang="en-US" sz="4800" dirty="0" err="1"/>
              <a:t>người</a:t>
            </a:r>
            <a:r>
              <a:rPr lang="en-US" sz="4800" dirty="0"/>
              <a:t> </a:t>
            </a:r>
            <a:r>
              <a:rPr lang="en-US" sz="4800" dirty="0" err="1"/>
              <a:t>như</a:t>
            </a:r>
            <a:r>
              <a:rPr lang="en-US" sz="4800" dirty="0"/>
              <a:t> </a:t>
            </a:r>
            <a:r>
              <a:rPr lang="en-US" sz="4800" dirty="0" err="1"/>
              <a:t>gió</a:t>
            </a:r>
            <a:r>
              <a:rPr lang="en-US" sz="4800" dirty="0"/>
              <a:t> </a:t>
            </a:r>
            <a:r>
              <a:rPr lang="en-US" sz="4800" dirty="0" err="1"/>
              <a:t>thoáng</a:t>
            </a:r>
            <a:r>
              <a:rPr lang="en-US" sz="4800" dirty="0"/>
              <a:t> qua, </a:t>
            </a:r>
            <a:r>
              <a:rPr lang="en-US" sz="4800" dirty="0" err="1"/>
              <a:t>như</a:t>
            </a:r>
            <a:r>
              <a:rPr lang="en-US" sz="4800" dirty="0"/>
              <a:t> </a:t>
            </a:r>
            <a:r>
              <a:rPr lang="en-US" sz="4800" dirty="0" err="1" smtClean="0"/>
              <a:t>sương-nhỏ</a:t>
            </a:r>
            <a:r>
              <a:rPr lang="en-US" sz="4800" dirty="0" smtClean="0"/>
              <a:t> </a:t>
            </a:r>
            <a:r>
              <a:rPr lang="en-US" sz="4800" dirty="0" err="1"/>
              <a:t>sa</a:t>
            </a:r>
            <a:r>
              <a:rPr lang="en-US" sz="4800" dirty="0"/>
              <a:t> </a:t>
            </a:r>
            <a:r>
              <a:rPr lang="en-US" sz="4800" dirty="0" err="1"/>
              <a:t>trên</a:t>
            </a:r>
            <a:r>
              <a:rPr lang="en-US" sz="4800" dirty="0"/>
              <a:t> </a:t>
            </a:r>
            <a:r>
              <a:rPr lang="en-US" sz="4800" dirty="0" err="1"/>
              <a:t>ngàn</a:t>
            </a:r>
            <a:r>
              <a:rPr lang="en-US" sz="4800" dirty="0"/>
              <a:t> </a:t>
            </a:r>
            <a:r>
              <a:rPr lang="en-US" sz="4800" dirty="0" err="1"/>
              <a:t>rồi</a:t>
            </a:r>
            <a:r>
              <a:rPr lang="en-US" sz="4800" dirty="0"/>
              <a:t> tan </a:t>
            </a:r>
            <a:r>
              <a:rPr lang="en-US" sz="4800" dirty="0" err="1"/>
              <a:t>còn</a:t>
            </a:r>
            <a:r>
              <a:rPr lang="en-US" sz="4800" dirty="0"/>
              <a:t> chi </a:t>
            </a:r>
            <a:r>
              <a:rPr lang="en-US" sz="4800" dirty="0" err="1"/>
              <a:t>nữa</a:t>
            </a:r>
            <a:r>
              <a:rPr lang="en-US" sz="4800" dirty="0"/>
              <a:t>. </a:t>
            </a:r>
            <a:r>
              <a:rPr lang="en-US" sz="4800" dirty="0" err="1"/>
              <a:t>Chỉ</a:t>
            </a:r>
            <a:r>
              <a:rPr lang="en-US" sz="4800" dirty="0"/>
              <a:t> </a:t>
            </a:r>
            <a:r>
              <a:rPr lang="en-US" sz="4800" dirty="0" err="1"/>
              <a:t>còn</a:t>
            </a:r>
            <a:r>
              <a:rPr lang="en-US" sz="4800" dirty="0"/>
              <a:t> </a:t>
            </a:r>
            <a:r>
              <a:rPr lang="en-US" sz="4800" dirty="0" err="1"/>
              <a:t>lại</a:t>
            </a:r>
            <a:r>
              <a:rPr lang="en-US" sz="4800" dirty="0"/>
              <a:t> </a:t>
            </a:r>
            <a:r>
              <a:rPr lang="en-US" sz="4800" dirty="0" err="1"/>
              <a:t>đây</a:t>
            </a:r>
            <a:r>
              <a:rPr lang="en-US" sz="4800" dirty="0"/>
              <a:t> </a:t>
            </a:r>
            <a:r>
              <a:rPr lang="en-US" sz="4800" dirty="0" err="1"/>
              <a:t>những</a:t>
            </a:r>
            <a:r>
              <a:rPr lang="en-US" sz="4800" dirty="0"/>
              <a:t> </a:t>
            </a:r>
            <a:r>
              <a:rPr lang="en-US" sz="4800" dirty="0" err="1"/>
              <a:t>ai</a:t>
            </a:r>
            <a:r>
              <a:rPr lang="en-US" sz="4800" dirty="0"/>
              <a:t> </a:t>
            </a:r>
            <a:r>
              <a:rPr lang="en-US" sz="4800" dirty="0" err="1"/>
              <a:t>đã</a:t>
            </a:r>
            <a:r>
              <a:rPr lang="en-US" sz="4800" dirty="0"/>
              <a:t> </a:t>
            </a:r>
            <a:r>
              <a:rPr lang="en-US" sz="4800" dirty="0" err="1"/>
              <a:t>một</a:t>
            </a:r>
            <a:r>
              <a:rPr lang="en-US" sz="4800" dirty="0"/>
              <a:t> </a:t>
            </a:r>
            <a:r>
              <a:rPr lang="en-US" sz="4800" dirty="0" err="1"/>
              <a:t>lòng</a:t>
            </a:r>
            <a:r>
              <a:rPr lang="en-US" sz="4800" dirty="0"/>
              <a:t> </a:t>
            </a:r>
            <a:r>
              <a:rPr lang="en-US" sz="4800" dirty="0" err="1"/>
              <a:t>trông</a:t>
            </a:r>
            <a:r>
              <a:rPr lang="en-US" sz="4800" dirty="0"/>
              <a:t> </a:t>
            </a:r>
            <a:r>
              <a:rPr lang="en-US" sz="4800" dirty="0" err="1"/>
              <a:t>cậy</a:t>
            </a:r>
            <a:r>
              <a:rPr lang="en-US" sz="4800" dirty="0"/>
              <a:t> </a:t>
            </a:r>
            <a:r>
              <a:rPr lang="en-US" sz="4800" dirty="0" err="1"/>
              <a:t>vào</a:t>
            </a:r>
            <a:r>
              <a:rPr lang="en-US" sz="4800" dirty="0"/>
              <a:t> </a:t>
            </a:r>
            <a:r>
              <a:rPr lang="en-US" sz="4800" dirty="0" err="1"/>
              <a:t>Chúa</a:t>
            </a:r>
            <a:r>
              <a:rPr lang="en-US" sz="4800" dirty="0"/>
              <a:t>, </a:t>
            </a:r>
            <a:r>
              <a:rPr lang="en-US" sz="4800" dirty="0" err="1"/>
              <a:t>không</a:t>
            </a:r>
            <a:r>
              <a:rPr lang="en-US" sz="4800" dirty="0"/>
              <a:t> </a:t>
            </a:r>
            <a:r>
              <a:rPr lang="en-US" sz="4800" dirty="0" err="1"/>
              <a:t>tàn</a:t>
            </a:r>
            <a:r>
              <a:rPr lang="en-US" sz="4800" dirty="0"/>
              <a:t> </a:t>
            </a:r>
            <a:r>
              <a:rPr lang="en-US" sz="4800" dirty="0" err="1"/>
              <a:t>úa</a:t>
            </a:r>
            <a:r>
              <a:rPr lang="en-US" sz="4800" dirty="0"/>
              <a:t> </a:t>
            </a:r>
            <a:r>
              <a:rPr lang="en-US" sz="4800" dirty="0" err="1"/>
              <a:t>nhưng</a:t>
            </a:r>
            <a:r>
              <a:rPr lang="en-US" sz="4800" dirty="0"/>
              <a:t> </a:t>
            </a:r>
            <a:r>
              <a:rPr lang="en-US" sz="4800" dirty="0" err="1"/>
              <a:t>rạng</a:t>
            </a:r>
            <a:r>
              <a:rPr lang="en-US" sz="4800" dirty="0"/>
              <a:t> </a:t>
            </a:r>
            <a:r>
              <a:rPr lang="en-US" sz="4800" dirty="0" err="1"/>
              <a:t>ngời</a:t>
            </a:r>
            <a:r>
              <a:rPr lang="en-US" sz="4800" dirty="0"/>
              <a:t> </a:t>
            </a:r>
            <a:r>
              <a:rPr lang="en-US" sz="4800" dirty="0" err="1"/>
              <a:t>luôn</a:t>
            </a:r>
            <a:r>
              <a:rPr lang="en-US" sz="4800" dirty="0"/>
              <a:t>.</a:t>
            </a:r>
            <a:br>
              <a:rPr lang="en-US" sz="4800" dirty="0"/>
            </a:br>
            <a:r>
              <a:rPr lang="en-US" sz="4800" dirty="0"/>
              <a:t/>
            </a:r>
            <a:br>
              <a:rPr lang="en-US" sz="4800" dirty="0"/>
            </a:br>
            <a:endParaRPr lang="en-US" sz="4400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68069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742950"/>
            <a:ext cx="8763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solidFill>
                  <a:prstClr val="black"/>
                </a:solidFill>
              </a:rPr>
              <a:t>ĐK: "</a:t>
            </a:r>
            <a:r>
              <a:rPr lang="en-US" sz="5400" dirty="0" err="1">
                <a:solidFill>
                  <a:prstClr val="black"/>
                </a:solidFill>
              </a:rPr>
              <a:t>Chính</a:t>
            </a:r>
            <a:r>
              <a:rPr lang="en-US" sz="5400" dirty="0">
                <a:solidFill>
                  <a:prstClr val="black"/>
                </a:solidFill>
              </a:rPr>
              <a:t> Ta </a:t>
            </a:r>
            <a:r>
              <a:rPr lang="en-US" sz="5400" dirty="0" err="1">
                <a:solidFill>
                  <a:prstClr val="black"/>
                </a:solidFill>
              </a:rPr>
              <a:t>là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bánh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trường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sinh</a:t>
            </a:r>
            <a:r>
              <a:rPr lang="en-US" sz="5400" dirty="0">
                <a:solidFill>
                  <a:prstClr val="black"/>
                </a:solidFill>
              </a:rPr>
              <a:t>. Ai </a:t>
            </a:r>
            <a:r>
              <a:rPr lang="en-US" sz="5400" dirty="0" err="1">
                <a:solidFill>
                  <a:prstClr val="black"/>
                </a:solidFill>
              </a:rPr>
              <a:t>đến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với</a:t>
            </a:r>
            <a:r>
              <a:rPr lang="en-US" sz="5400" dirty="0">
                <a:solidFill>
                  <a:prstClr val="black"/>
                </a:solidFill>
              </a:rPr>
              <a:t> Ta </a:t>
            </a:r>
            <a:r>
              <a:rPr lang="en-US" sz="5400" dirty="0" err="1">
                <a:solidFill>
                  <a:prstClr val="black"/>
                </a:solidFill>
              </a:rPr>
              <a:t>không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hề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phải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đói</a:t>
            </a:r>
            <a:r>
              <a:rPr lang="en-US" sz="5400" dirty="0">
                <a:solidFill>
                  <a:prstClr val="black"/>
                </a:solidFill>
              </a:rPr>
              <a:t>. Ai tin </a:t>
            </a:r>
            <a:r>
              <a:rPr lang="en-US" sz="5400" dirty="0" err="1">
                <a:solidFill>
                  <a:prstClr val="black"/>
                </a:solidFill>
              </a:rPr>
              <a:t>vào</a:t>
            </a:r>
            <a:r>
              <a:rPr lang="en-US" sz="5400" dirty="0">
                <a:solidFill>
                  <a:prstClr val="black"/>
                </a:solidFill>
              </a:rPr>
              <a:t> Ta </a:t>
            </a:r>
            <a:r>
              <a:rPr lang="en-US" sz="5400" dirty="0" err="1">
                <a:solidFill>
                  <a:prstClr val="black"/>
                </a:solidFill>
              </a:rPr>
              <a:t>không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khát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bao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giờ</a:t>
            </a:r>
            <a:r>
              <a:rPr lang="en-US" sz="5400" dirty="0">
                <a:solidFill>
                  <a:prstClr val="black"/>
                </a:solidFill>
              </a:rPr>
              <a:t>".</a:t>
            </a:r>
            <a:br>
              <a:rPr lang="en-US" sz="5400" dirty="0">
                <a:solidFill>
                  <a:prstClr val="black"/>
                </a:solidFill>
              </a:rPr>
            </a:br>
            <a:endParaRPr lang="en-US" sz="5400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5707144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7854" y="361950"/>
            <a:ext cx="8839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4800" dirty="0"/>
              <a:t>3. </a:t>
            </a:r>
            <a:r>
              <a:rPr lang="en-US" sz="4800" dirty="0" err="1"/>
              <a:t>Xin</a:t>
            </a:r>
            <a:r>
              <a:rPr lang="en-US" sz="4800" dirty="0"/>
              <a:t> </a:t>
            </a:r>
            <a:r>
              <a:rPr lang="en-US" sz="4800" dirty="0" err="1"/>
              <a:t>cho</a:t>
            </a:r>
            <a:r>
              <a:rPr lang="en-US" sz="4800" dirty="0"/>
              <a:t> con </a:t>
            </a:r>
            <a:r>
              <a:rPr lang="en-US" sz="4800" dirty="0" err="1"/>
              <a:t>được</a:t>
            </a:r>
            <a:r>
              <a:rPr lang="en-US" sz="4800" dirty="0"/>
              <a:t> </a:t>
            </a:r>
            <a:r>
              <a:rPr lang="en-US" sz="4800" dirty="0" err="1"/>
              <a:t>sống</a:t>
            </a:r>
            <a:r>
              <a:rPr lang="en-US" sz="4800" dirty="0"/>
              <a:t> </a:t>
            </a:r>
            <a:r>
              <a:rPr lang="en-US" sz="4800" dirty="0" err="1"/>
              <a:t>với</a:t>
            </a:r>
            <a:r>
              <a:rPr lang="en-US" sz="4800" dirty="0"/>
              <a:t> </a:t>
            </a:r>
            <a:r>
              <a:rPr lang="en-US" sz="4800" dirty="0" err="1"/>
              <a:t>Chúa</a:t>
            </a:r>
            <a:r>
              <a:rPr lang="en-US" sz="4800" dirty="0"/>
              <a:t> </a:t>
            </a:r>
            <a:r>
              <a:rPr lang="en-US" sz="4800" dirty="0" err="1"/>
              <a:t>luôn</a:t>
            </a:r>
            <a:r>
              <a:rPr lang="en-US" sz="4800" dirty="0"/>
              <a:t>, an </a:t>
            </a:r>
            <a:r>
              <a:rPr lang="en-US" sz="4800" dirty="0" err="1"/>
              <a:t>tâm</a:t>
            </a:r>
            <a:r>
              <a:rPr lang="en-US" sz="4800" dirty="0"/>
              <a:t> </a:t>
            </a:r>
            <a:r>
              <a:rPr lang="en-US" sz="4800" dirty="0" err="1"/>
              <a:t>vượt</a:t>
            </a:r>
            <a:r>
              <a:rPr lang="en-US" sz="4800" dirty="0"/>
              <a:t> qua </a:t>
            </a:r>
            <a:r>
              <a:rPr lang="en-US" sz="4800" dirty="0" err="1"/>
              <a:t>cảnh</a:t>
            </a:r>
            <a:r>
              <a:rPr lang="en-US" sz="4800" dirty="0"/>
              <a:t> </a:t>
            </a:r>
            <a:r>
              <a:rPr lang="en-US" sz="4800" dirty="0" err="1"/>
              <a:t>đời</a:t>
            </a:r>
            <a:r>
              <a:rPr lang="en-US" sz="4800" dirty="0"/>
              <a:t> </a:t>
            </a:r>
            <a:r>
              <a:rPr lang="en-US" sz="4800" dirty="0" err="1"/>
              <a:t>mịt</a:t>
            </a:r>
            <a:r>
              <a:rPr lang="en-US" sz="4800" dirty="0"/>
              <a:t> </a:t>
            </a:r>
            <a:r>
              <a:rPr lang="en-US" sz="4800" dirty="0" err="1"/>
              <a:t>mù</a:t>
            </a:r>
            <a:r>
              <a:rPr lang="en-US" sz="4800" dirty="0"/>
              <a:t> </a:t>
            </a:r>
            <a:r>
              <a:rPr lang="en-US" sz="4800" dirty="0" err="1"/>
              <a:t>nhiều</a:t>
            </a:r>
            <a:r>
              <a:rPr lang="en-US" sz="4800" dirty="0"/>
              <a:t> </a:t>
            </a:r>
            <a:r>
              <a:rPr lang="en-US" sz="4800" dirty="0" err="1"/>
              <a:t>gian</a:t>
            </a:r>
            <a:r>
              <a:rPr lang="en-US" sz="4800" dirty="0"/>
              <a:t> </a:t>
            </a:r>
            <a:r>
              <a:rPr lang="en-US" sz="4800" dirty="0" err="1"/>
              <a:t>khó</a:t>
            </a:r>
            <a:r>
              <a:rPr lang="en-US" sz="4800" dirty="0"/>
              <a:t>. </a:t>
            </a:r>
            <a:r>
              <a:rPr lang="en-US" sz="4800" dirty="0" err="1"/>
              <a:t>Vì</a:t>
            </a:r>
            <a:r>
              <a:rPr lang="en-US" sz="4800" dirty="0"/>
              <a:t> </a:t>
            </a:r>
            <a:r>
              <a:rPr lang="en-US" sz="4800" dirty="0" err="1"/>
              <a:t>hằng</a:t>
            </a:r>
            <a:r>
              <a:rPr lang="en-US" sz="4800" dirty="0"/>
              <a:t> </a:t>
            </a:r>
            <a:r>
              <a:rPr lang="en-US" sz="4800" dirty="0" err="1"/>
              <a:t>có</a:t>
            </a:r>
            <a:r>
              <a:rPr lang="en-US" sz="4800" dirty="0"/>
              <a:t> </a:t>
            </a:r>
            <a:r>
              <a:rPr lang="en-US" sz="4800" dirty="0" err="1"/>
              <a:t>Chúa</a:t>
            </a:r>
            <a:r>
              <a:rPr lang="en-US" sz="4800" dirty="0"/>
              <a:t> </a:t>
            </a:r>
            <a:r>
              <a:rPr lang="en-US" sz="4800" dirty="0" err="1"/>
              <a:t>vẫn</a:t>
            </a:r>
            <a:r>
              <a:rPr lang="en-US" sz="4800" dirty="0"/>
              <a:t> </a:t>
            </a:r>
            <a:r>
              <a:rPr lang="en-US" sz="4800" dirty="0" err="1"/>
              <a:t>nâng</a:t>
            </a:r>
            <a:r>
              <a:rPr lang="en-US" sz="4800" dirty="0"/>
              <a:t> </a:t>
            </a:r>
            <a:r>
              <a:rPr lang="en-US" sz="4800" dirty="0" err="1"/>
              <a:t>đỡ</a:t>
            </a:r>
            <a:r>
              <a:rPr lang="en-US" sz="4800" dirty="0"/>
              <a:t> </a:t>
            </a:r>
            <a:r>
              <a:rPr lang="en-US" sz="4800" dirty="0" err="1"/>
              <a:t>phù</a:t>
            </a:r>
            <a:r>
              <a:rPr lang="en-US" sz="4800" dirty="0"/>
              <a:t> </a:t>
            </a:r>
            <a:r>
              <a:rPr lang="en-US" sz="4800" dirty="0" err="1"/>
              <a:t>trì</a:t>
            </a:r>
            <a:r>
              <a:rPr lang="en-US" sz="4800" dirty="0"/>
              <a:t> con </a:t>
            </a:r>
            <a:r>
              <a:rPr lang="en-US" sz="4800" dirty="0" err="1"/>
              <a:t>còn</a:t>
            </a:r>
            <a:r>
              <a:rPr lang="en-US" sz="4800" dirty="0"/>
              <a:t> </a:t>
            </a:r>
            <a:r>
              <a:rPr lang="en-US" sz="4800" dirty="0" err="1"/>
              <a:t>sợ</a:t>
            </a:r>
            <a:r>
              <a:rPr lang="en-US" sz="4800" dirty="0"/>
              <a:t> chi, tin </a:t>
            </a:r>
            <a:r>
              <a:rPr lang="en-US" sz="4800" dirty="0" err="1"/>
              <a:t>vào</a:t>
            </a:r>
            <a:r>
              <a:rPr lang="en-US" sz="4800" dirty="0"/>
              <a:t> </a:t>
            </a:r>
            <a:r>
              <a:rPr lang="en-US" sz="4800" dirty="0" err="1"/>
              <a:t>Chúa</a:t>
            </a:r>
            <a:r>
              <a:rPr lang="en-US" sz="4800" dirty="0"/>
              <a:t> con no </a:t>
            </a:r>
            <a:r>
              <a:rPr lang="en-US" sz="4800" dirty="0" err="1"/>
              <a:t>đầy</a:t>
            </a:r>
            <a:r>
              <a:rPr lang="en-US" sz="4800" dirty="0"/>
              <a:t> </a:t>
            </a:r>
            <a:r>
              <a:rPr lang="en-US" sz="4800" dirty="0" err="1"/>
              <a:t>từ</a:t>
            </a:r>
            <a:r>
              <a:rPr lang="en-US" sz="4800" dirty="0"/>
              <a:t> </a:t>
            </a:r>
            <a:r>
              <a:rPr lang="en-US" sz="4800" dirty="0" err="1"/>
              <a:t>đây</a:t>
            </a:r>
            <a:r>
              <a:rPr lang="en-US" sz="4800" dirty="0" smtClean="0"/>
              <a:t>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70730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869961"/>
            <a:ext cx="8686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solidFill>
                  <a:prstClr val="black"/>
                </a:solidFill>
              </a:rPr>
              <a:t>ĐK: "</a:t>
            </a:r>
            <a:r>
              <a:rPr lang="en-US" sz="5400" dirty="0" err="1">
                <a:solidFill>
                  <a:prstClr val="black"/>
                </a:solidFill>
              </a:rPr>
              <a:t>Chính</a:t>
            </a:r>
            <a:r>
              <a:rPr lang="en-US" sz="5400" dirty="0">
                <a:solidFill>
                  <a:prstClr val="black"/>
                </a:solidFill>
              </a:rPr>
              <a:t> Ta </a:t>
            </a:r>
            <a:r>
              <a:rPr lang="en-US" sz="5400" dirty="0" err="1">
                <a:solidFill>
                  <a:prstClr val="black"/>
                </a:solidFill>
              </a:rPr>
              <a:t>là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bánh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trường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sinh</a:t>
            </a:r>
            <a:r>
              <a:rPr lang="en-US" sz="5400" dirty="0">
                <a:solidFill>
                  <a:prstClr val="black"/>
                </a:solidFill>
              </a:rPr>
              <a:t>. Ai </a:t>
            </a:r>
            <a:r>
              <a:rPr lang="en-US" sz="5400" dirty="0" err="1">
                <a:solidFill>
                  <a:prstClr val="black"/>
                </a:solidFill>
              </a:rPr>
              <a:t>đến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với</a:t>
            </a:r>
            <a:r>
              <a:rPr lang="en-US" sz="5400" dirty="0">
                <a:solidFill>
                  <a:prstClr val="black"/>
                </a:solidFill>
              </a:rPr>
              <a:t> Ta </a:t>
            </a:r>
            <a:r>
              <a:rPr lang="en-US" sz="5400" dirty="0" err="1">
                <a:solidFill>
                  <a:prstClr val="black"/>
                </a:solidFill>
              </a:rPr>
              <a:t>không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hề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phải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đói</a:t>
            </a:r>
            <a:r>
              <a:rPr lang="en-US" sz="5400" dirty="0">
                <a:solidFill>
                  <a:prstClr val="black"/>
                </a:solidFill>
              </a:rPr>
              <a:t>. Ai tin </a:t>
            </a:r>
            <a:r>
              <a:rPr lang="en-US" sz="5400" dirty="0" err="1">
                <a:solidFill>
                  <a:prstClr val="black"/>
                </a:solidFill>
              </a:rPr>
              <a:t>vào</a:t>
            </a:r>
            <a:r>
              <a:rPr lang="en-US" sz="5400" dirty="0">
                <a:solidFill>
                  <a:prstClr val="black"/>
                </a:solidFill>
              </a:rPr>
              <a:t> Ta </a:t>
            </a:r>
            <a:r>
              <a:rPr lang="en-US" sz="5400" dirty="0" err="1">
                <a:solidFill>
                  <a:prstClr val="black"/>
                </a:solidFill>
              </a:rPr>
              <a:t>không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khát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bao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giờ</a:t>
            </a:r>
            <a:r>
              <a:rPr lang="en-US" sz="5400" dirty="0">
                <a:solidFill>
                  <a:prstClr val="black"/>
                </a:solidFill>
              </a:rPr>
              <a:t>".</a:t>
            </a:r>
            <a:br>
              <a:rPr lang="en-US" sz="5400" dirty="0">
                <a:solidFill>
                  <a:prstClr val="black"/>
                </a:solidFill>
              </a:rPr>
            </a:br>
            <a:endParaRPr lang="en-US" sz="5400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7539914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9518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37248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169" y="144892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400" b="1" dirty="0"/>
              <a:t>RA VỀ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i="1" dirty="0">
                <a:solidFill>
                  <a:srgbClr val="FF0000"/>
                </a:solidFill>
              </a:rPr>
              <a:t>Lm. </a:t>
            </a:r>
            <a:r>
              <a:rPr lang="en-US" sz="4400" i="1" dirty="0" err="1">
                <a:solidFill>
                  <a:srgbClr val="FF0000"/>
                </a:solidFill>
              </a:rPr>
              <a:t>Nguyễn</a:t>
            </a:r>
            <a:r>
              <a:rPr lang="en-US" sz="4400" i="1" dirty="0">
                <a:solidFill>
                  <a:srgbClr val="FF0000"/>
                </a:solidFill>
              </a:rPr>
              <a:t> </a:t>
            </a:r>
            <a:r>
              <a:rPr lang="en-US" sz="4400" i="1" dirty="0" err="1" smtClean="0">
                <a:solidFill>
                  <a:srgbClr val="FF0000"/>
                </a:solidFill>
              </a:rPr>
              <a:t>Duy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676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619185"/>
            <a:ext cx="830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4800" dirty="0"/>
              <a:t>1. </a:t>
            </a:r>
            <a:r>
              <a:rPr lang="en-US" sz="4800" dirty="0" err="1"/>
              <a:t>Bao</a:t>
            </a:r>
            <a:r>
              <a:rPr lang="en-US" sz="4800" dirty="0"/>
              <a:t> </a:t>
            </a:r>
            <a:r>
              <a:rPr lang="en-US" sz="4800" dirty="0" err="1"/>
              <a:t>năm</a:t>
            </a:r>
            <a:r>
              <a:rPr lang="en-US" sz="4800" dirty="0"/>
              <a:t> </a:t>
            </a:r>
            <a:r>
              <a:rPr lang="en-US" sz="4800" dirty="0" err="1"/>
              <a:t>tháng</a:t>
            </a:r>
            <a:r>
              <a:rPr lang="en-US" sz="4800" dirty="0"/>
              <a:t> con </a:t>
            </a:r>
            <a:r>
              <a:rPr lang="en-US" sz="4800" dirty="0" err="1"/>
              <a:t>hằng</a:t>
            </a:r>
            <a:r>
              <a:rPr lang="en-US" sz="4800" dirty="0"/>
              <a:t> </a:t>
            </a:r>
            <a:r>
              <a:rPr lang="en-US" sz="4800" dirty="0" err="1"/>
              <a:t>ước</a:t>
            </a:r>
            <a:r>
              <a:rPr lang="en-US" sz="4800" dirty="0"/>
              <a:t> </a:t>
            </a:r>
            <a:r>
              <a:rPr lang="en-US" sz="4800" dirty="0" err="1"/>
              <a:t>mơ</a:t>
            </a:r>
            <a:r>
              <a:rPr lang="en-US" sz="4800" dirty="0"/>
              <a:t> </a:t>
            </a:r>
            <a:r>
              <a:rPr lang="en-US" sz="4800" dirty="0" err="1"/>
              <a:t>về</a:t>
            </a:r>
            <a:r>
              <a:rPr lang="en-US" sz="4800" dirty="0"/>
              <a:t> </a:t>
            </a:r>
            <a:r>
              <a:rPr lang="en-US" sz="4800" dirty="0" err="1"/>
              <a:t>bên</a:t>
            </a:r>
            <a:r>
              <a:rPr lang="en-US" sz="4800" dirty="0"/>
              <a:t> </a:t>
            </a:r>
            <a:r>
              <a:rPr lang="en-US" sz="4800" dirty="0" err="1"/>
              <a:t>Chúa</a:t>
            </a:r>
            <a:r>
              <a:rPr lang="en-US" sz="4800" dirty="0"/>
              <a:t> </a:t>
            </a:r>
            <a:r>
              <a:rPr lang="en-US" sz="4800" dirty="0" err="1"/>
              <a:t>hát</a:t>
            </a:r>
            <a:r>
              <a:rPr lang="en-US" sz="4800" dirty="0"/>
              <a:t> </a:t>
            </a:r>
            <a:r>
              <a:rPr lang="en-US" sz="4800" dirty="0" err="1"/>
              <a:t>khúc</a:t>
            </a:r>
            <a:r>
              <a:rPr lang="en-US" sz="4800" dirty="0"/>
              <a:t> </a:t>
            </a:r>
            <a:r>
              <a:rPr lang="en-US" sz="4800" dirty="0" err="1"/>
              <a:t>tạ</a:t>
            </a:r>
            <a:r>
              <a:rPr lang="en-US" sz="4800" dirty="0"/>
              <a:t> </a:t>
            </a:r>
            <a:r>
              <a:rPr lang="en-US" sz="4800" dirty="0" err="1"/>
              <a:t>ơn</a:t>
            </a:r>
            <a:r>
              <a:rPr lang="en-US" sz="4800" dirty="0"/>
              <a:t>. </a:t>
            </a:r>
            <a:r>
              <a:rPr lang="en-US" sz="4800" dirty="0" err="1"/>
              <a:t>Ôi</a:t>
            </a:r>
            <a:r>
              <a:rPr lang="en-US" sz="4800" dirty="0"/>
              <a:t> </a:t>
            </a:r>
            <a:r>
              <a:rPr lang="en-US" sz="4800" dirty="0" err="1"/>
              <a:t>giây</a:t>
            </a:r>
            <a:r>
              <a:rPr lang="en-US" sz="4800" dirty="0"/>
              <a:t> </a:t>
            </a:r>
            <a:r>
              <a:rPr lang="en-US" sz="4800" dirty="0" err="1"/>
              <a:t>phút</a:t>
            </a:r>
            <a:r>
              <a:rPr lang="en-US" sz="4800" dirty="0"/>
              <a:t> </a:t>
            </a:r>
            <a:r>
              <a:rPr lang="en-US" sz="4800" dirty="0" err="1"/>
              <a:t>chan</a:t>
            </a:r>
            <a:r>
              <a:rPr lang="en-US" sz="4800" dirty="0"/>
              <a:t> </a:t>
            </a:r>
            <a:r>
              <a:rPr lang="en-US" sz="4800" dirty="0" err="1"/>
              <a:t>hòa</a:t>
            </a:r>
            <a:r>
              <a:rPr lang="en-US" sz="4800" dirty="0"/>
              <a:t> </a:t>
            </a:r>
            <a:r>
              <a:rPr lang="en-US" sz="4800" dirty="0" err="1"/>
              <a:t>thánh</a:t>
            </a:r>
            <a:r>
              <a:rPr lang="en-US" sz="4800" dirty="0"/>
              <a:t> </a:t>
            </a:r>
            <a:r>
              <a:rPr lang="en-US" sz="4800" dirty="0" err="1"/>
              <a:t>ân</a:t>
            </a:r>
            <a:r>
              <a:rPr lang="en-US" sz="4800" dirty="0"/>
              <a:t> </a:t>
            </a:r>
            <a:r>
              <a:rPr lang="en-US" sz="4800" dirty="0" err="1"/>
              <a:t>trong</a:t>
            </a:r>
            <a:r>
              <a:rPr lang="en-US" sz="4800" dirty="0"/>
              <a:t> </a:t>
            </a:r>
            <a:r>
              <a:rPr lang="en-US" sz="4800" dirty="0" err="1"/>
              <a:t>cõi</a:t>
            </a:r>
            <a:r>
              <a:rPr lang="en-US" sz="4800" dirty="0"/>
              <a:t> </a:t>
            </a:r>
            <a:r>
              <a:rPr lang="en-US" sz="4800" dirty="0" err="1"/>
              <a:t>lòng</a:t>
            </a:r>
            <a:r>
              <a:rPr lang="en-US" sz="4800" dirty="0"/>
              <a:t> </a:t>
            </a:r>
            <a:r>
              <a:rPr lang="en-US" sz="4800" dirty="0" err="1"/>
              <a:t>dâng</a:t>
            </a:r>
            <a:r>
              <a:rPr lang="en-US" sz="4800" dirty="0"/>
              <a:t> </a:t>
            </a:r>
            <a:r>
              <a:rPr lang="en-US" sz="4800" dirty="0" err="1"/>
              <a:t>trào</a:t>
            </a:r>
            <a:r>
              <a:rPr lang="en-US" sz="4800" dirty="0"/>
              <a:t> ý </a:t>
            </a:r>
            <a:r>
              <a:rPr lang="en-US" sz="4800" dirty="0" err="1"/>
              <a:t>thơ</a:t>
            </a:r>
            <a:r>
              <a:rPr lang="en-US" sz="4800" dirty="0"/>
              <a:t>.</a:t>
            </a:r>
            <a:br>
              <a:rPr lang="en-US" sz="4800" dirty="0"/>
            </a:br>
            <a:endParaRPr lang="en-US" sz="4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5062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85750"/>
            <a:ext cx="9067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4400" dirty="0"/>
              <a:t>ĐK: Ra </a:t>
            </a:r>
            <a:r>
              <a:rPr lang="en-US" sz="4400" dirty="0" err="1"/>
              <a:t>về</a:t>
            </a:r>
            <a:r>
              <a:rPr lang="en-US" sz="4400" dirty="0"/>
              <a:t>, </a:t>
            </a:r>
            <a:r>
              <a:rPr lang="en-US" sz="4400" dirty="0" err="1"/>
              <a:t>ra</a:t>
            </a:r>
            <a:r>
              <a:rPr lang="en-US" sz="4400" dirty="0"/>
              <a:t> </a:t>
            </a:r>
            <a:r>
              <a:rPr lang="en-US" sz="4400" dirty="0" err="1"/>
              <a:t>về</a:t>
            </a:r>
            <a:r>
              <a:rPr lang="en-US" sz="4400" dirty="0"/>
              <a:t> </a:t>
            </a:r>
            <a:r>
              <a:rPr lang="en-US" sz="4400" dirty="0" err="1"/>
              <a:t>lòng</a:t>
            </a:r>
            <a:r>
              <a:rPr lang="en-US" sz="4400" dirty="0"/>
              <a:t> con </a:t>
            </a:r>
            <a:r>
              <a:rPr lang="en-US" sz="4400" dirty="0" err="1"/>
              <a:t>bao</a:t>
            </a:r>
            <a:r>
              <a:rPr lang="en-US" sz="4400" dirty="0"/>
              <a:t> </a:t>
            </a:r>
            <a:r>
              <a:rPr lang="en-US" sz="4400" dirty="0" err="1"/>
              <a:t>hân</a:t>
            </a:r>
            <a:r>
              <a:rPr lang="en-US" sz="4400" dirty="0"/>
              <a:t> </a:t>
            </a:r>
            <a:r>
              <a:rPr lang="en-US" sz="4400" dirty="0" err="1"/>
              <a:t>hoan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ơi</a:t>
            </a:r>
            <a:r>
              <a:rPr lang="en-US" sz="4400" dirty="0"/>
              <a:t>. </a:t>
            </a:r>
            <a:r>
              <a:rPr lang="en-US" sz="4400" dirty="0" err="1"/>
              <a:t>Vui</a:t>
            </a:r>
            <a:r>
              <a:rPr lang="en-US" sz="4400" dirty="0"/>
              <a:t> </a:t>
            </a:r>
            <a:r>
              <a:rPr lang="en-US" sz="4400" dirty="0" err="1"/>
              <a:t>mừng</a:t>
            </a:r>
            <a:r>
              <a:rPr lang="en-US" sz="4400" dirty="0"/>
              <a:t>, </a:t>
            </a:r>
            <a:r>
              <a:rPr lang="en-US" sz="4400" dirty="0" err="1"/>
              <a:t>vui</a:t>
            </a:r>
            <a:r>
              <a:rPr lang="en-US" sz="4400" dirty="0"/>
              <a:t> </a:t>
            </a:r>
            <a:r>
              <a:rPr lang="en-US" sz="4400" dirty="0" err="1"/>
              <a:t>mừng</a:t>
            </a:r>
            <a:r>
              <a:rPr lang="en-US" sz="4400" dirty="0"/>
              <a:t> </a:t>
            </a:r>
            <a:r>
              <a:rPr lang="en-US" sz="4400" dirty="0" err="1"/>
              <a:t>vì</a:t>
            </a:r>
            <a:r>
              <a:rPr lang="en-US" sz="4400" dirty="0"/>
              <a:t> </a:t>
            </a:r>
            <a:r>
              <a:rPr lang="en-US" sz="4400" dirty="0" err="1"/>
              <a:t>có</a:t>
            </a:r>
            <a:r>
              <a:rPr lang="en-US" sz="4400" dirty="0"/>
              <a:t> </a:t>
            </a:r>
            <a:r>
              <a:rPr lang="en-US" sz="4400" dirty="0" err="1"/>
              <a:t>Chúa</a:t>
            </a:r>
            <a:r>
              <a:rPr lang="en-US" sz="4400" dirty="0"/>
              <a:t> </a:t>
            </a:r>
            <a:r>
              <a:rPr lang="en-US" sz="4400" dirty="0" err="1"/>
              <a:t>bước</a:t>
            </a:r>
            <a:r>
              <a:rPr lang="en-US" sz="4400" dirty="0"/>
              <a:t> </a:t>
            </a:r>
            <a:r>
              <a:rPr lang="en-US" sz="4400" dirty="0" err="1"/>
              <a:t>đi</a:t>
            </a:r>
            <a:r>
              <a:rPr lang="en-US" sz="4400" dirty="0"/>
              <a:t> </a:t>
            </a:r>
            <a:r>
              <a:rPr lang="en-US" sz="4400" dirty="0" err="1"/>
              <a:t>cùng</a:t>
            </a:r>
            <a:r>
              <a:rPr lang="en-US" sz="4400" dirty="0"/>
              <a:t> con. </a:t>
            </a:r>
            <a:r>
              <a:rPr lang="en-US" sz="4400" dirty="0" err="1"/>
              <a:t>Ơn</a:t>
            </a:r>
            <a:r>
              <a:rPr lang="en-US" sz="4400" dirty="0"/>
              <a:t> </a:t>
            </a:r>
            <a:r>
              <a:rPr lang="en-US" sz="4400" dirty="0" err="1"/>
              <a:t>trời</a:t>
            </a:r>
            <a:r>
              <a:rPr lang="en-US" sz="4400" dirty="0"/>
              <a:t>, </a:t>
            </a:r>
            <a:r>
              <a:rPr lang="en-US" sz="4400" dirty="0" err="1"/>
              <a:t>ơn</a:t>
            </a:r>
            <a:r>
              <a:rPr lang="en-US" sz="4400" dirty="0"/>
              <a:t> </a:t>
            </a:r>
            <a:r>
              <a:rPr lang="en-US" sz="4400" dirty="0" err="1"/>
              <a:t>trời</a:t>
            </a:r>
            <a:r>
              <a:rPr lang="en-US" sz="4400" dirty="0"/>
              <a:t> </a:t>
            </a:r>
            <a:r>
              <a:rPr lang="en-US" sz="4400" dirty="0" err="1"/>
              <a:t>tựa</a:t>
            </a:r>
            <a:r>
              <a:rPr lang="en-US" sz="4400" dirty="0"/>
              <a:t> </a:t>
            </a:r>
            <a:r>
              <a:rPr lang="en-US" sz="4400" dirty="0" err="1"/>
              <a:t>mưa</a:t>
            </a:r>
            <a:r>
              <a:rPr lang="en-US" sz="4400" dirty="0"/>
              <a:t> </a:t>
            </a:r>
            <a:r>
              <a:rPr lang="en-US" sz="4400" dirty="0" err="1"/>
              <a:t>sa</a:t>
            </a:r>
            <a:r>
              <a:rPr lang="en-US" sz="4400" dirty="0"/>
              <a:t> </a:t>
            </a:r>
            <a:r>
              <a:rPr lang="en-US" sz="4400" dirty="0" err="1"/>
              <a:t>xuống</a:t>
            </a:r>
            <a:r>
              <a:rPr lang="en-US" sz="4400" dirty="0"/>
              <a:t> </a:t>
            </a:r>
            <a:r>
              <a:rPr lang="en-US" sz="4400" dirty="0" err="1"/>
              <a:t>trên</a:t>
            </a:r>
            <a:r>
              <a:rPr lang="en-US" sz="4400" dirty="0"/>
              <a:t> </a:t>
            </a:r>
            <a:r>
              <a:rPr lang="en-US" sz="4400" dirty="0" err="1"/>
              <a:t>đời</a:t>
            </a:r>
            <a:r>
              <a:rPr lang="en-US" sz="4400" dirty="0"/>
              <a:t> con. </a:t>
            </a:r>
            <a:r>
              <a:rPr lang="en-US" sz="4400" dirty="0" err="1"/>
              <a:t>Đỡ</a:t>
            </a:r>
            <a:r>
              <a:rPr lang="en-US" sz="4400" dirty="0"/>
              <a:t> </a:t>
            </a:r>
            <a:r>
              <a:rPr lang="en-US" sz="4400" dirty="0" err="1"/>
              <a:t>nâng</a:t>
            </a:r>
            <a:r>
              <a:rPr lang="en-US" sz="4400" dirty="0"/>
              <a:t> con, </a:t>
            </a:r>
            <a:r>
              <a:rPr lang="en-US" sz="4400" dirty="0" err="1"/>
              <a:t>giữ</a:t>
            </a:r>
            <a:r>
              <a:rPr lang="en-US" sz="4400" dirty="0"/>
              <a:t> </a:t>
            </a:r>
            <a:r>
              <a:rPr lang="en-US" sz="4400" dirty="0" err="1"/>
              <a:t>gìn</a:t>
            </a:r>
            <a:r>
              <a:rPr lang="en-US" sz="4400" dirty="0"/>
              <a:t> con </a:t>
            </a:r>
            <a:r>
              <a:rPr lang="en-US" sz="4400" dirty="0" err="1"/>
              <a:t>luôn</a:t>
            </a:r>
            <a:r>
              <a:rPr lang="en-US" sz="4400" dirty="0"/>
              <a:t> </a:t>
            </a:r>
            <a:r>
              <a:rPr lang="en-US" sz="4400" dirty="0" err="1"/>
              <a:t>thắm</a:t>
            </a:r>
            <a:r>
              <a:rPr lang="en-US" sz="4400" dirty="0"/>
              <a:t> </a:t>
            </a:r>
            <a:r>
              <a:rPr lang="en-US" sz="4400" dirty="0" err="1"/>
              <a:t>tươi</a:t>
            </a:r>
            <a:r>
              <a:rPr lang="en-US" sz="4400" dirty="0"/>
              <a:t> </a:t>
            </a:r>
            <a:r>
              <a:rPr lang="en-US" sz="4400" dirty="0" err="1"/>
              <a:t>màu</a:t>
            </a:r>
            <a:r>
              <a:rPr lang="en-US" sz="4400" dirty="0"/>
              <a:t> son.</a:t>
            </a:r>
            <a:br>
              <a:rPr lang="en-US" sz="4400" dirty="0"/>
            </a:br>
            <a:r>
              <a:rPr lang="en-US" sz="4400" dirty="0"/>
              <a:t/>
            </a:r>
            <a:br>
              <a:rPr lang="en-US" sz="4400" dirty="0"/>
            </a:br>
            <a:endParaRPr lang="en-US" sz="4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4724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61949"/>
            <a:ext cx="845820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vi-VN" sz="5400" dirty="0" smtClean="0">
                <a:latin typeface="+mn-lt"/>
              </a:rPr>
              <a:t>1.</a:t>
            </a:r>
            <a:r>
              <a:rPr lang="en-US" sz="5400" dirty="0" err="1" smtClean="0"/>
              <a:t>Chúa</a:t>
            </a:r>
            <a:r>
              <a:rPr lang="en-US" sz="5400" dirty="0" smtClean="0"/>
              <a:t> </a:t>
            </a:r>
            <a:r>
              <a:rPr lang="en-US" sz="5400" dirty="0" err="1"/>
              <a:t>đã</a:t>
            </a:r>
            <a:r>
              <a:rPr lang="en-US" sz="5400" dirty="0"/>
              <a:t> </a:t>
            </a:r>
            <a:r>
              <a:rPr lang="en-US" sz="5400" dirty="0" err="1"/>
              <a:t>thương</a:t>
            </a:r>
            <a:r>
              <a:rPr lang="en-US" sz="5400" dirty="0"/>
              <a:t> </a:t>
            </a:r>
            <a:r>
              <a:rPr lang="en-US" sz="5400" dirty="0" err="1"/>
              <a:t>kêu</a:t>
            </a:r>
            <a:r>
              <a:rPr lang="en-US" sz="5400" dirty="0"/>
              <a:t> </a:t>
            </a:r>
            <a:r>
              <a:rPr lang="en-US" sz="5400" dirty="0" err="1"/>
              <a:t>mời</a:t>
            </a:r>
            <a:r>
              <a:rPr lang="en-US" sz="5400" dirty="0"/>
              <a:t> </a:t>
            </a:r>
            <a:r>
              <a:rPr lang="en-US" sz="5400" dirty="0" err="1"/>
              <a:t>đoàn</a:t>
            </a:r>
            <a:r>
              <a:rPr lang="en-US" sz="5400" dirty="0"/>
              <a:t> con </a:t>
            </a:r>
            <a:r>
              <a:rPr lang="en-US" sz="5400" dirty="0" err="1"/>
              <a:t>cái</a:t>
            </a:r>
            <a:r>
              <a:rPr lang="en-US" sz="5400" dirty="0"/>
              <a:t>. </a:t>
            </a:r>
            <a:r>
              <a:rPr lang="en-US" sz="5400" dirty="0" err="1"/>
              <a:t>Đến</a:t>
            </a:r>
            <a:r>
              <a:rPr lang="en-US" sz="5400" dirty="0"/>
              <a:t> </a:t>
            </a:r>
            <a:r>
              <a:rPr lang="en-US" sz="5400" dirty="0" err="1"/>
              <a:t>nơi</a:t>
            </a:r>
            <a:r>
              <a:rPr lang="en-US" sz="5400" dirty="0"/>
              <a:t> </a:t>
            </a:r>
            <a:r>
              <a:rPr lang="en-US" sz="5400" dirty="0" err="1"/>
              <a:t>bàn</a:t>
            </a:r>
            <a:r>
              <a:rPr lang="en-US" sz="5400" dirty="0"/>
              <a:t> </a:t>
            </a:r>
            <a:r>
              <a:rPr lang="en-US" sz="5400" dirty="0" err="1"/>
              <a:t>tiệc</a:t>
            </a:r>
            <a:r>
              <a:rPr lang="en-US" sz="5400" dirty="0"/>
              <a:t> </a:t>
            </a:r>
            <a:r>
              <a:rPr lang="en-US" sz="5400" dirty="0" err="1"/>
              <a:t>Thánh</a:t>
            </a:r>
            <a:r>
              <a:rPr lang="en-US" sz="5400" dirty="0"/>
              <a:t>. </a:t>
            </a:r>
            <a:r>
              <a:rPr lang="en-US" sz="5400" dirty="0" err="1"/>
              <a:t>Đón</a:t>
            </a:r>
            <a:r>
              <a:rPr lang="en-US" sz="5400" dirty="0"/>
              <a:t> </a:t>
            </a:r>
            <a:r>
              <a:rPr lang="en-US" sz="5400" dirty="0" err="1"/>
              <a:t>nhận</a:t>
            </a:r>
            <a:r>
              <a:rPr lang="en-US" sz="5400" dirty="0"/>
              <a:t> </a:t>
            </a:r>
            <a:r>
              <a:rPr lang="en-US" sz="5400" dirty="0" err="1"/>
              <a:t>Mình</a:t>
            </a:r>
            <a:r>
              <a:rPr lang="en-US" sz="5400" dirty="0"/>
              <a:t> </a:t>
            </a:r>
            <a:r>
              <a:rPr lang="en-US" sz="5400" dirty="0" err="1"/>
              <a:t>Chúa</a:t>
            </a:r>
            <a:r>
              <a:rPr lang="en-US" sz="5400" dirty="0"/>
              <a:t> </a:t>
            </a:r>
            <a:r>
              <a:rPr lang="en-US" sz="5400" dirty="0" err="1"/>
              <a:t>Kitô</a:t>
            </a:r>
            <a:r>
              <a:rPr lang="en-US" sz="5400" dirty="0"/>
              <a:t> </a:t>
            </a:r>
            <a:r>
              <a:rPr lang="en-US" sz="5400" dirty="0" err="1"/>
              <a:t>làm</a:t>
            </a:r>
            <a:r>
              <a:rPr lang="en-US" sz="5400" dirty="0"/>
              <a:t> </a:t>
            </a:r>
            <a:r>
              <a:rPr lang="en-US" sz="5400" dirty="0" err="1"/>
              <a:t>của</a:t>
            </a:r>
            <a:r>
              <a:rPr lang="en-US" sz="5400" dirty="0"/>
              <a:t> </a:t>
            </a:r>
            <a:r>
              <a:rPr lang="en-US" sz="5400" dirty="0" err="1"/>
              <a:t>ăn</a:t>
            </a:r>
            <a:r>
              <a:rPr lang="en-US" sz="5400" dirty="0"/>
              <a:t> </a:t>
            </a:r>
            <a:r>
              <a:rPr lang="en-US" sz="5400" dirty="0" err="1"/>
              <a:t>thêm</a:t>
            </a:r>
            <a:r>
              <a:rPr lang="en-US" sz="5400" dirty="0"/>
              <a:t> </a:t>
            </a:r>
            <a:r>
              <a:rPr lang="en-US" sz="5400" dirty="0" err="1"/>
              <a:t>sức</a:t>
            </a:r>
            <a:r>
              <a:rPr lang="en-US" sz="5400" dirty="0"/>
              <a:t> </a:t>
            </a:r>
            <a:r>
              <a:rPr lang="en-US" sz="5400" dirty="0" err="1"/>
              <a:t>trên</a:t>
            </a:r>
            <a:r>
              <a:rPr lang="en-US" sz="5400" dirty="0"/>
              <a:t> </a:t>
            </a:r>
            <a:r>
              <a:rPr lang="en-US" sz="5400" dirty="0" err="1"/>
              <a:t>đường</a:t>
            </a:r>
            <a:r>
              <a:rPr lang="en-US" sz="5400" dirty="0"/>
              <a:t> ta.</a:t>
            </a:r>
            <a:br>
              <a:rPr lang="en-US" sz="5400" dirty="0"/>
            </a:br>
            <a:endParaRPr lang="en-US" sz="54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0468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514350"/>
            <a:ext cx="9067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prstClr val="black"/>
                </a:solidFill>
              </a:rPr>
              <a:t>ĐK: Ra </a:t>
            </a:r>
            <a:r>
              <a:rPr lang="en-US" sz="4400" dirty="0" err="1">
                <a:solidFill>
                  <a:prstClr val="black"/>
                </a:solidFill>
              </a:rPr>
              <a:t>về</a:t>
            </a:r>
            <a:r>
              <a:rPr lang="en-US" sz="4400" dirty="0">
                <a:solidFill>
                  <a:prstClr val="black"/>
                </a:solidFill>
              </a:rPr>
              <a:t>, </a:t>
            </a:r>
            <a:r>
              <a:rPr lang="en-US" sz="4400" dirty="0" err="1">
                <a:solidFill>
                  <a:prstClr val="black"/>
                </a:solidFill>
              </a:rPr>
              <a:t>ra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về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lòng</a:t>
            </a:r>
            <a:r>
              <a:rPr lang="en-US" sz="4400" dirty="0">
                <a:solidFill>
                  <a:prstClr val="black"/>
                </a:solidFill>
              </a:rPr>
              <a:t> con </a:t>
            </a:r>
            <a:r>
              <a:rPr lang="en-US" sz="4400" dirty="0" err="1">
                <a:solidFill>
                  <a:prstClr val="black"/>
                </a:solidFill>
              </a:rPr>
              <a:t>bao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hân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hoan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Chúa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ơi</a:t>
            </a:r>
            <a:r>
              <a:rPr lang="en-US" sz="4400" dirty="0">
                <a:solidFill>
                  <a:prstClr val="black"/>
                </a:solidFill>
              </a:rPr>
              <a:t>. </a:t>
            </a:r>
            <a:r>
              <a:rPr lang="en-US" sz="4400" dirty="0" err="1">
                <a:solidFill>
                  <a:prstClr val="black"/>
                </a:solidFill>
              </a:rPr>
              <a:t>Vui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mừng</a:t>
            </a:r>
            <a:r>
              <a:rPr lang="en-US" sz="4400" dirty="0">
                <a:solidFill>
                  <a:prstClr val="black"/>
                </a:solidFill>
              </a:rPr>
              <a:t>, </a:t>
            </a:r>
            <a:r>
              <a:rPr lang="en-US" sz="4400" dirty="0" err="1">
                <a:solidFill>
                  <a:prstClr val="black"/>
                </a:solidFill>
              </a:rPr>
              <a:t>vui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mừng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vì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có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Chúa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bước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đi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cùng</a:t>
            </a:r>
            <a:r>
              <a:rPr lang="en-US" sz="4400" dirty="0">
                <a:solidFill>
                  <a:prstClr val="black"/>
                </a:solidFill>
              </a:rPr>
              <a:t> con. </a:t>
            </a:r>
            <a:r>
              <a:rPr lang="en-US" sz="4400" dirty="0" err="1">
                <a:solidFill>
                  <a:prstClr val="black"/>
                </a:solidFill>
              </a:rPr>
              <a:t>Ơn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trời</a:t>
            </a:r>
            <a:r>
              <a:rPr lang="en-US" sz="4400" dirty="0">
                <a:solidFill>
                  <a:prstClr val="black"/>
                </a:solidFill>
              </a:rPr>
              <a:t>, </a:t>
            </a:r>
            <a:r>
              <a:rPr lang="en-US" sz="4400" dirty="0" err="1">
                <a:solidFill>
                  <a:prstClr val="black"/>
                </a:solidFill>
              </a:rPr>
              <a:t>ơn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trời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tựa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mưa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sa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xuống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trên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đời</a:t>
            </a:r>
            <a:r>
              <a:rPr lang="en-US" sz="4400" dirty="0">
                <a:solidFill>
                  <a:prstClr val="black"/>
                </a:solidFill>
              </a:rPr>
              <a:t> con. </a:t>
            </a:r>
            <a:r>
              <a:rPr lang="en-US" sz="4400" dirty="0" err="1">
                <a:solidFill>
                  <a:prstClr val="black"/>
                </a:solidFill>
              </a:rPr>
              <a:t>Đỡ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nâng</a:t>
            </a:r>
            <a:r>
              <a:rPr lang="en-US" sz="4400" dirty="0">
                <a:solidFill>
                  <a:prstClr val="black"/>
                </a:solidFill>
              </a:rPr>
              <a:t> con, </a:t>
            </a:r>
            <a:r>
              <a:rPr lang="en-US" sz="4400" dirty="0" err="1">
                <a:solidFill>
                  <a:prstClr val="black"/>
                </a:solidFill>
              </a:rPr>
              <a:t>giữ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gìn</a:t>
            </a:r>
            <a:r>
              <a:rPr lang="en-US" sz="4400" dirty="0">
                <a:solidFill>
                  <a:prstClr val="black"/>
                </a:solidFill>
              </a:rPr>
              <a:t> con </a:t>
            </a:r>
            <a:r>
              <a:rPr lang="en-US" sz="4400" dirty="0" err="1">
                <a:solidFill>
                  <a:prstClr val="black"/>
                </a:solidFill>
              </a:rPr>
              <a:t>luôn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thắm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tươi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màu</a:t>
            </a:r>
            <a:r>
              <a:rPr lang="en-US" sz="4400" dirty="0">
                <a:solidFill>
                  <a:prstClr val="black"/>
                </a:solidFill>
              </a:rPr>
              <a:t> son.</a:t>
            </a:r>
            <a:br>
              <a:rPr lang="en-US" sz="4400" dirty="0">
                <a:solidFill>
                  <a:prstClr val="black"/>
                </a:solidFill>
              </a:rPr>
            </a:br>
            <a:r>
              <a:rPr lang="en-US" sz="4400" dirty="0">
                <a:solidFill>
                  <a:prstClr val="black"/>
                </a:solidFill>
              </a:rPr>
              <a:t/>
            </a:r>
            <a:br>
              <a:rPr lang="en-US" sz="4400" dirty="0">
                <a:solidFill>
                  <a:prstClr val="black"/>
                </a:solidFill>
              </a:rPr>
            </a:br>
            <a:endParaRPr lang="en-US" sz="4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5565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74295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4800" dirty="0"/>
              <a:t>2.Chúa </a:t>
            </a:r>
            <a:r>
              <a:rPr lang="en-US" sz="4800" dirty="0" err="1"/>
              <a:t>đã</a:t>
            </a:r>
            <a:r>
              <a:rPr lang="en-US" sz="4800" dirty="0"/>
              <a:t> </a:t>
            </a:r>
            <a:r>
              <a:rPr lang="en-US" sz="4800" dirty="0" err="1"/>
              <a:t>thương</a:t>
            </a:r>
            <a:r>
              <a:rPr lang="en-US" sz="4800" dirty="0"/>
              <a:t> ban </a:t>
            </a:r>
            <a:r>
              <a:rPr lang="en-US" sz="4800" dirty="0" err="1"/>
              <a:t>lời</a:t>
            </a:r>
            <a:r>
              <a:rPr lang="en-US" sz="4800" dirty="0"/>
              <a:t> </a:t>
            </a:r>
            <a:r>
              <a:rPr lang="en-US" sz="4800" dirty="0" err="1"/>
              <a:t>Người</a:t>
            </a:r>
            <a:r>
              <a:rPr lang="en-US" sz="4800" dirty="0"/>
              <a:t> </a:t>
            </a:r>
            <a:r>
              <a:rPr lang="en-US" sz="4800" dirty="0" err="1"/>
              <a:t>soi</a:t>
            </a:r>
            <a:r>
              <a:rPr lang="en-US" sz="4800" dirty="0"/>
              <a:t> </a:t>
            </a:r>
            <a:r>
              <a:rPr lang="en-US" sz="4800" dirty="0" err="1"/>
              <a:t>sáng</a:t>
            </a:r>
            <a:r>
              <a:rPr lang="en-US" sz="4800" dirty="0"/>
              <a:t>. </a:t>
            </a:r>
            <a:r>
              <a:rPr lang="en-US" sz="4800" dirty="0" err="1"/>
              <a:t>Dẫn</a:t>
            </a:r>
            <a:r>
              <a:rPr lang="en-US" sz="4800" dirty="0"/>
              <a:t> </a:t>
            </a:r>
            <a:r>
              <a:rPr lang="en-US" sz="4800" dirty="0" err="1"/>
              <a:t>đưa</a:t>
            </a:r>
            <a:r>
              <a:rPr lang="en-US" sz="4800" dirty="0"/>
              <a:t> </a:t>
            </a:r>
            <a:r>
              <a:rPr lang="en-US" sz="4800" dirty="0" err="1"/>
              <a:t>đoàn</a:t>
            </a:r>
            <a:r>
              <a:rPr lang="en-US" sz="4800" dirty="0"/>
              <a:t> con </a:t>
            </a:r>
            <a:r>
              <a:rPr lang="en-US" sz="4800" dirty="0" err="1"/>
              <a:t>cái</a:t>
            </a:r>
            <a:r>
              <a:rPr lang="en-US" sz="4800" dirty="0"/>
              <a:t>. </a:t>
            </a:r>
            <a:r>
              <a:rPr lang="en-US" sz="4800" dirty="0" err="1"/>
              <a:t>Thấy</a:t>
            </a:r>
            <a:r>
              <a:rPr lang="en-US" sz="4800" dirty="0"/>
              <a:t> </a:t>
            </a:r>
            <a:r>
              <a:rPr lang="en-US" sz="4800" dirty="0" err="1"/>
              <a:t>đường</a:t>
            </a:r>
            <a:r>
              <a:rPr lang="en-US" sz="4800" dirty="0"/>
              <a:t> </a:t>
            </a:r>
            <a:r>
              <a:rPr lang="en-US" sz="4800" dirty="0" err="1"/>
              <a:t>về</a:t>
            </a:r>
            <a:r>
              <a:rPr lang="en-US" sz="4800" dirty="0"/>
              <a:t> </a:t>
            </a:r>
            <a:r>
              <a:rPr lang="en-US" sz="4800" dirty="0" err="1"/>
              <a:t>bến</a:t>
            </a:r>
            <a:r>
              <a:rPr lang="en-US" sz="4800" dirty="0"/>
              <a:t> </a:t>
            </a:r>
            <a:r>
              <a:rPr lang="en-US" sz="4800" dirty="0" err="1"/>
              <a:t>yêu</a:t>
            </a:r>
            <a:r>
              <a:rPr lang="en-US" sz="4800" dirty="0"/>
              <a:t> </a:t>
            </a:r>
            <a:r>
              <a:rPr lang="en-US" sz="4800" dirty="0" err="1"/>
              <a:t>thương</a:t>
            </a:r>
            <a:r>
              <a:rPr lang="en-US" sz="4800" dirty="0"/>
              <a:t> </a:t>
            </a:r>
            <a:r>
              <a:rPr lang="en-US" sz="4800" dirty="0" err="1"/>
              <a:t>là</a:t>
            </a:r>
            <a:r>
              <a:rPr lang="en-US" sz="4800" dirty="0"/>
              <a:t> </a:t>
            </a:r>
            <a:r>
              <a:rPr lang="en-US" sz="4800" dirty="0" err="1"/>
              <a:t>quê</a:t>
            </a:r>
            <a:r>
              <a:rPr lang="en-US" sz="4800" dirty="0"/>
              <a:t> </a:t>
            </a:r>
            <a:r>
              <a:rPr lang="en-US" sz="4800" dirty="0" err="1"/>
              <a:t>hương</a:t>
            </a:r>
            <a:r>
              <a:rPr lang="en-US" sz="4800" dirty="0"/>
              <a:t> </a:t>
            </a:r>
            <a:r>
              <a:rPr lang="en-US" sz="4800" dirty="0" err="1"/>
              <a:t>luôn</a:t>
            </a:r>
            <a:r>
              <a:rPr lang="en-US" sz="4800" dirty="0"/>
              <a:t> </a:t>
            </a:r>
            <a:r>
              <a:rPr lang="en-US" sz="4800" dirty="0" err="1"/>
              <a:t>sống</a:t>
            </a:r>
            <a:r>
              <a:rPr lang="en-US" sz="4800" dirty="0"/>
              <a:t> </a:t>
            </a:r>
            <a:r>
              <a:rPr lang="en-US" sz="4800" dirty="0" err="1"/>
              <a:t>trong</a:t>
            </a:r>
            <a:r>
              <a:rPr lang="en-US" sz="4800" dirty="0"/>
              <a:t> </a:t>
            </a:r>
            <a:r>
              <a:rPr lang="en-US" sz="4800" dirty="0" err="1"/>
              <a:t>niềm</a:t>
            </a:r>
            <a:r>
              <a:rPr lang="en-US" sz="4800" dirty="0"/>
              <a:t> </a:t>
            </a:r>
            <a:r>
              <a:rPr lang="en-US" sz="4800" dirty="0" err="1"/>
              <a:t>vui</a:t>
            </a:r>
            <a:r>
              <a:rPr lang="en-US" sz="4800" dirty="0" smtClean="0"/>
              <a:t>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596002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514350"/>
            <a:ext cx="9067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prstClr val="black"/>
                </a:solidFill>
              </a:rPr>
              <a:t>ĐK: Ra </a:t>
            </a:r>
            <a:r>
              <a:rPr lang="en-US" sz="4400" dirty="0" err="1">
                <a:solidFill>
                  <a:prstClr val="black"/>
                </a:solidFill>
              </a:rPr>
              <a:t>về</a:t>
            </a:r>
            <a:r>
              <a:rPr lang="en-US" sz="4400" dirty="0">
                <a:solidFill>
                  <a:prstClr val="black"/>
                </a:solidFill>
              </a:rPr>
              <a:t>, </a:t>
            </a:r>
            <a:r>
              <a:rPr lang="en-US" sz="4400" dirty="0" err="1">
                <a:solidFill>
                  <a:prstClr val="black"/>
                </a:solidFill>
              </a:rPr>
              <a:t>ra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về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lòng</a:t>
            </a:r>
            <a:r>
              <a:rPr lang="en-US" sz="4400" dirty="0">
                <a:solidFill>
                  <a:prstClr val="black"/>
                </a:solidFill>
              </a:rPr>
              <a:t> con </a:t>
            </a:r>
            <a:r>
              <a:rPr lang="en-US" sz="4400" dirty="0" err="1">
                <a:solidFill>
                  <a:prstClr val="black"/>
                </a:solidFill>
              </a:rPr>
              <a:t>bao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hân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hoan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Chúa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ơi</a:t>
            </a:r>
            <a:r>
              <a:rPr lang="en-US" sz="4400" dirty="0">
                <a:solidFill>
                  <a:prstClr val="black"/>
                </a:solidFill>
              </a:rPr>
              <a:t>. </a:t>
            </a:r>
            <a:r>
              <a:rPr lang="en-US" sz="4400" dirty="0" err="1">
                <a:solidFill>
                  <a:prstClr val="black"/>
                </a:solidFill>
              </a:rPr>
              <a:t>Vui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mừng</a:t>
            </a:r>
            <a:r>
              <a:rPr lang="en-US" sz="4400" dirty="0">
                <a:solidFill>
                  <a:prstClr val="black"/>
                </a:solidFill>
              </a:rPr>
              <a:t>, </a:t>
            </a:r>
            <a:r>
              <a:rPr lang="en-US" sz="4400" dirty="0" err="1">
                <a:solidFill>
                  <a:prstClr val="black"/>
                </a:solidFill>
              </a:rPr>
              <a:t>vui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mừng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vì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có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Chúa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bước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đi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cùng</a:t>
            </a:r>
            <a:r>
              <a:rPr lang="en-US" sz="4400" dirty="0">
                <a:solidFill>
                  <a:prstClr val="black"/>
                </a:solidFill>
              </a:rPr>
              <a:t> con. </a:t>
            </a:r>
            <a:r>
              <a:rPr lang="en-US" sz="4400" dirty="0" err="1">
                <a:solidFill>
                  <a:prstClr val="black"/>
                </a:solidFill>
              </a:rPr>
              <a:t>Ơn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trời</a:t>
            </a:r>
            <a:r>
              <a:rPr lang="en-US" sz="4400" dirty="0">
                <a:solidFill>
                  <a:prstClr val="black"/>
                </a:solidFill>
              </a:rPr>
              <a:t>, </a:t>
            </a:r>
            <a:r>
              <a:rPr lang="en-US" sz="4400" dirty="0" err="1">
                <a:solidFill>
                  <a:prstClr val="black"/>
                </a:solidFill>
              </a:rPr>
              <a:t>ơn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trời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tựa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mưa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sa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xuống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trên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đời</a:t>
            </a:r>
            <a:r>
              <a:rPr lang="en-US" sz="4400" dirty="0">
                <a:solidFill>
                  <a:prstClr val="black"/>
                </a:solidFill>
              </a:rPr>
              <a:t> con. </a:t>
            </a:r>
            <a:r>
              <a:rPr lang="en-US" sz="4400" dirty="0" err="1">
                <a:solidFill>
                  <a:prstClr val="black"/>
                </a:solidFill>
              </a:rPr>
              <a:t>Đỡ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nâng</a:t>
            </a:r>
            <a:r>
              <a:rPr lang="en-US" sz="4400" dirty="0">
                <a:solidFill>
                  <a:prstClr val="black"/>
                </a:solidFill>
              </a:rPr>
              <a:t> con, </a:t>
            </a:r>
            <a:r>
              <a:rPr lang="en-US" sz="4400" dirty="0" err="1">
                <a:solidFill>
                  <a:prstClr val="black"/>
                </a:solidFill>
              </a:rPr>
              <a:t>giữ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gìn</a:t>
            </a:r>
            <a:r>
              <a:rPr lang="en-US" sz="4400" dirty="0">
                <a:solidFill>
                  <a:prstClr val="black"/>
                </a:solidFill>
              </a:rPr>
              <a:t> con </a:t>
            </a:r>
            <a:r>
              <a:rPr lang="en-US" sz="4400" dirty="0" err="1">
                <a:solidFill>
                  <a:prstClr val="black"/>
                </a:solidFill>
              </a:rPr>
              <a:t>luôn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thắm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tươi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err="1">
                <a:solidFill>
                  <a:prstClr val="black"/>
                </a:solidFill>
              </a:rPr>
              <a:t>màu</a:t>
            </a:r>
            <a:r>
              <a:rPr lang="en-US" sz="4400" dirty="0">
                <a:solidFill>
                  <a:prstClr val="black"/>
                </a:solidFill>
              </a:rPr>
              <a:t> son.</a:t>
            </a:r>
            <a:br>
              <a:rPr lang="en-US" sz="4400" dirty="0">
                <a:solidFill>
                  <a:prstClr val="black"/>
                </a:solidFill>
              </a:rPr>
            </a:br>
            <a:r>
              <a:rPr lang="en-US" sz="4400" dirty="0">
                <a:solidFill>
                  <a:prstClr val="black"/>
                </a:solidFill>
              </a:rPr>
              <a:t/>
            </a:r>
            <a:br>
              <a:rPr lang="en-US" sz="4400" dirty="0">
                <a:solidFill>
                  <a:prstClr val="black"/>
                </a:solidFill>
              </a:rPr>
            </a:br>
            <a:endParaRPr lang="en-US" sz="4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5565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9518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3724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14350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solidFill>
                  <a:prstClr val="black"/>
                </a:solidFill>
              </a:rPr>
              <a:t>ĐK: </a:t>
            </a:r>
            <a:r>
              <a:rPr lang="en-US" sz="5400" dirty="0" err="1">
                <a:solidFill>
                  <a:prstClr val="black"/>
                </a:solidFill>
              </a:rPr>
              <a:t>Trong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hân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hoan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chúng</a:t>
            </a:r>
            <a:r>
              <a:rPr lang="en-US" sz="5400" dirty="0">
                <a:solidFill>
                  <a:prstClr val="black"/>
                </a:solidFill>
              </a:rPr>
              <a:t> con </a:t>
            </a:r>
            <a:r>
              <a:rPr lang="en-US" sz="5400" dirty="0" err="1">
                <a:solidFill>
                  <a:prstClr val="black"/>
                </a:solidFill>
              </a:rPr>
              <a:t>về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đây</a:t>
            </a:r>
            <a:r>
              <a:rPr lang="en-US" sz="5400" dirty="0">
                <a:solidFill>
                  <a:prstClr val="black"/>
                </a:solidFill>
              </a:rPr>
              <a:t>, </a:t>
            </a:r>
            <a:r>
              <a:rPr lang="en-US" sz="5400" dirty="0" err="1">
                <a:solidFill>
                  <a:prstClr val="black"/>
                </a:solidFill>
              </a:rPr>
              <a:t>mang</a:t>
            </a:r>
            <a:r>
              <a:rPr lang="en-US" sz="5400" dirty="0">
                <a:solidFill>
                  <a:prstClr val="black"/>
                </a:solidFill>
              </a:rPr>
              <a:t> tin </a:t>
            </a:r>
            <a:r>
              <a:rPr lang="en-US" sz="5400" dirty="0" err="1">
                <a:solidFill>
                  <a:prstClr val="black"/>
                </a:solidFill>
              </a:rPr>
              <a:t>yêu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mơ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ước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nồng</a:t>
            </a:r>
            <a:r>
              <a:rPr lang="en-US" sz="5400" dirty="0">
                <a:solidFill>
                  <a:prstClr val="black"/>
                </a:solidFill>
              </a:rPr>
              <a:t> say, </a:t>
            </a:r>
            <a:r>
              <a:rPr lang="en-US" sz="5400" dirty="0" err="1">
                <a:solidFill>
                  <a:prstClr val="black"/>
                </a:solidFill>
              </a:rPr>
              <a:t>cùng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hợp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tiếng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ca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tạ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ơn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Chúa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lời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thiết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tha</a:t>
            </a:r>
            <a:r>
              <a:rPr lang="en-US" sz="5400" dirty="0">
                <a:solidFill>
                  <a:prstClr val="black"/>
                </a:solidFill>
              </a:rPr>
              <a:t>.</a:t>
            </a:r>
            <a:br>
              <a:rPr lang="en-US" sz="5400" dirty="0">
                <a:solidFill>
                  <a:prstClr val="black"/>
                </a:solidFill>
              </a:rPr>
            </a:br>
            <a:endParaRPr lang="en-US" sz="6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711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9965" y="742950"/>
            <a:ext cx="8534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4800" dirty="0"/>
              <a:t>2. </a:t>
            </a:r>
            <a:r>
              <a:rPr lang="en-US" sz="4800" dirty="0" err="1"/>
              <a:t>Như</a:t>
            </a:r>
            <a:r>
              <a:rPr lang="en-US" sz="4800" dirty="0"/>
              <a:t> </a:t>
            </a:r>
            <a:r>
              <a:rPr lang="en-US" sz="4800" dirty="0" err="1"/>
              <a:t>nai</a:t>
            </a:r>
            <a:r>
              <a:rPr lang="en-US" sz="4800" dirty="0"/>
              <a:t> </a:t>
            </a:r>
            <a:r>
              <a:rPr lang="en-US" sz="4800" dirty="0" err="1"/>
              <a:t>khát</a:t>
            </a:r>
            <a:r>
              <a:rPr lang="en-US" sz="4800" dirty="0"/>
              <a:t> </a:t>
            </a:r>
            <a:r>
              <a:rPr lang="en-US" sz="4800" dirty="0" err="1"/>
              <a:t>mong</a:t>
            </a:r>
            <a:r>
              <a:rPr lang="en-US" sz="4800" dirty="0"/>
              <a:t> </a:t>
            </a:r>
            <a:r>
              <a:rPr lang="en-US" sz="4800" dirty="0" err="1"/>
              <a:t>nguồn</a:t>
            </a:r>
            <a:r>
              <a:rPr lang="en-US" sz="4800" dirty="0"/>
              <a:t> </a:t>
            </a:r>
            <a:r>
              <a:rPr lang="en-US" sz="4800" dirty="0" err="1"/>
              <a:t>nước</a:t>
            </a:r>
            <a:r>
              <a:rPr lang="en-US" sz="4800" dirty="0"/>
              <a:t> </a:t>
            </a:r>
            <a:r>
              <a:rPr lang="en-US" sz="4800" dirty="0" err="1"/>
              <a:t>trong</a:t>
            </a:r>
            <a:r>
              <a:rPr lang="en-US" sz="4800" dirty="0"/>
              <a:t> </a:t>
            </a:r>
            <a:r>
              <a:rPr lang="en-US" sz="4800" dirty="0" err="1"/>
              <a:t>hồn</a:t>
            </a:r>
            <a:r>
              <a:rPr lang="en-US" sz="4800" dirty="0"/>
              <a:t> con </a:t>
            </a:r>
            <a:r>
              <a:rPr lang="en-US" sz="4800" dirty="0" err="1"/>
              <a:t>khát</a:t>
            </a:r>
            <a:r>
              <a:rPr lang="en-US" sz="4800" dirty="0"/>
              <a:t> </a:t>
            </a:r>
            <a:r>
              <a:rPr lang="en-US" sz="4800" dirty="0" err="1"/>
              <a:t>chính</a:t>
            </a:r>
            <a:r>
              <a:rPr lang="en-US" sz="4800" dirty="0"/>
              <a:t> </a:t>
            </a:r>
            <a:r>
              <a:rPr lang="en-US" sz="4800" dirty="0" err="1"/>
              <a:t>Chúa</a:t>
            </a:r>
            <a:r>
              <a:rPr lang="en-US" sz="4800" dirty="0"/>
              <a:t> </a:t>
            </a:r>
            <a:r>
              <a:rPr lang="en-US" sz="4800" dirty="0" err="1"/>
              <a:t>tình</a:t>
            </a:r>
            <a:r>
              <a:rPr lang="en-US" sz="4800" dirty="0"/>
              <a:t> </a:t>
            </a:r>
            <a:r>
              <a:rPr lang="en-US" sz="4800" dirty="0" err="1"/>
              <a:t>thương</a:t>
            </a:r>
            <a:r>
              <a:rPr lang="en-US" sz="4800" dirty="0"/>
              <a:t>. Con </a:t>
            </a:r>
            <a:r>
              <a:rPr lang="en-US" sz="4800" dirty="0" err="1"/>
              <a:t>vui</a:t>
            </a:r>
            <a:r>
              <a:rPr lang="en-US" sz="4800" dirty="0"/>
              <a:t> </a:t>
            </a:r>
            <a:r>
              <a:rPr lang="en-US" sz="4800" dirty="0" err="1"/>
              <a:t>sướng</a:t>
            </a:r>
            <a:r>
              <a:rPr lang="en-US" sz="4800" dirty="0"/>
              <a:t> </a:t>
            </a:r>
            <a:r>
              <a:rPr lang="en-US" sz="4800" dirty="0" err="1"/>
              <a:t>trở</a:t>
            </a:r>
            <a:r>
              <a:rPr lang="en-US" sz="4800" dirty="0"/>
              <a:t> </a:t>
            </a:r>
            <a:r>
              <a:rPr lang="en-US" sz="4800" dirty="0" err="1"/>
              <a:t>về</a:t>
            </a:r>
            <a:r>
              <a:rPr lang="en-US" sz="4800" dirty="0"/>
              <a:t> </a:t>
            </a:r>
            <a:r>
              <a:rPr lang="en-US" sz="4800" dirty="0" err="1"/>
              <a:t>thánh</a:t>
            </a:r>
            <a:r>
              <a:rPr lang="en-US" sz="4800" dirty="0"/>
              <a:t> </a:t>
            </a:r>
            <a:r>
              <a:rPr lang="en-US" sz="4800" dirty="0" err="1"/>
              <a:t>cung</a:t>
            </a:r>
            <a:r>
              <a:rPr lang="en-US" sz="4800" dirty="0"/>
              <a:t> </a:t>
            </a:r>
            <a:r>
              <a:rPr lang="en-US" sz="4800" dirty="0" err="1"/>
              <a:t>cho</a:t>
            </a:r>
            <a:r>
              <a:rPr lang="en-US" sz="4800" dirty="0"/>
              <a:t> </a:t>
            </a:r>
            <a:r>
              <a:rPr lang="en-US" sz="4800" dirty="0" err="1"/>
              <a:t>cõi</a:t>
            </a:r>
            <a:r>
              <a:rPr lang="en-US" sz="4800" dirty="0"/>
              <a:t> </a:t>
            </a:r>
            <a:r>
              <a:rPr lang="en-US" sz="4800" dirty="0" err="1"/>
              <a:t>lòng</a:t>
            </a:r>
            <a:r>
              <a:rPr lang="en-US" sz="4800" dirty="0"/>
              <a:t> </a:t>
            </a:r>
            <a:r>
              <a:rPr lang="en-US" sz="4800" dirty="0" err="1"/>
              <a:t>vuông</a:t>
            </a:r>
            <a:r>
              <a:rPr lang="en-US" sz="4800" dirty="0"/>
              <a:t> </a:t>
            </a:r>
            <a:r>
              <a:rPr lang="en-US" sz="4800" dirty="0" err="1"/>
              <a:t>tròn</a:t>
            </a:r>
            <a:r>
              <a:rPr lang="en-US" sz="4800" dirty="0"/>
              <a:t> </a:t>
            </a:r>
            <a:r>
              <a:rPr lang="en-US" sz="4800" dirty="0" err="1"/>
              <a:t>ước</a:t>
            </a:r>
            <a:r>
              <a:rPr lang="en-US" sz="4800" dirty="0"/>
              <a:t> </a:t>
            </a:r>
            <a:r>
              <a:rPr lang="en-US" sz="4800" dirty="0" err="1"/>
              <a:t>mong</a:t>
            </a:r>
            <a:r>
              <a:rPr lang="en-US" sz="4800" dirty="0"/>
              <a:t>.</a:t>
            </a:r>
            <a:br>
              <a:rPr lang="en-US" sz="4800" dirty="0"/>
            </a:br>
            <a:endParaRPr lang="en-US" sz="4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258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14350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solidFill>
                  <a:prstClr val="black"/>
                </a:solidFill>
              </a:rPr>
              <a:t>ĐK: </a:t>
            </a:r>
            <a:r>
              <a:rPr lang="en-US" sz="5400" dirty="0" err="1">
                <a:solidFill>
                  <a:prstClr val="black"/>
                </a:solidFill>
              </a:rPr>
              <a:t>Trong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hân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hoan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chúng</a:t>
            </a:r>
            <a:r>
              <a:rPr lang="en-US" sz="5400" dirty="0">
                <a:solidFill>
                  <a:prstClr val="black"/>
                </a:solidFill>
              </a:rPr>
              <a:t> con </a:t>
            </a:r>
            <a:r>
              <a:rPr lang="en-US" sz="5400" dirty="0" err="1">
                <a:solidFill>
                  <a:prstClr val="black"/>
                </a:solidFill>
              </a:rPr>
              <a:t>về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đây</a:t>
            </a:r>
            <a:r>
              <a:rPr lang="en-US" sz="5400" dirty="0">
                <a:solidFill>
                  <a:prstClr val="black"/>
                </a:solidFill>
              </a:rPr>
              <a:t>, </a:t>
            </a:r>
            <a:r>
              <a:rPr lang="en-US" sz="5400" dirty="0" err="1">
                <a:solidFill>
                  <a:prstClr val="black"/>
                </a:solidFill>
              </a:rPr>
              <a:t>mang</a:t>
            </a:r>
            <a:r>
              <a:rPr lang="en-US" sz="5400" dirty="0">
                <a:solidFill>
                  <a:prstClr val="black"/>
                </a:solidFill>
              </a:rPr>
              <a:t> tin </a:t>
            </a:r>
            <a:r>
              <a:rPr lang="en-US" sz="5400" dirty="0" err="1">
                <a:solidFill>
                  <a:prstClr val="black"/>
                </a:solidFill>
              </a:rPr>
              <a:t>yêu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mơ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ước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nồng</a:t>
            </a:r>
            <a:r>
              <a:rPr lang="en-US" sz="5400" dirty="0">
                <a:solidFill>
                  <a:prstClr val="black"/>
                </a:solidFill>
              </a:rPr>
              <a:t> say, </a:t>
            </a:r>
            <a:r>
              <a:rPr lang="en-US" sz="5400" dirty="0" err="1">
                <a:solidFill>
                  <a:prstClr val="black"/>
                </a:solidFill>
              </a:rPr>
              <a:t>cùng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hợp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tiếng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ca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tạ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ơn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Chúa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lời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thiết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tha</a:t>
            </a:r>
            <a:r>
              <a:rPr lang="en-US" sz="5400" dirty="0">
                <a:solidFill>
                  <a:prstClr val="black"/>
                </a:solidFill>
              </a:rPr>
              <a:t>.</a:t>
            </a:r>
            <a:br>
              <a:rPr lang="en-US" sz="5400" dirty="0">
                <a:solidFill>
                  <a:prstClr val="black"/>
                </a:solidFill>
              </a:rPr>
            </a:br>
            <a:endParaRPr lang="en-US" sz="6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711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5187"/>
            <a:ext cx="8534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/>
              <a:t>3. </a:t>
            </a:r>
            <a:r>
              <a:rPr lang="en-US" sz="5400" dirty="0" err="1"/>
              <a:t>Xin</a:t>
            </a:r>
            <a:r>
              <a:rPr lang="en-US" sz="5400" dirty="0"/>
              <a:t> </a:t>
            </a:r>
            <a:r>
              <a:rPr lang="en-US" sz="5400" dirty="0" err="1"/>
              <a:t>hiệp</a:t>
            </a:r>
            <a:r>
              <a:rPr lang="en-US" sz="5400" dirty="0"/>
              <a:t> </a:t>
            </a:r>
            <a:r>
              <a:rPr lang="en-US" sz="5400" dirty="0" err="1"/>
              <a:t>nhất</a:t>
            </a:r>
            <a:r>
              <a:rPr lang="en-US" sz="5400" dirty="0"/>
              <a:t> </a:t>
            </a:r>
            <a:r>
              <a:rPr lang="en-US" sz="5400" dirty="0" err="1"/>
              <a:t>muôn</a:t>
            </a:r>
            <a:r>
              <a:rPr lang="en-US" sz="5400" dirty="0"/>
              <a:t> </a:t>
            </a:r>
            <a:r>
              <a:rPr lang="en-US" sz="5400" dirty="0" err="1"/>
              <a:t>người</a:t>
            </a:r>
            <a:r>
              <a:rPr lang="en-US" sz="5400" dirty="0"/>
              <a:t> </a:t>
            </a:r>
            <a:r>
              <a:rPr lang="en-US" sz="5400" dirty="0" err="1"/>
              <a:t>chúng</a:t>
            </a:r>
            <a:r>
              <a:rPr lang="en-US" sz="5400" dirty="0"/>
              <a:t> con </a:t>
            </a:r>
            <a:r>
              <a:rPr lang="en-US" sz="5400" dirty="0" err="1"/>
              <a:t>tình</a:t>
            </a:r>
            <a:r>
              <a:rPr lang="en-US" sz="5400" dirty="0"/>
              <a:t> </a:t>
            </a:r>
            <a:r>
              <a:rPr lang="en-US" sz="5400" dirty="0" err="1"/>
              <a:t>yêu</a:t>
            </a:r>
            <a:r>
              <a:rPr lang="en-US" sz="5400" dirty="0"/>
              <a:t> </a:t>
            </a:r>
            <a:r>
              <a:rPr lang="en-US" sz="5400" dirty="0" err="1"/>
              <a:t>Chúa</a:t>
            </a:r>
            <a:r>
              <a:rPr lang="en-US" sz="5400" dirty="0"/>
              <a:t> </a:t>
            </a:r>
            <a:r>
              <a:rPr lang="en-US" sz="5400" dirty="0" err="1"/>
              <a:t>nối</a:t>
            </a:r>
            <a:r>
              <a:rPr lang="en-US" sz="5400" dirty="0"/>
              <a:t> </a:t>
            </a:r>
            <a:r>
              <a:rPr lang="en-US" sz="5400" dirty="0" err="1"/>
              <a:t>kết</a:t>
            </a:r>
            <a:r>
              <a:rPr lang="en-US" sz="5400" dirty="0"/>
              <a:t> </a:t>
            </a:r>
            <a:r>
              <a:rPr lang="en-US" sz="5400" dirty="0" err="1"/>
              <a:t>đoàn</a:t>
            </a:r>
            <a:r>
              <a:rPr lang="en-US" sz="5400" dirty="0"/>
              <a:t> con, </a:t>
            </a:r>
            <a:r>
              <a:rPr lang="en-US" sz="5400" dirty="0" err="1"/>
              <a:t>xin</a:t>
            </a:r>
            <a:r>
              <a:rPr lang="en-US" sz="5400" dirty="0"/>
              <a:t> </a:t>
            </a:r>
            <a:r>
              <a:rPr lang="en-US" sz="5400" dirty="0" err="1"/>
              <a:t>dâng</a:t>
            </a:r>
            <a:r>
              <a:rPr lang="en-US" sz="5400" dirty="0"/>
              <a:t> </a:t>
            </a:r>
            <a:r>
              <a:rPr lang="en-US" sz="5400" dirty="0" err="1"/>
              <a:t>Chúa</a:t>
            </a:r>
            <a:r>
              <a:rPr lang="en-US" sz="5400" dirty="0"/>
              <a:t> </a:t>
            </a:r>
            <a:r>
              <a:rPr lang="en-US" sz="5400" dirty="0" err="1"/>
              <a:t>trong</a:t>
            </a:r>
            <a:r>
              <a:rPr lang="en-US" sz="5400" dirty="0"/>
              <a:t> </a:t>
            </a:r>
            <a:r>
              <a:rPr lang="en-US" sz="5400" dirty="0" err="1"/>
              <a:t>một</a:t>
            </a:r>
            <a:r>
              <a:rPr lang="en-US" sz="5400" dirty="0"/>
              <a:t> </a:t>
            </a:r>
            <a:r>
              <a:rPr lang="en-US" sz="5400" dirty="0" err="1"/>
              <a:t>khúc</a:t>
            </a:r>
            <a:r>
              <a:rPr lang="en-US" sz="5400" dirty="0"/>
              <a:t> </a:t>
            </a:r>
            <a:r>
              <a:rPr lang="en-US" sz="5400" dirty="0" err="1"/>
              <a:t>ca</a:t>
            </a:r>
            <a:r>
              <a:rPr lang="en-US" sz="5400" dirty="0"/>
              <a:t> </a:t>
            </a:r>
            <a:r>
              <a:rPr lang="en-US" sz="5400" dirty="0" err="1"/>
              <a:t>lời</a:t>
            </a:r>
            <a:r>
              <a:rPr lang="en-US" sz="5400" dirty="0"/>
              <a:t> </a:t>
            </a:r>
            <a:r>
              <a:rPr lang="en-US" sz="5400" dirty="0" err="1"/>
              <a:t>cảm</a:t>
            </a:r>
            <a:r>
              <a:rPr lang="en-US" sz="5400" dirty="0"/>
              <a:t> </a:t>
            </a:r>
            <a:r>
              <a:rPr lang="en-US" sz="5400" dirty="0" err="1"/>
              <a:t>tạ</a:t>
            </a:r>
            <a:r>
              <a:rPr lang="en-US" sz="5400" dirty="0"/>
              <a:t> </a:t>
            </a:r>
            <a:r>
              <a:rPr lang="en-US" sz="5400" dirty="0" err="1"/>
              <a:t>muôn</a:t>
            </a:r>
            <a:r>
              <a:rPr lang="en-US" sz="5400" dirty="0"/>
              <a:t> </a:t>
            </a:r>
            <a:r>
              <a:rPr lang="en-US" sz="5400" dirty="0" err="1"/>
              <a:t>đời</a:t>
            </a:r>
            <a:r>
              <a:rPr lang="en-US" sz="5400" dirty="0"/>
              <a:t> </a:t>
            </a:r>
            <a:r>
              <a:rPr lang="en-US" sz="5400" dirty="0" err="1"/>
              <a:t>thiết</a:t>
            </a:r>
            <a:r>
              <a:rPr lang="en-US" sz="5400" dirty="0"/>
              <a:t> </a:t>
            </a:r>
            <a:r>
              <a:rPr lang="en-US" sz="5400" dirty="0" err="1"/>
              <a:t>tha</a:t>
            </a:r>
            <a:r>
              <a:rPr lang="en-US" sz="5400" dirty="0" smtClean="0"/>
              <a:t>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141993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14350"/>
            <a:ext cx="8305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solidFill>
                  <a:prstClr val="black"/>
                </a:solidFill>
              </a:rPr>
              <a:t>ĐK: </a:t>
            </a:r>
            <a:r>
              <a:rPr lang="en-US" sz="5400" dirty="0" err="1">
                <a:solidFill>
                  <a:prstClr val="black"/>
                </a:solidFill>
              </a:rPr>
              <a:t>Trong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hân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hoan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chúng</a:t>
            </a:r>
            <a:r>
              <a:rPr lang="en-US" sz="5400" dirty="0">
                <a:solidFill>
                  <a:prstClr val="black"/>
                </a:solidFill>
              </a:rPr>
              <a:t> con </a:t>
            </a:r>
            <a:r>
              <a:rPr lang="en-US" sz="5400" dirty="0" err="1">
                <a:solidFill>
                  <a:prstClr val="black"/>
                </a:solidFill>
              </a:rPr>
              <a:t>về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đây</a:t>
            </a:r>
            <a:r>
              <a:rPr lang="en-US" sz="5400" dirty="0">
                <a:solidFill>
                  <a:prstClr val="black"/>
                </a:solidFill>
              </a:rPr>
              <a:t>, </a:t>
            </a:r>
            <a:r>
              <a:rPr lang="en-US" sz="5400" dirty="0" err="1">
                <a:solidFill>
                  <a:prstClr val="black"/>
                </a:solidFill>
              </a:rPr>
              <a:t>mang</a:t>
            </a:r>
            <a:r>
              <a:rPr lang="en-US" sz="5400" dirty="0">
                <a:solidFill>
                  <a:prstClr val="black"/>
                </a:solidFill>
              </a:rPr>
              <a:t> tin </a:t>
            </a:r>
            <a:r>
              <a:rPr lang="en-US" sz="5400" dirty="0" err="1">
                <a:solidFill>
                  <a:prstClr val="black"/>
                </a:solidFill>
              </a:rPr>
              <a:t>yêu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mơ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ước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nồng</a:t>
            </a:r>
            <a:r>
              <a:rPr lang="en-US" sz="5400" dirty="0">
                <a:solidFill>
                  <a:prstClr val="black"/>
                </a:solidFill>
              </a:rPr>
              <a:t> say, </a:t>
            </a:r>
            <a:r>
              <a:rPr lang="en-US" sz="5400" dirty="0" err="1">
                <a:solidFill>
                  <a:prstClr val="black"/>
                </a:solidFill>
              </a:rPr>
              <a:t>cùng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hợp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tiếng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ca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tạ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ơn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Chúa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lời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thiết</a:t>
            </a:r>
            <a:r>
              <a:rPr lang="en-US" sz="5400" dirty="0">
                <a:solidFill>
                  <a:prstClr val="black"/>
                </a:solidFill>
              </a:rPr>
              <a:t> </a:t>
            </a:r>
            <a:r>
              <a:rPr lang="en-US" sz="5400" dirty="0" err="1">
                <a:solidFill>
                  <a:prstClr val="black"/>
                </a:solidFill>
              </a:rPr>
              <a:t>tha</a:t>
            </a:r>
            <a:r>
              <a:rPr lang="en-US" sz="5400" dirty="0">
                <a:solidFill>
                  <a:prstClr val="black"/>
                </a:solidFill>
              </a:rPr>
              <a:t>.</a:t>
            </a:r>
            <a:br>
              <a:rPr lang="en-US" sz="5400" dirty="0">
                <a:solidFill>
                  <a:prstClr val="black"/>
                </a:solidFill>
              </a:rPr>
            </a:br>
            <a:endParaRPr lang="en-US" sz="6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63860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2969</TotalTime>
  <Words>1109</Words>
  <Application>Microsoft Office PowerPoint</Application>
  <PresentationFormat>On-screen Show (16:9)</PresentationFormat>
  <Paragraphs>47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Office Theme</vt:lpstr>
      <vt:lpstr>Flow</vt:lpstr>
      <vt:lpstr>1_Flow</vt:lpstr>
      <vt:lpstr>2_Flow</vt:lpstr>
      <vt:lpstr>3_Flow</vt:lpstr>
      <vt:lpstr>5_Flow</vt:lpstr>
      <vt:lpstr>8_Flow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Express Maintenance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T</cp:lastModifiedBy>
  <cp:revision>559</cp:revision>
  <dcterms:created xsi:type="dcterms:W3CDTF">2015-04-12T06:18:46Z</dcterms:created>
  <dcterms:modified xsi:type="dcterms:W3CDTF">2024-07-24T10:57:23Z</dcterms:modified>
</cp:coreProperties>
</file>