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28" r:id="rId1"/>
    <p:sldMasterId id="2147485852" r:id="rId2"/>
    <p:sldMasterId id="2147485864" r:id="rId3"/>
    <p:sldMasterId id="2147485900" r:id="rId4"/>
    <p:sldMasterId id="2147485912" r:id="rId5"/>
    <p:sldMasterId id="2147485936" r:id="rId6"/>
    <p:sldMasterId id="2147485984" r:id="rId7"/>
  </p:sldMasterIdLst>
  <p:sldIdLst>
    <p:sldId id="679" r:id="rId8"/>
    <p:sldId id="662" r:id="rId9"/>
    <p:sldId id="663" r:id="rId10"/>
    <p:sldId id="664" r:id="rId11"/>
    <p:sldId id="720" r:id="rId12"/>
    <p:sldId id="665" r:id="rId13"/>
    <p:sldId id="721" r:id="rId14"/>
    <p:sldId id="667" r:id="rId15"/>
    <p:sldId id="729" r:id="rId16"/>
    <p:sldId id="713" r:id="rId17"/>
    <p:sldId id="622" r:id="rId18"/>
    <p:sldId id="714" r:id="rId19"/>
    <p:sldId id="623" r:id="rId20"/>
    <p:sldId id="715" r:id="rId21"/>
    <p:sldId id="669" r:id="rId22"/>
    <p:sldId id="694" r:id="rId23"/>
    <p:sldId id="695" r:id="rId24"/>
    <p:sldId id="722" r:id="rId25"/>
    <p:sldId id="696" r:id="rId26"/>
    <p:sldId id="723" r:id="rId27"/>
    <p:sldId id="716" r:id="rId28"/>
    <p:sldId id="652" r:id="rId29"/>
    <p:sldId id="653" r:id="rId30"/>
    <p:sldId id="654" r:id="rId31"/>
    <p:sldId id="659" r:id="rId32"/>
    <p:sldId id="724" r:id="rId33"/>
    <p:sldId id="711" r:id="rId34"/>
    <p:sldId id="730" r:id="rId35"/>
    <p:sldId id="717" r:id="rId36"/>
    <p:sldId id="661" r:id="rId37"/>
    <p:sldId id="633" r:id="rId38"/>
    <p:sldId id="634" r:id="rId39"/>
    <p:sldId id="725" r:id="rId40"/>
    <p:sldId id="635" r:id="rId41"/>
    <p:sldId id="726" r:id="rId42"/>
    <p:sldId id="701" r:id="rId43"/>
    <p:sldId id="731" r:id="rId44"/>
    <p:sldId id="718" r:id="rId45"/>
    <p:sldId id="658" r:id="rId46"/>
    <p:sldId id="642" r:id="rId47"/>
    <p:sldId id="643" r:id="rId48"/>
    <p:sldId id="727" r:id="rId49"/>
    <p:sldId id="707" r:id="rId50"/>
    <p:sldId id="728" r:id="rId51"/>
    <p:sldId id="719" r:id="rId5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0099"/>
    <a:srgbClr val="0000FF"/>
    <a:srgbClr val="EA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708" autoAdjust="0"/>
  </p:normalViewPr>
  <p:slideViewPr>
    <p:cSldViewPr>
      <p:cViewPr>
        <p:scale>
          <a:sx n="89" d="100"/>
          <a:sy n="89" d="100"/>
        </p:scale>
        <p:origin x="-79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5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9DF9B-C538-4F41-A1CE-B6D0AE8E2F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7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B4334-16C3-45CA-A1DE-320BACD0F46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21" y="154783"/>
            <a:ext cx="2057401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7" y="154783"/>
            <a:ext cx="6019801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86DB-5D44-49FA-A587-DDE4BF4664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0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92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2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4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4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25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39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6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8D34B-A159-46FE-A816-02D00A65EA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4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738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18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76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06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5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05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02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815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95EB-E541-42AC-8621-4AA33BE35BC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2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03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7501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28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37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05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70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98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449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92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3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7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0A5EC-2E14-410D-A295-21A268C7FB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54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833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250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2277581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936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561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2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32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63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23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8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0EB54-442F-4137-8BD8-817272C36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449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804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575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319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45178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196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11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16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69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08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5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A9EE5-BBAF-4324-B185-494D8E6C10B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648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305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19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75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872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11164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333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09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02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85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80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841B-E7DE-4FF4-9087-6EB08524D5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069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541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959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287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020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1109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955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94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7/24/2024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2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70" y="204830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6A222-3705-45CB-881C-CF5AE6159A8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4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89E8C-4978-4FE5-9BBA-B6F60FF094A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4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C5AC0E-4DDB-4171-B0A7-D856935834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1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  <p:sldLayoutId id="2147485831" r:id="rId3"/>
    <p:sldLayoutId id="2147485832" r:id="rId4"/>
    <p:sldLayoutId id="2147485833" r:id="rId5"/>
    <p:sldLayoutId id="2147485834" r:id="rId6"/>
    <p:sldLayoutId id="2147485835" r:id="rId7"/>
    <p:sldLayoutId id="2147485836" r:id="rId8"/>
    <p:sldLayoutId id="2147485837" r:id="rId9"/>
    <p:sldLayoutId id="2147485838" r:id="rId10"/>
    <p:sldLayoutId id="2147485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3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53" r:id="rId1"/>
    <p:sldLayoutId id="2147485854" r:id="rId2"/>
    <p:sldLayoutId id="2147485855" r:id="rId3"/>
    <p:sldLayoutId id="2147485856" r:id="rId4"/>
    <p:sldLayoutId id="2147485857" r:id="rId5"/>
    <p:sldLayoutId id="2147485858" r:id="rId6"/>
    <p:sldLayoutId id="2147485859" r:id="rId7"/>
    <p:sldLayoutId id="2147485860" r:id="rId8"/>
    <p:sldLayoutId id="2147485861" r:id="rId9"/>
    <p:sldLayoutId id="2147485862" r:id="rId10"/>
    <p:sldLayoutId id="2147485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46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65" r:id="rId1"/>
    <p:sldLayoutId id="2147485866" r:id="rId2"/>
    <p:sldLayoutId id="2147485867" r:id="rId3"/>
    <p:sldLayoutId id="2147485868" r:id="rId4"/>
    <p:sldLayoutId id="2147485869" r:id="rId5"/>
    <p:sldLayoutId id="2147485870" r:id="rId6"/>
    <p:sldLayoutId id="2147485871" r:id="rId7"/>
    <p:sldLayoutId id="2147485872" r:id="rId8"/>
    <p:sldLayoutId id="2147485873" r:id="rId9"/>
    <p:sldLayoutId id="2147485874" r:id="rId10"/>
    <p:sldLayoutId id="2147485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69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01" r:id="rId1"/>
    <p:sldLayoutId id="2147485902" r:id="rId2"/>
    <p:sldLayoutId id="2147485903" r:id="rId3"/>
    <p:sldLayoutId id="2147485904" r:id="rId4"/>
    <p:sldLayoutId id="2147485905" r:id="rId5"/>
    <p:sldLayoutId id="2147485906" r:id="rId6"/>
    <p:sldLayoutId id="2147485907" r:id="rId7"/>
    <p:sldLayoutId id="2147485908" r:id="rId8"/>
    <p:sldLayoutId id="2147485909" r:id="rId9"/>
    <p:sldLayoutId id="2147485910" r:id="rId10"/>
    <p:sldLayoutId id="2147485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38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13" r:id="rId1"/>
    <p:sldLayoutId id="2147485914" r:id="rId2"/>
    <p:sldLayoutId id="2147485915" r:id="rId3"/>
    <p:sldLayoutId id="2147485916" r:id="rId4"/>
    <p:sldLayoutId id="2147485917" r:id="rId5"/>
    <p:sldLayoutId id="2147485918" r:id="rId6"/>
    <p:sldLayoutId id="2147485919" r:id="rId7"/>
    <p:sldLayoutId id="2147485920" r:id="rId8"/>
    <p:sldLayoutId id="2147485921" r:id="rId9"/>
    <p:sldLayoutId id="2147485922" r:id="rId10"/>
    <p:sldLayoutId id="2147485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01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37" r:id="rId1"/>
    <p:sldLayoutId id="2147485938" r:id="rId2"/>
    <p:sldLayoutId id="2147485939" r:id="rId3"/>
    <p:sldLayoutId id="2147485940" r:id="rId4"/>
    <p:sldLayoutId id="2147485941" r:id="rId5"/>
    <p:sldLayoutId id="2147485942" r:id="rId6"/>
    <p:sldLayoutId id="2147485943" r:id="rId7"/>
    <p:sldLayoutId id="2147485944" r:id="rId8"/>
    <p:sldLayoutId id="2147485945" r:id="rId9"/>
    <p:sldLayoutId id="2147485946" r:id="rId10"/>
    <p:sldLayoutId id="2147485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C2C7995-953E-4FB6-BE40-CAEA71669C44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2A38F5D-3183-4442-BE29-9A3FAB6362FA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15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85" r:id="rId1"/>
    <p:sldLayoutId id="2147485986" r:id="rId2"/>
    <p:sldLayoutId id="2147485987" r:id="rId3"/>
    <p:sldLayoutId id="2147485988" r:id="rId4"/>
    <p:sldLayoutId id="2147485989" r:id="rId5"/>
    <p:sldLayoutId id="2147485990" r:id="rId6"/>
    <p:sldLayoutId id="2147485991" r:id="rId7"/>
    <p:sldLayoutId id="2147485992" r:id="rId8"/>
    <p:sldLayoutId id="2147485993" r:id="rId9"/>
    <p:sldLayoutId id="2147485994" r:id="rId10"/>
    <p:sldLayoutId id="2147485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7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1885950"/>
            <a:ext cx="8077200" cy="230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7200" dirty="0" err="1"/>
              <a:t>Chúa</a:t>
            </a:r>
            <a:r>
              <a:rPr lang="en-US" sz="7200" dirty="0"/>
              <a:t> ban </a:t>
            </a:r>
            <a:r>
              <a:rPr lang="en-US" sz="7200" dirty="0" err="1"/>
              <a:t>bánh</a:t>
            </a:r>
            <a:r>
              <a:rPr lang="en-US" sz="7200" dirty="0"/>
              <a:t> </a:t>
            </a:r>
            <a:r>
              <a:rPr lang="en-US" sz="7200" dirty="0" err="1"/>
              <a:t>bởi</a:t>
            </a:r>
            <a:r>
              <a:rPr lang="en-US" sz="7200" dirty="0"/>
              <a:t> </a:t>
            </a:r>
            <a:r>
              <a:rPr lang="en-US" sz="7200" dirty="0" err="1"/>
              <a:t>trời</a:t>
            </a:r>
            <a:r>
              <a:rPr lang="en-US" sz="7200" dirty="0"/>
              <a:t> </a:t>
            </a:r>
            <a:r>
              <a:rPr lang="en-US" sz="7200" dirty="0" err="1"/>
              <a:t>nuôi</a:t>
            </a:r>
            <a:r>
              <a:rPr lang="en-US" sz="7200" dirty="0"/>
              <a:t> </a:t>
            </a:r>
            <a:r>
              <a:rPr lang="en-US" sz="7200" dirty="0" err="1"/>
              <a:t>dưỡng</a:t>
            </a:r>
            <a:r>
              <a:rPr lang="en-US" sz="7200" dirty="0"/>
              <a:t> </a:t>
            </a:r>
            <a:r>
              <a:rPr lang="en-US" sz="7200" dirty="0" err="1"/>
              <a:t>họ</a:t>
            </a:r>
            <a:r>
              <a:rPr lang="en-US" sz="7200" dirty="0" smtClean="0"/>
              <a:t>.</a:t>
            </a:r>
            <a:endParaRPr lang="en-US" sz="7200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3276600" y="593291"/>
            <a:ext cx="548959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Đáp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Lm.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 Long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1162380"/>
            <a:ext cx="8305800" cy="3416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5400" dirty="0" err="1"/>
              <a:t>Người</a:t>
            </a:r>
            <a:r>
              <a:rPr lang="en-US" sz="5400" dirty="0"/>
              <a:t> ta </a:t>
            </a:r>
            <a:r>
              <a:rPr lang="en-US" sz="5400" dirty="0" err="1"/>
              <a:t>sống</a:t>
            </a:r>
            <a:r>
              <a:rPr lang="en-US" sz="5400" dirty="0"/>
              <a:t> </a:t>
            </a:r>
            <a:r>
              <a:rPr lang="en-US" sz="5400" dirty="0" err="1"/>
              <a:t>không</a:t>
            </a:r>
            <a:r>
              <a:rPr lang="en-US" sz="5400" dirty="0"/>
              <a:t> </a:t>
            </a:r>
            <a:r>
              <a:rPr lang="en-US" sz="5400" dirty="0" err="1"/>
              <a:t>nguyên</a:t>
            </a:r>
            <a:r>
              <a:rPr lang="en-US" sz="5400" dirty="0"/>
              <a:t> </a:t>
            </a:r>
            <a:r>
              <a:rPr lang="en-US" sz="5400" dirty="0" err="1"/>
              <a:t>bởi</a:t>
            </a:r>
            <a:r>
              <a:rPr lang="en-US" sz="5400" dirty="0"/>
              <a:t> </a:t>
            </a:r>
            <a:r>
              <a:rPr lang="en-US" sz="5400" dirty="0" err="1"/>
              <a:t>bánh</a:t>
            </a:r>
            <a:r>
              <a:rPr lang="en-US" sz="5400" dirty="0"/>
              <a:t>, </a:t>
            </a:r>
            <a:r>
              <a:rPr lang="en-US" sz="5400" dirty="0" err="1"/>
              <a:t>nhưng</a:t>
            </a:r>
            <a:r>
              <a:rPr lang="en-US" sz="5400" dirty="0"/>
              <a:t> </a:t>
            </a:r>
            <a:r>
              <a:rPr lang="en-US" sz="5400" dirty="0" err="1"/>
              <a:t>bởi</a:t>
            </a:r>
            <a:r>
              <a:rPr lang="en-US" sz="5400" dirty="0"/>
              <a:t> </a:t>
            </a:r>
            <a:r>
              <a:rPr lang="en-US" sz="5400" dirty="0" err="1"/>
              <a:t>mọi</a:t>
            </a:r>
            <a:r>
              <a:rPr lang="en-US" sz="5400" dirty="0"/>
              <a:t> </a:t>
            </a:r>
            <a:r>
              <a:rPr lang="en-US" sz="5400" dirty="0" err="1"/>
              <a:t>L</a:t>
            </a:r>
            <a:r>
              <a:rPr lang="en-US" sz="5400" dirty="0" err="1" smtClean="0"/>
              <a:t>ời</a:t>
            </a:r>
            <a:r>
              <a:rPr lang="en-US" sz="5400" dirty="0" smtClean="0"/>
              <a:t> </a:t>
            </a:r>
            <a:r>
              <a:rPr lang="en-US" sz="5400" dirty="0"/>
              <a:t>do </a:t>
            </a:r>
            <a:r>
              <a:rPr lang="en-US" sz="5400" dirty="0" err="1"/>
              <a:t>miệng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phán</a:t>
            </a:r>
            <a:r>
              <a:rPr lang="en-US" sz="5400" dirty="0"/>
              <a:t> </a:t>
            </a:r>
            <a:r>
              <a:rPr lang="en-US" sz="5400" dirty="0" err="1"/>
              <a:t>ra</a:t>
            </a:r>
            <a:r>
              <a:rPr lang="en-US" sz="5400" dirty="0" err="1" smtClean="0"/>
              <a:t>.</a:t>
            </a:r>
            <a:endParaRPr lang="en-US" sz="5400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3733799" y="516464"/>
            <a:ext cx="5362687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Alleluia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– Kim Long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318" y="1276350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LỄ DÂNG</a:t>
            </a:r>
            <a:endParaRPr lang="en-US" sz="4400" dirty="0"/>
          </a:p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596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38150"/>
            <a:ext cx="883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ÐK: </a:t>
            </a:r>
            <a:r>
              <a:rPr lang="en-US" sz="4400" dirty="0" err="1"/>
              <a:t>Tựa</a:t>
            </a:r>
            <a:r>
              <a:rPr lang="en-US" sz="4400" dirty="0"/>
              <a:t> </a:t>
            </a:r>
            <a:r>
              <a:rPr lang="en-US" sz="4400" dirty="0" err="1"/>
              <a:t>trầm</a:t>
            </a:r>
            <a:r>
              <a:rPr lang="en-US" sz="4400" dirty="0"/>
              <a:t> </a:t>
            </a:r>
            <a:r>
              <a:rPr lang="en-US" sz="4400" dirty="0" err="1"/>
              <a:t>hương</a:t>
            </a:r>
            <a:r>
              <a:rPr lang="en-US" sz="4400" dirty="0"/>
              <a:t> </a:t>
            </a:r>
            <a:r>
              <a:rPr lang="en-US" sz="4400" dirty="0" err="1"/>
              <a:t>thơm</a:t>
            </a:r>
            <a:r>
              <a:rPr lang="en-US" sz="4400" dirty="0"/>
              <a:t> bay </a:t>
            </a:r>
            <a:r>
              <a:rPr lang="en-US" sz="4400" dirty="0" err="1"/>
              <a:t>nghi</a:t>
            </a:r>
            <a:r>
              <a:rPr lang="en-US" sz="4400" dirty="0"/>
              <a:t> </a:t>
            </a:r>
            <a:r>
              <a:rPr lang="en-US" sz="4400" dirty="0" err="1"/>
              <a:t>ngút</a:t>
            </a:r>
            <a:r>
              <a:rPr lang="en-US" sz="4400" dirty="0"/>
              <a:t> </a:t>
            </a:r>
            <a:r>
              <a:rPr lang="en-US" sz="4400" dirty="0" err="1"/>
              <a:t>nơi</a:t>
            </a:r>
            <a:r>
              <a:rPr lang="en-US" sz="4400" dirty="0"/>
              <a:t> </a:t>
            </a:r>
            <a:r>
              <a:rPr lang="en-US" sz="4400" dirty="0" err="1"/>
              <a:t>thiên</a:t>
            </a:r>
            <a:r>
              <a:rPr lang="en-US" sz="4400" dirty="0"/>
              <a:t> </a:t>
            </a:r>
            <a:r>
              <a:rPr lang="en-US" sz="4400" dirty="0" err="1"/>
              <a:t>cung</a:t>
            </a:r>
            <a:r>
              <a:rPr lang="en-US" sz="4400" dirty="0"/>
              <a:t> </a:t>
            </a:r>
            <a:r>
              <a:rPr lang="en-US" sz="4400" dirty="0" err="1"/>
              <a:t>nhiệm</a:t>
            </a:r>
            <a:r>
              <a:rPr lang="en-US" sz="4400" dirty="0"/>
              <a:t> </a:t>
            </a:r>
            <a:r>
              <a:rPr lang="en-US" sz="4400" dirty="0" err="1"/>
              <a:t>mầu</a:t>
            </a:r>
            <a:r>
              <a:rPr lang="en-US" sz="4400" dirty="0"/>
              <a:t>, </a:t>
            </a:r>
            <a:r>
              <a:rPr lang="en-US" sz="4400" dirty="0" err="1"/>
              <a:t>xin</a:t>
            </a:r>
            <a:r>
              <a:rPr lang="en-US" sz="4400" dirty="0"/>
              <a:t> </a:t>
            </a:r>
            <a:r>
              <a:rPr lang="en-US" sz="4400" dirty="0" err="1"/>
              <a:t>cho</a:t>
            </a:r>
            <a:r>
              <a:rPr lang="en-US" sz="4400" dirty="0"/>
              <a:t> </a:t>
            </a:r>
            <a:r>
              <a:rPr lang="en-US" sz="4400" dirty="0" err="1"/>
              <a:t>lời</a:t>
            </a:r>
            <a:r>
              <a:rPr lang="en-US" sz="4400" dirty="0"/>
              <a:t> con </a:t>
            </a:r>
            <a:r>
              <a:rPr lang="en-US" sz="4400" dirty="0" err="1"/>
              <a:t>nguyện</a:t>
            </a:r>
            <a:r>
              <a:rPr lang="en-US" sz="4400" dirty="0"/>
              <a:t> </a:t>
            </a:r>
            <a:r>
              <a:rPr lang="en-US" sz="4400" dirty="0" err="1"/>
              <a:t>cầu</a:t>
            </a:r>
            <a:r>
              <a:rPr lang="en-US" sz="4400" dirty="0"/>
              <a:t> </a:t>
            </a:r>
            <a:r>
              <a:rPr lang="en-US" sz="4400" dirty="0" err="1"/>
              <a:t>tỏa</a:t>
            </a:r>
            <a:r>
              <a:rPr lang="en-US" sz="4400" dirty="0"/>
              <a:t> bay </a:t>
            </a:r>
            <a:r>
              <a:rPr lang="en-US" sz="4400" dirty="0" err="1"/>
              <a:t>lên</a:t>
            </a:r>
            <a:r>
              <a:rPr lang="en-US" sz="4400" dirty="0"/>
              <a:t> </a:t>
            </a:r>
            <a:r>
              <a:rPr lang="en-US" sz="4400" dirty="0" err="1"/>
              <a:t>trước</a:t>
            </a:r>
            <a:r>
              <a:rPr lang="en-US" sz="4400" dirty="0"/>
              <a:t> </a:t>
            </a:r>
            <a:r>
              <a:rPr lang="en-US" sz="4400" dirty="0" err="1"/>
              <a:t>Thiên</a:t>
            </a:r>
            <a:r>
              <a:rPr lang="en-US" sz="4400" dirty="0"/>
              <a:t> </a:t>
            </a:r>
            <a:r>
              <a:rPr lang="en-US" sz="4400" dirty="0" err="1"/>
              <a:t>Nhan</a:t>
            </a:r>
            <a:r>
              <a:rPr lang="en-US" sz="4400" dirty="0"/>
              <a:t>. </a:t>
            </a:r>
            <a:r>
              <a:rPr lang="en-US" sz="4400" dirty="0" err="1"/>
              <a:t>Ðây</a:t>
            </a:r>
            <a:r>
              <a:rPr lang="en-US" sz="4400" dirty="0"/>
              <a:t> </a:t>
            </a:r>
            <a:r>
              <a:rPr lang="en-US" sz="4400" dirty="0" err="1"/>
              <a:t>lễ</a:t>
            </a:r>
            <a:r>
              <a:rPr lang="en-US" sz="4400" dirty="0"/>
              <a:t> </a:t>
            </a:r>
            <a:r>
              <a:rPr lang="en-US" sz="4400" dirty="0" err="1"/>
              <a:t>dâng</a:t>
            </a:r>
            <a:r>
              <a:rPr lang="en-US" sz="4400" dirty="0"/>
              <a:t> con </a:t>
            </a:r>
            <a:r>
              <a:rPr lang="en-US" sz="4400" dirty="0" err="1"/>
              <a:t>dâng</a:t>
            </a:r>
            <a:r>
              <a:rPr lang="en-US" sz="4400" dirty="0"/>
              <a:t> </a:t>
            </a:r>
            <a:r>
              <a:rPr lang="en-US" sz="4400" dirty="0" err="1"/>
              <a:t>trọn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yêu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</a:t>
            </a:r>
            <a:r>
              <a:rPr lang="en-US" sz="4400" dirty="0" err="1"/>
              <a:t>trái</a:t>
            </a:r>
            <a:r>
              <a:rPr lang="en-US" sz="4400" dirty="0"/>
              <a:t> </a:t>
            </a:r>
            <a:r>
              <a:rPr lang="en-US" sz="4400" dirty="0" err="1"/>
              <a:t>tim</a:t>
            </a:r>
            <a:r>
              <a:rPr lang="en-US" sz="4400" dirty="0"/>
              <a:t> </a:t>
            </a:r>
            <a:r>
              <a:rPr lang="en-US" sz="4400" dirty="0" err="1"/>
              <a:t>hồng</a:t>
            </a:r>
            <a:r>
              <a:rPr lang="en-US" sz="4400" dirty="0"/>
              <a:t>.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48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9550"/>
            <a:ext cx="838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1. </a:t>
            </a:r>
            <a:r>
              <a:rPr lang="en-US" sz="4400" dirty="0" err="1"/>
              <a:t>Ðây</a:t>
            </a:r>
            <a:r>
              <a:rPr lang="en-US" sz="4400" dirty="0"/>
              <a:t> </a:t>
            </a:r>
            <a:r>
              <a:rPr lang="en-US" sz="4400" dirty="0" err="1"/>
              <a:t>ly</a:t>
            </a:r>
            <a:r>
              <a:rPr lang="en-US" sz="4400" dirty="0"/>
              <a:t> </a:t>
            </a:r>
            <a:r>
              <a:rPr lang="en-US" sz="4400" dirty="0" err="1"/>
              <a:t>rượu</a:t>
            </a:r>
            <a:r>
              <a:rPr lang="en-US" sz="4400" dirty="0"/>
              <a:t> </a:t>
            </a:r>
            <a:r>
              <a:rPr lang="en-US" sz="4400" dirty="0" err="1"/>
              <a:t>ươm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nồng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bánh</a:t>
            </a:r>
            <a:r>
              <a:rPr lang="en-US" sz="4400" dirty="0"/>
              <a:t> </a:t>
            </a:r>
            <a:r>
              <a:rPr lang="en-US" sz="4400" dirty="0" err="1"/>
              <a:t>thơm</a:t>
            </a:r>
            <a:r>
              <a:rPr lang="en-US" sz="4400" dirty="0"/>
              <a:t> do </a:t>
            </a:r>
            <a:r>
              <a:rPr lang="en-US" sz="4400" dirty="0" err="1"/>
              <a:t>công</a:t>
            </a:r>
            <a:r>
              <a:rPr lang="en-US" sz="4400" dirty="0"/>
              <a:t> </a:t>
            </a:r>
            <a:r>
              <a:rPr lang="en-US" sz="4400" dirty="0" err="1"/>
              <a:t>người</a:t>
            </a:r>
            <a:r>
              <a:rPr lang="en-US" sz="4400" dirty="0"/>
              <a:t> </a:t>
            </a:r>
            <a:r>
              <a:rPr lang="en-US" sz="4400" dirty="0" err="1"/>
              <a:t>người</a:t>
            </a:r>
            <a:r>
              <a:rPr lang="en-US" sz="4400" dirty="0"/>
              <a:t>, </a:t>
            </a:r>
            <a:r>
              <a:rPr lang="en-US" sz="4400" dirty="0" err="1"/>
              <a:t>Ngài</a:t>
            </a:r>
            <a:r>
              <a:rPr lang="en-US" sz="4400" dirty="0"/>
              <a:t> </a:t>
            </a:r>
            <a:r>
              <a:rPr lang="en-US" sz="4400" dirty="0" err="1"/>
              <a:t>dủ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ban </a:t>
            </a:r>
            <a:r>
              <a:rPr lang="en-US" sz="4400" dirty="0" err="1"/>
              <a:t>xuống</a:t>
            </a:r>
            <a:r>
              <a:rPr lang="en-US" sz="4400" dirty="0"/>
              <a:t>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ơn</a:t>
            </a:r>
            <a:r>
              <a:rPr lang="en-US" sz="4400" dirty="0"/>
              <a:t>. </a:t>
            </a:r>
            <a:r>
              <a:rPr lang="en-US" sz="4400" dirty="0" err="1"/>
              <a:t>Xin</a:t>
            </a:r>
            <a:r>
              <a:rPr lang="en-US" sz="4400" dirty="0"/>
              <a:t> </a:t>
            </a:r>
            <a:r>
              <a:rPr lang="en-US" sz="4400" dirty="0" err="1"/>
              <a:t>cho</a:t>
            </a:r>
            <a:r>
              <a:rPr lang="en-US" sz="4400" dirty="0"/>
              <a:t> </a:t>
            </a:r>
            <a:r>
              <a:rPr lang="en-US" sz="4400" dirty="0" err="1"/>
              <a:t>người</a:t>
            </a:r>
            <a:r>
              <a:rPr lang="en-US" sz="4400" dirty="0"/>
              <a:t> </a:t>
            </a:r>
            <a:r>
              <a:rPr lang="en-US" sz="4400" dirty="0" err="1"/>
              <a:t>luôn</a:t>
            </a:r>
            <a:r>
              <a:rPr lang="en-US" sz="4400" dirty="0"/>
              <a:t> </a:t>
            </a:r>
            <a:r>
              <a:rPr lang="en-US" sz="4400" dirty="0" err="1"/>
              <a:t>tìm</a:t>
            </a:r>
            <a:r>
              <a:rPr lang="en-US" sz="4400" dirty="0"/>
              <a:t> </a:t>
            </a:r>
            <a:r>
              <a:rPr lang="en-US" sz="4400" dirty="0" err="1"/>
              <a:t>người</a:t>
            </a:r>
            <a:r>
              <a:rPr lang="en-US" sz="4400" dirty="0"/>
              <a:t>, </a:t>
            </a:r>
            <a:r>
              <a:rPr lang="en-US" sz="4400" dirty="0" err="1"/>
              <a:t>cùng</a:t>
            </a:r>
            <a:r>
              <a:rPr lang="en-US" sz="4400" dirty="0"/>
              <a:t> </a:t>
            </a:r>
            <a:r>
              <a:rPr lang="en-US" sz="4400" dirty="0" err="1"/>
              <a:t>nắm</a:t>
            </a:r>
            <a:r>
              <a:rPr lang="en-US" sz="4400" dirty="0"/>
              <a:t> </a:t>
            </a:r>
            <a:r>
              <a:rPr lang="en-US" sz="4400" dirty="0" err="1"/>
              <a:t>tay</a:t>
            </a:r>
            <a:r>
              <a:rPr lang="en-US" sz="4400" dirty="0"/>
              <a:t> </a:t>
            </a:r>
            <a:r>
              <a:rPr lang="en-US" sz="4400" dirty="0" err="1"/>
              <a:t>chung</a:t>
            </a:r>
            <a:r>
              <a:rPr lang="en-US" sz="4400" dirty="0"/>
              <a:t> </a:t>
            </a:r>
            <a:r>
              <a:rPr lang="en-US" sz="4400" dirty="0" err="1"/>
              <a:t>xây</a:t>
            </a:r>
            <a:r>
              <a:rPr lang="en-US" sz="4400" dirty="0"/>
              <a:t> </a:t>
            </a:r>
            <a:r>
              <a:rPr lang="en-US" sz="4400" dirty="0" err="1"/>
              <a:t>cuộc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,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nở</a:t>
            </a:r>
            <a:r>
              <a:rPr lang="en-US" sz="4400" dirty="0"/>
              <a:t> </a:t>
            </a:r>
            <a:r>
              <a:rPr lang="en-US" sz="4400" dirty="0" err="1"/>
              <a:t>hoa</a:t>
            </a:r>
            <a:r>
              <a:rPr lang="en-US" sz="4400" dirty="0"/>
              <a:t>, </a:t>
            </a:r>
            <a:r>
              <a:rPr lang="en-US" sz="4400" dirty="0" err="1"/>
              <a:t>sống</a:t>
            </a:r>
            <a:r>
              <a:rPr lang="en-US" sz="4400" dirty="0"/>
              <a:t> </a:t>
            </a:r>
            <a:r>
              <a:rPr lang="en-US" sz="4400" dirty="0" err="1"/>
              <a:t>thái</a:t>
            </a:r>
            <a:r>
              <a:rPr lang="en-US" sz="4400" dirty="0"/>
              <a:t> </a:t>
            </a:r>
            <a:r>
              <a:rPr lang="en-US" sz="4400" dirty="0" err="1"/>
              <a:t>hòa</a:t>
            </a:r>
            <a:r>
              <a:rPr lang="en-US" sz="4400" dirty="0"/>
              <a:t>.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62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38150"/>
            <a:ext cx="883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</a:rPr>
              <a:t>ÐK: </a:t>
            </a:r>
            <a:r>
              <a:rPr lang="en-US" sz="4400" dirty="0" err="1">
                <a:solidFill>
                  <a:prstClr val="black"/>
                </a:solidFill>
              </a:rPr>
              <a:t>Tựa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trầm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hương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thơm</a:t>
            </a:r>
            <a:r>
              <a:rPr lang="en-US" sz="4400" dirty="0">
                <a:solidFill>
                  <a:prstClr val="black"/>
                </a:solidFill>
              </a:rPr>
              <a:t> bay </a:t>
            </a:r>
            <a:r>
              <a:rPr lang="en-US" sz="4400" dirty="0" err="1">
                <a:solidFill>
                  <a:prstClr val="black"/>
                </a:solidFill>
              </a:rPr>
              <a:t>nghi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ngút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nơi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thiên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cung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nhiệm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mầu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xin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cho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lời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nguyện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cầu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tỏa</a:t>
            </a:r>
            <a:r>
              <a:rPr lang="en-US" sz="4400" dirty="0">
                <a:solidFill>
                  <a:prstClr val="black"/>
                </a:solidFill>
              </a:rPr>
              <a:t> bay </a:t>
            </a:r>
            <a:r>
              <a:rPr lang="en-US" sz="4400" dirty="0" err="1">
                <a:solidFill>
                  <a:prstClr val="black"/>
                </a:solidFill>
              </a:rPr>
              <a:t>lên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trước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Thiên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Nhan</a:t>
            </a:r>
            <a:r>
              <a:rPr lang="en-US" sz="4400" dirty="0">
                <a:solidFill>
                  <a:prstClr val="black"/>
                </a:solidFill>
              </a:rPr>
              <a:t>. </a:t>
            </a:r>
            <a:r>
              <a:rPr lang="en-US" sz="4400" dirty="0" err="1">
                <a:solidFill>
                  <a:prstClr val="black"/>
                </a:solidFill>
              </a:rPr>
              <a:t>Ðây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lễ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dâng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dâng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trọn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đời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là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tình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yêu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trong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trái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tim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hồng</a:t>
            </a:r>
            <a:r>
              <a:rPr lang="en-US" sz="4400" dirty="0">
                <a:solidFill>
                  <a:prstClr val="black"/>
                </a:solidFill>
              </a:rPr>
              <a:t>.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endParaRPr lang="en-US" sz="4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011910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3815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/>
              <a:t>2. Con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hiệp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trời</a:t>
            </a:r>
            <a:r>
              <a:rPr lang="en-US" sz="4800" dirty="0"/>
              <a:t> </a:t>
            </a:r>
            <a:r>
              <a:rPr lang="en-US" sz="4800" dirty="0" err="1"/>
              <a:t>niềm</a:t>
            </a:r>
            <a:r>
              <a:rPr lang="en-US" sz="4800" dirty="0"/>
              <a:t> </a:t>
            </a:r>
            <a:r>
              <a:rPr lang="en-US" sz="4800" dirty="0" err="1"/>
              <a:t>sướng</a:t>
            </a:r>
            <a:r>
              <a:rPr lang="en-US" sz="4800" dirty="0"/>
              <a:t> </a:t>
            </a:r>
            <a:r>
              <a:rPr lang="en-US" sz="4800" dirty="0" err="1"/>
              <a:t>vui</a:t>
            </a:r>
            <a:r>
              <a:rPr lang="en-US" sz="4800" dirty="0"/>
              <a:t> lo </a:t>
            </a:r>
            <a:r>
              <a:rPr lang="en-US" sz="4800" dirty="0" err="1"/>
              <a:t>âu</a:t>
            </a:r>
            <a:r>
              <a:rPr lang="en-US" sz="4800" dirty="0"/>
              <a:t> </a:t>
            </a:r>
            <a:r>
              <a:rPr lang="en-US" sz="4800" dirty="0" err="1"/>
              <a:t>muộn</a:t>
            </a:r>
            <a:r>
              <a:rPr lang="en-US" sz="4800" dirty="0"/>
              <a:t> </a:t>
            </a:r>
            <a:r>
              <a:rPr lang="en-US" sz="4800" dirty="0" err="1"/>
              <a:t>phiền</a:t>
            </a:r>
            <a:r>
              <a:rPr lang="en-US" sz="4800" dirty="0"/>
              <a:t>, </a:t>
            </a:r>
            <a:r>
              <a:rPr lang="en-US" sz="4800" dirty="0" err="1"/>
              <a:t>đời</a:t>
            </a:r>
            <a:r>
              <a:rPr lang="en-US" sz="4800" dirty="0"/>
              <a:t> </a:t>
            </a:r>
            <a:r>
              <a:rPr lang="en-US" sz="4800" dirty="0" err="1"/>
              <a:t>bình</a:t>
            </a:r>
            <a:r>
              <a:rPr lang="en-US" sz="4800" dirty="0"/>
              <a:t> </a:t>
            </a:r>
            <a:r>
              <a:rPr lang="en-US" sz="4800" dirty="0" err="1"/>
              <a:t>yên</a:t>
            </a:r>
            <a:r>
              <a:rPr lang="en-US" sz="4800" dirty="0"/>
              <a:t> hay </a:t>
            </a:r>
            <a:r>
              <a:rPr lang="en-US" sz="4800" dirty="0" err="1"/>
              <a:t>lúc</a:t>
            </a:r>
            <a:r>
              <a:rPr lang="en-US" sz="4800" dirty="0"/>
              <a:t> </a:t>
            </a:r>
            <a:r>
              <a:rPr lang="en-US" sz="4800" dirty="0" err="1"/>
              <a:t>gian</a:t>
            </a:r>
            <a:r>
              <a:rPr lang="en-US" sz="4800" dirty="0"/>
              <a:t> </a:t>
            </a:r>
            <a:r>
              <a:rPr lang="en-US" sz="4800" dirty="0" err="1"/>
              <a:t>truân</a:t>
            </a:r>
            <a:r>
              <a:rPr lang="en-US" sz="4800" dirty="0"/>
              <a:t>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cho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 con </a:t>
            </a:r>
            <a:r>
              <a:rPr lang="en-US" sz="4800" dirty="0" err="1"/>
              <a:t>ngày</a:t>
            </a:r>
            <a:r>
              <a:rPr lang="en-US" sz="4800" dirty="0"/>
              <a:t> </a:t>
            </a:r>
            <a:r>
              <a:rPr lang="en-US" sz="4800" dirty="0" err="1"/>
              <a:t>ngày</a:t>
            </a:r>
            <a:r>
              <a:rPr lang="en-US" sz="4800" dirty="0"/>
              <a:t> </a:t>
            </a:r>
            <a:r>
              <a:rPr lang="en-US" sz="4800" dirty="0" err="1"/>
              <a:t>là</a:t>
            </a:r>
            <a:r>
              <a:rPr lang="en-US" sz="4800" dirty="0"/>
              <a:t> </a:t>
            </a:r>
            <a:r>
              <a:rPr lang="en-US" sz="4800" dirty="0" err="1"/>
              <a:t>lễ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trên</a:t>
            </a:r>
            <a:r>
              <a:rPr lang="en-US" sz="4800" dirty="0"/>
              <a:t> </a:t>
            </a:r>
            <a:r>
              <a:rPr lang="en-US" sz="4800" dirty="0" err="1"/>
              <a:t>bàn</a:t>
            </a:r>
            <a:r>
              <a:rPr lang="en-US" sz="4800" dirty="0"/>
              <a:t> </a:t>
            </a:r>
            <a:r>
              <a:rPr lang="en-US" sz="4800" dirty="0" err="1"/>
              <a:t>thờ</a:t>
            </a:r>
            <a:r>
              <a:rPr lang="en-US" sz="4800" dirty="0"/>
              <a:t>, </a:t>
            </a:r>
            <a:r>
              <a:rPr lang="en-US" sz="4800" dirty="0" err="1"/>
              <a:t>dù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 con </a:t>
            </a:r>
            <a:r>
              <a:rPr lang="en-US" sz="4800" dirty="0" err="1"/>
              <a:t>xót</a:t>
            </a:r>
            <a:r>
              <a:rPr lang="en-US" sz="4800" dirty="0"/>
              <a:t> </a:t>
            </a:r>
            <a:r>
              <a:rPr lang="en-US" sz="4800" dirty="0" err="1"/>
              <a:t>xa</a:t>
            </a:r>
            <a:r>
              <a:rPr lang="en-US" sz="4800" dirty="0"/>
              <a:t> </a:t>
            </a:r>
            <a:r>
              <a:rPr lang="en-US" sz="4800" dirty="0" err="1"/>
              <a:t>nhiều</a:t>
            </a:r>
            <a:r>
              <a:rPr lang="en-US" sz="4800" dirty="0"/>
              <a:t>.</a:t>
            </a:r>
          </a:p>
          <a:p>
            <a:pPr algn="just"/>
            <a:r>
              <a:rPr lang="en-US" sz="4800" dirty="0"/>
              <a:t> </a:t>
            </a:r>
          </a:p>
          <a:p>
            <a:pPr algn="just"/>
            <a:r>
              <a:rPr lang="en-GB" sz="4800" b="1" dirty="0"/>
              <a:t> 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554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318" y="1276350"/>
            <a:ext cx="883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CHUNG LỜI TẠ ƠN</a:t>
            </a:r>
            <a:endParaRPr lang="en-US" sz="5400" dirty="0"/>
          </a:p>
          <a:p>
            <a:pPr algn="ctr"/>
            <a:r>
              <a:rPr lang="en-US" sz="5400" i="1" dirty="0">
                <a:solidFill>
                  <a:srgbClr val="FF0000"/>
                </a:solidFill>
              </a:rPr>
              <a:t>Lm. </a:t>
            </a:r>
            <a:r>
              <a:rPr lang="en-US" sz="5400" i="1" dirty="0" err="1">
                <a:solidFill>
                  <a:srgbClr val="FF0000"/>
                </a:solidFill>
              </a:rPr>
              <a:t>Nguyễn</a:t>
            </a:r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err="1">
                <a:solidFill>
                  <a:srgbClr val="FF0000"/>
                </a:solidFill>
              </a:rPr>
              <a:t>Duy</a:t>
            </a:r>
            <a:endParaRPr lang="en-US" sz="5400" dirty="0">
              <a:solidFill>
                <a:srgbClr val="FF0000"/>
              </a:solidFill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5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82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38150"/>
            <a:ext cx="883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</a:rPr>
              <a:t>ÐK: </a:t>
            </a:r>
            <a:r>
              <a:rPr lang="en-US" sz="4400" dirty="0" err="1">
                <a:solidFill>
                  <a:prstClr val="black"/>
                </a:solidFill>
              </a:rPr>
              <a:t>Tựa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trầm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hương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thơm</a:t>
            </a:r>
            <a:r>
              <a:rPr lang="en-US" sz="4400" dirty="0">
                <a:solidFill>
                  <a:prstClr val="black"/>
                </a:solidFill>
              </a:rPr>
              <a:t> bay </a:t>
            </a:r>
            <a:r>
              <a:rPr lang="en-US" sz="4400" dirty="0" err="1">
                <a:solidFill>
                  <a:prstClr val="black"/>
                </a:solidFill>
              </a:rPr>
              <a:t>nghi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ngút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nơi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thiên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cung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nhiệm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mầu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xin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cho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lời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nguyện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cầu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tỏa</a:t>
            </a:r>
            <a:r>
              <a:rPr lang="en-US" sz="4400" dirty="0">
                <a:solidFill>
                  <a:prstClr val="black"/>
                </a:solidFill>
              </a:rPr>
              <a:t> bay </a:t>
            </a:r>
            <a:r>
              <a:rPr lang="en-US" sz="4400" dirty="0" err="1">
                <a:solidFill>
                  <a:prstClr val="black"/>
                </a:solidFill>
              </a:rPr>
              <a:t>lên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trước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Thiên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Nhan</a:t>
            </a:r>
            <a:r>
              <a:rPr lang="en-US" sz="4400" dirty="0">
                <a:solidFill>
                  <a:prstClr val="black"/>
                </a:solidFill>
              </a:rPr>
              <a:t>. </a:t>
            </a:r>
            <a:r>
              <a:rPr lang="en-US" sz="4400" dirty="0" err="1">
                <a:solidFill>
                  <a:prstClr val="black"/>
                </a:solidFill>
              </a:rPr>
              <a:t>Ðây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lễ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dâng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dâng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trọn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đời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là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tình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yêu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trong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trái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tim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hồng</a:t>
            </a:r>
            <a:r>
              <a:rPr lang="en-US" sz="4400" dirty="0">
                <a:solidFill>
                  <a:prstClr val="black"/>
                </a:solidFill>
              </a:rPr>
              <a:t>.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endParaRPr lang="en-US" sz="4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011910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874119"/>
            <a:ext cx="8839200" cy="144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/>
              <a:t>PHÚT GIÂY NHIỆM MẦU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i="1" dirty="0">
                <a:solidFill>
                  <a:srgbClr val="FF0000"/>
                </a:solidFill>
              </a:rPr>
              <a:t>Sr. </a:t>
            </a:r>
            <a:r>
              <a:rPr lang="en-US" sz="4000" i="1" dirty="0" err="1">
                <a:solidFill>
                  <a:srgbClr val="FF0000"/>
                </a:solidFill>
              </a:rPr>
              <a:t>Trầm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Hương</a:t>
            </a:r>
            <a:r>
              <a:rPr lang="en-US" sz="4000" i="1" dirty="0">
                <a:solidFill>
                  <a:srgbClr val="FF0000"/>
                </a:solidFill>
              </a:rPr>
              <a:t>, </a:t>
            </a:r>
            <a:r>
              <a:rPr lang="en-US" sz="4000" i="1" dirty="0" smtClean="0">
                <a:solidFill>
                  <a:srgbClr val="FF0000"/>
                </a:solidFill>
              </a:rPr>
              <a:t>FMSR</a:t>
            </a:r>
          </a:p>
        </p:txBody>
      </p:sp>
    </p:spTree>
    <p:extLst>
      <p:ext uri="{BB962C8B-B14F-4D97-AF65-F5344CB8AC3E}">
        <p14:creationId xmlns:p14="http://schemas.microsoft.com/office/powerpoint/2010/main" val="4026528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9055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1. 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ở </a:t>
            </a:r>
            <a:r>
              <a:rPr lang="en-US" sz="5400" dirty="0" err="1"/>
              <a:t>với</a:t>
            </a:r>
            <a:r>
              <a:rPr lang="en-US" sz="5400" dirty="0"/>
              <a:t> con, </a:t>
            </a:r>
            <a:r>
              <a:rPr lang="en-US" sz="5400" dirty="0" err="1"/>
              <a:t>khắc</a:t>
            </a:r>
            <a:r>
              <a:rPr lang="en-US" sz="5400" dirty="0"/>
              <a:t> </a:t>
            </a:r>
            <a:r>
              <a:rPr lang="en-US" sz="5400" dirty="0" err="1"/>
              <a:t>ghi</a:t>
            </a:r>
            <a:r>
              <a:rPr lang="en-US" sz="5400" dirty="0"/>
              <a:t> </a:t>
            </a:r>
            <a:r>
              <a:rPr lang="en-US" sz="5400" dirty="0" err="1"/>
              <a:t>bằng</a:t>
            </a:r>
            <a:r>
              <a:rPr lang="en-US" sz="5400" dirty="0"/>
              <a:t> </a:t>
            </a:r>
            <a:r>
              <a:rPr lang="en-US" sz="5400" dirty="0" err="1"/>
              <a:t>giao</a:t>
            </a:r>
            <a:r>
              <a:rPr lang="en-US" sz="5400" dirty="0"/>
              <a:t> </a:t>
            </a:r>
            <a:r>
              <a:rPr lang="en-US" sz="5400" dirty="0" err="1"/>
              <a:t>ước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thu</a:t>
            </a:r>
            <a:r>
              <a:rPr lang="en-US" sz="5400" dirty="0"/>
              <a:t>.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con </a:t>
            </a:r>
            <a:r>
              <a:rPr lang="en-US" sz="5400" dirty="0" err="1"/>
              <a:t>ngỡ</a:t>
            </a:r>
            <a:r>
              <a:rPr lang="en-US" sz="5400" dirty="0"/>
              <a:t> </a:t>
            </a:r>
            <a:r>
              <a:rPr lang="en-US" sz="5400" dirty="0" err="1"/>
              <a:t>như</a:t>
            </a:r>
            <a:r>
              <a:rPr lang="en-US" sz="5400" dirty="0"/>
              <a:t> </a:t>
            </a:r>
            <a:r>
              <a:rPr lang="en-US" sz="5400" dirty="0" err="1"/>
              <a:t>mơ</a:t>
            </a:r>
            <a:r>
              <a:rPr lang="en-US" sz="5400" dirty="0"/>
              <a:t>, </a:t>
            </a:r>
            <a:r>
              <a:rPr lang="en-US" sz="5400" dirty="0" err="1"/>
              <a:t>ân</a:t>
            </a:r>
            <a:r>
              <a:rPr lang="en-US" sz="5400" dirty="0"/>
              <a:t>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chan</a:t>
            </a:r>
            <a:r>
              <a:rPr lang="en-US" sz="5400" dirty="0"/>
              <a:t> </a:t>
            </a:r>
            <a:r>
              <a:rPr lang="en-US" sz="5400" dirty="0" err="1"/>
              <a:t>chứa</a:t>
            </a:r>
            <a:r>
              <a:rPr lang="en-US" sz="5400" dirty="0"/>
              <a:t>.</a:t>
            </a:r>
            <a:br>
              <a:rPr lang="en-US" sz="5400" dirty="0"/>
            </a:br>
            <a:r>
              <a:rPr lang="en-US" sz="5400" dirty="0">
                <a:latin typeface="Times New Roman"/>
                <a:ea typeface="Times New Roman"/>
              </a:rPr>
              <a:t/>
            </a:r>
            <a:br>
              <a:rPr lang="en-US" sz="5400" dirty="0">
                <a:latin typeface="Times New Roman"/>
                <a:ea typeface="Times New Roman"/>
              </a:rPr>
            </a:br>
            <a:endParaRPr lang="en-US" sz="5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31033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575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/>
              <a:t>ĐK.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cho</a:t>
            </a:r>
            <a:r>
              <a:rPr lang="en-US" sz="4800" dirty="0"/>
              <a:t> con </a:t>
            </a:r>
            <a:r>
              <a:rPr lang="en-US" sz="4800" dirty="0" err="1"/>
              <a:t>yêu</a:t>
            </a:r>
            <a:r>
              <a:rPr lang="en-US" sz="4800" dirty="0"/>
              <a:t> </a:t>
            </a:r>
            <a:r>
              <a:rPr lang="en-US" sz="4800" dirty="0" err="1"/>
              <a:t>Ngài</a:t>
            </a:r>
            <a:r>
              <a:rPr lang="en-US" sz="4800" dirty="0"/>
              <a:t> </a:t>
            </a:r>
            <a:r>
              <a:rPr lang="en-US" sz="4800" dirty="0" err="1"/>
              <a:t>suốt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!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cho</a:t>
            </a:r>
            <a:r>
              <a:rPr lang="en-US" sz="4800" dirty="0"/>
              <a:t> con </a:t>
            </a:r>
            <a:r>
              <a:rPr lang="en-US" sz="4800" dirty="0" err="1"/>
              <a:t>theo</a:t>
            </a:r>
            <a:r>
              <a:rPr lang="en-US" sz="4800" dirty="0"/>
              <a:t> </a:t>
            </a:r>
            <a:r>
              <a:rPr lang="en-US" sz="4800" dirty="0" err="1"/>
              <a:t>Ngài</a:t>
            </a:r>
            <a:r>
              <a:rPr lang="en-US" sz="4800" dirty="0"/>
              <a:t> </a:t>
            </a:r>
            <a:r>
              <a:rPr lang="en-US" sz="4800" dirty="0" err="1"/>
              <a:t>mãi</a:t>
            </a:r>
            <a:r>
              <a:rPr lang="en-US" sz="4800" dirty="0"/>
              <a:t> </a:t>
            </a:r>
            <a:r>
              <a:rPr lang="en-US" sz="4800" dirty="0" err="1"/>
              <a:t>thôi</a:t>
            </a:r>
            <a:r>
              <a:rPr lang="en-US" sz="4800" dirty="0"/>
              <a:t>,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/>
              <a:t>hình</a:t>
            </a:r>
            <a:r>
              <a:rPr lang="en-US" sz="4800" dirty="0"/>
              <a:t> </a:t>
            </a:r>
            <a:r>
              <a:rPr lang="en-US" sz="4800" dirty="0" err="1"/>
              <a:t>với</a:t>
            </a:r>
            <a:r>
              <a:rPr lang="en-US" sz="4800" dirty="0"/>
              <a:t> </a:t>
            </a:r>
            <a:r>
              <a:rPr lang="en-US" sz="4800" dirty="0" err="1"/>
              <a:t>bóng</a:t>
            </a:r>
            <a:r>
              <a:rPr lang="en-US" sz="4800" dirty="0"/>
              <a:t>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cho</a:t>
            </a:r>
            <a:r>
              <a:rPr lang="en-US" sz="4800" dirty="0"/>
              <a:t> con </a:t>
            </a:r>
            <a:r>
              <a:rPr lang="en-US" sz="4800" dirty="0" err="1"/>
              <a:t>trung</a:t>
            </a:r>
            <a:r>
              <a:rPr lang="en-US" sz="4800" dirty="0"/>
              <a:t> </a:t>
            </a:r>
            <a:r>
              <a:rPr lang="en-US" sz="4800" dirty="0" err="1"/>
              <a:t>thành</a:t>
            </a:r>
            <a:r>
              <a:rPr lang="en-US" sz="4800" dirty="0"/>
              <a:t> </a:t>
            </a:r>
            <a:r>
              <a:rPr lang="en-US" sz="4800" dirty="0" err="1"/>
              <a:t>suốt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! </a:t>
            </a:r>
            <a:r>
              <a:rPr lang="en-US" sz="4800" dirty="0" err="1"/>
              <a:t>Làm</a:t>
            </a:r>
            <a:r>
              <a:rPr lang="en-US" sz="4800" dirty="0"/>
              <a:t> </a:t>
            </a:r>
            <a:r>
              <a:rPr lang="en-US" sz="4800" dirty="0" err="1"/>
              <a:t>nụ</a:t>
            </a:r>
            <a:r>
              <a:rPr lang="en-US" sz="4800" dirty="0"/>
              <a:t> </a:t>
            </a:r>
            <a:r>
              <a:rPr lang="en-US" sz="4800" dirty="0" err="1"/>
              <a:t>hoa</a:t>
            </a:r>
            <a:r>
              <a:rPr lang="en-US" sz="4800" dirty="0"/>
              <a:t> </a:t>
            </a:r>
            <a:r>
              <a:rPr lang="en-US" sz="4800" dirty="0" err="1"/>
              <a:t>trắng</a:t>
            </a:r>
            <a:r>
              <a:rPr lang="en-US" sz="4800" dirty="0"/>
              <a:t> </a:t>
            </a:r>
            <a:r>
              <a:rPr lang="en-US" sz="4800" dirty="0" err="1"/>
              <a:t>đơn</a:t>
            </a:r>
            <a:r>
              <a:rPr lang="en-US" sz="4800" dirty="0"/>
              <a:t> </a:t>
            </a:r>
            <a:r>
              <a:rPr lang="en-US" sz="4800" dirty="0" err="1"/>
              <a:t>sơ</a:t>
            </a:r>
            <a:r>
              <a:rPr lang="en-US" sz="4800" dirty="0"/>
              <a:t>, </a:t>
            </a:r>
            <a:r>
              <a:rPr lang="en-US" sz="4800" dirty="0" err="1"/>
              <a:t>tấm</a:t>
            </a:r>
            <a:r>
              <a:rPr lang="en-US" sz="4800" dirty="0"/>
              <a:t> </a:t>
            </a:r>
            <a:r>
              <a:rPr lang="en-US" sz="4800" dirty="0" err="1"/>
              <a:t>chân</a:t>
            </a:r>
            <a:r>
              <a:rPr lang="en-US" sz="4800" dirty="0"/>
              <a:t> </a:t>
            </a:r>
            <a:r>
              <a:rPr lang="en-US" sz="4800" dirty="0" err="1"/>
              <a:t>tình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mà</a:t>
            </a:r>
            <a:r>
              <a:rPr lang="en-US" sz="4800" dirty="0"/>
              <a:t> </a:t>
            </a:r>
            <a:r>
              <a:rPr lang="en-US" sz="4800" dirty="0" err="1"/>
              <a:t>thôi</a:t>
            </a:r>
            <a:r>
              <a:rPr lang="en-US" sz="4800" dirty="0"/>
              <a:t>.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10074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114" y="51435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2. 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dâng</a:t>
            </a:r>
            <a:r>
              <a:rPr lang="en-US" sz="5400" dirty="0"/>
              <a:t> </a:t>
            </a:r>
            <a:r>
              <a:rPr lang="en-US" sz="5400" dirty="0" err="1"/>
              <a:t>trọn</a:t>
            </a:r>
            <a:r>
              <a:rPr lang="en-US" sz="5400" dirty="0"/>
              <a:t> </a:t>
            </a:r>
            <a:r>
              <a:rPr lang="en-US" sz="5400" dirty="0" err="1"/>
              <a:t>trái</a:t>
            </a:r>
            <a:r>
              <a:rPr lang="en-US" sz="5400" dirty="0"/>
              <a:t> </a:t>
            </a:r>
            <a:r>
              <a:rPr lang="en-US" sz="5400" dirty="0" err="1"/>
              <a:t>tim</a:t>
            </a:r>
            <a:r>
              <a:rPr lang="en-US" sz="5400" dirty="0"/>
              <a:t>, </a:t>
            </a:r>
            <a:r>
              <a:rPr lang="en-US" sz="5400" dirty="0" err="1"/>
              <a:t>biết</a:t>
            </a:r>
            <a:r>
              <a:rPr lang="en-US" sz="5400" dirty="0"/>
              <a:t> </a:t>
            </a:r>
            <a:r>
              <a:rPr lang="en-US" sz="5400" dirty="0" err="1"/>
              <a:t>nói</a:t>
            </a:r>
            <a:r>
              <a:rPr lang="en-US" sz="5400" dirty="0"/>
              <a:t> </a:t>
            </a:r>
            <a:r>
              <a:rPr lang="en-US" sz="5400" dirty="0" err="1"/>
              <a:t>gì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linh</a:t>
            </a:r>
            <a:r>
              <a:rPr lang="en-US" sz="5400" dirty="0"/>
              <a:t> </a:t>
            </a:r>
            <a:r>
              <a:rPr lang="en-US" sz="5400" dirty="0" err="1"/>
              <a:t>thiêng</a:t>
            </a:r>
            <a:r>
              <a:rPr lang="en-US" sz="5400" dirty="0"/>
              <a:t>.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năm</a:t>
            </a:r>
            <a:r>
              <a:rPr lang="en-US" sz="5400" dirty="0"/>
              <a:t> </a:t>
            </a:r>
            <a:r>
              <a:rPr lang="en-US" sz="5400" dirty="0" err="1"/>
              <a:t>tháng</a:t>
            </a:r>
            <a:r>
              <a:rPr lang="en-US" sz="5400" dirty="0"/>
              <a:t> </a:t>
            </a:r>
            <a:r>
              <a:rPr lang="en-US" sz="5400" dirty="0" err="1"/>
              <a:t>trông</a:t>
            </a:r>
            <a:r>
              <a:rPr lang="en-US" sz="5400" dirty="0"/>
              <a:t> </a:t>
            </a:r>
            <a:r>
              <a:rPr lang="en-US" sz="5400" dirty="0" err="1"/>
              <a:t>mong</a:t>
            </a:r>
            <a:r>
              <a:rPr lang="en-US" sz="5400" dirty="0"/>
              <a:t>, </a:t>
            </a:r>
            <a:r>
              <a:rPr lang="en-US" sz="5400" dirty="0" err="1"/>
              <a:t>ân</a:t>
            </a:r>
            <a:r>
              <a:rPr lang="en-US" sz="5400" dirty="0"/>
              <a:t>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sâu</a:t>
            </a:r>
            <a:r>
              <a:rPr lang="en-US" sz="5400" dirty="0"/>
              <a:t> </a:t>
            </a:r>
            <a:r>
              <a:rPr lang="en-US" sz="5400" dirty="0" err="1"/>
              <a:t>lắng</a:t>
            </a:r>
            <a:r>
              <a:rPr lang="en-US" sz="5400" dirty="0"/>
              <a:t>.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832434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575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prstClr val="black"/>
                </a:solidFill>
              </a:rPr>
              <a:t>ĐK. </a:t>
            </a:r>
            <a:r>
              <a:rPr lang="en-US" sz="4800" dirty="0" err="1">
                <a:solidFill>
                  <a:prstClr val="black"/>
                </a:solidFill>
              </a:rPr>
              <a:t>Xin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yêu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Ngài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suốt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đời</a:t>
            </a:r>
            <a:r>
              <a:rPr lang="en-US" sz="4800" dirty="0">
                <a:solidFill>
                  <a:prstClr val="black"/>
                </a:solidFill>
              </a:rPr>
              <a:t>! </a:t>
            </a:r>
            <a:r>
              <a:rPr lang="en-US" sz="4800" dirty="0" err="1">
                <a:solidFill>
                  <a:prstClr val="black"/>
                </a:solidFill>
              </a:rPr>
              <a:t>Xin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theo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Ngài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mãi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thôi</a:t>
            </a:r>
            <a:r>
              <a:rPr lang="en-US" sz="4800" dirty="0">
                <a:solidFill>
                  <a:prstClr val="black"/>
                </a:solidFill>
              </a:rPr>
              <a:t>, </a:t>
            </a:r>
            <a:r>
              <a:rPr lang="en-US" sz="4800" dirty="0" err="1">
                <a:solidFill>
                  <a:prstClr val="black"/>
                </a:solidFill>
              </a:rPr>
              <a:t>như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hình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với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bóng</a:t>
            </a:r>
            <a:r>
              <a:rPr lang="en-US" sz="4800" dirty="0">
                <a:solidFill>
                  <a:prstClr val="black"/>
                </a:solidFill>
              </a:rPr>
              <a:t>. </a:t>
            </a:r>
            <a:r>
              <a:rPr lang="en-US" sz="4800" dirty="0" err="1">
                <a:solidFill>
                  <a:prstClr val="black"/>
                </a:solidFill>
              </a:rPr>
              <a:t>Xin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trung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thành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suốt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đời</a:t>
            </a:r>
            <a:r>
              <a:rPr lang="en-US" sz="4800" dirty="0">
                <a:solidFill>
                  <a:prstClr val="black"/>
                </a:solidFill>
              </a:rPr>
              <a:t>! </a:t>
            </a:r>
            <a:r>
              <a:rPr lang="en-US" sz="4800" dirty="0" err="1">
                <a:solidFill>
                  <a:prstClr val="black"/>
                </a:solidFill>
              </a:rPr>
              <a:t>Làm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nụ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hoa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trắng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đơn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sơ</a:t>
            </a:r>
            <a:r>
              <a:rPr lang="en-US" sz="4800" dirty="0">
                <a:solidFill>
                  <a:prstClr val="black"/>
                </a:solidFill>
              </a:rPr>
              <a:t>, </a:t>
            </a:r>
            <a:r>
              <a:rPr lang="en-US" sz="4800" dirty="0" err="1">
                <a:solidFill>
                  <a:prstClr val="black"/>
                </a:solidFill>
              </a:rPr>
              <a:t>tấm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chân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tình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dâng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Chúa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mà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thôi</a:t>
            </a:r>
            <a:r>
              <a:rPr lang="en-US" sz="4800" dirty="0">
                <a:solidFill>
                  <a:prstClr val="black"/>
                </a:solidFill>
              </a:rPr>
              <a:t>.</a:t>
            </a:r>
            <a:br>
              <a:rPr lang="en-US" sz="4800" dirty="0">
                <a:solidFill>
                  <a:prstClr val="black"/>
                </a:solidFill>
              </a:rPr>
            </a:br>
            <a:r>
              <a:rPr lang="en-US" sz="4800" dirty="0">
                <a:solidFill>
                  <a:prstClr val="black"/>
                </a:solidFill>
              </a:rPr>
              <a:t/>
            </a:r>
            <a:br>
              <a:rPr lang="en-US" sz="4800" dirty="0">
                <a:solidFill>
                  <a:prstClr val="black"/>
                </a:solidFill>
              </a:rPr>
            </a:br>
            <a:endParaRPr lang="en-US" sz="48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815545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90550"/>
            <a:ext cx="8564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/>
              <a:t>3. 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con </a:t>
            </a:r>
            <a:r>
              <a:rPr lang="en-US" sz="5400" dirty="0" err="1"/>
              <a:t>được</a:t>
            </a:r>
            <a:r>
              <a:rPr lang="en-US" sz="5400" dirty="0"/>
              <a:t> </a:t>
            </a:r>
            <a:r>
              <a:rPr lang="en-US" sz="5400" dirty="0" err="1"/>
              <a:t>hoá</a:t>
            </a:r>
            <a:r>
              <a:rPr lang="en-US" sz="5400" dirty="0"/>
              <a:t> </a:t>
            </a:r>
            <a:r>
              <a:rPr lang="en-US" sz="5400" dirty="0" err="1"/>
              <a:t>thân</a:t>
            </a:r>
            <a:r>
              <a:rPr lang="en-US" sz="5400" dirty="0"/>
              <a:t>, </a:t>
            </a:r>
            <a:r>
              <a:rPr lang="en-US" sz="5400" dirty="0" err="1"/>
              <a:t>tấm</a:t>
            </a:r>
            <a:r>
              <a:rPr lang="en-US" sz="5400" dirty="0"/>
              <a:t> </a:t>
            </a:r>
            <a:r>
              <a:rPr lang="en-US" sz="5400" dirty="0" err="1"/>
              <a:t>linh</a:t>
            </a:r>
            <a:r>
              <a:rPr lang="en-US" sz="5400" dirty="0"/>
              <a:t> </a:t>
            </a:r>
            <a:r>
              <a:rPr lang="en-US" sz="5400" dirty="0" err="1"/>
              <a:t>hồn</a:t>
            </a:r>
            <a:r>
              <a:rPr lang="en-US" sz="5400" dirty="0"/>
              <a:t> </a:t>
            </a:r>
            <a:r>
              <a:rPr lang="en-US" sz="5400" dirty="0" err="1"/>
              <a:t>sáng</a:t>
            </a:r>
            <a:r>
              <a:rPr lang="en-US" sz="5400" dirty="0"/>
              <a:t> </a:t>
            </a:r>
            <a:r>
              <a:rPr lang="en-US" sz="5400" dirty="0" err="1"/>
              <a:t>chói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ân</a:t>
            </a:r>
            <a:r>
              <a:rPr lang="en-US" sz="5400" dirty="0"/>
              <a:t>.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con </a:t>
            </a:r>
            <a:r>
              <a:rPr lang="en-US" sz="5400" dirty="0" err="1"/>
              <a:t>uống</a:t>
            </a:r>
            <a:r>
              <a:rPr lang="en-US" sz="5400" dirty="0"/>
              <a:t> no say </a:t>
            </a:r>
            <a:r>
              <a:rPr lang="en-US" sz="5400" dirty="0" err="1"/>
              <a:t>ân</a:t>
            </a:r>
            <a:r>
              <a:rPr lang="en-US" sz="5400" dirty="0"/>
              <a:t>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.</a:t>
            </a:r>
          </a:p>
          <a:p>
            <a:pPr algn="just"/>
            <a:r>
              <a:rPr lang="en-US" sz="5400" b="1" dirty="0"/>
              <a:t>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07102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575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prstClr val="black"/>
                </a:solidFill>
              </a:rPr>
              <a:t>ĐK. </a:t>
            </a:r>
            <a:r>
              <a:rPr lang="en-US" sz="4800" dirty="0" err="1">
                <a:solidFill>
                  <a:prstClr val="black"/>
                </a:solidFill>
              </a:rPr>
              <a:t>Xin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yêu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Ngài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suốt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đời</a:t>
            </a:r>
            <a:r>
              <a:rPr lang="en-US" sz="4800" dirty="0">
                <a:solidFill>
                  <a:prstClr val="black"/>
                </a:solidFill>
              </a:rPr>
              <a:t>! </a:t>
            </a:r>
            <a:r>
              <a:rPr lang="en-US" sz="4800" dirty="0" err="1">
                <a:solidFill>
                  <a:prstClr val="black"/>
                </a:solidFill>
              </a:rPr>
              <a:t>Xin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theo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Ngài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mãi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thôi</a:t>
            </a:r>
            <a:r>
              <a:rPr lang="en-US" sz="4800" dirty="0">
                <a:solidFill>
                  <a:prstClr val="black"/>
                </a:solidFill>
              </a:rPr>
              <a:t>, </a:t>
            </a:r>
            <a:r>
              <a:rPr lang="en-US" sz="4800" dirty="0" err="1">
                <a:solidFill>
                  <a:prstClr val="black"/>
                </a:solidFill>
              </a:rPr>
              <a:t>như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hình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với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bóng</a:t>
            </a:r>
            <a:r>
              <a:rPr lang="en-US" sz="4800" dirty="0">
                <a:solidFill>
                  <a:prstClr val="black"/>
                </a:solidFill>
              </a:rPr>
              <a:t>. </a:t>
            </a:r>
            <a:r>
              <a:rPr lang="en-US" sz="4800" dirty="0" err="1">
                <a:solidFill>
                  <a:prstClr val="black"/>
                </a:solidFill>
              </a:rPr>
              <a:t>Xin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cho</a:t>
            </a:r>
            <a:r>
              <a:rPr lang="en-US" sz="4800" dirty="0">
                <a:solidFill>
                  <a:prstClr val="black"/>
                </a:solidFill>
              </a:rPr>
              <a:t> con </a:t>
            </a:r>
            <a:r>
              <a:rPr lang="en-US" sz="4800" dirty="0" err="1">
                <a:solidFill>
                  <a:prstClr val="black"/>
                </a:solidFill>
              </a:rPr>
              <a:t>trung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thành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suốt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đời</a:t>
            </a:r>
            <a:r>
              <a:rPr lang="en-US" sz="4800" dirty="0">
                <a:solidFill>
                  <a:prstClr val="black"/>
                </a:solidFill>
              </a:rPr>
              <a:t>! </a:t>
            </a:r>
            <a:r>
              <a:rPr lang="en-US" sz="4800" dirty="0" err="1">
                <a:solidFill>
                  <a:prstClr val="black"/>
                </a:solidFill>
              </a:rPr>
              <a:t>Làm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nụ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hoa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trắng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đơn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sơ</a:t>
            </a:r>
            <a:r>
              <a:rPr lang="en-US" sz="4800" dirty="0">
                <a:solidFill>
                  <a:prstClr val="black"/>
                </a:solidFill>
              </a:rPr>
              <a:t>, </a:t>
            </a:r>
            <a:r>
              <a:rPr lang="en-US" sz="4800" dirty="0" err="1">
                <a:solidFill>
                  <a:prstClr val="black"/>
                </a:solidFill>
              </a:rPr>
              <a:t>tấm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chân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tình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dâng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Chúa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mà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thôi</a:t>
            </a:r>
            <a:r>
              <a:rPr lang="en-US" sz="4800" dirty="0">
                <a:solidFill>
                  <a:prstClr val="black"/>
                </a:solidFill>
              </a:rPr>
              <a:t>.</a:t>
            </a:r>
            <a:br>
              <a:rPr lang="en-US" sz="4800" dirty="0">
                <a:solidFill>
                  <a:prstClr val="black"/>
                </a:solidFill>
              </a:rPr>
            </a:br>
            <a:r>
              <a:rPr lang="en-US" sz="4800" dirty="0">
                <a:solidFill>
                  <a:prstClr val="black"/>
                </a:solidFill>
              </a:rPr>
              <a:t/>
            </a:r>
            <a:br>
              <a:rPr lang="en-US" sz="4800" dirty="0">
                <a:solidFill>
                  <a:prstClr val="black"/>
                </a:solidFill>
              </a:rPr>
            </a:br>
            <a:endParaRPr lang="en-US" sz="48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800380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1435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 smtClean="0"/>
              <a:t>ĐK: </a:t>
            </a:r>
            <a:r>
              <a:rPr lang="en-US" sz="5400" dirty="0" err="1" smtClean="0"/>
              <a:t>Trong</a:t>
            </a:r>
            <a:r>
              <a:rPr lang="en-US" sz="5400" dirty="0" smtClean="0"/>
              <a:t> </a:t>
            </a:r>
            <a:r>
              <a:rPr lang="en-US" sz="5400" dirty="0" err="1"/>
              <a:t>hân</a:t>
            </a:r>
            <a:r>
              <a:rPr lang="en-US" sz="5400" dirty="0"/>
              <a:t> </a:t>
            </a:r>
            <a:r>
              <a:rPr lang="en-US" sz="5400" dirty="0" err="1"/>
              <a:t>hoan</a:t>
            </a:r>
            <a:r>
              <a:rPr lang="en-US" sz="5400" dirty="0"/>
              <a:t> </a:t>
            </a:r>
            <a:r>
              <a:rPr lang="en-US" sz="5400" dirty="0" err="1"/>
              <a:t>chúng</a:t>
            </a:r>
            <a:r>
              <a:rPr lang="en-US" sz="5400" dirty="0"/>
              <a:t> con </a:t>
            </a:r>
            <a:r>
              <a:rPr lang="en-US" sz="5400" dirty="0" err="1"/>
              <a:t>về</a:t>
            </a:r>
            <a:r>
              <a:rPr lang="en-US" sz="5400" dirty="0"/>
              <a:t> </a:t>
            </a:r>
            <a:r>
              <a:rPr lang="en-US" sz="5400" dirty="0" err="1"/>
              <a:t>đây</a:t>
            </a:r>
            <a:r>
              <a:rPr lang="en-US" sz="5400" dirty="0"/>
              <a:t>, </a:t>
            </a:r>
            <a:r>
              <a:rPr lang="en-US" sz="5400" dirty="0" err="1"/>
              <a:t>mang</a:t>
            </a:r>
            <a:r>
              <a:rPr lang="en-US" sz="5400" dirty="0"/>
              <a:t> tin </a:t>
            </a:r>
            <a:r>
              <a:rPr lang="en-US" sz="5400" dirty="0" err="1"/>
              <a:t>yêu</a:t>
            </a:r>
            <a:r>
              <a:rPr lang="en-US" sz="5400" dirty="0"/>
              <a:t> </a:t>
            </a:r>
            <a:r>
              <a:rPr lang="en-US" sz="5400" dirty="0" err="1"/>
              <a:t>mơ</a:t>
            </a:r>
            <a:r>
              <a:rPr lang="en-US" sz="5400" dirty="0"/>
              <a:t> </a:t>
            </a:r>
            <a:r>
              <a:rPr lang="en-US" sz="5400" dirty="0" err="1"/>
              <a:t>ước</a:t>
            </a:r>
            <a:r>
              <a:rPr lang="en-US" sz="5400" dirty="0"/>
              <a:t> </a:t>
            </a:r>
            <a:r>
              <a:rPr lang="en-US" sz="5400" dirty="0" err="1"/>
              <a:t>nồng</a:t>
            </a:r>
            <a:r>
              <a:rPr lang="en-US" sz="5400" dirty="0"/>
              <a:t> say, </a:t>
            </a:r>
            <a:r>
              <a:rPr lang="en-US" sz="5400" dirty="0" err="1"/>
              <a:t>cùng</a:t>
            </a:r>
            <a:r>
              <a:rPr lang="en-US" sz="5400" dirty="0"/>
              <a:t> </a:t>
            </a:r>
            <a:r>
              <a:rPr lang="en-US" sz="5400" dirty="0" err="1"/>
              <a:t>hợp</a:t>
            </a:r>
            <a:r>
              <a:rPr lang="en-US" sz="5400" dirty="0"/>
              <a:t> </a:t>
            </a:r>
            <a:r>
              <a:rPr lang="en-US" sz="5400" dirty="0" err="1"/>
              <a:t>tiếng</a:t>
            </a:r>
            <a:r>
              <a:rPr lang="en-US" sz="5400" dirty="0"/>
              <a:t> </a:t>
            </a:r>
            <a:r>
              <a:rPr lang="en-US" sz="5400" dirty="0" err="1"/>
              <a:t>ca</a:t>
            </a:r>
            <a:r>
              <a:rPr lang="en-US" sz="5400" dirty="0"/>
              <a:t> </a:t>
            </a:r>
            <a:r>
              <a:rPr lang="en-US" sz="5400" dirty="0" err="1"/>
              <a:t>tạ</a:t>
            </a:r>
            <a:r>
              <a:rPr lang="en-US" sz="5400" dirty="0"/>
              <a:t> </a:t>
            </a:r>
            <a:r>
              <a:rPr lang="en-US" sz="5400" dirty="0" err="1"/>
              <a:t>ơn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lời</a:t>
            </a:r>
            <a:r>
              <a:rPr lang="en-US" sz="5400" dirty="0"/>
              <a:t> </a:t>
            </a:r>
            <a:r>
              <a:rPr lang="en-US" sz="5400" dirty="0" err="1"/>
              <a:t>thiết</a:t>
            </a:r>
            <a:r>
              <a:rPr lang="en-US" sz="5400" dirty="0"/>
              <a:t> </a:t>
            </a:r>
            <a:r>
              <a:rPr lang="en-US" sz="5400" dirty="0" err="1"/>
              <a:t>tha</a:t>
            </a:r>
            <a:r>
              <a:rPr lang="en-US" sz="5400" dirty="0"/>
              <a:t>.</a:t>
            </a:r>
            <a:br>
              <a:rPr lang="en-US" sz="5400" dirty="0"/>
            </a:br>
            <a:endParaRPr lang="en-US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14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5" y="150693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800" b="1" dirty="0"/>
              <a:t>BÁNH TRƯỜNG SINH</a:t>
            </a:r>
            <a:br>
              <a:rPr lang="en-US" sz="4800" b="1" dirty="0"/>
            </a:br>
            <a:r>
              <a:rPr lang="en-US" sz="4800" i="1" dirty="0">
                <a:solidFill>
                  <a:srgbClr val="FF0000"/>
                </a:solidFill>
              </a:rPr>
              <a:t>Lm. </a:t>
            </a:r>
            <a:r>
              <a:rPr lang="en-US" sz="4800" i="1" dirty="0" err="1">
                <a:solidFill>
                  <a:srgbClr val="FF0000"/>
                </a:solidFill>
              </a:rPr>
              <a:t>Thái</a:t>
            </a:r>
            <a:r>
              <a:rPr lang="en-US" sz="4800" i="1" dirty="0">
                <a:solidFill>
                  <a:srgbClr val="FF0000"/>
                </a:solidFill>
              </a:rPr>
              <a:t> </a:t>
            </a:r>
            <a:r>
              <a:rPr lang="en-US" sz="4800" i="1" dirty="0" err="1" smtClean="0">
                <a:solidFill>
                  <a:srgbClr val="FF0000"/>
                </a:solidFill>
              </a:rPr>
              <a:t>Nguyên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68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4295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ĐK: "</a:t>
            </a:r>
            <a:r>
              <a:rPr lang="en-US" sz="5400" dirty="0" err="1"/>
              <a:t>Chính</a:t>
            </a:r>
            <a:r>
              <a:rPr lang="en-US" sz="5400" dirty="0"/>
              <a:t> Ta </a:t>
            </a:r>
            <a:r>
              <a:rPr lang="en-US" sz="5400" dirty="0" err="1"/>
              <a:t>là</a:t>
            </a:r>
            <a:r>
              <a:rPr lang="en-US" sz="5400" dirty="0"/>
              <a:t> </a:t>
            </a:r>
            <a:r>
              <a:rPr lang="en-US" sz="5400" dirty="0" err="1"/>
              <a:t>bánh</a:t>
            </a:r>
            <a:r>
              <a:rPr lang="en-US" sz="5400" dirty="0"/>
              <a:t> </a:t>
            </a:r>
            <a:r>
              <a:rPr lang="en-US" sz="5400" dirty="0" err="1"/>
              <a:t>trường</a:t>
            </a:r>
            <a:r>
              <a:rPr lang="en-US" sz="5400" dirty="0"/>
              <a:t> </a:t>
            </a:r>
            <a:r>
              <a:rPr lang="en-US" sz="5400" dirty="0" err="1"/>
              <a:t>sinh</a:t>
            </a:r>
            <a:r>
              <a:rPr lang="en-US" sz="5400" dirty="0"/>
              <a:t>. Ai </a:t>
            </a:r>
            <a:r>
              <a:rPr lang="en-US" sz="5400" dirty="0" err="1"/>
              <a:t>đến</a:t>
            </a:r>
            <a:r>
              <a:rPr lang="en-US" sz="5400" dirty="0"/>
              <a:t> </a:t>
            </a:r>
            <a:r>
              <a:rPr lang="en-US" sz="5400" dirty="0" err="1"/>
              <a:t>với</a:t>
            </a:r>
            <a:r>
              <a:rPr lang="en-US" sz="5400" dirty="0"/>
              <a:t> Ta </a:t>
            </a:r>
            <a:r>
              <a:rPr lang="en-US" sz="5400" dirty="0" err="1"/>
              <a:t>không</a:t>
            </a:r>
            <a:r>
              <a:rPr lang="en-US" sz="5400" dirty="0"/>
              <a:t> </a:t>
            </a:r>
            <a:r>
              <a:rPr lang="en-US" sz="5400" dirty="0" err="1"/>
              <a:t>hề</a:t>
            </a:r>
            <a:r>
              <a:rPr lang="en-US" sz="5400" dirty="0"/>
              <a:t> </a:t>
            </a:r>
            <a:r>
              <a:rPr lang="en-US" sz="5400" dirty="0" err="1"/>
              <a:t>phải</a:t>
            </a:r>
            <a:r>
              <a:rPr lang="en-US" sz="5400" dirty="0"/>
              <a:t> </a:t>
            </a:r>
            <a:r>
              <a:rPr lang="en-US" sz="5400" dirty="0" err="1"/>
              <a:t>đói</a:t>
            </a:r>
            <a:r>
              <a:rPr lang="en-US" sz="5400" dirty="0"/>
              <a:t>. Ai tin </a:t>
            </a:r>
            <a:r>
              <a:rPr lang="en-US" sz="5400" dirty="0" err="1"/>
              <a:t>vào</a:t>
            </a:r>
            <a:r>
              <a:rPr lang="en-US" sz="5400" dirty="0"/>
              <a:t> Ta </a:t>
            </a:r>
            <a:r>
              <a:rPr lang="en-US" sz="5400" dirty="0" err="1"/>
              <a:t>không</a:t>
            </a:r>
            <a:r>
              <a:rPr lang="en-US" sz="5400" dirty="0"/>
              <a:t> </a:t>
            </a:r>
            <a:r>
              <a:rPr lang="en-US" sz="5400" dirty="0" err="1"/>
              <a:t>khát</a:t>
            </a:r>
            <a:r>
              <a:rPr lang="en-US" sz="5400" dirty="0"/>
              <a:t> </a:t>
            </a:r>
            <a:r>
              <a:rPr lang="en-US" sz="5400" dirty="0" err="1"/>
              <a:t>bao</a:t>
            </a:r>
            <a:r>
              <a:rPr lang="en-US" sz="5400" dirty="0"/>
              <a:t> </a:t>
            </a:r>
            <a:r>
              <a:rPr lang="en-US" sz="5400" dirty="0" err="1"/>
              <a:t>giờ</a:t>
            </a:r>
            <a:r>
              <a:rPr lang="en-US" sz="5400" dirty="0"/>
              <a:t>".</a:t>
            </a:r>
            <a:br>
              <a:rPr lang="en-US" sz="5400" dirty="0"/>
            </a:br>
            <a:endParaRPr lang="en-US" sz="54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784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61950"/>
            <a:ext cx="8839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1. </a:t>
            </a:r>
            <a:r>
              <a:rPr lang="en-US" sz="4400" dirty="0" err="1"/>
              <a:t>Như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con </a:t>
            </a:r>
            <a:r>
              <a:rPr lang="en-US" sz="4400" dirty="0" err="1"/>
              <a:t>người</a:t>
            </a:r>
            <a:r>
              <a:rPr lang="en-US" sz="4400" dirty="0"/>
              <a:t> lo </a:t>
            </a:r>
            <a:r>
              <a:rPr lang="en-US" sz="4400" dirty="0" err="1"/>
              <a:t>lắng</a:t>
            </a:r>
            <a:r>
              <a:rPr lang="en-US" sz="4400" dirty="0"/>
              <a:t> </a:t>
            </a:r>
            <a:r>
              <a:rPr lang="en-US" sz="4400" dirty="0" err="1"/>
              <a:t>miếng</a:t>
            </a:r>
            <a:r>
              <a:rPr lang="en-US" sz="4400" dirty="0"/>
              <a:t> </a:t>
            </a:r>
            <a:r>
              <a:rPr lang="en-US" sz="4400" dirty="0" err="1"/>
              <a:t>ăn</a:t>
            </a:r>
            <a:r>
              <a:rPr lang="en-US" sz="4400" dirty="0"/>
              <a:t>, </a:t>
            </a:r>
            <a:r>
              <a:rPr lang="en-US" sz="4400" dirty="0" err="1"/>
              <a:t>nhưng</a:t>
            </a:r>
            <a:r>
              <a:rPr lang="en-US" sz="4400" dirty="0"/>
              <a:t> ta </a:t>
            </a:r>
            <a:r>
              <a:rPr lang="en-US" sz="4400" dirty="0" err="1"/>
              <a:t>đừng</a:t>
            </a:r>
            <a:r>
              <a:rPr lang="en-US" sz="4400" dirty="0"/>
              <a:t> </a:t>
            </a:r>
            <a:r>
              <a:rPr lang="en-US" sz="4400" dirty="0" err="1"/>
              <a:t>quên</a:t>
            </a:r>
            <a:r>
              <a:rPr lang="en-US" sz="4400" dirty="0"/>
              <a:t> </a:t>
            </a:r>
            <a:r>
              <a:rPr lang="en-US" sz="4400" dirty="0" err="1"/>
              <a:t>lương</a:t>
            </a:r>
            <a:r>
              <a:rPr lang="en-US" sz="4400" dirty="0"/>
              <a:t> </a:t>
            </a:r>
            <a:r>
              <a:rPr lang="en-US" sz="4400" dirty="0" err="1"/>
              <a:t>thực</a:t>
            </a:r>
            <a:r>
              <a:rPr lang="en-US" sz="4400" dirty="0"/>
              <a:t> </a:t>
            </a:r>
            <a:r>
              <a:rPr lang="en-US" sz="4400" dirty="0" err="1"/>
              <a:t>trường</a:t>
            </a:r>
            <a:r>
              <a:rPr lang="en-US" sz="4400" dirty="0"/>
              <a:t> </a:t>
            </a:r>
            <a:r>
              <a:rPr lang="en-US" sz="4400" dirty="0" err="1"/>
              <a:t>tồn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chính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. </a:t>
            </a:r>
            <a:r>
              <a:rPr lang="en-US" sz="4400" dirty="0" err="1"/>
              <a:t>Ngài</a:t>
            </a:r>
            <a:r>
              <a:rPr lang="en-US" sz="4400" dirty="0"/>
              <a:t> </a:t>
            </a:r>
            <a:r>
              <a:rPr lang="en-US" sz="4400" dirty="0" err="1"/>
              <a:t>mời</a:t>
            </a:r>
            <a:r>
              <a:rPr lang="en-US" sz="4400" dirty="0"/>
              <a:t> </a:t>
            </a:r>
            <a:r>
              <a:rPr lang="en-US" sz="4400" dirty="0" err="1"/>
              <a:t>gọi</a:t>
            </a:r>
            <a:r>
              <a:rPr lang="en-US" sz="4400" dirty="0"/>
              <a:t> ta </a:t>
            </a:r>
            <a:r>
              <a:rPr lang="en-US" sz="4400" dirty="0" err="1"/>
              <a:t>hãy</a:t>
            </a:r>
            <a:r>
              <a:rPr lang="en-US" sz="4400" dirty="0"/>
              <a:t> </a:t>
            </a:r>
            <a:r>
              <a:rPr lang="en-US" sz="4400" dirty="0" err="1"/>
              <a:t>ra</a:t>
            </a:r>
            <a:r>
              <a:rPr lang="en-US" sz="4400" dirty="0"/>
              <a:t> </a:t>
            </a:r>
            <a:r>
              <a:rPr lang="en-US" sz="4400" dirty="0" err="1"/>
              <a:t>sức</a:t>
            </a:r>
            <a:r>
              <a:rPr lang="en-US" sz="4400" dirty="0"/>
              <a:t> </a:t>
            </a:r>
            <a:r>
              <a:rPr lang="en-US" sz="4400" dirty="0" err="1"/>
              <a:t>làm</a:t>
            </a:r>
            <a:r>
              <a:rPr lang="en-US" sz="4400" dirty="0"/>
              <a:t> </a:t>
            </a:r>
            <a:r>
              <a:rPr lang="en-US" sz="4400" dirty="0" err="1"/>
              <a:t>việc</a:t>
            </a:r>
            <a:r>
              <a:rPr lang="en-US" sz="4400" dirty="0"/>
              <a:t> </a:t>
            </a:r>
            <a:r>
              <a:rPr lang="en-US" sz="4400" dirty="0" err="1"/>
              <a:t>không</a:t>
            </a:r>
            <a:r>
              <a:rPr lang="en-US" sz="4400" dirty="0"/>
              <a:t> </a:t>
            </a:r>
            <a:r>
              <a:rPr lang="en-US" sz="4400" dirty="0" err="1"/>
              <a:t>vì</a:t>
            </a:r>
            <a:r>
              <a:rPr lang="en-US" sz="4400" dirty="0"/>
              <a:t> </a:t>
            </a:r>
            <a:r>
              <a:rPr lang="en-US" sz="4400" dirty="0" err="1"/>
              <a:t>vật</a:t>
            </a:r>
            <a:r>
              <a:rPr lang="en-US" sz="4400" dirty="0"/>
              <a:t> </a:t>
            </a:r>
            <a:r>
              <a:rPr lang="en-US" sz="4400" dirty="0" err="1"/>
              <a:t>chất</a:t>
            </a:r>
            <a:r>
              <a:rPr lang="en-US" sz="4400" dirty="0"/>
              <a:t>, </a:t>
            </a:r>
            <a:r>
              <a:rPr lang="en-US" sz="4400" dirty="0" err="1"/>
              <a:t>nhưng</a:t>
            </a:r>
            <a:r>
              <a:rPr lang="en-US" sz="4400" dirty="0"/>
              <a:t> </a:t>
            </a:r>
            <a:r>
              <a:rPr lang="en-US" sz="4400" dirty="0" err="1"/>
              <a:t>để</a:t>
            </a:r>
            <a:r>
              <a:rPr lang="en-US" sz="4400" dirty="0"/>
              <a:t> </a:t>
            </a:r>
            <a:r>
              <a:rPr lang="en-US" sz="4400" dirty="0" err="1"/>
              <a:t>có</a:t>
            </a:r>
            <a:r>
              <a:rPr lang="en-US" sz="4400" dirty="0"/>
              <a:t> </a:t>
            </a:r>
            <a:r>
              <a:rPr lang="en-US" sz="4400" dirty="0" err="1"/>
              <a:t>lương</a:t>
            </a:r>
            <a:r>
              <a:rPr lang="en-US" sz="4400" dirty="0"/>
              <a:t> </a:t>
            </a:r>
            <a:r>
              <a:rPr lang="en-US" sz="4400" dirty="0" err="1"/>
              <a:t>thực</a:t>
            </a:r>
            <a:r>
              <a:rPr lang="en-US" sz="4400" dirty="0"/>
              <a:t> </a:t>
            </a:r>
            <a:r>
              <a:rPr lang="en-US" sz="4400" dirty="0" err="1"/>
              <a:t>trường</a:t>
            </a:r>
            <a:r>
              <a:rPr lang="en-US" sz="4400" dirty="0"/>
              <a:t> </a:t>
            </a:r>
            <a:r>
              <a:rPr lang="en-US" sz="4400" dirty="0" err="1"/>
              <a:t>sinh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2435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4295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black"/>
                </a:solidFill>
              </a:rPr>
              <a:t>ĐK: "</a:t>
            </a:r>
            <a:r>
              <a:rPr lang="en-US" sz="5400" dirty="0" err="1">
                <a:solidFill>
                  <a:prstClr val="black"/>
                </a:solidFill>
              </a:rPr>
              <a:t>Chính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là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bánh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trường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sinh</a:t>
            </a:r>
            <a:r>
              <a:rPr lang="en-US" sz="5400" dirty="0">
                <a:solidFill>
                  <a:prstClr val="black"/>
                </a:solidFill>
              </a:rPr>
              <a:t>. Ai </a:t>
            </a:r>
            <a:r>
              <a:rPr lang="en-US" sz="5400" dirty="0" err="1">
                <a:solidFill>
                  <a:prstClr val="black"/>
                </a:solidFill>
              </a:rPr>
              <a:t>đến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với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không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hề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phải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đói</a:t>
            </a:r>
            <a:r>
              <a:rPr lang="en-US" sz="5400" dirty="0">
                <a:solidFill>
                  <a:prstClr val="black"/>
                </a:solidFill>
              </a:rPr>
              <a:t>. Ai tin </a:t>
            </a:r>
            <a:r>
              <a:rPr lang="en-US" sz="5400" dirty="0" err="1">
                <a:solidFill>
                  <a:prstClr val="black"/>
                </a:solidFill>
              </a:rPr>
              <a:t>vào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không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khát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bao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giờ</a:t>
            </a:r>
            <a:r>
              <a:rPr lang="en-US" sz="5400" dirty="0">
                <a:solidFill>
                  <a:prstClr val="black"/>
                </a:solidFill>
              </a:rPr>
              <a:t>".</a:t>
            </a:r>
            <a:br>
              <a:rPr lang="en-US" sz="5400" dirty="0">
                <a:solidFill>
                  <a:prstClr val="black"/>
                </a:solidFill>
              </a:rPr>
            </a:br>
            <a:endParaRPr lang="en-US" sz="5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70714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575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/>
              <a:t>2. </a:t>
            </a:r>
            <a:r>
              <a:rPr lang="en-US" sz="4800" dirty="0" err="1"/>
              <a:t>Kiếp</a:t>
            </a:r>
            <a:r>
              <a:rPr lang="en-US" sz="4800" dirty="0"/>
              <a:t> </a:t>
            </a:r>
            <a:r>
              <a:rPr lang="en-US" sz="4800" dirty="0" err="1"/>
              <a:t>sống</a:t>
            </a:r>
            <a:r>
              <a:rPr lang="en-US" sz="4800" dirty="0"/>
              <a:t> con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/>
              <a:t>gió</a:t>
            </a:r>
            <a:r>
              <a:rPr lang="en-US" sz="4800" dirty="0"/>
              <a:t> </a:t>
            </a:r>
            <a:r>
              <a:rPr lang="en-US" sz="4800" dirty="0" err="1"/>
              <a:t>thoáng</a:t>
            </a:r>
            <a:r>
              <a:rPr lang="en-US" sz="4800" dirty="0"/>
              <a:t> qua,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 smtClean="0"/>
              <a:t>sương-nhỏ</a:t>
            </a:r>
            <a:r>
              <a:rPr lang="en-US" sz="4800" dirty="0" smtClean="0"/>
              <a:t> </a:t>
            </a:r>
            <a:r>
              <a:rPr lang="en-US" sz="4800" dirty="0" err="1"/>
              <a:t>sa</a:t>
            </a:r>
            <a:r>
              <a:rPr lang="en-US" sz="4800" dirty="0"/>
              <a:t> </a:t>
            </a:r>
            <a:r>
              <a:rPr lang="en-US" sz="4800" dirty="0" err="1"/>
              <a:t>trên</a:t>
            </a:r>
            <a:r>
              <a:rPr lang="en-US" sz="4800" dirty="0"/>
              <a:t> </a:t>
            </a:r>
            <a:r>
              <a:rPr lang="en-US" sz="4800" dirty="0" err="1"/>
              <a:t>ngàn</a:t>
            </a:r>
            <a:r>
              <a:rPr lang="en-US" sz="4800" dirty="0"/>
              <a:t> </a:t>
            </a:r>
            <a:r>
              <a:rPr lang="en-US" sz="4800" dirty="0" err="1"/>
              <a:t>rồi</a:t>
            </a:r>
            <a:r>
              <a:rPr lang="en-US" sz="4800" dirty="0"/>
              <a:t> tan </a:t>
            </a:r>
            <a:r>
              <a:rPr lang="en-US" sz="4800" dirty="0" err="1"/>
              <a:t>còn</a:t>
            </a:r>
            <a:r>
              <a:rPr lang="en-US" sz="4800" dirty="0"/>
              <a:t> chi </a:t>
            </a:r>
            <a:r>
              <a:rPr lang="en-US" sz="4800" dirty="0" err="1"/>
              <a:t>nữa</a:t>
            </a:r>
            <a:r>
              <a:rPr lang="en-US" sz="4800" dirty="0"/>
              <a:t>. </a:t>
            </a:r>
            <a:r>
              <a:rPr lang="en-US" sz="4800" dirty="0" err="1"/>
              <a:t>Chỉ</a:t>
            </a:r>
            <a:r>
              <a:rPr lang="en-US" sz="4800" dirty="0"/>
              <a:t> </a:t>
            </a:r>
            <a:r>
              <a:rPr lang="en-US" sz="4800" dirty="0" err="1"/>
              <a:t>còn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 </a:t>
            </a:r>
            <a:r>
              <a:rPr lang="en-US" sz="4800" dirty="0" err="1"/>
              <a:t>đây</a:t>
            </a:r>
            <a:r>
              <a:rPr lang="en-US" sz="4800" dirty="0"/>
              <a:t> </a:t>
            </a:r>
            <a:r>
              <a:rPr lang="en-US" sz="4800" dirty="0" err="1"/>
              <a:t>những</a:t>
            </a:r>
            <a:r>
              <a:rPr lang="en-US" sz="4800" dirty="0"/>
              <a:t> </a:t>
            </a:r>
            <a:r>
              <a:rPr lang="en-US" sz="4800" dirty="0" err="1"/>
              <a:t>ai</a:t>
            </a:r>
            <a:r>
              <a:rPr lang="en-US" sz="4800" dirty="0"/>
              <a:t> </a:t>
            </a:r>
            <a:r>
              <a:rPr lang="en-US" sz="4800" dirty="0" err="1"/>
              <a:t>đã</a:t>
            </a:r>
            <a:r>
              <a:rPr lang="en-US" sz="4800" dirty="0"/>
              <a:t> </a:t>
            </a:r>
            <a:r>
              <a:rPr lang="en-US" sz="4800" dirty="0" err="1"/>
              <a:t>một</a:t>
            </a:r>
            <a:r>
              <a:rPr lang="en-US" sz="4800" dirty="0"/>
              <a:t> </a:t>
            </a:r>
            <a:r>
              <a:rPr lang="en-US" sz="4800" dirty="0" err="1"/>
              <a:t>lòng</a:t>
            </a:r>
            <a:r>
              <a:rPr lang="en-US" sz="4800" dirty="0"/>
              <a:t> </a:t>
            </a:r>
            <a:r>
              <a:rPr lang="en-US" sz="4800" dirty="0" err="1"/>
              <a:t>trông</a:t>
            </a:r>
            <a:r>
              <a:rPr lang="en-US" sz="4800" dirty="0"/>
              <a:t> </a:t>
            </a:r>
            <a:r>
              <a:rPr lang="en-US" sz="4800" dirty="0" err="1"/>
              <a:t>cậy</a:t>
            </a:r>
            <a:r>
              <a:rPr lang="en-US" sz="4800" dirty="0"/>
              <a:t> </a:t>
            </a:r>
            <a:r>
              <a:rPr lang="en-US" sz="4800" dirty="0" err="1"/>
              <a:t>vào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, </a:t>
            </a:r>
            <a:r>
              <a:rPr lang="en-US" sz="4800" dirty="0" err="1"/>
              <a:t>không</a:t>
            </a:r>
            <a:r>
              <a:rPr lang="en-US" sz="4800" dirty="0"/>
              <a:t> </a:t>
            </a:r>
            <a:r>
              <a:rPr lang="en-US" sz="4800" dirty="0" err="1"/>
              <a:t>tàn</a:t>
            </a:r>
            <a:r>
              <a:rPr lang="en-US" sz="4800" dirty="0"/>
              <a:t> </a:t>
            </a:r>
            <a:r>
              <a:rPr lang="en-US" sz="4800" dirty="0" err="1"/>
              <a:t>úa</a:t>
            </a:r>
            <a:r>
              <a:rPr lang="en-US" sz="4800" dirty="0"/>
              <a:t> </a:t>
            </a:r>
            <a:r>
              <a:rPr lang="en-US" sz="4800" dirty="0" err="1"/>
              <a:t>nhưng</a:t>
            </a:r>
            <a:r>
              <a:rPr lang="en-US" sz="4800" dirty="0"/>
              <a:t> </a:t>
            </a:r>
            <a:r>
              <a:rPr lang="en-US" sz="4800" dirty="0" err="1"/>
              <a:t>rạng</a:t>
            </a:r>
            <a:r>
              <a:rPr lang="en-US" sz="4800" dirty="0"/>
              <a:t> </a:t>
            </a:r>
            <a:r>
              <a:rPr lang="en-US" sz="4800" dirty="0" err="1"/>
              <a:t>ngời</a:t>
            </a:r>
            <a:r>
              <a:rPr lang="en-US" sz="4800" dirty="0"/>
              <a:t> </a:t>
            </a:r>
            <a:r>
              <a:rPr lang="en-US" sz="4800" dirty="0" err="1"/>
              <a:t>luôn</a:t>
            </a:r>
            <a:r>
              <a:rPr lang="en-US" sz="4800" dirty="0"/>
              <a:t>.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4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806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4295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black"/>
                </a:solidFill>
              </a:rPr>
              <a:t>ĐK: "</a:t>
            </a:r>
            <a:r>
              <a:rPr lang="en-US" sz="5400" dirty="0" err="1">
                <a:solidFill>
                  <a:prstClr val="black"/>
                </a:solidFill>
              </a:rPr>
              <a:t>Chính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là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bánh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trường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sinh</a:t>
            </a:r>
            <a:r>
              <a:rPr lang="en-US" sz="5400" dirty="0">
                <a:solidFill>
                  <a:prstClr val="black"/>
                </a:solidFill>
              </a:rPr>
              <a:t>. Ai </a:t>
            </a:r>
            <a:r>
              <a:rPr lang="en-US" sz="5400" dirty="0" err="1">
                <a:solidFill>
                  <a:prstClr val="black"/>
                </a:solidFill>
              </a:rPr>
              <a:t>đến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với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không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hề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phải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đói</a:t>
            </a:r>
            <a:r>
              <a:rPr lang="en-US" sz="5400" dirty="0">
                <a:solidFill>
                  <a:prstClr val="black"/>
                </a:solidFill>
              </a:rPr>
              <a:t>. Ai tin </a:t>
            </a:r>
            <a:r>
              <a:rPr lang="en-US" sz="5400" dirty="0" err="1">
                <a:solidFill>
                  <a:prstClr val="black"/>
                </a:solidFill>
              </a:rPr>
              <a:t>vào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không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khát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bao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giờ</a:t>
            </a:r>
            <a:r>
              <a:rPr lang="en-US" sz="5400" dirty="0">
                <a:solidFill>
                  <a:prstClr val="black"/>
                </a:solidFill>
              </a:rPr>
              <a:t>".</a:t>
            </a:r>
            <a:br>
              <a:rPr lang="en-US" sz="5400" dirty="0">
                <a:solidFill>
                  <a:prstClr val="black"/>
                </a:solidFill>
              </a:rPr>
            </a:br>
            <a:endParaRPr lang="en-US" sz="5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70714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854" y="36195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/>
              <a:t>3.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cho</a:t>
            </a:r>
            <a:r>
              <a:rPr lang="en-US" sz="4800" dirty="0"/>
              <a:t> con </a:t>
            </a:r>
            <a:r>
              <a:rPr lang="en-US" sz="4800" dirty="0" err="1"/>
              <a:t>được</a:t>
            </a:r>
            <a:r>
              <a:rPr lang="en-US" sz="4800" dirty="0"/>
              <a:t> </a:t>
            </a:r>
            <a:r>
              <a:rPr lang="en-US" sz="4800" dirty="0" err="1"/>
              <a:t>sống</a:t>
            </a:r>
            <a:r>
              <a:rPr lang="en-US" sz="4800" dirty="0"/>
              <a:t> </a:t>
            </a:r>
            <a:r>
              <a:rPr lang="en-US" sz="4800" dirty="0" err="1"/>
              <a:t>với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luôn</a:t>
            </a:r>
            <a:r>
              <a:rPr lang="en-US" sz="4800" dirty="0"/>
              <a:t>, an </a:t>
            </a:r>
            <a:r>
              <a:rPr lang="en-US" sz="4800" dirty="0" err="1"/>
              <a:t>tâm</a:t>
            </a:r>
            <a:r>
              <a:rPr lang="en-US" sz="4800" dirty="0"/>
              <a:t> </a:t>
            </a:r>
            <a:r>
              <a:rPr lang="en-US" sz="4800" dirty="0" err="1"/>
              <a:t>vượt</a:t>
            </a:r>
            <a:r>
              <a:rPr lang="en-US" sz="4800" dirty="0"/>
              <a:t> qua </a:t>
            </a:r>
            <a:r>
              <a:rPr lang="en-US" sz="4800" dirty="0" err="1"/>
              <a:t>cảnh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 </a:t>
            </a:r>
            <a:r>
              <a:rPr lang="en-US" sz="4800" dirty="0" err="1"/>
              <a:t>mịt</a:t>
            </a:r>
            <a:r>
              <a:rPr lang="en-US" sz="4800" dirty="0"/>
              <a:t> </a:t>
            </a:r>
            <a:r>
              <a:rPr lang="en-US" sz="4800" dirty="0" err="1"/>
              <a:t>mù</a:t>
            </a:r>
            <a:r>
              <a:rPr lang="en-US" sz="4800" dirty="0"/>
              <a:t> </a:t>
            </a:r>
            <a:r>
              <a:rPr lang="en-US" sz="4800" dirty="0" err="1"/>
              <a:t>nhiều</a:t>
            </a:r>
            <a:r>
              <a:rPr lang="en-US" sz="4800" dirty="0"/>
              <a:t> </a:t>
            </a:r>
            <a:r>
              <a:rPr lang="en-US" sz="4800" dirty="0" err="1"/>
              <a:t>gian</a:t>
            </a:r>
            <a:r>
              <a:rPr lang="en-US" sz="4800" dirty="0"/>
              <a:t> </a:t>
            </a:r>
            <a:r>
              <a:rPr lang="en-US" sz="4800" dirty="0" err="1"/>
              <a:t>khó</a:t>
            </a:r>
            <a:r>
              <a:rPr lang="en-US" sz="4800" dirty="0"/>
              <a:t>. </a:t>
            </a:r>
            <a:r>
              <a:rPr lang="en-US" sz="4800" dirty="0" err="1"/>
              <a:t>Vì</a:t>
            </a:r>
            <a:r>
              <a:rPr lang="en-US" sz="4800" dirty="0"/>
              <a:t> </a:t>
            </a:r>
            <a:r>
              <a:rPr lang="en-US" sz="4800" dirty="0" err="1"/>
              <a:t>hằng</a:t>
            </a:r>
            <a:r>
              <a:rPr lang="en-US" sz="4800" dirty="0"/>
              <a:t> </a:t>
            </a:r>
            <a:r>
              <a:rPr lang="en-US" sz="4800" dirty="0" err="1"/>
              <a:t>có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vẫn</a:t>
            </a:r>
            <a:r>
              <a:rPr lang="en-US" sz="4800" dirty="0"/>
              <a:t> </a:t>
            </a:r>
            <a:r>
              <a:rPr lang="en-US" sz="4800" dirty="0" err="1"/>
              <a:t>nâng</a:t>
            </a:r>
            <a:r>
              <a:rPr lang="en-US" sz="4800" dirty="0"/>
              <a:t> </a:t>
            </a:r>
            <a:r>
              <a:rPr lang="en-US" sz="4800" dirty="0" err="1"/>
              <a:t>đỡ</a:t>
            </a:r>
            <a:r>
              <a:rPr lang="en-US" sz="4800" dirty="0"/>
              <a:t> </a:t>
            </a:r>
            <a:r>
              <a:rPr lang="en-US" sz="4800" dirty="0" err="1"/>
              <a:t>phù</a:t>
            </a:r>
            <a:r>
              <a:rPr lang="en-US" sz="4800" dirty="0"/>
              <a:t> </a:t>
            </a:r>
            <a:r>
              <a:rPr lang="en-US" sz="4800" dirty="0" err="1"/>
              <a:t>trì</a:t>
            </a:r>
            <a:r>
              <a:rPr lang="en-US" sz="4800" dirty="0"/>
              <a:t> con </a:t>
            </a:r>
            <a:r>
              <a:rPr lang="en-US" sz="4800" dirty="0" err="1"/>
              <a:t>còn</a:t>
            </a:r>
            <a:r>
              <a:rPr lang="en-US" sz="4800" dirty="0"/>
              <a:t> </a:t>
            </a:r>
            <a:r>
              <a:rPr lang="en-US" sz="4800" dirty="0" err="1"/>
              <a:t>sợ</a:t>
            </a:r>
            <a:r>
              <a:rPr lang="en-US" sz="4800" dirty="0"/>
              <a:t> chi, tin </a:t>
            </a:r>
            <a:r>
              <a:rPr lang="en-US" sz="4800" dirty="0" err="1"/>
              <a:t>vào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con no </a:t>
            </a:r>
            <a:r>
              <a:rPr lang="en-US" sz="4800" dirty="0" err="1"/>
              <a:t>đầy</a:t>
            </a:r>
            <a:r>
              <a:rPr lang="en-US" sz="4800" dirty="0"/>
              <a:t> </a:t>
            </a:r>
            <a:r>
              <a:rPr lang="en-US" sz="4800" dirty="0" err="1"/>
              <a:t>từ</a:t>
            </a:r>
            <a:r>
              <a:rPr lang="en-US" sz="4800" dirty="0"/>
              <a:t> </a:t>
            </a:r>
            <a:r>
              <a:rPr lang="en-US" sz="4800" dirty="0" err="1"/>
              <a:t>đây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70730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69961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black"/>
                </a:solidFill>
              </a:rPr>
              <a:t>ĐK: "</a:t>
            </a:r>
            <a:r>
              <a:rPr lang="en-US" sz="5400" dirty="0" err="1">
                <a:solidFill>
                  <a:prstClr val="black"/>
                </a:solidFill>
              </a:rPr>
              <a:t>Chính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là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bánh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trường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sinh</a:t>
            </a:r>
            <a:r>
              <a:rPr lang="en-US" sz="5400" dirty="0">
                <a:solidFill>
                  <a:prstClr val="black"/>
                </a:solidFill>
              </a:rPr>
              <a:t>. Ai </a:t>
            </a:r>
            <a:r>
              <a:rPr lang="en-US" sz="5400" dirty="0" err="1">
                <a:solidFill>
                  <a:prstClr val="black"/>
                </a:solidFill>
              </a:rPr>
              <a:t>đến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với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không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hề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phải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đói</a:t>
            </a:r>
            <a:r>
              <a:rPr lang="en-US" sz="5400" dirty="0">
                <a:solidFill>
                  <a:prstClr val="black"/>
                </a:solidFill>
              </a:rPr>
              <a:t>. Ai tin </a:t>
            </a:r>
            <a:r>
              <a:rPr lang="en-US" sz="5400" dirty="0" err="1">
                <a:solidFill>
                  <a:prstClr val="black"/>
                </a:solidFill>
              </a:rPr>
              <a:t>vào</a:t>
            </a:r>
            <a:r>
              <a:rPr lang="en-US" sz="5400" dirty="0">
                <a:solidFill>
                  <a:prstClr val="black"/>
                </a:solidFill>
              </a:rPr>
              <a:t> Ta </a:t>
            </a:r>
            <a:r>
              <a:rPr lang="en-US" sz="5400" dirty="0" err="1">
                <a:solidFill>
                  <a:prstClr val="black"/>
                </a:solidFill>
              </a:rPr>
              <a:t>không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khát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bao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giờ</a:t>
            </a:r>
            <a:r>
              <a:rPr lang="en-US" sz="5400" dirty="0">
                <a:solidFill>
                  <a:prstClr val="black"/>
                </a:solidFill>
              </a:rPr>
              <a:t>".</a:t>
            </a:r>
            <a:br>
              <a:rPr lang="en-US" sz="5400" dirty="0">
                <a:solidFill>
                  <a:prstClr val="black"/>
                </a:solidFill>
              </a:rPr>
            </a:br>
            <a:endParaRPr lang="en-US" sz="54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753991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69" y="144892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400" b="1" dirty="0"/>
              <a:t>RA VỀ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i="1" dirty="0">
                <a:solidFill>
                  <a:srgbClr val="FF0000"/>
                </a:solidFill>
              </a:rPr>
              <a:t>Lm. </a:t>
            </a:r>
            <a:r>
              <a:rPr lang="en-US" sz="4400" i="1" dirty="0" err="1">
                <a:solidFill>
                  <a:srgbClr val="FF0000"/>
                </a:solidFill>
              </a:rPr>
              <a:t>Nguyễn</a:t>
            </a:r>
            <a:r>
              <a:rPr lang="en-US" sz="4400" i="1" dirty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Duy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7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19185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/>
              <a:t>1. </a:t>
            </a:r>
            <a:r>
              <a:rPr lang="en-US" sz="4800" dirty="0" err="1"/>
              <a:t>Bao</a:t>
            </a:r>
            <a:r>
              <a:rPr lang="en-US" sz="4800" dirty="0"/>
              <a:t> </a:t>
            </a:r>
            <a:r>
              <a:rPr lang="en-US" sz="4800" dirty="0" err="1"/>
              <a:t>năm</a:t>
            </a:r>
            <a:r>
              <a:rPr lang="en-US" sz="4800" dirty="0"/>
              <a:t> </a:t>
            </a:r>
            <a:r>
              <a:rPr lang="en-US" sz="4800" dirty="0" err="1"/>
              <a:t>tháng</a:t>
            </a:r>
            <a:r>
              <a:rPr lang="en-US" sz="4800" dirty="0"/>
              <a:t> con </a:t>
            </a:r>
            <a:r>
              <a:rPr lang="en-US" sz="4800" dirty="0" err="1"/>
              <a:t>hằng</a:t>
            </a:r>
            <a:r>
              <a:rPr lang="en-US" sz="4800" dirty="0"/>
              <a:t> </a:t>
            </a:r>
            <a:r>
              <a:rPr lang="en-US" sz="4800" dirty="0" err="1"/>
              <a:t>ước</a:t>
            </a:r>
            <a:r>
              <a:rPr lang="en-US" sz="4800" dirty="0"/>
              <a:t> </a:t>
            </a:r>
            <a:r>
              <a:rPr lang="en-US" sz="4800" dirty="0" err="1"/>
              <a:t>mơ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bên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hát</a:t>
            </a:r>
            <a:r>
              <a:rPr lang="en-US" sz="4800" dirty="0"/>
              <a:t> </a:t>
            </a:r>
            <a:r>
              <a:rPr lang="en-US" sz="4800" dirty="0" err="1"/>
              <a:t>khúc</a:t>
            </a:r>
            <a:r>
              <a:rPr lang="en-US" sz="4800" dirty="0"/>
              <a:t> </a:t>
            </a:r>
            <a:r>
              <a:rPr lang="en-US" sz="4800" dirty="0" err="1"/>
              <a:t>tạ</a:t>
            </a:r>
            <a:r>
              <a:rPr lang="en-US" sz="4800" dirty="0"/>
              <a:t> </a:t>
            </a:r>
            <a:r>
              <a:rPr lang="en-US" sz="4800" dirty="0" err="1"/>
              <a:t>ơn</a:t>
            </a:r>
            <a:r>
              <a:rPr lang="en-US" sz="4800" dirty="0"/>
              <a:t>. </a:t>
            </a:r>
            <a:r>
              <a:rPr lang="en-US" sz="4800" dirty="0" err="1"/>
              <a:t>Ôi</a:t>
            </a:r>
            <a:r>
              <a:rPr lang="en-US" sz="4800" dirty="0"/>
              <a:t> </a:t>
            </a:r>
            <a:r>
              <a:rPr lang="en-US" sz="4800" dirty="0" err="1"/>
              <a:t>giây</a:t>
            </a:r>
            <a:r>
              <a:rPr lang="en-US" sz="4800" dirty="0"/>
              <a:t> </a:t>
            </a:r>
            <a:r>
              <a:rPr lang="en-US" sz="4800" dirty="0" err="1"/>
              <a:t>phút</a:t>
            </a:r>
            <a:r>
              <a:rPr lang="en-US" sz="4800" dirty="0"/>
              <a:t> </a:t>
            </a:r>
            <a:r>
              <a:rPr lang="en-US" sz="4800" dirty="0" err="1"/>
              <a:t>chan</a:t>
            </a:r>
            <a:r>
              <a:rPr lang="en-US" sz="4800" dirty="0"/>
              <a:t> </a:t>
            </a:r>
            <a:r>
              <a:rPr lang="en-US" sz="4800" dirty="0" err="1"/>
              <a:t>hòa</a:t>
            </a:r>
            <a:r>
              <a:rPr lang="en-US" sz="4800" dirty="0"/>
              <a:t> </a:t>
            </a:r>
            <a:r>
              <a:rPr lang="en-US" sz="4800" dirty="0" err="1"/>
              <a:t>thánh</a:t>
            </a:r>
            <a:r>
              <a:rPr lang="en-US" sz="4800" dirty="0"/>
              <a:t> </a:t>
            </a:r>
            <a:r>
              <a:rPr lang="en-US" sz="4800" dirty="0" err="1"/>
              <a:t>ân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cõi</a:t>
            </a:r>
            <a:r>
              <a:rPr lang="en-US" sz="4800" dirty="0"/>
              <a:t> </a:t>
            </a:r>
            <a:r>
              <a:rPr lang="en-US" sz="4800" dirty="0" err="1"/>
              <a:t>lòng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trào</a:t>
            </a:r>
            <a:r>
              <a:rPr lang="en-US" sz="4800" dirty="0"/>
              <a:t> ý </a:t>
            </a:r>
            <a:r>
              <a:rPr lang="en-US" sz="4800" dirty="0" err="1"/>
              <a:t>thơ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06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5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ĐK: Ra </a:t>
            </a:r>
            <a:r>
              <a:rPr lang="en-US" sz="4400" dirty="0" err="1"/>
              <a:t>về</a:t>
            </a:r>
            <a:r>
              <a:rPr lang="en-US" sz="4400" dirty="0"/>
              <a:t>, </a:t>
            </a:r>
            <a:r>
              <a:rPr lang="en-US" sz="4400" dirty="0" err="1"/>
              <a:t>ra</a:t>
            </a:r>
            <a:r>
              <a:rPr lang="en-US" sz="4400" dirty="0"/>
              <a:t> </a:t>
            </a:r>
            <a:r>
              <a:rPr lang="en-US" sz="4400" dirty="0" err="1"/>
              <a:t>về</a:t>
            </a:r>
            <a:r>
              <a:rPr lang="en-US" sz="4400" dirty="0"/>
              <a:t> </a:t>
            </a:r>
            <a:r>
              <a:rPr lang="en-US" sz="4400" dirty="0" err="1"/>
              <a:t>lòng</a:t>
            </a:r>
            <a:r>
              <a:rPr lang="en-US" sz="4400" dirty="0"/>
              <a:t> con </a:t>
            </a:r>
            <a:r>
              <a:rPr lang="en-US" sz="4400" dirty="0" err="1"/>
              <a:t>bao</a:t>
            </a:r>
            <a:r>
              <a:rPr lang="en-US" sz="4400" dirty="0"/>
              <a:t> </a:t>
            </a:r>
            <a:r>
              <a:rPr lang="en-US" sz="4400" dirty="0" err="1"/>
              <a:t>hân</a:t>
            </a:r>
            <a:r>
              <a:rPr lang="en-US" sz="4400" dirty="0"/>
              <a:t> </a:t>
            </a:r>
            <a:r>
              <a:rPr lang="en-US" sz="4400" dirty="0" err="1"/>
              <a:t>hoan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ơi</a:t>
            </a:r>
            <a:r>
              <a:rPr lang="en-US" sz="4400" dirty="0"/>
              <a:t>.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mừng</a:t>
            </a:r>
            <a:r>
              <a:rPr lang="en-US" sz="4400" dirty="0"/>
              <a:t>,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mừng</a:t>
            </a:r>
            <a:r>
              <a:rPr lang="en-US" sz="4400" dirty="0"/>
              <a:t> </a:t>
            </a:r>
            <a:r>
              <a:rPr lang="en-US" sz="4400" dirty="0" err="1"/>
              <a:t>vì</a:t>
            </a:r>
            <a:r>
              <a:rPr lang="en-US" sz="4400" dirty="0"/>
              <a:t> </a:t>
            </a:r>
            <a:r>
              <a:rPr lang="en-US" sz="4400" dirty="0" err="1"/>
              <a:t>có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bước</a:t>
            </a:r>
            <a:r>
              <a:rPr lang="en-US" sz="4400" dirty="0"/>
              <a:t> </a:t>
            </a:r>
            <a:r>
              <a:rPr lang="en-US" sz="4400" dirty="0" err="1"/>
              <a:t>đi</a:t>
            </a:r>
            <a:r>
              <a:rPr lang="en-US" sz="4400" dirty="0"/>
              <a:t> </a:t>
            </a:r>
            <a:r>
              <a:rPr lang="en-US" sz="4400" dirty="0" err="1"/>
              <a:t>cùng</a:t>
            </a:r>
            <a:r>
              <a:rPr lang="en-US" sz="4400" dirty="0"/>
              <a:t> con. </a:t>
            </a:r>
            <a:r>
              <a:rPr lang="en-US" sz="4400" dirty="0" err="1"/>
              <a:t>Ơn</a:t>
            </a:r>
            <a:r>
              <a:rPr lang="en-US" sz="4400" dirty="0"/>
              <a:t> </a:t>
            </a:r>
            <a:r>
              <a:rPr lang="en-US" sz="4400" dirty="0" err="1"/>
              <a:t>trời</a:t>
            </a:r>
            <a:r>
              <a:rPr lang="en-US" sz="4400" dirty="0"/>
              <a:t>, </a:t>
            </a:r>
            <a:r>
              <a:rPr lang="en-US" sz="4400" dirty="0" err="1"/>
              <a:t>ơn</a:t>
            </a:r>
            <a:r>
              <a:rPr lang="en-US" sz="4400" dirty="0"/>
              <a:t> </a:t>
            </a:r>
            <a:r>
              <a:rPr lang="en-US" sz="4400" dirty="0" err="1"/>
              <a:t>trời</a:t>
            </a:r>
            <a:r>
              <a:rPr lang="en-US" sz="4400" dirty="0"/>
              <a:t> </a:t>
            </a:r>
            <a:r>
              <a:rPr lang="en-US" sz="4400" dirty="0" err="1"/>
              <a:t>tựa</a:t>
            </a:r>
            <a:r>
              <a:rPr lang="en-US" sz="4400" dirty="0"/>
              <a:t> </a:t>
            </a:r>
            <a:r>
              <a:rPr lang="en-US" sz="4400" dirty="0" err="1"/>
              <a:t>mưa</a:t>
            </a:r>
            <a:r>
              <a:rPr lang="en-US" sz="4400" dirty="0"/>
              <a:t> </a:t>
            </a:r>
            <a:r>
              <a:rPr lang="en-US" sz="4400" dirty="0" err="1"/>
              <a:t>sa</a:t>
            </a:r>
            <a:r>
              <a:rPr lang="en-US" sz="4400" dirty="0"/>
              <a:t> </a:t>
            </a:r>
            <a:r>
              <a:rPr lang="en-US" sz="4400" dirty="0" err="1"/>
              <a:t>xuống</a:t>
            </a:r>
            <a:r>
              <a:rPr lang="en-US" sz="4400" dirty="0"/>
              <a:t> </a:t>
            </a:r>
            <a:r>
              <a:rPr lang="en-US" sz="4400" dirty="0" err="1"/>
              <a:t>trên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con. </a:t>
            </a:r>
            <a:r>
              <a:rPr lang="en-US" sz="4400" dirty="0" err="1"/>
              <a:t>Đỡ</a:t>
            </a:r>
            <a:r>
              <a:rPr lang="en-US" sz="4400" dirty="0"/>
              <a:t> </a:t>
            </a:r>
            <a:r>
              <a:rPr lang="en-US" sz="4400" dirty="0" err="1"/>
              <a:t>nâng</a:t>
            </a:r>
            <a:r>
              <a:rPr lang="en-US" sz="4400" dirty="0"/>
              <a:t> con, </a:t>
            </a:r>
            <a:r>
              <a:rPr lang="en-US" sz="4400" dirty="0" err="1"/>
              <a:t>giữ</a:t>
            </a:r>
            <a:r>
              <a:rPr lang="en-US" sz="4400" dirty="0"/>
              <a:t> </a:t>
            </a:r>
            <a:r>
              <a:rPr lang="en-US" sz="4400" dirty="0" err="1"/>
              <a:t>gìn</a:t>
            </a:r>
            <a:r>
              <a:rPr lang="en-US" sz="4400" dirty="0"/>
              <a:t> con </a:t>
            </a:r>
            <a:r>
              <a:rPr lang="en-US" sz="4400" dirty="0" err="1"/>
              <a:t>luôn</a:t>
            </a:r>
            <a:r>
              <a:rPr lang="en-US" sz="4400" dirty="0"/>
              <a:t> </a:t>
            </a:r>
            <a:r>
              <a:rPr lang="en-US" sz="4400" dirty="0" err="1"/>
              <a:t>thắm</a:t>
            </a:r>
            <a:r>
              <a:rPr lang="en-US" sz="4400" dirty="0"/>
              <a:t> </a:t>
            </a:r>
            <a:r>
              <a:rPr lang="en-US" sz="4400" dirty="0" err="1"/>
              <a:t>tươi</a:t>
            </a:r>
            <a:r>
              <a:rPr lang="en-US" sz="4400" dirty="0"/>
              <a:t> </a:t>
            </a:r>
            <a:r>
              <a:rPr lang="en-US" sz="4400" dirty="0" err="1"/>
              <a:t>màu</a:t>
            </a:r>
            <a:r>
              <a:rPr lang="en-US" sz="4400" dirty="0"/>
              <a:t> son.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72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49"/>
            <a:ext cx="84582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vi-VN" sz="5400" dirty="0" smtClean="0">
                <a:latin typeface="+mn-lt"/>
              </a:rPr>
              <a:t>1.</a:t>
            </a:r>
            <a:r>
              <a:rPr lang="en-US" sz="5400" dirty="0" err="1" smtClean="0"/>
              <a:t>Chúa</a:t>
            </a:r>
            <a:r>
              <a:rPr lang="en-US" sz="5400" dirty="0" smtClean="0"/>
              <a:t> </a:t>
            </a:r>
            <a:r>
              <a:rPr lang="en-US" sz="5400" dirty="0" err="1"/>
              <a:t>đã</a:t>
            </a:r>
            <a:r>
              <a:rPr lang="en-US" sz="5400" dirty="0"/>
              <a:t> </a:t>
            </a:r>
            <a:r>
              <a:rPr lang="en-US" sz="5400" dirty="0" err="1"/>
              <a:t>thương</a:t>
            </a:r>
            <a:r>
              <a:rPr lang="en-US" sz="5400" dirty="0"/>
              <a:t> </a:t>
            </a:r>
            <a:r>
              <a:rPr lang="en-US" sz="5400" dirty="0" err="1"/>
              <a:t>kêu</a:t>
            </a:r>
            <a:r>
              <a:rPr lang="en-US" sz="5400" dirty="0"/>
              <a:t> </a:t>
            </a:r>
            <a:r>
              <a:rPr lang="en-US" sz="5400" dirty="0" err="1"/>
              <a:t>mời</a:t>
            </a:r>
            <a:r>
              <a:rPr lang="en-US" sz="5400" dirty="0"/>
              <a:t> </a:t>
            </a:r>
            <a:r>
              <a:rPr lang="en-US" sz="5400" dirty="0" err="1"/>
              <a:t>đoàn</a:t>
            </a:r>
            <a:r>
              <a:rPr lang="en-US" sz="5400" dirty="0"/>
              <a:t> con </a:t>
            </a:r>
            <a:r>
              <a:rPr lang="en-US" sz="5400" dirty="0" err="1"/>
              <a:t>cái</a:t>
            </a:r>
            <a:r>
              <a:rPr lang="en-US" sz="5400" dirty="0"/>
              <a:t>. </a:t>
            </a:r>
            <a:r>
              <a:rPr lang="en-US" sz="5400" dirty="0" err="1"/>
              <a:t>Đến</a:t>
            </a:r>
            <a:r>
              <a:rPr lang="en-US" sz="5400" dirty="0"/>
              <a:t> </a:t>
            </a:r>
            <a:r>
              <a:rPr lang="en-US" sz="5400" dirty="0" err="1"/>
              <a:t>nơi</a:t>
            </a:r>
            <a:r>
              <a:rPr lang="en-US" sz="5400" dirty="0"/>
              <a:t> </a:t>
            </a:r>
            <a:r>
              <a:rPr lang="en-US" sz="5400" dirty="0" err="1"/>
              <a:t>bàn</a:t>
            </a:r>
            <a:r>
              <a:rPr lang="en-US" sz="5400" dirty="0"/>
              <a:t> </a:t>
            </a:r>
            <a:r>
              <a:rPr lang="en-US" sz="5400" dirty="0" err="1"/>
              <a:t>tiệc</a:t>
            </a:r>
            <a:r>
              <a:rPr lang="en-US" sz="5400" dirty="0"/>
              <a:t> </a:t>
            </a:r>
            <a:r>
              <a:rPr lang="en-US" sz="5400" dirty="0" err="1"/>
              <a:t>Thánh</a:t>
            </a:r>
            <a:r>
              <a:rPr lang="en-US" sz="5400" dirty="0"/>
              <a:t>. </a:t>
            </a:r>
            <a:r>
              <a:rPr lang="en-US" sz="5400" dirty="0" err="1"/>
              <a:t>Đón</a:t>
            </a:r>
            <a:r>
              <a:rPr lang="en-US" sz="5400" dirty="0"/>
              <a:t> </a:t>
            </a:r>
            <a:r>
              <a:rPr lang="en-US" sz="5400" dirty="0" err="1"/>
              <a:t>nhận</a:t>
            </a:r>
            <a:r>
              <a:rPr lang="en-US" sz="5400" dirty="0"/>
              <a:t> </a:t>
            </a:r>
            <a:r>
              <a:rPr lang="en-US" sz="5400" dirty="0" err="1"/>
              <a:t>Mình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Kitô</a:t>
            </a:r>
            <a:r>
              <a:rPr lang="en-US" sz="5400" dirty="0"/>
              <a:t> </a:t>
            </a:r>
            <a:r>
              <a:rPr lang="en-US" sz="5400" dirty="0" err="1"/>
              <a:t>làm</a:t>
            </a:r>
            <a:r>
              <a:rPr lang="en-US" sz="5400" dirty="0"/>
              <a:t> </a:t>
            </a:r>
            <a:r>
              <a:rPr lang="en-US" sz="5400" dirty="0" err="1"/>
              <a:t>của</a:t>
            </a:r>
            <a:r>
              <a:rPr lang="en-US" sz="5400" dirty="0"/>
              <a:t> </a:t>
            </a:r>
            <a:r>
              <a:rPr lang="en-US" sz="5400" dirty="0" err="1"/>
              <a:t>ăn</a:t>
            </a:r>
            <a:r>
              <a:rPr lang="en-US" sz="5400" dirty="0"/>
              <a:t> </a:t>
            </a:r>
            <a:r>
              <a:rPr lang="en-US" sz="5400" dirty="0" err="1"/>
              <a:t>thêm</a:t>
            </a:r>
            <a:r>
              <a:rPr lang="en-US" sz="5400" dirty="0"/>
              <a:t> </a:t>
            </a:r>
            <a:r>
              <a:rPr lang="en-US" sz="5400" dirty="0" err="1"/>
              <a:t>sức</a:t>
            </a:r>
            <a:r>
              <a:rPr lang="en-US" sz="5400" dirty="0"/>
              <a:t> </a:t>
            </a:r>
            <a:r>
              <a:rPr lang="en-US" sz="5400" dirty="0" err="1"/>
              <a:t>trên</a:t>
            </a:r>
            <a:r>
              <a:rPr lang="en-US" sz="5400" dirty="0"/>
              <a:t> </a:t>
            </a:r>
            <a:r>
              <a:rPr lang="en-US" sz="5400" dirty="0" err="1"/>
              <a:t>đường</a:t>
            </a:r>
            <a:r>
              <a:rPr lang="en-US" sz="5400" dirty="0"/>
              <a:t> ta.</a:t>
            </a:r>
            <a:br>
              <a:rPr lang="en-US" sz="5400" dirty="0"/>
            </a:b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468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1435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</a:rPr>
              <a:t>ĐK: Ra </a:t>
            </a:r>
            <a:r>
              <a:rPr lang="en-US" sz="4400" dirty="0" err="1">
                <a:solidFill>
                  <a:prstClr val="black"/>
                </a:solidFill>
              </a:rPr>
              <a:t>về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ra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về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lòng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bao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hân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hoan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Chúa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ơi</a:t>
            </a:r>
            <a:r>
              <a:rPr lang="en-US" sz="4400" dirty="0">
                <a:solidFill>
                  <a:prstClr val="black"/>
                </a:solidFill>
              </a:rPr>
              <a:t>. </a:t>
            </a:r>
            <a:r>
              <a:rPr lang="en-US" sz="4400" dirty="0" err="1">
                <a:solidFill>
                  <a:prstClr val="black"/>
                </a:solidFill>
              </a:rPr>
              <a:t>Vui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mừng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vui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mừng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vì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có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Chúa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bước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đi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cùng</a:t>
            </a:r>
            <a:r>
              <a:rPr lang="en-US" sz="4400" dirty="0">
                <a:solidFill>
                  <a:prstClr val="black"/>
                </a:solidFill>
              </a:rPr>
              <a:t> con. </a:t>
            </a:r>
            <a:r>
              <a:rPr lang="en-US" sz="4400" dirty="0" err="1">
                <a:solidFill>
                  <a:prstClr val="black"/>
                </a:solidFill>
              </a:rPr>
              <a:t>Ơn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trời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ơn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trời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tựa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mưa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sa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xuống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đời</a:t>
            </a:r>
            <a:r>
              <a:rPr lang="en-US" sz="4400" dirty="0">
                <a:solidFill>
                  <a:prstClr val="black"/>
                </a:solidFill>
              </a:rPr>
              <a:t> con. </a:t>
            </a:r>
            <a:r>
              <a:rPr lang="en-US" sz="4400" dirty="0" err="1">
                <a:solidFill>
                  <a:prstClr val="black"/>
                </a:solidFill>
              </a:rPr>
              <a:t>Đỡ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nâng</a:t>
            </a:r>
            <a:r>
              <a:rPr lang="en-US" sz="4400" dirty="0">
                <a:solidFill>
                  <a:prstClr val="black"/>
                </a:solidFill>
              </a:rPr>
              <a:t> con, </a:t>
            </a:r>
            <a:r>
              <a:rPr lang="en-US" sz="4400" dirty="0" err="1">
                <a:solidFill>
                  <a:prstClr val="black"/>
                </a:solidFill>
              </a:rPr>
              <a:t>giữ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gìn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luôn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thắm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tươi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màu</a:t>
            </a:r>
            <a:r>
              <a:rPr lang="en-US" sz="4400" dirty="0">
                <a:solidFill>
                  <a:prstClr val="black"/>
                </a:solidFill>
              </a:rPr>
              <a:t> son.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565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4295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/>
              <a:t>2.Chúa </a:t>
            </a:r>
            <a:r>
              <a:rPr lang="en-US" sz="4800" dirty="0" err="1"/>
              <a:t>đã</a:t>
            </a:r>
            <a:r>
              <a:rPr lang="en-US" sz="4800" dirty="0"/>
              <a:t> </a:t>
            </a:r>
            <a:r>
              <a:rPr lang="en-US" sz="4800" dirty="0" err="1"/>
              <a:t>thương</a:t>
            </a:r>
            <a:r>
              <a:rPr lang="en-US" sz="4800" dirty="0"/>
              <a:t> ban </a:t>
            </a:r>
            <a:r>
              <a:rPr lang="en-US" sz="4800" dirty="0" err="1"/>
              <a:t>lời</a:t>
            </a:r>
            <a:r>
              <a:rPr lang="en-US" sz="4800" dirty="0"/>
              <a:t>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soi</a:t>
            </a:r>
            <a:r>
              <a:rPr lang="en-US" sz="4800" dirty="0"/>
              <a:t> </a:t>
            </a:r>
            <a:r>
              <a:rPr lang="en-US" sz="4800" dirty="0" err="1"/>
              <a:t>sáng</a:t>
            </a:r>
            <a:r>
              <a:rPr lang="en-US" sz="4800" dirty="0"/>
              <a:t>. </a:t>
            </a:r>
            <a:r>
              <a:rPr lang="en-US" sz="4800" dirty="0" err="1"/>
              <a:t>Dẫn</a:t>
            </a:r>
            <a:r>
              <a:rPr lang="en-US" sz="4800" dirty="0"/>
              <a:t> </a:t>
            </a:r>
            <a:r>
              <a:rPr lang="en-US" sz="4800" dirty="0" err="1"/>
              <a:t>đưa</a:t>
            </a:r>
            <a:r>
              <a:rPr lang="en-US" sz="4800" dirty="0"/>
              <a:t> </a:t>
            </a:r>
            <a:r>
              <a:rPr lang="en-US" sz="4800" dirty="0" err="1"/>
              <a:t>đoàn</a:t>
            </a:r>
            <a:r>
              <a:rPr lang="en-US" sz="4800" dirty="0"/>
              <a:t> con </a:t>
            </a:r>
            <a:r>
              <a:rPr lang="en-US" sz="4800" dirty="0" err="1"/>
              <a:t>cái</a:t>
            </a:r>
            <a:r>
              <a:rPr lang="en-US" sz="4800" dirty="0"/>
              <a:t>. </a:t>
            </a:r>
            <a:r>
              <a:rPr lang="en-US" sz="4800" dirty="0" err="1"/>
              <a:t>Thấy</a:t>
            </a:r>
            <a:r>
              <a:rPr lang="en-US" sz="4800" dirty="0"/>
              <a:t> </a:t>
            </a:r>
            <a:r>
              <a:rPr lang="en-US" sz="4800" dirty="0" err="1"/>
              <a:t>đường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bến</a:t>
            </a:r>
            <a:r>
              <a:rPr lang="en-US" sz="4800" dirty="0"/>
              <a:t> </a:t>
            </a:r>
            <a:r>
              <a:rPr lang="en-US" sz="4800" dirty="0" err="1"/>
              <a:t>yêu</a:t>
            </a:r>
            <a:r>
              <a:rPr lang="en-US" sz="4800" dirty="0"/>
              <a:t> </a:t>
            </a:r>
            <a:r>
              <a:rPr lang="en-US" sz="4800" dirty="0" err="1"/>
              <a:t>thương</a:t>
            </a:r>
            <a:r>
              <a:rPr lang="en-US" sz="4800" dirty="0"/>
              <a:t> </a:t>
            </a:r>
            <a:r>
              <a:rPr lang="en-US" sz="4800" dirty="0" err="1"/>
              <a:t>là</a:t>
            </a:r>
            <a:r>
              <a:rPr lang="en-US" sz="4800" dirty="0"/>
              <a:t> </a:t>
            </a:r>
            <a:r>
              <a:rPr lang="en-US" sz="4800" dirty="0" err="1"/>
              <a:t>quê</a:t>
            </a:r>
            <a:r>
              <a:rPr lang="en-US" sz="4800" dirty="0"/>
              <a:t> </a:t>
            </a:r>
            <a:r>
              <a:rPr lang="en-US" sz="4800" dirty="0" err="1"/>
              <a:t>hương</a:t>
            </a:r>
            <a:r>
              <a:rPr lang="en-US" sz="4800" dirty="0"/>
              <a:t> </a:t>
            </a:r>
            <a:r>
              <a:rPr lang="en-US" sz="4800" dirty="0" err="1"/>
              <a:t>luôn</a:t>
            </a:r>
            <a:r>
              <a:rPr lang="en-US" sz="4800" dirty="0"/>
              <a:t> </a:t>
            </a:r>
            <a:r>
              <a:rPr lang="en-US" sz="4800" dirty="0" err="1"/>
              <a:t>sống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niềm</a:t>
            </a:r>
            <a:r>
              <a:rPr lang="en-US" sz="4800" dirty="0"/>
              <a:t> </a:t>
            </a:r>
            <a:r>
              <a:rPr lang="en-US" sz="4800" dirty="0" err="1"/>
              <a:t>vui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960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1435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</a:rPr>
              <a:t>ĐK: Ra </a:t>
            </a:r>
            <a:r>
              <a:rPr lang="en-US" sz="4400" dirty="0" err="1">
                <a:solidFill>
                  <a:prstClr val="black"/>
                </a:solidFill>
              </a:rPr>
              <a:t>về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ra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về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lòng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bao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hân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hoan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Chúa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ơi</a:t>
            </a:r>
            <a:r>
              <a:rPr lang="en-US" sz="4400" dirty="0">
                <a:solidFill>
                  <a:prstClr val="black"/>
                </a:solidFill>
              </a:rPr>
              <a:t>. </a:t>
            </a:r>
            <a:r>
              <a:rPr lang="en-US" sz="4400" dirty="0" err="1">
                <a:solidFill>
                  <a:prstClr val="black"/>
                </a:solidFill>
              </a:rPr>
              <a:t>Vui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mừng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vui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mừng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vì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có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Chúa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bước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đi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cùng</a:t>
            </a:r>
            <a:r>
              <a:rPr lang="en-US" sz="4400" dirty="0">
                <a:solidFill>
                  <a:prstClr val="black"/>
                </a:solidFill>
              </a:rPr>
              <a:t> con. </a:t>
            </a:r>
            <a:r>
              <a:rPr lang="en-US" sz="4400" dirty="0" err="1">
                <a:solidFill>
                  <a:prstClr val="black"/>
                </a:solidFill>
              </a:rPr>
              <a:t>Ơn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trời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ơn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trời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tựa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mưa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sa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xuống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trên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đời</a:t>
            </a:r>
            <a:r>
              <a:rPr lang="en-US" sz="4400" dirty="0">
                <a:solidFill>
                  <a:prstClr val="black"/>
                </a:solidFill>
              </a:rPr>
              <a:t> con. </a:t>
            </a:r>
            <a:r>
              <a:rPr lang="en-US" sz="4400" dirty="0" err="1">
                <a:solidFill>
                  <a:prstClr val="black"/>
                </a:solidFill>
              </a:rPr>
              <a:t>Đỡ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nâng</a:t>
            </a:r>
            <a:r>
              <a:rPr lang="en-US" sz="4400" dirty="0">
                <a:solidFill>
                  <a:prstClr val="black"/>
                </a:solidFill>
              </a:rPr>
              <a:t> con, </a:t>
            </a:r>
            <a:r>
              <a:rPr lang="en-US" sz="4400" dirty="0" err="1">
                <a:solidFill>
                  <a:prstClr val="black"/>
                </a:solidFill>
              </a:rPr>
              <a:t>giữ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gìn</a:t>
            </a:r>
            <a:r>
              <a:rPr lang="en-US" sz="4400" dirty="0">
                <a:solidFill>
                  <a:prstClr val="black"/>
                </a:solidFill>
              </a:rPr>
              <a:t> con </a:t>
            </a:r>
            <a:r>
              <a:rPr lang="en-US" sz="4400" dirty="0" err="1">
                <a:solidFill>
                  <a:prstClr val="black"/>
                </a:solidFill>
              </a:rPr>
              <a:t>luôn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thắm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tươi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màu</a:t>
            </a:r>
            <a:r>
              <a:rPr lang="en-US" sz="4400" dirty="0">
                <a:solidFill>
                  <a:prstClr val="black"/>
                </a:solidFill>
              </a:rPr>
              <a:t> son.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565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51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2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1435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black"/>
                </a:solidFill>
              </a:rPr>
              <a:t>ĐK: </a:t>
            </a:r>
            <a:r>
              <a:rPr lang="en-US" sz="5400" dirty="0" err="1">
                <a:solidFill>
                  <a:prstClr val="black"/>
                </a:solidFill>
              </a:rPr>
              <a:t>Trong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hân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hoan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chúng</a:t>
            </a:r>
            <a:r>
              <a:rPr lang="en-US" sz="5400" dirty="0">
                <a:solidFill>
                  <a:prstClr val="black"/>
                </a:solidFill>
              </a:rPr>
              <a:t> con </a:t>
            </a:r>
            <a:r>
              <a:rPr lang="en-US" sz="5400" dirty="0" err="1">
                <a:solidFill>
                  <a:prstClr val="black"/>
                </a:solidFill>
              </a:rPr>
              <a:t>về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đây</a:t>
            </a:r>
            <a:r>
              <a:rPr lang="en-US" sz="5400" dirty="0">
                <a:solidFill>
                  <a:prstClr val="black"/>
                </a:solidFill>
              </a:rPr>
              <a:t>, </a:t>
            </a:r>
            <a:r>
              <a:rPr lang="en-US" sz="5400" dirty="0" err="1">
                <a:solidFill>
                  <a:prstClr val="black"/>
                </a:solidFill>
              </a:rPr>
              <a:t>mang</a:t>
            </a:r>
            <a:r>
              <a:rPr lang="en-US" sz="5400" dirty="0">
                <a:solidFill>
                  <a:prstClr val="black"/>
                </a:solidFill>
              </a:rPr>
              <a:t> tin </a:t>
            </a:r>
            <a:r>
              <a:rPr lang="en-US" sz="5400" dirty="0" err="1">
                <a:solidFill>
                  <a:prstClr val="black"/>
                </a:solidFill>
              </a:rPr>
              <a:t>yêu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mơ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ước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nồng</a:t>
            </a:r>
            <a:r>
              <a:rPr lang="en-US" sz="5400" dirty="0">
                <a:solidFill>
                  <a:prstClr val="black"/>
                </a:solidFill>
              </a:rPr>
              <a:t> say, </a:t>
            </a:r>
            <a:r>
              <a:rPr lang="en-US" sz="5400" dirty="0" err="1">
                <a:solidFill>
                  <a:prstClr val="black"/>
                </a:solidFill>
              </a:rPr>
              <a:t>cùng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hợp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tiếng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ca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tạ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ơn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Chúa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lời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thiết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tha</a:t>
            </a:r>
            <a:r>
              <a:rPr lang="en-US" sz="5400" dirty="0">
                <a:solidFill>
                  <a:prstClr val="black"/>
                </a:solidFill>
              </a:rPr>
              <a:t>.</a:t>
            </a:r>
            <a:br>
              <a:rPr lang="en-US" sz="5400" dirty="0">
                <a:solidFill>
                  <a:prstClr val="black"/>
                </a:solidFill>
              </a:rPr>
            </a:br>
            <a:endParaRPr lang="en-US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1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965" y="74295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4800" dirty="0"/>
              <a:t>2.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/>
              <a:t>nai</a:t>
            </a:r>
            <a:r>
              <a:rPr lang="en-US" sz="4800" dirty="0"/>
              <a:t> </a:t>
            </a:r>
            <a:r>
              <a:rPr lang="en-US" sz="4800" dirty="0" err="1"/>
              <a:t>khát</a:t>
            </a:r>
            <a:r>
              <a:rPr lang="en-US" sz="4800" dirty="0"/>
              <a:t> </a:t>
            </a:r>
            <a:r>
              <a:rPr lang="en-US" sz="4800" dirty="0" err="1"/>
              <a:t>mong</a:t>
            </a:r>
            <a:r>
              <a:rPr lang="en-US" sz="4800" dirty="0"/>
              <a:t> </a:t>
            </a:r>
            <a:r>
              <a:rPr lang="en-US" sz="4800" dirty="0" err="1"/>
              <a:t>nguồn</a:t>
            </a:r>
            <a:r>
              <a:rPr lang="en-US" sz="4800" dirty="0"/>
              <a:t> </a:t>
            </a:r>
            <a:r>
              <a:rPr lang="en-US" sz="4800" dirty="0" err="1"/>
              <a:t>nước</a:t>
            </a:r>
            <a:r>
              <a:rPr lang="en-US" sz="4800" dirty="0"/>
              <a:t>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hồn</a:t>
            </a:r>
            <a:r>
              <a:rPr lang="en-US" sz="4800" dirty="0"/>
              <a:t> con </a:t>
            </a:r>
            <a:r>
              <a:rPr lang="en-US" sz="4800" dirty="0" err="1"/>
              <a:t>khát</a:t>
            </a:r>
            <a:r>
              <a:rPr lang="en-US" sz="4800" dirty="0"/>
              <a:t> </a:t>
            </a:r>
            <a:r>
              <a:rPr lang="en-US" sz="4800" dirty="0" err="1"/>
              <a:t>chính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tình</a:t>
            </a:r>
            <a:r>
              <a:rPr lang="en-US" sz="4800" dirty="0"/>
              <a:t> </a:t>
            </a:r>
            <a:r>
              <a:rPr lang="en-US" sz="4800" dirty="0" err="1"/>
              <a:t>thương</a:t>
            </a:r>
            <a:r>
              <a:rPr lang="en-US" sz="4800" dirty="0"/>
              <a:t>. Con </a:t>
            </a:r>
            <a:r>
              <a:rPr lang="en-US" sz="4800" dirty="0" err="1"/>
              <a:t>vui</a:t>
            </a:r>
            <a:r>
              <a:rPr lang="en-US" sz="4800" dirty="0"/>
              <a:t> </a:t>
            </a:r>
            <a:r>
              <a:rPr lang="en-US" sz="4800" dirty="0" err="1"/>
              <a:t>sướng</a:t>
            </a:r>
            <a:r>
              <a:rPr lang="en-US" sz="4800" dirty="0"/>
              <a:t> </a:t>
            </a:r>
            <a:r>
              <a:rPr lang="en-US" sz="4800" dirty="0" err="1"/>
              <a:t>trở</a:t>
            </a:r>
            <a:r>
              <a:rPr lang="en-US" sz="4800" dirty="0"/>
              <a:t> </a:t>
            </a:r>
            <a:r>
              <a:rPr lang="en-US" sz="4800" dirty="0" err="1"/>
              <a:t>về</a:t>
            </a:r>
            <a:r>
              <a:rPr lang="en-US" sz="4800" dirty="0"/>
              <a:t> </a:t>
            </a:r>
            <a:r>
              <a:rPr lang="en-US" sz="4800" dirty="0" err="1"/>
              <a:t>thánh</a:t>
            </a:r>
            <a:r>
              <a:rPr lang="en-US" sz="4800" dirty="0"/>
              <a:t> </a:t>
            </a:r>
            <a:r>
              <a:rPr lang="en-US" sz="4800" dirty="0" err="1"/>
              <a:t>cung</a:t>
            </a:r>
            <a:r>
              <a:rPr lang="en-US" sz="4800" dirty="0"/>
              <a:t> </a:t>
            </a:r>
            <a:r>
              <a:rPr lang="en-US" sz="4800" dirty="0" err="1"/>
              <a:t>cho</a:t>
            </a:r>
            <a:r>
              <a:rPr lang="en-US" sz="4800" dirty="0"/>
              <a:t> </a:t>
            </a:r>
            <a:r>
              <a:rPr lang="en-US" sz="4800" dirty="0" err="1"/>
              <a:t>cõi</a:t>
            </a:r>
            <a:r>
              <a:rPr lang="en-US" sz="4800" dirty="0"/>
              <a:t> </a:t>
            </a:r>
            <a:r>
              <a:rPr lang="en-US" sz="4800" dirty="0" err="1"/>
              <a:t>lòng</a:t>
            </a:r>
            <a:r>
              <a:rPr lang="en-US" sz="4800" dirty="0"/>
              <a:t> </a:t>
            </a:r>
            <a:r>
              <a:rPr lang="en-US" sz="4800" dirty="0" err="1"/>
              <a:t>vuông</a:t>
            </a:r>
            <a:r>
              <a:rPr lang="en-US" sz="4800" dirty="0"/>
              <a:t> </a:t>
            </a:r>
            <a:r>
              <a:rPr lang="en-US" sz="4800" dirty="0" err="1"/>
              <a:t>tròn</a:t>
            </a:r>
            <a:r>
              <a:rPr lang="en-US" sz="4800" dirty="0"/>
              <a:t> </a:t>
            </a:r>
            <a:r>
              <a:rPr lang="en-US" sz="4800" dirty="0" err="1"/>
              <a:t>ước</a:t>
            </a:r>
            <a:r>
              <a:rPr lang="en-US" sz="4800" dirty="0"/>
              <a:t> </a:t>
            </a:r>
            <a:r>
              <a:rPr lang="en-US" sz="4800" dirty="0" err="1"/>
              <a:t>mong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5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1435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black"/>
                </a:solidFill>
              </a:rPr>
              <a:t>ĐK: </a:t>
            </a:r>
            <a:r>
              <a:rPr lang="en-US" sz="5400" dirty="0" err="1">
                <a:solidFill>
                  <a:prstClr val="black"/>
                </a:solidFill>
              </a:rPr>
              <a:t>Trong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hân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hoan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chúng</a:t>
            </a:r>
            <a:r>
              <a:rPr lang="en-US" sz="5400" dirty="0">
                <a:solidFill>
                  <a:prstClr val="black"/>
                </a:solidFill>
              </a:rPr>
              <a:t> con </a:t>
            </a:r>
            <a:r>
              <a:rPr lang="en-US" sz="5400" dirty="0" err="1">
                <a:solidFill>
                  <a:prstClr val="black"/>
                </a:solidFill>
              </a:rPr>
              <a:t>về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đây</a:t>
            </a:r>
            <a:r>
              <a:rPr lang="en-US" sz="5400" dirty="0">
                <a:solidFill>
                  <a:prstClr val="black"/>
                </a:solidFill>
              </a:rPr>
              <a:t>, </a:t>
            </a:r>
            <a:r>
              <a:rPr lang="en-US" sz="5400" dirty="0" err="1">
                <a:solidFill>
                  <a:prstClr val="black"/>
                </a:solidFill>
              </a:rPr>
              <a:t>mang</a:t>
            </a:r>
            <a:r>
              <a:rPr lang="en-US" sz="5400" dirty="0">
                <a:solidFill>
                  <a:prstClr val="black"/>
                </a:solidFill>
              </a:rPr>
              <a:t> tin </a:t>
            </a:r>
            <a:r>
              <a:rPr lang="en-US" sz="5400" dirty="0" err="1">
                <a:solidFill>
                  <a:prstClr val="black"/>
                </a:solidFill>
              </a:rPr>
              <a:t>yêu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mơ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ước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nồng</a:t>
            </a:r>
            <a:r>
              <a:rPr lang="en-US" sz="5400" dirty="0">
                <a:solidFill>
                  <a:prstClr val="black"/>
                </a:solidFill>
              </a:rPr>
              <a:t> say, </a:t>
            </a:r>
            <a:r>
              <a:rPr lang="en-US" sz="5400" dirty="0" err="1">
                <a:solidFill>
                  <a:prstClr val="black"/>
                </a:solidFill>
              </a:rPr>
              <a:t>cùng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hợp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tiếng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ca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tạ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ơn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Chúa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lời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thiết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tha</a:t>
            </a:r>
            <a:r>
              <a:rPr lang="en-US" sz="5400" dirty="0">
                <a:solidFill>
                  <a:prstClr val="black"/>
                </a:solidFill>
              </a:rPr>
              <a:t>.</a:t>
            </a:r>
            <a:br>
              <a:rPr lang="en-US" sz="5400" dirty="0">
                <a:solidFill>
                  <a:prstClr val="black"/>
                </a:solidFill>
              </a:rPr>
            </a:br>
            <a:endParaRPr lang="en-US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1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5187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3. </a:t>
            </a:r>
            <a:r>
              <a:rPr lang="en-US" sz="5400" dirty="0" err="1"/>
              <a:t>Xin</a:t>
            </a:r>
            <a:r>
              <a:rPr lang="en-US" sz="5400" dirty="0"/>
              <a:t> </a:t>
            </a:r>
            <a:r>
              <a:rPr lang="en-US" sz="5400" dirty="0" err="1"/>
              <a:t>hiệp</a:t>
            </a:r>
            <a:r>
              <a:rPr lang="en-US" sz="5400" dirty="0"/>
              <a:t> </a:t>
            </a:r>
            <a:r>
              <a:rPr lang="en-US" sz="5400" dirty="0" err="1"/>
              <a:t>nhất</a:t>
            </a:r>
            <a:r>
              <a:rPr lang="en-US" sz="5400" dirty="0"/>
              <a:t> </a:t>
            </a:r>
            <a:r>
              <a:rPr lang="en-US" sz="5400" dirty="0" err="1"/>
              <a:t>muôn</a:t>
            </a:r>
            <a:r>
              <a:rPr lang="en-US" sz="5400" dirty="0"/>
              <a:t> </a:t>
            </a:r>
            <a:r>
              <a:rPr lang="en-US" sz="5400" dirty="0" err="1"/>
              <a:t>người</a:t>
            </a:r>
            <a:r>
              <a:rPr lang="en-US" sz="5400" dirty="0"/>
              <a:t> </a:t>
            </a:r>
            <a:r>
              <a:rPr lang="en-US" sz="5400" dirty="0" err="1"/>
              <a:t>chúng</a:t>
            </a:r>
            <a:r>
              <a:rPr lang="en-US" sz="5400" dirty="0"/>
              <a:t> con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yêu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nối</a:t>
            </a:r>
            <a:r>
              <a:rPr lang="en-US" sz="5400" dirty="0"/>
              <a:t> </a:t>
            </a:r>
            <a:r>
              <a:rPr lang="en-US" sz="5400" dirty="0" err="1"/>
              <a:t>kết</a:t>
            </a:r>
            <a:r>
              <a:rPr lang="en-US" sz="5400" dirty="0"/>
              <a:t> </a:t>
            </a:r>
            <a:r>
              <a:rPr lang="en-US" sz="5400" dirty="0" err="1"/>
              <a:t>đoàn</a:t>
            </a:r>
            <a:r>
              <a:rPr lang="en-US" sz="5400" dirty="0"/>
              <a:t> con, </a:t>
            </a:r>
            <a:r>
              <a:rPr lang="en-US" sz="5400" dirty="0" err="1"/>
              <a:t>xin</a:t>
            </a:r>
            <a:r>
              <a:rPr lang="en-US" sz="5400" dirty="0"/>
              <a:t> </a:t>
            </a:r>
            <a:r>
              <a:rPr lang="en-US" sz="5400" dirty="0" err="1"/>
              <a:t>dâng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trong</a:t>
            </a:r>
            <a:r>
              <a:rPr lang="en-US" sz="5400" dirty="0"/>
              <a:t> </a:t>
            </a:r>
            <a:r>
              <a:rPr lang="en-US" sz="5400" dirty="0" err="1"/>
              <a:t>một</a:t>
            </a:r>
            <a:r>
              <a:rPr lang="en-US" sz="5400" dirty="0"/>
              <a:t> </a:t>
            </a:r>
            <a:r>
              <a:rPr lang="en-US" sz="5400" dirty="0" err="1"/>
              <a:t>khúc</a:t>
            </a:r>
            <a:r>
              <a:rPr lang="en-US" sz="5400" dirty="0"/>
              <a:t> </a:t>
            </a:r>
            <a:r>
              <a:rPr lang="en-US" sz="5400" dirty="0" err="1"/>
              <a:t>ca</a:t>
            </a:r>
            <a:r>
              <a:rPr lang="en-US" sz="5400" dirty="0"/>
              <a:t> </a:t>
            </a:r>
            <a:r>
              <a:rPr lang="en-US" sz="5400" dirty="0" err="1"/>
              <a:t>lời</a:t>
            </a:r>
            <a:r>
              <a:rPr lang="en-US" sz="5400" dirty="0"/>
              <a:t> </a:t>
            </a:r>
            <a:r>
              <a:rPr lang="en-US" sz="5400" dirty="0" err="1"/>
              <a:t>cảm</a:t>
            </a:r>
            <a:r>
              <a:rPr lang="en-US" sz="5400" dirty="0"/>
              <a:t> </a:t>
            </a:r>
            <a:r>
              <a:rPr lang="en-US" sz="5400" dirty="0" err="1"/>
              <a:t>tạ</a:t>
            </a:r>
            <a:r>
              <a:rPr lang="en-US" sz="5400" dirty="0"/>
              <a:t> </a:t>
            </a:r>
            <a:r>
              <a:rPr lang="en-US" sz="5400" dirty="0" err="1"/>
              <a:t>muôn</a:t>
            </a:r>
            <a:r>
              <a:rPr lang="en-US" sz="5400" dirty="0"/>
              <a:t> </a:t>
            </a:r>
            <a:r>
              <a:rPr lang="en-US" sz="5400" dirty="0" err="1"/>
              <a:t>đời</a:t>
            </a:r>
            <a:r>
              <a:rPr lang="en-US" sz="5400" dirty="0"/>
              <a:t> </a:t>
            </a:r>
            <a:r>
              <a:rPr lang="en-US" sz="5400" dirty="0" err="1"/>
              <a:t>thiết</a:t>
            </a:r>
            <a:r>
              <a:rPr lang="en-US" sz="5400" dirty="0"/>
              <a:t> </a:t>
            </a:r>
            <a:r>
              <a:rPr lang="en-US" sz="5400" dirty="0" err="1"/>
              <a:t>tha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4199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1435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black"/>
                </a:solidFill>
              </a:rPr>
              <a:t>ĐK: </a:t>
            </a:r>
            <a:r>
              <a:rPr lang="en-US" sz="5400" dirty="0" err="1">
                <a:solidFill>
                  <a:prstClr val="black"/>
                </a:solidFill>
              </a:rPr>
              <a:t>Trong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hân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hoan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chúng</a:t>
            </a:r>
            <a:r>
              <a:rPr lang="en-US" sz="5400" dirty="0">
                <a:solidFill>
                  <a:prstClr val="black"/>
                </a:solidFill>
              </a:rPr>
              <a:t> con </a:t>
            </a:r>
            <a:r>
              <a:rPr lang="en-US" sz="5400" dirty="0" err="1">
                <a:solidFill>
                  <a:prstClr val="black"/>
                </a:solidFill>
              </a:rPr>
              <a:t>về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đây</a:t>
            </a:r>
            <a:r>
              <a:rPr lang="en-US" sz="5400" dirty="0">
                <a:solidFill>
                  <a:prstClr val="black"/>
                </a:solidFill>
              </a:rPr>
              <a:t>, </a:t>
            </a:r>
            <a:r>
              <a:rPr lang="en-US" sz="5400" dirty="0" err="1">
                <a:solidFill>
                  <a:prstClr val="black"/>
                </a:solidFill>
              </a:rPr>
              <a:t>mang</a:t>
            </a:r>
            <a:r>
              <a:rPr lang="en-US" sz="5400" dirty="0">
                <a:solidFill>
                  <a:prstClr val="black"/>
                </a:solidFill>
              </a:rPr>
              <a:t> tin </a:t>
            </a:r>
            <a:r>
              <a:rPr lang="en-US" sz="5400" dirty="0" err="1">
                <a:solidFill>
                  <a:prstClr val="black"/>
                </a:solidFill>
              </a:rPr>
              <a:t>yêu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mơ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ước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nồng</a:t>
            </a:r>
            <a:r>
              <a:rPr lang="en-US" sz="5400" dirty="0">
                <a:solidFill>
                  <a:prstClr val="black"/>
                </a:solidFill>
              </a:rPr>
              <a:t> say, </a:t>
            </a:r>
            <a:r>
              <a:rPr lang="en-US" sz="5400" dirty="0" err="1">
                <a:solidFill>
                  <a:prstClr val="black"/>
                </a:solidFill>
              </a:rPr>
              <a:t>cùng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hợp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tiếng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ca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tạ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ơn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Chúa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lời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thiết</a:t>
            </a: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err="1">
                <a:solidFill>
                  <a:prstClr val="black"/>
                </a:solidFill>
              </a:rPr>
              <a:t>tha</a:t>
            </a:r>
            <a:r>
              <a:rPr lang="en-US" sz="5400" dirty="0">
                <a:solidFill>
                  <a:prstClr val="black"/>
                </a:solidFill>
              </a:rPr>
              <a:t>.</a:t>
            </a:r>
            <a:br>
              <a:rPr lang="en-US" sz="5400" dirty="0">
                <a:solidFill>
                  <a:prstClr val="black"/>
                </a:solidFill>
              </a:rPr>
            </a:br>
            <a:endParaRPr lang="en-US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3860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2969</TotalTime>
  <Words>1109</Words>
  <Application>Microsoft Office PowerPoint</Application>
  <PresentationFormat>On-screen Show (16:9)</PresentationFormat>
  <Paragraphs>47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Office Theme</vt:lpstr>
      <vt:lpstr>Flow</vt:lpstr>
      <vt:lpstr>1_Flow</vt:lpstr>
      <vt:lpstr>2_Flow</vt:lpstr>
      <vt:lpstr>3_Flow</vt:lpstr>
      <vt:lpstr>5_Flow</vt:lpstr>
      <vt:lpstr>8_Flow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Express Maintenance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</cp:lastModifiedBy>
  <cp:revision>559</cp:revision>
  <dcterms:created xsi:type="dcterms:W3CDTF">2015-04-12T06:18:46Z</dcterms:created>
  <dcterms:modified xsi:type="dcterms:W3CDTF">2024-07-24T10:57:23Z</dcterms:modified>
</cp:coreProperties>
</file>