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83" r:id="rId3"/>
    <p:sldId id="296" r:id="rId4"/>
    <p:sldId id="284" r:id="rId5"/>
    <p:sldId id="285" r:id="rId6"/>
    <p:sldId id="286" r:id="rId7"/>
    <p:sldId id="287" r:id="rId8"/>
    <p:sldId id="288" r:id="rId9"/>
    <p:sldId id="289" r:id="rId10"/>
    <p:sldId id="270" r:id="rId11"/>
    <p:sldId id="266" r:id="rId12"/>
    <p:sldId id="272" r:id="rId13"/>
    <p:sldId id="290" r:id="rId14"/>
    <p:sldId id="271" r:id="rId15"/>
    <p:sldId id="291" r:id="rId16"/>
    <p:sldId id="256" r:id="rId17"/>
    <p:sldId id="292" r:id="rId18"/>
    <p:sldId id="293" r:id="rId19"/>
    <p:sldId id="294" r:id="rId20"/>
    <p:sldId id="295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D3FF"/>
    <a:srgbClr val="8A73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8" d="100"/>
          <a:sy n="78" d="100"/>
        </p:scale>
        <p:origin x="67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C4A8D5-5E5D-08F8-9AC5-1C4B717DB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E176015-CA04-31B7-DB6B-9A98465DF7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0E5B312-2890-D34B-37C4-4AA654BCA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6427-88EE-46FF-B1E2-5BC4238D8182}" type="datetimeFigureOut">
              <a:rPr lang="vi-VN" smtClean="0"/>
              <a:t>21/07/2024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1A4B31-2156-74AB-E1A6-59F2817FD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CB3291-00B5-EF9C-7D06-CD1BC1651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9EAF-7DD3-4F2F-9DDE-6B852A8EC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606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9162AE-2616-8891-080E-D56EFA19D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609CD6A-2961-79DD-9713-C5F122229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DFC7B1E-94E4-BB55-C972-0CC52047D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6427-88EE-46FF-B1E2-5BC4238D8182}" type="datetimeFigureOut">
              <a:rPr lang="vi-VN" smtClean="0"/>
              <a:t>21/07/2024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A2E4A73-9F60-C954-5C2C-5ED5D9B99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07B3E5B-A75C-4E45-0F77-6DBEEAF97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9EAF-7DD3-4F2F-9DDE-6B852A8EC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4264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C0EAC27-7605-A8FC-EF43-2680499FA5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6C4E97-1D4F-2B63-AF93-D1A7A201C6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1DA7C7-754C-E1D5-1678-C25A9446A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6427-88EE-46FF-B1E2-5BC4238D8182}" type="datetimeFigureOut">
              <a:rPr lang="vi-VN" smtClean="0"/>
              <a:t>21/07/2024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B098BB-E302-EF90-C82D-48592A5CD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EDD136F-63FC-F285-9C12-118D0F90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9EAF-7DD3-4F2F-9DDE-6B852A8EC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268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91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07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22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58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176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32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8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69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2374DC-1F03-977F-626E-04D59D9CF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FD27CCB-64B3-453B-2A90-611E055A5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D96C30-93A6-76E0-BD39-2FCCBB4A7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6427-88EE-46FF-B1E2-5BC4238D8182}" type="datetimeFigureOut">
              <a:rPr lang="vi-VN" smtClean="0"/>
              <a:t>21/07/2024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E20B12-F7C8-868E-EC17-3DAF99832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037CCA1-BEB3-3D0B-6C97-239D25AAC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9EAF-7DD3-4F2F-9DDE-6B852A8EC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2028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57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30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2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509822-05FF-8CB0-B3C7-ED22D68B8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C407EE9-4794-7DE8-8ECF-F4575397D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8D0A23-5A54-BCD9-8391-DCBDC5767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6427-88EE-46FF-B1E2-5BC4238D8182}" type="datetimeFigureOut">
              <a:rPr lang="vi-VN" smtClean="0"/>
              <a:t>21/07/2024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13681E4-ABE4-829D-72E8-11DC6207E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B0742D6-ECBC-7CB4-9EEB-237CF9F32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9EAF-7DD3-4F2F-9DDE-6B852A8EC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644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BBF6EA-7125-98A2-2D24-64271ECC8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075309D-15EF-CFE1-C8E0-4C8A49A848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622DC3F-42FF-9484-CD7B-4905F6914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F7B323F-6F5F-B05C-1318-1E793F9D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6427-88EE-46FF-B1E2-5BC4238D8182}" type="datetimeFigureOut">
              <a:rPr lang="vi-VN" smtClean="0"/>
              <a:t>21/07/2024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FF7B586-AC7B-4B18-810C-75B23A137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A9B2994-6243-E887-BB2E-F8009337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9EAF-7DD3-4F2F-9DDE-6B852A8EC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6637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E31815-4385-16BC-1D97-F41495B69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3E7FE45-A114-27E8-9420-652D94F0A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FD8910-E933-FD1E-6386-29C587B49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BE131D1-827E-0F01-819E-9583E414B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4222FD5-40A5-4FE9-2109-A5FA3ACE97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C8B515C-9612-8F25-6058-ACCC4C38C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6427-88EE-46FF-B1E2-5BC4238D8182}" type="datetimeFigureOut">
              <a:rPr lang="vi-VN" smtClean="0"/>
              <a:t>21/07/2024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30C4FEB-35A7-D88D-D73C-ACF756040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A175FD8-A067-0AEB-6909-288CE2A37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9EAF-7DD3-4F2F-9DDE-6B852A8EC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6239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8F9650-424D-2D29-057C-1F6E827AA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102272A1-3599-3218-9F55-876E35032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6427-88EE-46FF-B1E2-5BC4238D8182}" type="datetimeFigureOut">
              <a:rPr lang="vi-VN" smtClean="0"/>
              <a:t>21/07/2024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203F1F8-CFA5-05A7-5BA9-F45D2D16A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005B0F5-7C63-3768-28BA-BE9ED17B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9EAF-7DD3-4F2F-9DDE-6B852A8EC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7635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11B97E6-4481-5D5B-AE6A-6053206C1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6427-88EE-46FF-B1E2-5BC4238D8182}" type="datetimeFigureOut">
              <a:rPr lang="vi-VN" smtClean="0"/>
              <a:t>21/07/2024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1FF9830-B1B5-ED81-162E-FB70E7600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63B7685-F751-34CA-2569-01B67872D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9EAF-7DD3-4F2F-9DDE-6B852A8EC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701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BDDABC-7511-0723-805F-8F70A6D91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E3256B-DEB4-B12B-FE34-2F4F87F2D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40D0039-C1C6-1335-9AAF-7FB101A68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D873E0B-7ED5-3035-EE11-457311634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6427-88EE-46FF-B1E2-5BC4238D8182}" type="datetimeFigureOut">
              <a:rPr lang="vi-VN" smtClean="0"/>
              <a:t>21/07/2024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E1A5F91-9682-AB4C-4E68-A7AD9E6FD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71DAACF-9CF6-C28A-7B56-BD1701A0F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9EAF-7DD3-4F2F-9DDE-6B852A8EC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1010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171362-85AF-9BB6-0306-C5725FC3A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FF6CE8-82EC-8D3D-9A60-A8365F4070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A3CE932-44F7-DB9C-CD92-A1A27BA29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6ABF334-4B76-A827-9BAD-75FEF8A9C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6427-88EE-46FF-B1E2-5BC4238D8182}" type="datetimeFigureOut">
              <a:rPr lang="vi-VN" smtClean="0"/>
              <a:t>21/07/2024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74FEFF8-4ECA-3B2E-1EFC-33D93CAEF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06B23E1-25BF-670A-A0DF-073468F18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9EAF-7DD3-4F2F-9DDE-6B852A8EC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6125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97EF98C-020A-40E5-A310-72DAF56F4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FA1E485-8D11-9328-83D1-DAE8C18B0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CCFE7FF-A32C-7BE7-92AE-826CC2E292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66427-88EE-46FF-B1E2-5BC4238D8182}" type="datetimeFigureOut">
              <a:rPr lang="vi-VN" smtClean="0"/>
              <a:t>21/07/2024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4491325-B7F5-2115-3CC8-C336D6ED57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15450CE-ADDC-4F8A-00A9-8AEC971CBB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E9EAF-7DD3-4F2F-9DDE-6B852A8ECA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80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9.png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24" Type="http://schemas.openxmlformats.org/officeDocument/2006/relationships/image" Target="../media/image30.png"/><Relationship Id="rId5" Type="http://schemas.openxmlformats.org/officeDocument/2006/relationships/image" Target="../media/image16.gif"/><Relationship Id="rId15" Type="http://schemas.openxmlformats.org/officeDocument/2006/relationships/image" Target="../media/image23.png"/><Relationship Id="rId23" Type="http://schemas.openxmlformats.org/officeDocument/2006/relationships/image" Target="../media/image14.png"/><Relationship Id="rId10" Type="http://schemas.openxmlformats.org/officeDocument/2006/relationships/image" Target="../media/image12.svg"/><Relationship Id="rId19" Type="http://schemas.openxmlformats.org/officeDocument/2006/relationships/image" Target="../media/image27.png"/><Relationship Id="rId4" Type="http://schemas.openxmlformats.org/officeDocument/2006/relationships/image" Target="../media/image15.png"/><Relationship Id="rId9" Type="http://schemas.openxmlformats.org/officeDocument/2006/relationships/image" Target="../media/image11.png"/><Relationship Id="rId14" Type="http://schemas.openxmlformats.org/officeDocument/2006/relationships/image" Target="../media/image22.png"/><Relationship Id="rId22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slide" Target="slide11.xml"/><Relationship Id="rId2" Type="http://schemas.openxmlformats.org/officeDocument/2006/relationships/audio" Target="../media/audio1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slide" Target="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9.png"/><Relationship Id="rId3" Type="http://schemas.openxmlformats.org/officeDocument/2006/relationships/image" Target="../media/image13.png"/><Relationship Id="rId21" Type="http://schemas.openxmlformats.org/officeDocument/2006/relationships/image" Target="../media/image12.sv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8.svg"/><Relationship Id="rId2" Type="http://schemas.openxmlformats.org/officeDocument/2006/relationships/audio" Target="../media/audio1.wav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14.png"/><Relationship Id="rId10" Type="http://schemas.openxmlformats.org/officeDocument/2006/relationships/image" Target="../media/image24.png"/><Relationship Id="rId19" Type="http://schemas.openxmlformats.org/officeDocument/2006/relationships/image" Target="../media/image10.svg"/><Relationship Id="rId4" Type="http://schemas.openxmlformats.org/officeDocument/2006/relationships/image" Target="../media/image17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10.svg"/><Relationship Id="rId3" Type="http://schemas.openxmlformats.org/officeDocument/2006/relationships/image" Target="../media/image13.png"/><Relationship Id="rId21" Type="http://schemas.openxmlformats.org/officeDocument/2006/relationships/slide" Target="slide11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9.png"/><Relationship Id="rId2" Type="http://schemas.openxmlformats.org/officeDocument/2006/relationships/image" Target="../media/image17.png"/><Relationship Id="rId16" Type="http://schemas.openxmlformats.org/officeDocument/2006/relationships/image" Target="../media/image8.svg"/><Relationship Id="rId20" Type="http://schemas.openxmlformats.org/officeDocument/2006/relationships/image" Target="../media/image1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7.png"/><Relationship Id="rId10" Type="http://schemas.openxmlformats.org/officeDocument/2006/relationships/image" Target="../media/image25.png"/><Relationship Id="rId19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8.svg"/><Relationship Id="rId3" Type="http://schemas.openxmlformats.org/officeDocument/2006/relationships/image" Target="../media/image17.png"/><Relationship Id="rId21" Type="http://schemas.openxmlformats.org/officeDocument/2006/relationships/image" Target="../media/image11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7.png"/><Relationship Id="rId25" Type="http://schemas.openxmlformats.org/officeDocument/2006/relationships/slide" Target="slide16.xml"/><Relationship Id="rId2" Type="http://schemas.openxmlformats.org/officeDocument/2006/relationships/audio" Target="../media/audio1.wav"/><Relationship Id="rId16" Type="http://schemas.openxmlformats.org/officeDocument/2006/relationships/image" Target="../media/image32.png"/><Relationship Id="rId20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14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slide" Target="slide11.xml"/><Relationship Id="rId10" Type="http://schemas.openxmlformats.org/officeDocument/2006/relationships/image" Target="../media/image24.png"/><Relationship Id="rId19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11.png"/><Relationship Id="rId3" Type="http://schemas.openxmlformats.org/officeDocument/2006/relationships/image" Target="../media/image19.png"/><Relationship Id="rId21" Type="http://schemas.openxmlformats.org/officeDocument/2006/relationships/slide" Target="slide11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8.svg"/><Relationship Id="rId2" Type="http://schemas.openxmlformats.org/officeDocument/2006/relationships/audio" Target="../media/audio1.wav"/><Relationship Id="rId16" Type="http://schemas.openxmlformats.org/officeDocument/2006/relationships/image" Target="../media/image7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2.png"/><Relationship Id="rId23" Type="http://schemas.openxmlformats.org/officeDocument/2006/relationships/slide" Target="slide17.xml"/><Relationship Id="rId10" Type="http://schemas.openxmlformats.org/officeDocument/2006/relationships/image" Target="../media/image26.png"/><Relationship Id="rId19" Type="http://schemas.openxmlformats.org/officeDocument/2006/relationships/image" Target="../media/image12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17.png"/><Relationship Id="rId2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10.svg"/><Relationship Id="rId3" Type="http://schemas.openxmlformats.org/officeDocument/2006/relationships/image" Target="../media/image13.png"/><Relationship Id="rId21" Type="http://schemas.openxmlformats.org/officeDocument/2006/relationships/slide" Target="slide11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9.png"/><Relationship Id="rId2" Type="http://schemas.openxmlformats.org/officeDocument/2006/relationships/image" Target="../media/image17.png"/><Relationship Id="rId16" Type="http://schemas.openxmlformats.org/officeDocument/2006/relationships/image" Target="../media/image8.svg"/><Relationship Id="rId20" Type="http://schemas.openxmlformats.org/officeDocument/2006/relationships/image" Target="../media/image1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7.png"/><Relationship Id="rId23" Type="http://schemas.openxmlformats.org/officeDocument/2006/relationships/slide" Target="slide18.xml"/><Relationship Id="rId10" Type="http://schemas.openxmlformats.org/officeDocument/2006/relationships/image" Target="../media/image25.png"/><Relationship Id="rId19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9.png"/><Relationship Id="rId3" Type="http://schemas.openxmlformats.org/officeDocument/2006/relationships/image" Target="../media/image17.png"/><Relationship Id="rId21" Type="http://schemas.openxmlformats.org/officeDocument/2006/relationships/image" Target="../media/image12.sv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8.svg"/><Relationship Id="rId2" Type="http://schemas.openxmlformats.org/officeDocument/2006/relationships/audio" Target="../media/audio1.wav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10.svg"/><Relationship Id="rId4" Type="http://schemas.openxmlformats.org/officeDocument/2006/relationships/image" Target="../media/image13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Hình ảnh 2" descr="Ảnh có chứa văn bản, hình mẫu, phim hoạt hình, minh họa&#10;&#10;Mô tả được tạo tự động">
            <a:extLst>
              <a:ext uri="{FF2B5EF4-FFF2-40B4-BE49-F238E27FC236}">
                <a16:creationId xmlns:a16="http://schemas.microsoft.com/office/drawing/2014/main" id="{5142A5B7-D49F-A7A2-3E5E-50329C395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3" b="102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E9B3428-BA63-BCDF-48FE-CEBD96720164}"/>
              </a:ext>
            </a:extLst>
          </p:cNvPr>
          <p:cNvSpPr/>
          <p:nvPr/>
        </p:nvSpPr>
        <p:spPr>
          <a:xfrm>
            <a:off x="4205515" y="1513115"/>
            <a:ext cx="3780971" cy="378097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909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Hình ảnh 38">
            <a:extLst>
              <a:ext uri="{FF2B5EF4-FFF2-40B4-BE49-F238E27FC236}">
                <a16:creationId xmlns:a16="http://schemas.microsoft.com/office/drawing/2014/main" id="{CE046979-3D91-F3CE-AC21-22ECD44D0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7456" y="0"/>
            <a:ext cx="12192000" cy="6858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685800" y="875704"/>
            <a:ext cx="1980769" cy="12379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82554" y="206570"/>
            <a:ext cx="1430766" cy="89422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02251" y="673716"/>
            <a:ext cx="2303949" cy="1439969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-1" y="4881047"/>
            <a:ext cx="24079201" cy="2476717"/>
          </a:xfrm>
          <a:custGeom>
            <a:avLst/>
            <a:gdLst/>
            <a:ahLst/>
            <a:cxnLst/>
            <a:rect l="l" t="t" r="r" b="b"/>
            <a:pathLst>
              <a:path w="18288000" h="3520440">
                <a:moveTo>
                  <a:pt x="0" y="0"/>
                </a:moveTo>
                <a:lnTo>
                  <a:pt x="18288000" y="0"/>
                </a:lnTo>
                <a:lnTo>
                  <a:pt x="1828800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id="{4BD46699-FC66-9D7D-8EF3-C4025A089F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2268200" y="849502"/>
            <a:ext cx="1980769" cy="1237981"/>
          </a:xfrm>
          <a:prstGeom prst="rect">
            <a:avLst/>
          </a:prstGeom>
        </p:spPr>
      </p:pic>
      <p:pic>
        <p:nvPicPr>
          <p:cNvPr id="27" name="Picture 12">
            <a:extLst>
              <a:ext uri="{FF2B5EF4-FFF2-40B4-BE49-F238E27FC236}">
                <a16:creationId xmlns:a16="http://schemas.microsoft.com/office/drawing/2014/main" id="{8711A21E-2FB6-825F-D848-1E496BC203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064954" y="180368"/>
            <a:ext cx="1430766" cy="894229"/>
          </a:xfrm>
          <a:prstGeom prst="rect">
            <a:avLst/>
          </a:prstGeom>
        </p:spPr>
      </p:pic>
      <p:pic>
        <p:nvPicPr>
          <p:cNvPr id="28" name="Picture 13">
            <a:extLst>
              <a:ext uri="{FF2B5EF4-FFF2-40B4-BE49-F238E27FC236}">
                <a16:creationId xmlns:a16="http://schemas.microsoft.com/office/drawing/2014/main" id="{FA66A12B-1B09-1EC9-5233-10DB56B003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784651" y="647514"/>
            <a:ext cx="2303949" cy="1439969"/>
          </a:xfrm>
          <a:prstGeom prst="rect">
            <a:avLst/>
          </a:prstGeom>
        </p:spPr>
      </p:pic>
      <p:sp>
        <p:nvSpPr>
          <p:cNvPr id="29" name="Freeform 16">
            <a:extLst>
              <a:ext uri="{FF2B5EF4-FFF2-40B4-BE49-F238E27FC236}">
                <a16:creationId xmlns:a16="http://schemas.microsoft.com/office/drawing/2014/main" id="{B2501F5E-DEE1-87B8-CC21-75A6744C0F47}"/>
              </a:ext>
            </a:extLst>
          </p:cNvPr>
          <p:cNvSpPr/>
          <p:nvPr/>
        </p:nvSpPr>
        <p:spPr>
          <a:xfrm>
            <a:off x="12906254" y="4720453"/>
            <a:ext cx="11159613" cy="2346960"/>
          </a:xfrm>
          <a:custGeom>
            <a:avLst/>
            <a:gdLst/>
            <a:ahLst/>
            <a:cxnLst/>
            <a:rect l="l" t="t" r="r" b="b"/>
            <a:pathLst>
              <a:path w="18288000" h="3520440">
                <a:moveTo>
                  <a:pt x="0" y="0"/>
                </a:moveTo>
                <a:lnTo>
                  <a:pt x="18288000" y="0"/>
                </a:lnTo>
                <a:lnTo>
                  <a:pt x="1828800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4">
            <a:extLst>
              <a:ext uri="{FF2B5EF4-FFF2-40B4-BE49-F238E27FC236}">
                <a16:creationId xmlns:a16="http://schemas.microsoft.com/office/drawing/2014/main" id="{E7F94114-8DC3-543F-9DFD-B9B1398AAF2A}"/>
              </a:ext>
            </a:extLst>
          </p:cNvPr>
          <p:cNvSpPr/>
          <p:nvPr/>
        </p:nvSpPr>
        <p:spPr>
          <a:xfrm>
            <a:off x="-22385746" y="4587939"/>
            <a:ext cx="2229229" cy="1346658"/>
          </a:xfrm>
          <a:custGeom>
            <a:avLst/>
            <a:gdLst/>
            <a:ahLst/>
            <a:cxnLst/>
            <a:rect l="l" t="t" r="r" b="b"/>
            <a:pathLst>
              <a:path w="2229229" h="1346658">
                <a:moveTo>
                  <a:pt x="0" y="0"/>
                </a:moveTo>
                <a:lnTo>
                  <a:pt x="2229230" y="0"/>
                </a:lnTo>
                <a:lnTo>
                  <a:pt x="2229230" y="1346659"/>
                </a:lnTo>
                <a:lnTo>
                  <a:pt x="0" y="13466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0A03A670-D16B-FF06-130B-E6F913303DD4}"/>
              </a:ext>
            </a:extLst>
          </p:cNvPr>
          <p:cNvSpPr/>
          <p:nvPr/>
        </p:nvSpPr>
        <p:spPr>
          <a:xfrm>
            <a:off x="-7650860" y="6305600"/>
            <a:ext cx="2229229" cy="1346658"/>
          </a:xfrm>
          <a:custGeom>
            <a:avLst/>
            <a:gdLst/>
            <a:ahLst/>
            <a:cxnLst/>
            <a:rect l="l" t="t" r="r" b="b"/>
            <a:pathLst>
              <a:path w="2229229" h="1346658">
                <a:moveTo>
                  <a:pt x="0" y="0"/>
                </a:moveTo>
                <a:lnTo>
                  <a:pt x="2229229" y="0"/>
                </a:lnTo>
                <a:lnTo>
                  <a:pt x="2229229" y="1346659"/>
                </a:lnTo>
                <a:lnTo>
                  <a:pt x="0" y="13466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7">
            <a:extLst>
              <a:ext uri="{FF2B5EF4-FFF2-40B4-BE49-F238E27FC236}">
                <a16:creationId xmlns:a16="http://schemas.microsoft.com/office/drawing/2014/main" id="{A467CDBF-E6B9-942F-418A-1F2368C20932}"/>
              </a:ext>
            </a:extLst>
          </p:cNvPr>
          <p:cNvSpPr/>
          <p:nvPr/>
        </p:nvSpPr>
        <p:spPr>
          <a:xfrm>
            <a:off x="-18282907" y="4695856"/>
            <a:ext cx="3604805" cy="1238742"/>
          </a:xfrm>
          <a:custGeom>
            <a:avLst/>
            <a:gdLst/>
            <a:ahLst/>
            <a:cxnLst/>
            <a:rect l="l" t="t" r="r" b="b"/>
            <a:pathLst>
              <a:path w="3604805" h="1238742">
                <a:moveTo>
                  <a:pt x="0" y="0"/>
                </a:moveTo>
                <a:lnTo>
                  <a:pt x="3604805" y="0"/>
                </a:lnTo>
                <a:lnTo>
                  <a:pt x="3604805" y="1238742"/>
                </a:lnTo>
                <a:lnTo>
                  <a:pt x="0" y="1238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6E7278FA-3761-A30B-07BC-65622E21DA8A}"/>
              </a:ext>
            </a:extLst>
          </p:cNvPr>
          <p:cNvGrpSpPr/>
          <p:nvPr/>
        </p:nvGrpSpPr>
        <p:grpSpPr>
          <a:xfrm>
            <a:off x="-7097177" y="875704"/>
            <a:ext cx="6903885" cy="5760399"/>
            <a:chOff x="-1019174" y="1167049"/>
            <a:chExt cx="6903885" cy="5760399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959A884A-2468-3756-C932-5381C4E27545}"/>
                </a:ext>
              </a:extLst>
            </p:cNvPr>
            <p:cNvSpPr/>
            <p:nvPr/>
          </p:nvSpPr>
          <p:spPr>
            <a:xfrm flipH="1">
              <a:off x="-1019174" y="2684060"/>
              <a:ext cx="6847215" cy="4243388"/>
            </a:xfrm>
            <a:custGeom>
              <a:avLst/>
              <a:gdLst/>
              <a:ahLst/>
              <a:cxnLst/>
              <a:rect l="l" t="t" r="r" b="b"/>
              <a:pathLst>
                <a:path w="15418454" h="8229600">
                  <a:moveTo>
                    <a:pt x="0" y="0"/>
                  </a:moveTo>
                  <a:lnTo>
                    <a:pt x="15418454" y="0"/>
                  </a:lnTo>
                  <a:lnTo>
                    <a:pt x="1541845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">
              <a:extLst>
                <a:ext uri="{FF2B5EF4-FFF2-40B4-BE49-F238E27FC236}">
                  <a16:creationId xmlns:a16="http://schemas.microsoft.com/office/drawing/2014/main" id="{C5359E04-2DC9-97EB-DA3D-B16DE037703D}"/>
                </a:ext>
              </a:extLst>
            </p:cNvPr>
            <p:cNvSpPr/>
            <p:nvPr/>
          </p:nvSpPr>
          <p:spPr>
            <a:xfrm>
              <a:off x="4097622" y="2003895"/>
              <a:ext cx="863061" cy="2156604"/>
            </a:xfrm>
            <a:custGeom>
              <a:avLst/>
              <a:gdLst/>
              <a:ahLst/>
              <a:cxnLst/>
              <a:rect l="l" t="t" r="r" b="b"/>
              <a:pathLst>
                <a:path w="728097" h="1272530">
                  <a:moveTo>
                    <a:pt x="0" y="0"/>
                  </a:moveTo>
                  <a:lnTo>
                    <a:pt x="728097" y="0"/>
                  </a:lnTo>
                  <a:lnTo>
                    <a:pt x="728097" y="1272530"/>
                  </a:lnTo>
                  <a:lnTo>
                    <a:pt x="0" y="127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56756" t="-75773" r="-582882" b="-35206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D5D3E669-457C-BAC7-5FF4-719630B2BC71}"/>
                </a:ext>
              </a:extLst>
            </p:cNvPr>
            <p:cNvSpPr/>
            <p:nvPr/>
          </p:nvSpPr>
          <p:spPr>
            <a:xfrm>
              <a:off x="100457" y="1524400"/>
              <a:ext cx="2374814" cy="1989900"/>
            </a:xfrm>
            <a:custGeom>
              <a:avLst/>
              <a:gdLst/>
              <a:ahLst/>
              <a:cxnLst/>
              <a:rect l="l" t="t" r="r" b="b"/>
              <a:pathLst>
                <a:path w="2000627" h="1325006">
                  <a:moveTo>
                    <a:pt x="0" y="0"/>
                  </a:moveTo>
                  <a:lnTo>
                    <a:pt x="2000627" y="0"/>
                  </a:lnTo>
                  <a:lnTo>
                    <a:pt x="2000627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84262" t="-68811" r="-84918" b="-3381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00E43EAA-8FF4-0155-9A68-093D01FD2152}"/>
                </a:ext>
              </a:extLst>
            </p:cNvPr>
            <p:cNvSpPr/>
            <p:nvPr/>
          </p:nvSpPr>
          <p:spPr>
            <a:xfrm>
              <a:off x="3762840" y="1834926"/>
              <a:ext cx="653517" cy="2422527"/>
            </a:xfrm>
            <a:custGeom>
              <a:avLst/>
              <a:gdLst/>
              <a:ahLst/>
              <a:cxnLst/>
              <a:rect l="l" t="t" r="r" b="b"/>
              <a:pathLst>
                <a:path w="714978" h="1265971">
                  <a:moveTo>
                    <a:pt x="0" y="0"/>
                  </a:moveTo>
                  <a:lnTo>
                    <a:pt x="714978" y="0"/>
                  </a:lnTo>
                  <a:lnTo>
                    <a:pt x="714978" y="1265970"/>
                  </a:lnTo>
                  <a:lnTo>
                    <a:pt x="0" y="1265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235779" t="-225388" r="-417431" b="-20518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0FCFE0FD-C6F9-92F5-02EF-608CDD7319A4}"/>
                </a:ext>
              </a:extLst>
            </p:cNvPr>
            <p:cNvSpPr/>
            <p:nvPr/>
          </p:nvSpPr>
          <p:spPr>
            <a:xfrm>
              <a:off x="2976012" y="2134699"/>
              <a:ext cx="966982" cy="2014936"/>
            </a:xfrm>
            <a:custGeom>
              <a:avLst/>
              <a:gdLst/>
              <a:ahLst/>
              <a:cxnLst/>
              <a:rect l="l" t="t" r="r" b="b"/>
              <a:pathLst>
                <a:path w="721538" h="1272530">
                  <a:moveTo>
                    <a:pt x="0" y="0"/>
                  </a:moveTo>
                  <a:lnTo>
                    <a:pt x="721538" y="0"/>
                  </a:lnTo>
                  <a:lnTo>
                    <a:pt x="721538" y="1272530"/>
                  </a:lnTo>
                  <a:lnTo>
                    <a:pt x="0" y="127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408181" t="-224226" r="-238181" b="-2036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D6526307-AF05-16FD-F137-FF8136DF956B}"/>
                </a:ext>
              </a:extLst>
            </p:cNvPr>
            <p:cNvSpPr/>
            <p:nvPr/>
          </p:nvSpPr>
          <p:spPr>
            <a:xfrm>
              <a:off x="2475271" y="1684308"/>
              <a:ext cx="806712" cy="2014937"/>
            </a:xfrm>
            <a:custGeom>
              <a:avLst/>
              <a:gdLst/>
              <a:ahLst/>
              <a:cxnLst/>
              <a:rect l="l" t="t" r="r" b="b"/>
              <a:pathLst>
                <a:path w="734657" h="1285649">
                  <a:moveTo>
                    <a:pt x="0" y="0"/>
                  </a:moveTo>
                  <a:lnTo>
                    <a:pt x="734656" y="0"/>
                  </a:lnTo>
                  <a:lnTo>
                    <a:pt x="734656" y="1285649"/>
                  </a:lnTo>
                  <a:lnTo>
                    <a:pt x="0" y="1285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575000" t="-220918" r="-58035" b="-20153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C79B8245-AA00-9918-A545-7883334C4E0B}"/>
                </a:ext>
              </a:extLst>
            </p:cNvPr>
            <p:cNvSpPr/>
            <p:nvPr/>
          </p:nvSpPr>
          <p:spPr>
            <a:xfrm>
              <a:off x="1953162" y="2483695"/>
              <a:ext cx="1212264" cy="2304506"/>
            </a:xfrm>
            <a:custGeom>
              <a:avLst/>
              <a:gdLst/>
              <a:ahLst/>
              <a:cxnLst/>
              <a:rect l="l" t="t" r="r" b="b"/>
              <a:pathLst>
                <a:path w="806810" h="1331565">
                  <a:moveTo>
                    <a:pt x="0" y="0"/>
                  </a:moveTo>
                  <a:lnTo>
                    <a:pt x="806811" y="0"/>
                  </a:lnTo>
                  <a:lnTo>
                    <a:pt x="806811" y="1331565"/>
                  </a:lnTo>
                  <a:lnTo>
                    <a:pt x="0" y="13315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46341" t="-358128" r="-521138" b="-46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B063BE64-B7B3-80DF-F10F-2AC70CEEB4DC}"/>
                </a:ext>
              </a:extLst>
            </p:cNvPr>
            <p:cNvSpPr/>
            <p:nvPr/>
          </p:nvSpPr>
          <p:spPr>
            <a:xfrm>
              <a:off x="3854975" y="1167049"/>
              <a:ext cx="2029736" cy="3621152"/>
            </a:xfrm>
            <a:custGeom>
              <a:avLst/>
              <a:gdLst/>
              <a:ahLst/>
              <a:cxnLst/>
              <a:rect l="l" t="t" r="r" b="b"/>
              <a:pathLst>
                <a:path w="4161409" h="5237027">
                  <a:moveTo>
                    <a:pt x="0" y="0"/>
                  </a:moveTo>
                  <a:lnTo>
                    <a:pt x="4161408" y="0"/>
                  </a:lnTo>
                  <a:lnTo>
                    <a:pt x="4161408" y="5237027"/>
                  </a:lnTo>
                  <a:lnTo>
                    <a:pt x="0" y="5237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805F6BE6-36D9-FA60-90E1-C217F53BFBDA}"/>
                </a:ext>
              </a:extLst>
            </p:cNvPr>
            <p:cNvSpPr/>
            <p:nvPr/>
          </p:nvSpPr>
          <p:spPr>
            <a:xfrm>
              <a:off x="666080" y="1437453"/>
              <a:ext cx="918481" cy="1610779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-292471" t="-360891" r="-164300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C5F2AA28-BFCD-ED43-7D99-BA56BF39B7AC}"/>
                </a:ext>
              </a:extLst>
            </p:cNvPr>
            <p:cNvSpPr/>
            <p:nvPr/>
          </p:nvSpPr>
          <p:spPr>
            <a:xfrm>
              <a:off x="873348" y="2324086"/>
              <a:ext cx="906383" cy="1704851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-168861" t="-360891" r="-287910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27024F3E-6DC6-227A-5306-068C94EFD27F}"/>
                </a:ext>
              </a:extLst>
            </p:cNvPr>
            <p:cNvSpPr/>
            <p:nvPr/>
          </p:nvSpPr>
          <p:spPr>
            <a:xfrm>
              <a:off x="1294201" y="2395272"/>
              <a:ext cx="1056955" cy="2269758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-335724" t="-360891" r="-34352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5BBCB954-27FD-4FB1-7F17-EEEF3C59390D}"/>
                </a:ext>
              </a:extLst>
            </p:cNvPr>
            <p:cNvSpPr/>
            <p:nvPr/>
          </p:nvSpPr>
          <p:spPr>
            <a:xfrm>
              <a:off x="2777391" y="2870382"/>
              <a:ext cx="966982" cy="2117802"/>
            </a:xfrm>
            <a:custGeom>
              <a:avLst/>
              <a:gdLst/>
              <a:ahLst/>
              <a:cxnLst/>
              <a:rect l="l" t="t" r="r" b="b"/>
              <a:pathLst>
                <a:path w="760894" h="1311887">
                  <a:moveTo>
                    <a:pt x="0" y="0"/>
                  </a:moveTo>
                  <a:lnTo>
                    <a:pt x="760894" y="0"/>
                  </a:lnTo>
                  <a:lnTo>
                    <a:pt x="760894" y="1311887"/>
                  </a:lnTo>
                  <a:lnTo>
                    <a:pt x="0" y="1311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-52586" t="-214499" r="-555172" b="-1974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">
              <a:extLst>
                <a:ext uri="{FF2B5EF4-FFF2-40B4-BE49-F238E27FC236}">
                  <a16:creationId xmlns:a16="http://schemas.microsoft.com/office/drawing/2014/main" id="{6F1A1AD6-B3C8-8D66-F128-A694E1B826E3}"/>
                </a:ext>
              </a:extLst>
            </p:cNvPr>
            <p:cNvSpPr/>
            <p:nvPr/>
          </p:nvSpPr>
          <p:spPr>
            <a:xfrm>
              <a:off x="3474285" y="2646269"/>
              <a:ext cx="692308" cy="2414675"/>
            </a:xfrm>
            <a:custGeom>
              <a:avLst/>
              <a:gdLst/>
              <a:ahLst/>
              <a:cxnLst/>
              <a:rect l="l" t="t" r="r" b="b"/>
              <a:pathLst>
                <a:path w="734657" h="1305327">
                  <a:moveTo>
                    <a:pt x="0" y="0"/>
                  </a:moveTo>
                  <a:lnTo>
                    <a:pt x="734656" y="0"/>
                  </a:lnTo>
                  <a:lnTo>
                    <a:pt x="734656" y="1305327"/>
                  </a:lnTo>
                  <a:lnTo>
                    <a:pt x="0" y="1305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-575000" t="-71356" r="-58035" b="-3432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" name="Group 5">
            <a:extLst>
              <a:ext uri="{FF2B5EF4-FFF2-40B4-BE49-F238E27FC236}">
                <a16:creationId xmlns:a16="http://schemas.microsoft.com/office/drawing/2014/main" id="{4F6D280E-2490-566D-4253-1378CFA7E399}"/>
              </a:ext>
            </a:extLst>
          </p:cNvPr>
          <p:cNvGrpSpPr/>
          <p:nvPr/>
        </p:nvGrpSpPr>
        <p:grpSpPr>
          <a:xfrm>
            <a:off x="12268200" y="3682607"/>
            <a:ext cx="2075788" cy="2173984"/>
            <a:chOff x="148956" y="148748"/>
            <a:chExt cx="2896390" cy="2900015"/>
          </a:xfrm>
        </p:grpSpPr>
        <p:sp>
          <p:nvSpPr>
            <p:cNvPr id="55" name="Freeform 6">
              <a:hlinkClick r:id="rId22" action="ppaction://hlinksldjump"/>
              <a:extLst>
                <a:ext uri="{FF2B5EF4-FFF2-40B4-BE49-F238E27FC236}">
                  <a16:creationId xmlns:a16="http://schemas.microsoft.com/office/drawing/2014/main" id="{EED69E54-8C18-BFE1-4DC2-88079165A128}"/>
                </a:ext>
              </a:extLst>
            </p:cNvPr>
            <p:cNvSpPr/>
            <p:nvPr/>
          </p:nvSpPr>
          <p:spPr>
            <a:xfrm rot="-374211">
              <a:off x="148956" y="148748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89" y="0"/>
                  </a:lnTo>
                  <a:lnTo>
                    <a:pt x="2896389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Box 7">
              <a:extLst>
                <a:ext uri="{FF2B5EF4-FFF2-40B4-BE49-F238E27FC236}">
                  <a16:creationId xmlns:a16="http://schemas.microsoft.com/office/drawing/2014/main" id="{B3A91008-77D9-57D2-B3AF-703520196B66}"/>
                </a:ext>
              </a:extLst>
            </p:cNvPr>
            <p:cNvSpPr txBox="1"/>
            <p:nvPr/>
          </p:nvSpPr>
          <p:spPr>
            <a:xfrm rot="21225789">
              <a:off x="559207" y="599109"/>
              <a:ext cx="1975990" cy="18677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904"/>
                </a:lnSpc>
                <a:spcBef>
                  <a:spcPct val="0"/>
                </a:spcBef>
              </a:pPr>
              <a:r>
                <a:rPr lang="en-US" sz="8503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3" name="ĐC SHARE MIỄN PHÍ BỞI NK POWERSKILLS" descr="Download Software Development Services - Covent Garden PNG Image ...">
            <a:extLst>
              <a:ext uri="{FF2B5EF4-FFF2-40B4-BE49-F238E27FC236}">
                <a16:creationId xmlns:a16="http://schemas.microsoft.com/office/drawing/2014/main" id="{93B95DE9-AAE8-89F8-5163-9D8BAE613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459" y="2228005"/>
            <a:ext cx="3123327" cy="312332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ạc Background RCV">
            <a:hlinkClick r:id="" action="ppaction://media"/>
            <a:extLst>
              <a:ext uri="{FF2B5EF4-FFF2-40B4-BE49-F238E27FC236}">
                <a16:creationId xmlns:a16="http://schemas.microsoft.com/office/drawing/2014/main" id="{A5B3C3C0-1AEE-ACE7-C31B-1D34A5B15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683784" y="56774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0.86341 0.0585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64" y="291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0.18959 -0.0263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-131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37305 0.00949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Hình ảnh 25">
            <a:extLst>
              <a:ext uri="{FF2B5EF4-FFF2-40B4-BE49-F238E27FC236}">
                <a16:creationId xmlns:a16="http://schemas.microsoft.com/office/drawing/2014/main" id="{0C9C1499-3592-A07E-1DE2-D2EE2BD7F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1583" y="0"/>
            <a:ext cx="12192000" cy="6858000"/>
          </a:xfrm>
          <a:prstGeom prst="rect">
            <a:avLst/>
          </a:prstGeom>
        </p:spPr>
      </p:pic>
      <p:sp>
        <p:nvSpPr>
          <p:cNvPr id="27" name="Freeform 16">
            <a:extLst>
              <a:ext uri="{FF2B5EF4-FFF2-40B4-BE49-F238E27FC236}">
                <a16:creationId xmlns:a16="http://schemas.microsoft.com/office/drawing/2014/main" id="{F6CA59A8-6F46-89D6-5299-A87829FE4E45}"/>
              </a:ext>
            </a:extLst>
          </p:cNvPr>
          <p:cNvSpPr/>
          <p:nvPr/>
        </p:nvSpPr>
        <p:spPr>
          <a:xfrm>
            <a:off x="-271314" y="4382402"/>
            <a:ext cx="24079201" cy="2476717"/>
          </a:xfrm>
          <a:custGeom>
            <a:avLst/>
            <a:gdLst/>
            <a:ahLst/>
            <a:cxnLst/>
            <a:rect l="l" t="t" r="r" b="b"/>
            <a:pathLst>
              <a:path w="18288000" h="3520440">
                <a:moveTo>
                  <a:pt x="0" y="0"/>
                </a:moveTo>
                <a:lnTo>
                  <a:pt x="18288000" y="0"/>
                </a:lnTo>
                <a:lnTo>
                  <a:pt x="1828800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82C35F52-DA93-6B7F-9EAB-54E4FE7F6F50}"/>
              </a:ext>
            </a:extLst>
          </p:cNvPr>
          <p:cNvGrpSpPr/>
          <p:nvPr/>
        </p:nvGrpSpPr>
        <p:grpSpPr>
          <a:xfrm>
            <a:off x="2599555" y="1027203"/>
            <a:ext cx="6903885" cy="5760399"/>
            <a:chOff x="-1019174" y="1167049"/>
            <a:chExt cx="6903885" cy="5760399"/>
          </a:xfrm>
        </p:grpSpPr>
        <p:sp>
          <p:nvSpPr>
            <p:cNvPr id="39" name="Freeform 3">
              <a:extLst>
                <a:ext uri="{FF2B5EF4-FFF2-40B4-BE49-F238E27FC236}">
                  <a16:creationId xmlns:a16="http://schemas.microsoft.com/office/drawing/2014/main" id="{6482055C-6FD4-429D-97FF-B6F017B255D7}"/>
                </a:ext>
              </a:extLst>
            </p:cNvPr>
            <p:cNvSpPr/>
            <p:nvPr/>
          </p:nvSpPr>
          <p:spPr>
            <a:xfrm flipH="1">
              <a:off x="-1019174" y="2684060"/>
              <a:ext cx="6847215" cy="4243388"/>
            </a:xfrm>
            <a:custGeom>
              <a:avLst/>
              <a:gdLst/>
              <a:ahLst/>
              <a:cxnLst/>
              <a:rect l="l" t="t" r="r" b="b"/>
              <a:pathLst>
                <a:path w="15418454" h="8229600">
                  <a:moveTo>
                    <a:pt x="0" y="0"/>
                  </a:moveTo>
                  <a:lnTo>
                    <a:pt x="15418454" y="0"/>
                  </a:lnTo>
                  <a:lnTo>
                    <a:pt x="1541845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">
              <a:extLst>
                <a:ext uri="{FF2B5EF4-FFF2-40B4-BE49-F238E27FC236}">
                  <a16:creationId xmlns:a16="http://schemas.microsoft.com/office/drawing/2014/main" id="{974F8F05-6512-0989-451B-2084688A7C16}"/>
                </a:ext>
              </a:extLst>
            </p:cNvPr>
            <p:cNvSpPr/>
            <p:nvPr/>
          </p:nvSpPr>
          <p:spPr>
            <a:xfrm>
              <a:off x="4097622" y="2003895"/>
              <a:ext cx="863061" cy="2156604"/>
            </a:xfrm>
            <a:custGeom>
              <a:avLst/>
              <a:gdLst/>
              <a:ahLst/>
              <a:cxnLst/>
              <a:rect l="l" t="t" r="r" b="b"/>
              <a:pathLst>
                <a:path w="728097" h="1272530">
                  <a:moveTo>
                    <a:pt x="0" y="0"/>
                  </a:moveTo>
                  <a:lnTo>
                    <a:pt x="728097" y="0"/>
                  </a:lnTo>
                  <a:lnTo>
                    <a:pt x="728097" y="1272530"/>
                  </a:lnTo>
                  <a:lnTo>
                    <a:pt x="0" y="127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6756" t="-75773" r="-582882" b="-35206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">
              <a:extLst>
                <a:ext uri="{FF2B5EF4-FFF2-40B4-BE49-F238E27FC236}">
                  <a16:creationId xmlns:a16="http://schemas.microsoft.com/office/drawing/2014/main" id="{A6666BB0-083C-4F2E-40BE-D69CEA254E24}"/>
                </a:ext>
              </a:extLst>
            </p:cNvPr>
            <p:cNvSpPr/>
            <p:nvPr/>
          </p:nvSpPr>
          <p:spPr>
            <a:xfrm>
              <a:off x="100457" y="1524400"/>
              <a:ext cx="2374814" cy="1989900"/>
            </a:xfrm>
            <a:custGeom>
              <a:avLst/>
              <a:gdLst/>
              <a:ahLst/>
              <a:cxnLst/>
              <a:rect l="l" t="t" r="r" b="b"/>
              <a:pathLst>
                <a:path w="2000627" h="1325006">
                  <a:moveTo>
                    <a:pt x="0" y="0"/>
                  </a:moveTo>
                  <a:lnTo>
                    <a:pt x="2000627" y="0"/>
                  </a:lnTo>
                  <a:lnTo>
                    <a:pt x="2000627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84262" t="-68811" r="-84918" b="-3381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6DDA942-A1B4-E067-D12A-63966BBC77B6}"/>
                </a:ext>
              </a:extLst>
            </p:cNvPr>
            <p:cNvSpPr/>
            <p:nvPr/>
          </p:nvSpPr>
          <p:spPr>
            <a:xfrm>
              <a:off x="3762840" y="1834926"/>
              <a:ext cx="653517" cy="2422527"/>
            </a:xfrm>
            <a:custGeom>
              <a:avLst/>
              <a:gdLst/>
              <a:ahLst/>
              <a:cxnLst/>
              <a:rect l="l" t="t" r="r" b="b"/>
              <a:pathLst>
                <a:path w="714978" h="1265971">
                  <a:moveTo>
                    <a:pt x="0" y="0"/>
                  </a:moveTo>
                  <a:lnTo>
                    <a:pt x="714978" y="0"/>
                  </a:lnTo>
                  <a:lnTo>
                    <a:pt x="714978" y="1265970"/>
                  </a:lnTo>
                  <a:lnTo>
                    <a:pt x="0" y="1265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35779" t="-225388" r="-417431" b="-20518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92755475-8313-FC25-1C71-67728C2FB65C}"/>
                </a:ext>
              </a:extLst>
            </p:cNvPr>
            <p:cNvSpPr/>
            <p:nvPr/>
          </p:nvSpPr>
          <p:spPr>
            <a:xfrm>
              <a:off x="2976012" y="2134699"/>
              <a:ext cx="966982" cy="2014936"/>
            </a:xfrm>
            <a:custGeom>
              <a:avLst/>
              <a:gdLst/>
              <a:ahLst/>
              <a:cxnLst/>
              <a:rect l="l" t="t" r="r" b="b"/>
              <a:pathLst>
                <a:path w="721538" h="1272530">
                  <a:moveTo>
                    <a:pt x="0" y="0"/>
                  </a:moveTo>
                  <a:lnTo>
                    <a:pt x="721538" y="0"/>
                  </a:lnTo>
                  <a:lnTo>
                    <a:pt x="721538" y="1272530"/>
                  </a:lnTo>
                  <a:lnTo>
                    <a:pt x="0" y="127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408181" t="-224226" r="-238181" b="-2036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F0FFED8C-708B-A326-9C98-5FBC9CE92446}"/>
                </a:ext>
              </a:extLst>
            </p:cNvPr>
            <p:cNvSpPr/>
            <p:nvPr/>
          </p:nvSpPr>
          <p:spPr>
            <a:xfrm>
              <a:off x="2475271" y="1684308"/>
              <a:ext cx="806712" cy="2014937"/>
            </a:xfrm>
            <a:custGeom>
              <a:avLst/>
              <a:gdLst/>
              <a:ahLst/>
              <a:cxnLst/>
              <a:rect l="l" t="t" r="r" b="b"/>
              <a:pathLst>
                <a:path w="734657" h="1285649">
                  <a:moveTo>
                    <a:pt x="0" y="0"/>
                  </a:moveTo>
                  <a:lnTo>
                    <a:pt x="734656" y="0"/>
                  </a:lnTo>
                  <a:lnTo>
                    <a:pt x="734656" y="1285649"/>
                  </a:lnTo>
                  <a:lnTo>
                    <a:pt x="0" y="1285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575000" t="-220918" r="-58035" b="-20153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B86D50E8-A4BE-56A5-5E7A-C7DCA2A20990}"/>
                </a:ext>
              </a:extLst>
            </p:cNvPr>
            <p:cNvSpPr/>
            <p:nvPr/>
          </p:nvSpPr>
          <p:spPr>
            <a:xfrm>
              <a:off x="1953162" y="2483695"/>
              <a:ext cx="1212264" cy="2304506"/>
            </a:xfrm>
            <a:custGeom>
              <a:avLst/>
              <a:gdLst/>
              <a:ahLst/>
              <a:cxnLst/>
              <a:rect l="l" t="t" r="r" b="b"/>
              <a:pathLst>
                <a:path w="806810" h="1331565">
                  <a:moveTo>
                    <a:pt x="0" y="0"/>
                  </a:moveTo>
                  <a:lnTo>
                    <a:pt x="806811" y="0"/>
                  </a:lnTo>
                  <a:lnTo>
                    <a:pt x="806811" y="1331565"/>
                  </a:lnTo>
                  <a:lnTo>
                    <a:pt x="0" y="13315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46341" t="-358128" r="-521138" b="-46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3">
              <a:extLst>
                <a:ext uri="{FF2B5EF4-FFF2-40B4-BE49-F238E27FC236}">
                  <a16:creationId xmlns:a16="http://schemas.microsoft.com/office/drawing/2014/main" id="{BCDA54D0-498A-1918-9D06-02B603DD6F49}"/>
                </a:ext>
              </a:extLst>
            </p:cNvPr>
            <p:cNvSpPr/>
            <p:nvPr/>
          </p:nvSpPr>
          <p:spPr>
            <a:xfrm>
              <a:off x="3854975" y="1167049"/>
              <a:ext cx="2029736" cy="3621152"/>
            </a:xfrm>
            <a:custGeom>
              <a:avLst/>
              <a:gdLst/>
              <a:ahLst/>
              <a:cxnLst/>
              <a:rect l="l" t="t" r="r" b="b"/>
              <a:pathLst>
                <a:path w="4161409" h="5237027">
                  <a:moveTo>
                    <a:pt x="0" y="0"/>
                  </a:moveTo>
                  <a:lnTo>
                    <a:pt x="4161408" y="0"/>
                  </a:lnTo>
                  <a:lnTo>
                    <a:pt x="4161408" y="5237027"/>
                  </a:lnTo>
                  <a:lnTo>
                    <a:pt x="0" y="5237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431C001F-7992-EC39-A3DC-9B8716976D9F}"/>
                </a:ext>
              </a:extLst>
            </p:cNvPr>
            <p:cNvSpPr/>
            <p:nvPr/>
          </p:nvSpPr>
          <p:spPr>
            <a:xfrm>
              <a:off x="666080" y="1437453"/>
              <a:ext cx="918481" cy="1610779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292471" t="-360891" r="-164300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1">
              <a:extLst>
                <a:ext uri="{FF2B5EF4-FFF2-40B4-BE49-F238E27FC236}">
                  <a16:creationId xmlns:a16="http://schemas.microsoft.com/office/drawing/2014/main" id="{B38ED503-BF51-E3AE-606A-1A04629135E0}"/>
                </a:ext>
              </a:extLst>
            </p:cNvPr>
            <p:cNvSpPr/>
            <p:nvPr/>
          </p:nvSpPr>
          <p:spPr>
            <a:xfrm>
              <a:off x="873348" y="2324086"/>
              <a:ext cx="906383" cy="1704851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168861" t="-360891" r="-287910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28512857-D716-84ED-0D6C-2A6E7735D827}"/>
                </a:ext>
              </a:extLst>
            </p:cNvPr>
            <p:cNvSpPr/>
            <p:nvPr/>
          </p:nvSpPr>
          <p:spPr>
            <a:xfrm>
              <a:off x="1294201" y="2395272"/>
              <a:ext cx="1056955" cy="2269758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335724" t="-360891" r="-34352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61A237E9-395D-629E-B8F6-ED8F19285D8D}"/>
                </a:ext>
              </a:extLst>
            </p:cNvPr>
            <p:cNvSpPr/>
            <p:nvPr/>
          </p:nvSpPr>
          <p:spPr>
            <a:xfrm>
              <a:off x="2777391" y="2870382"/>
              <a:ext cx="966982" cy="2117802"/>
            </a:xfrm>
            <a:custGeom>
              <a:avLst/>
              <a:gdLst/>
              <a:ahLst/>
              <a:cxnLst/>
              <a:rect l="l" t="t" r="r" b="b"/>
              <a:pathLst>
                <a:path w="760894" h="1311887">
                  <a:moveTo>
                    <a:pt x="0" y="0"/>
                  </a:moveTo>
                  <a:lnTo>
                    <a:pt x="760894" y="0"/>
                  </a:lnTo>
                  <a:lnTo>
                    <a:pt x="760894" y="1311887"/>
                  </a:lnTo>
                  <a:lnTo>
                    <a:pt x="0" y="1311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52586" t="-214499" r="-555172" b="-1974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B28B0DED-BA76-4E65-36E8-131322559260}"/>
                </a:ext>
              </a:extLst>
            </p:cNvPr>
            <p:cNvSpPr/>
            <p:nvPr/>
          </p:nvSpPr>
          <p:spPr>
            <a:xfrm>
              <a:off x="3474285" y="2646269"/>
              <a:ext cx="692308" cy="2414675"/>
            </a:xfrm>
            <a:custGeom>
              <a:avLst/>
              <a:gdLst/>
              <a:ahLst/>
              <a:cxnLst/>
              <a:rect l="l" t="t" r="r" b="b"/>
              <a:pathLst>
                <a:path w="734657" h="1305327">
                  <a:moveTo>
                    <a:pt x="0" y="0"/>
                  </a:moveTo>
                  <a:lnTo>
                    <a:pt x="734656" y="0"/>
                  </a:lnTo>
                  <a:lnTo>
                    <a:pt x="734656" y="1305327"/>
                  </a:lnTo>
                  <a:lnTo>
                    <a:pt x="0" y="1305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575000" t="-71356" r="-58035" b="-3432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" name="Hình chữ nhật 56">
            <a:extLst>
              <a:ext uri="{FF2B5EF4-FFF2-40B4-BE49-F238E27FC236}">
                <a16:creationId xmlns:a16="http://schemas.microsoft.com/office/drawing/2014/main" id="{AC813F63-9577-83A1-38AC-289E0CC02D60}"/>
              </a:ext>
            </a:extLst>
          </p:cNvPr>
          <p:cNvSpPr/>
          <p:nvPr/>
        </p:nvSpPr>
        <p:spPr>
          <a:xfrm>
            <a:off x="-13416" y="-54179"/>
            <a:ext cx="12801102" cy="6735190"/>
          </a:xfrm>
          <a:prstGeom prst="rect">
            <a:avLst/>
          </a:prstGeom>
          <a:solidFill>
            <a:schemeClr val="bg2">
              <a:lumMod val="90000"/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15923A6D-3A67-4DF0-DDDE-F4E84A600315}"/>
              </a:ext>
            </a:extLst>
          </p:cNvPr>
          <p:cNvGrpSpPr/>
          <p:nvPr/>
        </p:nvGrpSpPr>
        <p:grpSpPr>
          <a:xfrm>
            <a:off x="492319" y="4145842"/>
            <a:ext cx="10029940" cy="2437760"/>
            <a:chOff x="0" y="0"/>
            <a:chExt cx="34232881" cy="83202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8FCB612-609A-ACDC-9414-ECAEA68452F2}"/>
                </a:ext>
              </a:extLst>
            </p:cNvPr>
            <p:cNvSpPr/>
            <p:nvPr/>
          </p:nvSpPr>
          <p:spPr>
            <a:xfrm>
              <a:off x="-50165" y="-508"/>
              <a:ext cx="34297268" cy="8323674"/>
            </a:xfrm>
            <a:custGeom>
              <a:avLst/>
              <a:gdLst/>
              <a:ahLst/>
              <a:cxnLst/>
              <a:rect l="l" t="t" r="r" b="b"/>
              <a:pathLst>
                <a:path w="34297268" h="8323674">
                  <a:moveTo>
                    <a:pt x="34278854" y="7117174"/>
                  </a:moveTo>
                  <a:cubicBezTo>
                    <a:pt x="34265140" y="7422481"/>
                    <a:pt x="34225260" y="7760175"/>
                    <a:pt x="34015202" y="7999442"/>
                  </a:cubicBezTo>
                  <a:cubicBezTo>
                    <a:pt x="33932525" y="8093677"/>
                    <a:pt x="33825210" y="8162383"/>
                    <a:pt x="33706973" y="8202769"/>
                  </a:cubicBezTo>
                  <a:cubicBezTo>
                    <a:pt x="33595848" y="8240742"/>
                    <a:pt x="33479898" y="8248743"/>
                    <a:pt x="33363564" y="8256110"/>
                  </a:cubicBezTo>
                  <a:cubicBezTo>
                    <a:pt x="33109186" y="8272239"/>
                    <a:pt x="32854550" y="8287225"/>
                    <a:pt x="32599915" y="8299163"/>
                  </a:cubicBezTo>
                  <a:cubicBezTo>
                    <a:pt x="31604090" y="8313005"/>
                    <a:pt x="26944567" y="8323674"/>
                    <a:pt x="22281053" y="8319737"/>
                  </a:cubicBezTo>
                  <a:cubicBezTo>
                    <a:pt x="18051119" y="8316180"/>
                    <a:pt x="13823180" y="8304877"/>
                    <a:pt x="9593247" y="8299416"/>
                  </a:cubicBezTo>
                  <a:cubicBezTo>
                    <a:pt x="6650073" y="8295606"/>
                    <a:pt x="3706903" y="8291669"/>
                    <a:pt x="1903222" y="8294082"/>
                  </a:cubicBezTo>
                  <a:cubicBezTo>
                    <a:pt x="1724279" y="8296368"/>
                    <a:pt x="1545209" y="8300432"/>
                    <a:pt x="1366266" y="8294464"/>
                  </a:cubicBezTo>
                  <a:cubicBezTo>
                    <a:pt x="1203325" y="8289002"/>
                    <a:pt x="1034288" y="8279351"/>
                    <a:pt x="877824" y="8229820"/>
                  </a:cubicBezTo>
                  <a:cubicBezTo>
                    <a:pt x="717296" y="8179020"/>
                    <a:pt x="571881" y="8085549"/>
                    <a:pt x="459994" y="7959564"/>
                  </a:cubicBezTo>
                  <a:cubicBezTo>
                    <a:pt x="340233" y="7824817"/>
                    <a:pt x="253238" y="7655400"/>
                    <a:pt x="219710" y="7477980"/>
                  </a:cubicBezTo>
                  <a:cubicBezTo>
                    <a:pt x="199390" y="7370539"/>
                    <a:pt x="195072" y="7260938"/>
                    <a:pt x="194056" y="7151844"/>
                  </a:cubicBezTo>
                  <a:cubicBezTo>
                    <a:pt x="192913" y="7036655"/>
                    <a:pt x="193040" y="6921340"/>
                    <a:pt x="191897" y="6806151"/>
                  </a:cubicBezTo>
                  <a:cubicBezTo>
                    <a:pt x="187452" y="6330789"/>
                    <a:pt x="175260" y="5330433"/>
                    <a:pt x="155702" y="4318853"/>
                  </a:cubicBezTo>
                  <a:cubicBezTo>
                    <a:pt x="136144" y="3311601"/>
                    <a:pt x="109093" y="2304619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7339416" y="1016"/>
                    <a:pt x="14007008" y="508"/>
                  </a:cubicBezTo>
                  <a:cubicBezTo>
                    <a:pt x="20822457" y="0"/>
                    <a:pt x="27637907" y="8509"/>
                    <a:pt x="32484852" y="20447"/>
                  </a:cubicBezTo>
                  <a:cubicBezTo>
                    <a:pt x="32713325" y="26797"/>
                    <a:pt x="32941671" y="34036"/>
                    <a:pt x="33170143" y="41783"/>
                  </a:cubicBezTo>
                  <a:cubicBezTo>
                    <a:pt x="33276444" y="45339"/>
                    <a:pt x="33383504" y="45339"/>
                    <a:pt x="33489042" y="60325"/>
                  </a:cubicBezTo>
                  <a:cubicBezTo>
                    <a:pt x="33581117" y="73406"/>
                    <a:pt x="33671415" y="97409"/>
                    <a:pt x="33757140" y="133604"/>
                  </a:cubicBezTo>
                  <a:cubicBezTo>
                    <a:pt x="33885027" y="187579"/>
                    <a:pt x="34027393" y="273050"/>
                    <a:pt x="34087213" y="404368"/>
                  </a:cubicBezTo>
                  <a:cubicBezTo>
                    <a:pt x="34136742" y="513207"/>
                    <a:pt x="34155665" y="634619"/>
                    <a:pt x="34170396" y="752348"/>
                  </a:cubicBezTo>
                  <a:cubicBezTo>
                    <a:pt x="34204815" y="1026287"/>
                    <a:pt x="34203544" y="1304036"/>
                    <a:pt x="34201891" y="1579753"/>
                  </a:cubicBezTo>
                  <a:cubicBezTo>
                    <a:pt x="34199860" y="1908302"/>
                    <a:pt x="34201386" y="2482052"/>
                    <a:pt x="34199098" y="3182043"/>
                  </a:cubicBezTo>
                  <a:cubicBezTo>
                    <a:pt x="34196558" y="3927745"/>
                    <a:pt x="34204307" y="4672095"/>
                    <a:pt x="34226150" y="5416445"/>
                  </a:cubicBezTo>
                  <a:cubicBezTo>
                    <a:pt x="34251423" y="6283591"/>
                    <a:pt x="34297268" y="6708615"/>
                    <a:pt x="34278854" y="7117174"/>
                  </a:cubicBezTo>
                  <a:close/>
                </a:path>
              </a:pathLst>
            </a:custGeom>
            <a:solidFill>
              <a:srgbClr val="C66E6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B7EAF36B-F2E0-D86B-4D3D-65A1D28C7DF8}"/>
              </a:ext>
            </a:extLst>
          </p:cNvPr>
          <p:cNvSpPr txBox="1"/>
          <p:nvPr/>
        </p:nvSpPr>
        <p:spPr>
          <a:xfrm>
            <a:off x="814388" y="171575"/>
            <a:ext cx="11377612" cy="7333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450"/>
              </a:lnSpc>
              <a:spcBef>
                <a:spcPct val="0"/>
              </a:spcBef>
            </a:pPr>
            <a:r>
              <a:rPr lang="en-US" sz="3600" b="1" u="none"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Câu 1: Bài Tin Mừng hôm nay của thánh nào?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A1C3F166-E291-CF22-0631-A20169DBDF78}"/>
              </a:ext>
            </a:extLst>
          </p:cNvPr>
          <p:cNvGrpSpPr/>
          <p:nvPr/>
        </p:nvGrpSpPr>
        <p:grpSpPr>
          <a:xfrm>
            <a:off x="2561140" y="5020858"/>
            <a:ext cx="734022" cy="911661"/>
            <a:chOff x="0" y="0"/>
            <a:chExt cx="1261761" cy="1567117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0AEB456E-CEA7-0E26-500E-A85BF5B90A85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410FC590-2D51-67C8-7497-B470A884A878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67A0C158-18E2-03FC-B951-7746E99A2ACC}"/>
                </a:ext>
              </a:extLst>
            </p:cNvPr>
            <p:cNvSpPr txBox="1"/>
            <p:nvPr/>
          </p:nvSpPr>
          <p:spPr>
            <a:xfrm>
              <a:off x="163448" y="244472"/>
              <a:ext cx="934865" cy="1322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á</a:t>
              </a: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4D3F97CB-542D-0905-DA56-037344753589}"/>
              </a:ext>
            </a:extLst>
          </p:cNvPr>
          <p:cNvGrpSpPr/>
          <p:nvPr/>
        </p:nvGrpSpPr>
        <p:grpSpPr>
          <a:xfrm>
            <a:off x="3714746" y="5020858"/>
            <a:ext cx="734022" cy="911661"/>
            <a:chOff x="0" y="0"/>
            <a:chExt cx="1261761" cy="1567117"/>
          </a:xfrm>
        </p:grpSpPr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99B823C0-0054-9990-A0FC-FEEA1A02B7F4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9D2ECB5D-42C5-7C01-D7F5-FB5F98E426DA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422CDF89-089D-BCA9-6D88-B4ADB96AB2D3}"/>
                </a:ext>
              </a:extLst>
            </p:cNvPr>
            <p:cNvSpPr txBox="1"/>
            <p:nvPr/>
          </p:nvSpPr>
          <p:spPr>
            <a:xfrm>
              <a:off x="163448" y="244472"/>
              <a:ext cx="934865" cy="1322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M</a:t>
              </a: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EC6CE614-5ED3-8843-5D6A-C71A4B889A04}"/>
              </a:ext>
            </a:extLst>
          </p:cNvPr>
          <p:cNvGrpSpPr/>
          <p:nvPr/>
        </p:nvGrpSpPr>
        <p:grpSpPr>
          <a:xfrm>
            <a:off x="4868352" y="5020858"/>
            <a:ext cx="734022" cy="911661"/>
            <a:chOff x="0" y="0"/>
            <a:chExt cx="1261761" cy="1567117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E211B0A8-17F8-83FC-C5A0-0D6E561682B8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5A23794-9EEA-66FF-FFB8-FE065BA7BA89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D1B66936-4AE1-3EA8-66D2-0316312A8CB4}"/>
                </a:ext>
              </a:extLst>
            </p:cNvPr>
            <p:cNvSpPr txBox="1"/>
            <p:nvPr/>
          </p:nvSpPr>
          <p:spPr>
            <a:xfrm>
              <a:off x="163448" y="244472"/>
              <a:ext cx="934865" cy="1322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c</a:t>
              </a: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E64F563A-BF06-F405-4353-3D4BC33976E3}"/>
              </a:ext>
            </a:extLst>
          </p:cNvPr>
          <p:cNvGrpSpPr/>
          <p:nvPr/>
        </p:nvGrpSpPr>
        <p:grpSpPr>
          <a:xfrm>
            <a:off x="6021957" y="5020858"/>
            <a:ext cx="734022" cy="911661"/>
            <a:chOff x="0" y="0"/>
            <a:chExt cx="1261761" cy="1567117"/>
          </a:xfrm>
        </p:grpSpPr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4D566B4E-5F83-4590-C3F4-2EBC9FA3DBC3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56146872-FFF1-51F7-1F3A-D49B066AECD6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D390D40F-A327-EB03-2016-F701A76F50F5}"/>
                </a:ext>
              </a:extLst>
            </p:cNvPr>
            <p:cNvSpPr txBox="1"/>
            <p:nvPr/>
          </p:nvSpPr>
          <p:spPr>
            <a:xfrm>
              <a:off x="163448" y="244472"/>
              <a:ext cx="934865" cy="1322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t</a:t>
              </a:r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9DD1FC9D-A633-B2D9-3EB6-E31B0D02C4EE}"/>
              </a:ext>
            </a:extLst>
          </p:cNvPr>
          <p:cNvGrpSpPr/>
          <p:nvPr/>
        </p:nvGrpSpPr>
        <p:grpSpPr>
          <a:xfrm>
            <a:off x="7175563" y="5020858"/>
            <a:ext cx="734022" cy="911661"/>
            <a:chOff x="0" y="0"/>
            <a:chExt cx="1261761" cy="1567117"/>
          </a:xfrm>
        </p:grpSpPr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741FBE03-8EAB-2EF2-77EB-EEEBDA8F5DF4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78AD0F48-8ABC-3249-F769-BD0F38A1E7F2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A90F80BD-BEEE-4850-10F2-3C8F8A839E5F}"/>
                </a:ext>
              </a:extLst>
            </p:cNvPr>
            <p:cNvSpPr txBox="1"/>
            <p:nvPr/>
          </p:nvSpPr>
          <p:spPr>
            <a:xfrm>
              <a:off x="163448" y="244472"/>
              <a:ext cx="934865" cy="1322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c</a:t>
              </a:r>
            </a:p>
          </p:txBody>
        </p:sp>
      </p:grpSp>
      <p:sp>
        <p:nvSpPr>
          <p:cNvPr id="25" name="AutoShape 25">
            <a:extLst>
              <a:ext uri="{FF2B5EF4-FFF2-40B4-BE49-F238E27FC236}">
                <a16:creationId xmlns:a16="http://schemas.microsoft.com/office/drawing/2014/main" id="{6F9829E1-F6A1-73C6-2610-014DFD2B105D}"/>
              </a:ext>
            </a:extLst>
          </p:cNvPr>
          <p:cNvSpPr/>
          <p:nvPr/>
        </p:nvSpPr>
        <p:spPr>
          <a:xfrm>
            <a:off x="3710892" y="1889061"/>
            <a:ext cx="6648930" cy="69244"/>
          </a:xfrm>
          <a:prstGeom prst="line">
            <a:avLst/>
          </a:prstGeom>
          <a:ln w="47625" cap="flat">
            <a:noFill/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Box 30">
            <a:extLst>
              <a:ext uri="{FF2B5EF4-FFF2-40B4-BE49-F238E27FC236}">
                <a16:creationId xmlns:a16="http://schemas.microsoft.com/office/drawing/2014/main" id="{EA0BEAED-4C3D-DD64-6520-D9F950FE6987}"/>
              </a:ext>
            </a:extLst>
          </p:cNvPr>
          <p:cNvSpPr txBox="1"/>
          <p:nvPr/>
        </p:nvSpPr>
        <p:spPr>
          <a:xfrm>
            <a:off x="212889" y="4227584"/>
            <a:ext cx="2700426" cy="11374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07"/>
              </a:lnSpc>
              <a:spcBef>
                <a:spcPct val="0"/>
              </a:spcBef>
            </a:pPr>
            <a:r>
              <a:rPr lang="en-US" sz="3599" u="none">
                <a:solidFill>
                  <a:srgbClr val="FFF8ED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Từ bị </a:t>
            </a:r>
          </a:p>
          <a:p>
            <a:pPr marL="0" lvl="0" indent="0" algn="ctr">
              <a:lnSpc>
                <a:spcPts val="4607"/>
              </a:lnSpc>
              <a:spcBef>
                <a:spcPct val="0"/>
              </a:spcBef>
            </a:pPr>
            <a:r>
              <a:rPr lang="en-US" sz="3599" u="none">
                <a:solidFill>
                  <a:srgbClr val="FFF8ED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xáo trộn:</a:t>
            </a:r>
          </a:p>
        </p:txBody>
      </p:sp>
      <p:grpSp>
        <p:nvGrpSpPr>
          <p:cNvPr id="29" name="Group 21">
            <a:extLst>
              <a:ext uri="{FF2B5EF4-FFF2-40B4-BE49-F238E27FC236}">
                <a16:creationId xmlns:a16="http://schemas.microsoft.com/office/drawing/2014/main" id="{D3D93F92-4A78-BAD6-1450-D33405C438D9}"/>
              </a:ext>
            </a:extLst>
          </p:cNvPr>
          <p:cNvGrpSpPr/>
          <p:nvPr/>
        </p:nvGrpSpPr>
        <p:grpSpPr>
          <a:xfrm>
            <a:off x="8268148" y="5020858"/>
            <a:ext cx="734022" cy="911661"/>
            <a:chOff x="0" y="0"/>
            <a:chExt cx="1261761" cy="1567117"/>
          </a:xfrm>
        </p:grpSpPr>
        <p:grpSp>
          <p:nvGrpSpPr>
            <p:cNvPr id="30" name="Group 22">
              <a:extLst>
                <a:ext uri="{FF2B5EF4-FFF2-40B4-BE49-F238E27FC236}">
                  <a16:creationId xmlns:a16="http://schemas.microsoft.com/office/drawing/2014/main" id="{0848F4AF-4ECB-DB20-5F16-64E12132FBDF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A8A20B1C-DA9A-FE22-633D-00E1CE6AA12E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24">
              <a:extLst>
                <a:ext uri="{FF2B5EF4-FFF2-40B4-BE49-F238E27FC236}">
                  <a16:creationId xmlns:a16="http://schemas.microsoft.com/office/drawing/2014/main" id="{97964F44-5A0D-A70E-CC45-1DF7BF3D0BA1}"/>
                </a:ext>
              </a:extLst>
            </p:cNvPr>
            <p:cNvSpPr txBox="1"/>
            <p:nvPr/>
          </p:nvSpPr>
          <p:spPr>
            <a:xfrm>
              <a:off x="163448" y="244472"/>
              <a:ext cx="934865" cy="1322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ô</a:t>
              </a:r>
            </a:p>
          </p:txBody>
        </p:sp>
      </p:grpSp>
      <p:grpSp>
        <p:nvGrpSpPr>
          <p:cNvPr id="33" name="Group 21">
            <a:extLst>
              <a:ext uri="{FF2B5EF4-FFF2-40B4-BE49-F238E27FC236}">
                <a16:creationId xmlns:a16="http://schemas.microsoft.com/office/drawing/2014/main" id="{19710DDD-FAB3-909E-914C-62E85CD4955B}"/>
              </a:ext>
            </a:extLst>
          </p:cNvPr>
          <p:cNvGrpSpPr/>
          <p:nvPr/>
        </p:nvGrpSpPr>
        <p:grpSpPr>
          <a:xfrm>
            <a:off x="9360733" y="5020858"/>
            <a:ext cx="734022" cy="911661"/>
            <a:chOff x="0" y="0"/>
            <a:chExt cx="1261761" cy="1567117"/>
          </a:xfrm>
        </p:grpSpPr>
        <p:grpSp>
          <p:nvGrpSpPr>
            <p:cNvPr id="34" name="Group 22">
              <a:extLst>
                <a:ext uri="{FF2B5EF4-FFF2-40B4-BE49-F238E27FC236}">
                  <a16:creationId xmlns:a16="http://schemas.microsoft.com/office/drawing/2014/main" id="{4D9FF718-8F7D-D410-8E4D-69D02E81A412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D51DD60B-A550-EA57-FDCF-DA2232EEC3AD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" name="TextBox 24">
              <a:extLst>
                <a:ext uri="{FF2B5EF4-FFF2-40B4-BE49-F238E27FC236}">
                  <a16:creationId xmlns:a16="http://schemas.microsoft.com/office/drawing/2014/main" id="{88BB748E-9465-A787-0C1F-DA3FC66FA306}"/>
                </a:ext>
              </a:extLst>
            </p:cNvPr>
            <p:cNvSpPr txBox="1"/>
            <p:nvPr/>
          </p:nvSpPr>
          <p:spPr>
            <a:xfrm>
              <a:off x="163448" y="244472"/>
              <a:ext cx="934865" cy="1322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ê</a:t>
              </a:r>
            </a:p>
          </p:txBody>
        </p:sp>
      </p:grp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6E2DEDA3-B61D-0F04-2119-5640222F0A60}"/>
              </a:ext>
            </a:extLst>
          </p:cNvPr>
          <p:cNvSpPr txBox="1"/>
          <p:nvPr/>
        </p:nvSpPr>
        <p:spPr>
          <a:xfrm>
            <a:off x="8844239" y="6006316"/>
            <a:ext cx="1682187" cy="646331"/>
          </a:xfrm>
          <a:prstGeom prst="rect">
            <a:avLst/>
          </a:prstGeom>
          <a:solidFill>
            <a:schemeClr val="bg1"/>
          </a:solidFill>
          <a:ln>
            <a:solidFill>
              <a:srgbClr val="8A737B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/>
              <a:t>Đáp án</a:t>
            </a:r>
            <a:endParaRPr lang="vi-VN" sz="3600"/>
          </a:p>
        </p:txBody>
      </p:sp>
      <p:grpSp>
        <p:nvGrpSpPr>
          <p:cNvPr id="52" name="Group 5">
            <a:extLst>
              <a:ext uri="{FF2B5EF4-FFF2-40B4-BE49-F238E27FC236}">
                <a16:creationId xmlns:a16="http://schemas.microsoft.com/office/drawing/2014/main" id="{ABE8136C-C4E3-E019-DD9E-F8812ADB5F3F}"/>
              </a:ext>
            </a:extLst>
          </p:cNvPr>
          <p:cNvGrpSpPr/>
          <p:nvPr/>
        </p:nvGrpSpPr>
        <p:grpSpPr>
          <a:xfrm>
            <a:off x="20815727" y="2650502"/>
            <a:ext cx="2075788" cy="2173984"/>
            <a:chOff x="148956" y="148748"/>
            <a:chExt cx="2896390" cy="2900015"/>
          </a:xfrm>
        </p:grpSpPr>
        <p:sp>
          <p:nvSpPr>
            <p:cNvPr id="53" name="Freeform 6">
              <a:hlinkClick r:id="rId17" action="ppaction://hlinksldjump"/>
              <a:extLst>
                <a:ext uri="{FF2B5EF4-FFF2-40B4-BE49-F238E27FC236}">
                  <a16:creationId xmlns:a16="http://schemas.microsoft.com/office/drawing/2014/main" id="{AFA6FFC9-BF78-CD44-850A-98D69C593176}"/>
                </a:ext>
              </a:extLst>
            </p:cNvPr>
            <p:cNvSpPr/>
            <p:nvPr/>
          </p:nvSpPr>
          <p:spPr>
            <a:xfrm rot="-374211">
              <a:off x="148956" y="148748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89" y="0"/>
                  </a:lnTo>
                  <a:lnTo>
                    <a:pt x="2896389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7">
              <a:extLst>
                <a:ext uri="{FF2B5EF4-FFF2-40B4-BE49-F238E27FC236}">
                  <a16:creationId xmlns:a16="http://schemas.microsoft.com/office/drawing/2014/main" id="{BD514BEE-3C17-BAE6-0BA9-24677202FA42}"/>
                </a:ext>
              </a:extLst>
            </p:cNvPr>
            <p:cNvSpPr txBox="1"/>
            <p:nvPr/>
          </p:nvSpPr>
          <p:spPr>
            <a:xfrm rot="21225789">
              <a:off x="559207" y="599109"/>
              <a:ext cx="1975990" cy="18677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904"/>
                </a:lnSpc>
                <a:spcBef>
                  <a:spcPct val="0"/>
                </a:spcBef>
              </a:pPr>
              <a:r>
                <a:rPr lang="en-US" sz="8503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5" name="Freeform 16">
            <a:extLst>
              <a:ext uri="{FF2B5EF4-FFF2-40B4-BE49-F238E27FC236}">
                <a16:creationId xmlns:a16="http://schemas.microsoft.com/office/drawing/2014/main" id="{10CB7578-06BB-3265-491D-DC46F23D339B}"/>
              </a:ext>
            </a:extLst>
          </p:cNvPr>
          <p:cNvSpPr/>
          <p:nvPr/>
        </p:nvSpPr>
        <p:spPr>
          <a:xfrm>
            <a:off x="16131420" y="4435462"/>
            <a:ext cx="24079201" cy="2476717"/>
          </a:xfrm>
          <a:custGeom>
            <a:avLst/>
            <a:gdLst/>
            <a:ahLst/>
            <a:cxnLst/>
            <a:rect l="l" t="t" r="r" b="b"/>
            <a:pathLst>
              <a:path w="18288000" h="3520440">
                <a:moveTo>
                  <a:pt x="0" y="0"/>
                </a:moveTo>
                <a:lnTo>
                  <a:pt x="18288000" y="0"/>
                </a:lnTo>
                <a:lnTo>
                  <a:pt x="1828800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Mũi tên: Phải 55">
            <a:extLst>
              <a:ext uri="{FF2B5EF4-FFF2-40B4-BE49-F238E27FC236}">
                <a16:creationId xmlns:a16="http://schemas.microsoft.com/office/drawing/2014/main" id="{A8F8E3C4-4D59-C557-6BD9-E4B06021486A}"/>
              </a:ext>
            </a:extLst>
          </p:cNvPr>
          <p:cNvSpPr/>
          <p:nvPr/>
        </p:nvSpPr>
        <p:spPr>
          <a:xfrm>
            <a:off x="11306624" y="6066586"/>
            <a:ext cx="778289" cy="646331"/>
          </a:xfrm>
          <a:prstGeom prst="rightArrow">
            <a:avLst/>
          </a:prstGeom>
          <a:solidFill>
            <a:srgbClr val="45D3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579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162 L -0.00091 0.00185 C -0.0155 -0.03542 -0.00039 0.00648 -0.00847 -0.02546 C -0.0181 -0.06366 -0.01862 -0.06412 -0.02748 -0.09005 C -0.03008 -0.1125 -0.02578 -0.07778 -0.0332 -0.12106 C -0.03815 -0.15092 -0.03985 -0.18356 -0.0474 -0.21065 C -0.04987 -0.21967 -0.05261 -0.22847 -0.05495 -0.23796 C -0.06485 -0.27523 -0.05456 -0.23819 -0.06068 -0.26481 C -0.06498 -0.28356 -0.06927 -0.30278 -0.07396 -0.32083 C -0.07774 -0.33611 -0.08099 -0.34259 -0.08542 -0.35625 C -0.08646 -0.35972 -0.08724 -0.36342 -0.08828 -0.3669 C -0.08906 -0.36967 -0.09115 -0.37176 -0.09115 -0.37523 C -0.09115 -0.37778 -0.08919 -0.37222 -0.08828 -0.37083 C -0.09258 -0.41574 -0.08932 -0.38518 -0.09297 -0.41458 C -0.09336 -0.41736 -0.09349 -0.42037 -0.09388 -0.42315 C -0.09505 -0.42893 -0.09688 -0.43356 -0.09779 -0.43958 C -0.0987 -0.44583 -0.09948 -0.45231 -0.10052 -0.45833 C -0.10117 -0.46204 -0.10195 -0.46528 -0.10248 -0.46875 C -0.10378 -0.47708 -0.103 -0.48009 -0.10625 -0.48773 C -0.10703 -0.48912 -0.1082 -0.48866 -0.10912 -0.48958 C -0.10951 -0.49167 -0.11094 -0.49467 -0.11003 -0.49583 C -0.10912 -0.49699 -0.10807 -0.49329 -0.10716 -0.49167 C -0.10638 -0.48981 -0.10612 -0.48727 -0.10534 -0.48542 C -0.09792 -0.46597 -0.10833 -0.49815 -0.0987 -0.46667 L -0.09675 -0.46042 L -0.09492 -0.45417 C -0.09453 -0.44745 -0.0944 -0.44028 -0.09388 -0.43333 C -0.09375 -0.43102 -0.09323 -0.4294 -0.09297 -0.42708 C -0.09258 -0.42315 -0.09232 -0.41875 -0.09206 -0.41458 C -0.09167 -0.40579 -0.09154 -0.39653 -0.09115 -0.38773 C -0.09089 -0.38495 -0.09076 -0.38171 -0.09011 -0.37917 C -0.08945 -0.37639 -0.08828 -0.37384 -0.08724 -0.37083 C -0.08646 -0.36551 -0.08594 -0.36157 -0.08438 -0.35625 C -0.08333 -0.35255 -0.08164 -0.34977 -0.0806 -0.34606 C -0.07813 -0.33657 -0.07578 -0.32685 -0.07396 -0.3169 C -0.07305 -0.31134 -0.0724 -0.30555 -0.0711 -0.3 C -0.07044 -0.29745 -0.06927 -0.29606 -0.06823 -0.29375 C -0.06771 -0.2912 -0.06693 -0.28842 -0.06641 -0.28565 C -0.06602 -0.28356 -0.06589 -0.28125 -0.0655 -0.27917 C -0.06367 -0.27268 -0.06211 -0.2713 -0.06068 -0.26481 C -0.06029 -0.26273 -0.06016 -0.26065 -0.05977 -0.25833 C -0.05925 -0.25555 -0.05833 -0.25301 -0.05781 -0.25023 C -0.05742 -0.24768 -0.05742 -0.24444 -0.0569 -0.2419 C -0.05651 -0.24005 -0.05547 -0.23935 -0.05495 -0.23796 C -0.05352 -0.2331 -0.05261 -0.22778 -0.05117 -0.22315 C -0.04974 -0.21875 -0.04792 -0.21505 -0.04649 -0.21065 C -0.04557 -0.2081 -0.04531 -0.20486 -0.04453 -0.20255 C -0.04375 -0.2 -0.04258 -0.19838 -0.04167 -0.1963 C -0.04063 -0.19329 -0.03972 -0.19051 -0.0388 -0.18796 C -0.0375 -0.18356 -0.03503 -0.17546 -0.03503 -0.175 C -0.03477 -0.1706 -0.03438 -0.16574 -0.03412 -0.16088 C -0.03347 -0.14815 -0.0332 -0.13565 -0.03216 -0.12315 C -0.0319 -0.11967 -0.03099 -0.1162 -0.03034 -0.11296 C -0.02904 -0.10648 -0.02878 -0.1044 -0.02656 -0.10023 C -0.02383 -0.09583 -0.02292 -0.09653 -0.02083 -0.09005 C -0.01875 -0.08356 -0.01732 -0.07569 -0.01511 -0.06921 C -0.01172 -0.05926 -0.0099 -0.05417 -0.00651 -0.04213 C -0.0056 -0.03866 -0.00456 -0.03518 -0.00378 -0.03171 C -0.003 -0.02847 -0.00261 -0.02477 -0.00182 -0.0213 C -0.0013 -0.01898 -0.00039 -0.01736 0.00013 -0.01505 C 0.00052 -0.01296 0.00052 -0.01065 0.00104 -0.0088 C 0.00208 -0.00486 0.00351 -0.00185 0.00482 0.00162 C 0.00599 0.00926 0.00573 0.00556 0.00573 0.01227 L 0.00482 -0.00278 " pathEditMode="relative" rAng="0" ptsTypes="AAAAAAAAAAAA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3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-0.90182 -0.0449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91" y="-2245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L -0.74414 -0.0351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14" y="-175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-0.37305 0.009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00324 L -0.07852 -0.5071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2" y="-2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0648 L 0.06914 -0.508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" y="-25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-0.06446 -0.5067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-25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972 L -0.19896 -0.50671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44" y="-2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2 0.02755 L -0.22968 -0.503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-265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4" grpId="0"/>
      <p:bldP spid="28" grpId="0"/>
      <p:bldP spid="37" grpId="0" animBg="1"/>
      <p:bldP spid="37" grpId="1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Freeform 16">
            <a:extLst>
              <a:ext uri="{FF2B5EF4-FFF2-40B4-BE49-F238E27FC236}">
                <a16:creationId xmlns:a16="http://schemas.microsoft.com/office/drawing/2014/main" id="{E28B93EF-0773-3B92-49AB-1401A200C1EE}"/>
              </a:ext>
            </a:extLst>
          </p:cNvPr>
          <p:cNvSpPr/>
          <p:nvPr/>
        </p:nvSpPr>
        <p:spPr>
          <a:xfrm>
            <a:off x="-17781" y="4435462"/>
            <a:ext cx="24079201" cy="2476717"/>
          </a:xfrm>
          <a:custGeom>
            <a:avLst/>
            <a:gdLst/>
            <a:ahLst/>
            <a:cxnLst/>
            <a:rect l="l" t="t" r="r" b="b"/>
            <a:pathLst>
              <a:path w="18288000" h="3520440">
                <a:moveTo>
                  <a:pt x="0" y="0"/>
                </a:moveTo>
                <a:lnTo>
                  <a:pt x="18288000" y="0"/>
                </a:lnTo>
                <a:lnTo>
                  <a:pt x="1828800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01BBC37B-0D9E-18EA-A682-911DE130F093}"/>
              </a:ext>
            </a:extLst>
          </p:cNvPr>
          <p:cNvGrpSpPr/>
          <p:nvPr/>
        </p:nvGrpSpPr>
        <p:grpSpPr>
          <a:xfrm>
            <a:off x="3210940" y="925480"/>
            <a:ext cx="6648930" cy="5464272"/>
            <a:chOff x="-1019174" y="1167049"/>
            <a:chExt cx="6903885" cy="5760399"/>
          </a:xfrm>
        </p:grpSpPr>
        <p:sp>
          <p:nvSpPr>
            <p:cNvPr id="43" name="Freeform 3">
              <a:extLst>
                <a:ext uri="{FF2B5EF4-FFF2-40B4-BE49-F238E27FC236}">
                  <a16:creationId xmlns:a16="http://schemas.microsoft.com/office/drawing/2014/main" id="{32AE07FC-B043-FE57-02F1-9F2ABB093658}"/>
                </a:ext>
              </a:extLst>
            </p:cNvPr>
            <p:cNvSpPr/>
            <p:nvPr/>
          </p:nvSpPr>
          <p:spPr>
            <a:xfrm flipH="1">
              <a:off x="-1019174" y="2684060"/>
              <a:ext cx="6847215" cy="4243388"/>
            </a:xfrm>
            <a:custGeom>
              <a:avLst/>
              <a:gdLst/>
              <a:ahLst/>
              <a:cxnLst/>
              <a:rect l="l" t="t" r="r" b="b"/>
              <a:pathLst>
                <a:path w="15418454" h="8229600">
                  <a:moveTo>
                    <a:pt x="0" y="0"/>
                  </a:moveTo>
                  <a:lnTo>
                    <a:pt x="15418454" y="0"/>
                  </a:lnTo>
                  <a:lnTo>
                    <a:pt x="1541845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3DD3D04E-BC14-9B24-D630-BF41337817C8}"/>
                </a:ext>
              </a:extLst>
            </p:cNvPr>
            <p:cNvSpPr/>
            <p:nvPr/>
          </p:nvSpPr>
          <p:spPr>
            <a:xfrm>
              <a:off x="4097622" y="2003895"/>
              <a:ext cx="863061" cy="2156604"/>
            </a:xfrm>
            <a:custGeom>
              <a:avLst/>
              <a:gdLst/>
              <a:ahLst/>
              <a:cxnLst/>
              <a:rect l="l" t="t" r="r" b="b"/>
              <a:pathLst>
                <a:path w="728097" h="1272530">
                  <a:moveTo>
                    <a:pt x="0" y="0"/>
                  </a:moveTo>
                  <a:lnTo>
                    <a:pt x="728097" y="0"/>
                  </a:lnTo>
                  <a:lnTo>
                    <a:pt x="728097" y="1272530"/>
                  </a:lnTo>
                  <a:lnTo>
                    <a:pt x="0" y="127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6756" t="-75773" r="-582882" b="-35206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4">
              <a:extLst>
                <a:ext uri="{FF2B5EF4-FFF2-40B4-BE49-F238E27FC236}">
                  <a16:creationId xmlns:a16="http://schemas.microsoft.com/office/drawing/2014/main" id="{D0F69E14-055C-4B1D-E326-8B720C2633D4}"/>
                </a:ext>
              </a:extLst>
            </p:cNvPr>
            <p:cNvSpPr/>
            <p:nvPr/>
          </p:nvSpPr>
          <p:spPr>
            <a:xfrm>
              <a:off x="100457" y="1524400"/>
              <a:ext cx="2374814" cy="1989900"/>
            </a:xfrm>
            <a:custGeom>
              <a:avLst/>
              <a:gdLst/>
              <a:ahLst/>
              <a:cxnLst/>
              <a:rect l="l" t="t" r="r" b="b"/>
              <a:pathLst>
                <a:path w="2000627" h="1325006">
                  <a:moveTo>
                    <a:pt x="0" y="0"/>
                  </a:moveTo>
                  <a:lnTo>
                    <a:pt x="2000627" y="0"/>
                  </a:lnTo>
                  <a:lnTo>
                    <a:pt x="2000627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84262" t="-68811" r="-84918" b="-3381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D08DB832-1A21-7620-8033-C1687DFB2C0D}"/>
                </a:ext>
              </a:extLst>
            </p:cNvPr>
            <p:cNvSpPr/>
            <p:nvPr/>
          </p:nvSpPr>
          <p:spPr>
            <a:xfrm>
              <a:off x="3762840" y="1834926"/>
              <a:ext cx="653517" cy="2422527"/>
            </a:xfrm>
            <a:custGeom>
              <a:avLst/>
              <a:gdLst/>
              <a:ahLst/>
              <a:cxnLst/>
              <a:rect l="l" t="t" r="r" b="b"/>
              <a:pathLst>
                <a:path w="714978" h="1265971">
                  <a:moveTo>
                    <a:pt x="0" y="0"/>
                  </a:moveTo>
                  <a:lnTo>
                    <a:pt x="714978" y="0"/>
                  </a:lnTo>
                  <a:lnTo>
                    <a:pt x="714978" y="1265970"/>
                  </a:lnTo>
                  <a:lnTo>
                    <a:pt x="0" y="1265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35779" t="-225388" r="-417431" b="-20518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60740F63-B34D-57EC-AEBA-CFB0E97A9165}"/>
                </a:ext>
              </a:extLst>
            </p:cNvPr>
            <p:cNvSpPr/>
            <p:nvPr/>
          </p:nvSpPr>
          <p:spPr>
            <a:xfrm>
              <a:off x="2976012" y="2134699"/>
              <a:ext cx="966982" cy="2014936"/>
            </a:xfrm>
            <a:custGeom>
              <a:avLst/>
              <a:gdLst/>
              <a:ahLst/>
              <a:cxnLst/>
              <a:rect l="l" t="t" r="r" b="b"/>
              <a:pathLst>
                <a:path w="721538" h="1272530">
                  <a:moveTo>
                    <a:pt x="0" y="0"/>
                  </a:moveTo>
                  <a:lnTo>
                    <a:pt x="721538" y="0"/>
                  </a:lnTo>
                  <a:lnTo>
                    <a:pt x="721538" y="1272530"/>
                  </a:lnTo>
                  <a:lnTo>
                    <a:pt x="0" y="127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408181" t="-224226" r="-238181" b="-2036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87E8EF63-1A15-8BB8-952C-DCE023AEC2B8}"/>
                </a:ext>
              </a:extLst>
            </p:cNvPr>
            <p:cNvSpPr/>
            <p:nvPr/>
          </p:nvSpPr>
          <p:spPr>
            <a:xfrm>
              <a:off x="2475271" y="1684308"/>
              <a:ext cx="806712" cy="2014937"/>
            </a:xfrm>
            <a:custGeom>
              <a:avLst/>
              <a:gdLst/>
              <a:ahLst/>
              <a:cxnLst/>
              <a:rect l="l" t="t" r="r" b="b"/>
              <a:pathLst>
                <a:path w="734657" h="1285649">
                  <a:moveTo>
                    <a:pt x="0" y="0"/>
                  </a:moveTo>
                  <a:lnTo>
                    <a:pt x="734656" y="0"/>
                  </a:lnTo>
                  <a:lnTo>
                    <a:pt x="734656" y="1285649"/>
                  </a:lnTo>
                  <a:lnTo>
                    <a:pt x="0" y="1285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575000" t="-220918" r="-58035" b="-20153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BAC2C9C3-C16F-6B93-6762-7A3AAE1DF05C}"/>
                </a:ext>
              </a:extLst>
            </p:cNvPr>
            <p:cNvSpPr/>
            <p:nvPr/>
          </p:nvSpPr>
          <p:spPr>
            <a:xfrm>
              <a:off x="1953162" y="2483695"/>
              <a:ext cx="1212264" cy="2304506"/>
            </a:xfrm>
            <a:custGeom>
              <a:avLst/>
              <a:gdLst/>
              <a:ahLst/>
              <a:cxnLst/>
              <a:rect l="l" t="t" r="r" b="b"/>
              <a:pathLst>
                <a:path w="806810" h="1331565">
                  <a:moveTo>
                    <a:pt x="0" y="0"/>
                  </a:moveTo>
                  <a:lnTo>
                    <a:pt x="806811" y="0"/>
                  </a:lnTo>
                  <a:lnTo>
                    <a:pt x="806811" y="1331565"/>
                  </a:lnTo>
                  <a:lnTo>
                    <a:pt x="0" y="13315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6341" t="-358128" r="-521138" b="-46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3">
              <a:extLst>
                <a:ext uri="{FF2B5EF4-FFF2-40B4-BE49-F238E27FC236}">
                  <a16:creationId xmlns:a16="http://schemas.microsoft.com/office/drawing/2014/main" id="{E53C4CBE-F29D-8684-7681-B5D207811516}"/>
                </a:ext>
              </a:extLst>
            </p:cNvPr>
            <p:cNvSpPr/>
            <p:nvPr/>
          </p:nvSpPr>
          <p:spPr>
            <a:xfrm>
              <a:off x="3854975" y="1167049"/>
              <a:ext cx="2029736" cy="3621152"/>
            </a:xfrm>
            <a:custGeom>
              <a:avLst/>
              <a:gdLst/>
              <a:ahLst/>
              <a:cxnLst/>
              <a:rect l="l" t="t" r="r" b="b"/>
              <a:pathLst>
                <a:path w="4161409" h="5237027">
                  <a:moveTo>
                    <a:pt x="0" y="0"/>
                  </a:moveTo>
                  <a:lnTo>
                    <a:pt x="4161408" y="0"/>
                  </a:lnTo>
                  <a:lnTo>
                    <a:pt x="4161408" y="5237027"/>
                  </a:lnTo>
                  <a:lnTo>
                    <a:pt x="0" y="5237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A562DEA1-0617-54CB-F895-70E6C8B3FCEE}"/>
                </a:ext>
              </a:extLst>
            </p:cNvPr>
            <p:cNvSpPr/>
            <p:nvPr/>
          </p:nvSpPr>
          <p:spPr>
            <a:xfrm>
              <a:off x="666080" y="1437453"/>
              <a:ext cx="918481" cy="1610779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92471" t="-360891" r="-164300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1">
              <a:extLst>
                <a:ext uri="{FF2B5EF4-FFF2-40B4-BE49-F238E27FC236}">
                  <a16:creationId xmlns:a16="http://schemas.microsoft.com/office/drawing/2014/main" id="{34C5C2A5-BBED-9D70-B48B-B18947D81ED0}"/>
                </a:ext>
              </a:extLst>
            </p:cNvPr>
            <p:cNvSpPr/>
            <p:nvPr/>
          </p:nvSpPr>
          <p:spPr>
            <a:xfrm>
              <a:off x="873348" y="2324086"/>
              <a:ext cx="906383" cy="1704851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168861" t="-360891" r="-287910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1">
              <a:extLst>
                <a:ext uri="{FF2B5EF4-FFF2-40B4-BE49-F238E27FC236}">
                  <a16:creationId xmlns:a16="http://schemas.microsoft.com/office/drawing/2014/main" id="{CBA72490-082C-5406-84EA-6444FD5147F9}"/>
                </a:ext>
              </a:extLst>
            </p:cNvPr>
            <p:cNvSpPr/>
            <p:nvPr/>
          </p:nvSpPr>
          <p:spPr>
            <a:xfrm>
              <a:off x="1294201" y="2395272"/>
              <a:ext cx="1056955" cy="2269758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335724" t="-360891" r="-34352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6">
              <a:extLst>
                <a:ext uri="{FF2B5EF4-FFF2-40B4-BE49-F238E27FC236}">
                  <a16:creationId xmlns:a16="http://schemas.microsoft.com/office/drawing/2014/main" id="{EA9C32AD-79A6-5712-D623-221301D75BD6}"/>
                </a:ext>
              </a:extLst>
            </p:cNvPr>
            <p:cNvSpPr/>
            <p:nvPr/>
          </p:nvSpPr>
          <p:spPr>
            <a:xfrm>
              <a:off x="2777391" y="2870382"/>
              <a:ext cx="966982" cy="2117802"/>
            </a:xfrm>
            <a:custGeom>
              <a:avLst/>
              <a:gdLst/>
              <a:ahLst/>
              <a:cxnLst/>
              <a:rect l="l" t="t" r="r" b="b"/>
              <a:pathLst>
                <a:path w="760894" h="1311887">
                  <a:moveTo>
                    <a:pt x="0" y="0"/>
                  </a:moveTo>
                  <a:lnTo>
                    <a:pt x="760894" y="0"/>
                  </a:lnTo>
                  <a:lnTo>
                    <a:pt x="760894" y="1311887"/>
                  </a:lnTo>
                  <a:lnTo>
                    <a:pt x="0" y="1311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2586" t="-214499" r="-555172" b="-1974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9E5C61C7-41F2-6B25-6DA4-63EEBB402D85}"/>
                </a:ext>
              </a:extLst>
            </p:cNvPr>
            <p:cNvSpPr/>
            <p:nvPr/>
          </p:nvSpPr>
          <p:spPr>
            <a:xfrm>
              <a:off x="3474285" y="2646269"/>
              <a:ext cx="692308" cy="2414675"/>
            </a:xfrm>
            <a:custGeom>
              <a:avLst/>
              <a:gdLst/>
              <a:ahLst/>
              <a:cxnLst/>
              <a:rect l="l" t="t" r="r" b="b"/>
              <a:pathLst>
                <a:path w="734657" h="1305327">
                  <a:moveTo>
                    <a:pt x="0" y="0"/>
                  </a:moveTo>
                  <a:lnTo>
                    <a:pt x="734656" y="0"/>
                  </a:lnTo>
                  <a:lnTo>
                    <a:pt x="734656" y="1305327"/>
                  </a:lnTo>
                  <a:lnTo>
                    <a:pt x="0" y="1305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575000" t="-71356" r="-58035" b="-3432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6" name="Hình chữ nhật 85">
            <a:extLst>
              <a:ext uri="{FF2B5EF4-FFF2-40B4-BE49-F238E27FC236}">
                <a16:creationId xmlns:a16="http://schemas.microsoft.com/office/drawing/2014/main" id="{C92B4A09-A387-2277-3FCF-B8AD24728C5E}"/>
              </a:ext>
            </a:extLst>
          </p:cNvPr>
          <p:cNvSpPr/>
          <p:nvPr/>
        </p:nvSpPr>
        <p:spPr>
          <a:xfrm>
            <a:off x="107088" y="122810"/>
            <a:ext cx="11977826" cy="6735190"/>
          </a:xfrm>
          <a:prstGeom prst="rect">
            <a:avLst/>
          </a:prstGeom>
          <a:solidFill>
            <a:schemeClr val="bg2">
              <a:lumMod val="90000"/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15923A6D-3A67-4DF0-DDDE-F4E84A600315}"/>
              </a:ext>
            </a:extLst>
          </p:cNvPr>
          <p:cNvGrpSpPr/>
          <p:nvPr/>
        </p:nvGrpSpPr>
        <p:grpSpPr>
          <a:xfrm>
            <a:off x="675861" y="2305769"/>
            <a:ext cx="9846397" cy="4277834"/>
            <a:chOff x="0" y="0"/>
            <a:chExt cx="34232881" cy="832024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8FCB612-609A-ACDC-9414-ECAEA68452F2}"/>
                </a:ext>
              </a:extLst>
            </p:cNvPr>
            <p:cNvSpPr/>
            <p:nvPr/>
          </p:nvSpPr>
          <p:spPr>
            <a:xfrm>
              <a:off x="-50165" y="-508"/>
              <a:ext cx="34297268" cy="8323674"/>
            </a:xfrm>
            <a:custGeom>
              <a:avLst/>
              <a:gdLst/>
              <a:ahLst/>
              <a:cxnLst/>
              <a:rect l="l" t="t" r="r" b="b"/>
              <a:pathLst>
                <a:path w="34297268" h="8323674">
                  <a:moveTo>
                    <a:pt x="34278854" y="7117174"/>
                  </a:moveTo>
                  <a:cubicBezTo>
                    <a:pt x="34265140" y="7422481"/>
                    <a:pt x="34225260" y="7760175"/>
                    <a:pt x="34015202" y="7999442"/>
                  </a:cubicBezTo>
                  <a:cubicBezTo>
                    <a:pt x="33932525" y="8093677"/>
                    <a:pt x="33825210" y="8162383"/>
                    <a:pt x="33706973" y="8202769"/>
                  </a:cubicBezTo>
                  <a:cubicBezTo>
                    <a:pt x="33595848" y="8240742"/>
                    <a:pt x="33479898" y="8248743"/>
                    <a:pt x="33363564" y="8256110"/>
                  </a:cubicBezTo>
                  <a:cubicBezTo>
                    <a:pt x="33109186" y="8272239"/>
                    <a:pt x="32854550" y="8287225"/>
                    <a:pt x="32599915" y="8299163"/>
                  </a:cubicBezTo>
                  <a:cubicBezTo>
                    <a:pt x="31604090" y="8313005"/>
                    <a:pt x="26944567" y="8323674"/>
                    <a:pt x="22281053" y="8319737"/>
                  </a:cubicBezTo>
                  <a:cubicBezTo>
                    <a:pt x="18051119" y="8316180"/>
                    <a:pt x="13823180" y="8304877"/>
                    <a:pt x="9593247" y="8299416"/>
                  </a:cubicBezTo>
                  <a:cubicBezTo>
                    <a:pt x="6650073" y="8295606"/>
                    <a:pt x="3706903" y="8291669"/>
                    <a:pt x="1903222" y="8294082"/>
                  </a:cubicBezTo>
                  <a:cubicBezTo>
                    <a:pt x="1724279" y="8296368"/>
                    <a:pt x="1545209" y="8300432"/>
                    <a:pt x="1366266" y="8294464"/>
                  </a:cubicBezTo>
                  <a:cubicBezTo>
                    <a:pt x="1203325" y="8289002"/>
                    <a:pt x="1034288" y="8279351"/>
                    <a:pt x="877824" y="8229820"/>
                  </a:cubicBezTo>
                  <a:cubicBezTo>
                    <a:pt x="717296" y="8179020"/>
                    <a:pt x="571881" y="8085549"/>
                    <a:pt x="459994" y="7959564"/>
                  </a:cubicBezTo>
                  <a:cubicBezTo>
                    <a:pt x="340233" y="7824817"/>
                    <a:pt x="253238" y="7655400"/>
                    <a:pt x="219710" y="7477980"/>
                  </a:cubicBezTo>
                  <a:cubicBezTo>
                    <a:pt x="199390" y="7370539"/>
                    <a:pt x="195072" y="7260938"/>
                    <a:pt x="194056" y="7151844"/>
                  </a:cubicBezTo>
                  <a:cubicBezTo>
                    <a:pt x="192913" y="7036655"/>
                    <a:pt x="193040" y="6921340"/>
                    <a:pt x="191897" y="6806151"/>
                  </a:cubicBezTo>
                  <a:cubicBezTo>
                    <a:pt x="187452" y="6330789"/>
                    <a:pt x="175260" y="5330433"/>
                    <a:pt x="155702" y="4318853"/>
                  </a:cubicBezTo>
                  <a:cubicBezTo>
                    <a:pt x="136144" y="3311601"/>
                    <a:pt x="109093" y="2304619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7339416" y="1016"/>
                    <a:pt x="14007008" y="508"/>
                  </a:cubicBezTo>
                  <a:cubicBezTo>
                    <a:pt x="20822457" y="0"/>
                    <a:pt x="27637907" y="8509"/>
                    <a:pt x="32484852" y="20447"/>
                  </a:cubicBezTo>
                  <a:cubicBezTo>
                    <a:pt x="32713325" y="26797"/>
                    <a:pt x="32941671" y="34036"/>
                    <a:pt x="33170143" y="41783"/>
                  </a:cubicBezTo>
                  <a:cubicBezTo>
                    <a:pt x="33276444" y="45339"/>
                    <a:pt x="33383504" y="45339"/>
                    <a:pt x="33489042" y="60325"/>
                  </a:cubicBezTo>
                  <a:cubicBezTo>
                    <a:pt x="33581117" y="73406"/>
                    <a:pt x="33671415" y="97409"/>
                    <a:pt x="33757140" y="133604"/>
                  </a:cubicBezTo>
                  <a:cubicBezTo>
                    <a:pt x="33885027" y="187579"/>
                    <a:pt x="34027393" y="273050"/>
                    <a:pt x="34087213" y="404368"/>
                  </a:cubicBezTo>
                  <a:cubicBezTo>
                    <a:pt x="34136742" y="513207"/>
                    <a:pt x="34155665" y="634619"/>
                    <a:pt x="34170396" y="752348"/>
                  </a:cubicBezTo>
                  <a:cubicBezTo>
                    <a:pt x="34204815" y="1026287"/>
                    <a:pt x="34203544" y="1304036"/>
                    <a:pt x="34201891" y="1579753"/>
                  </a:cubicBezTo>
                  <a:cubicBezTo>
                    <a:pt x="34199860" y="1908302"/>
                    <a:pt x="34201386" y="2482052"/>
                    <a:pt x="34199098" y="3182043"/>
                  </a:cubicBezTo>
                  <a:cubicBezTo>
                    <a:pt x="34196558" y="3927745"/>
                    <a:pt x="34204307" y="4672095"/>
                    <a:pt x="34226150" y="5416445"/>
                  </a:cubicBezTo>
                  <a:cubicBezTo>
                    <a:pt x="34251423" y="6283591"/>
                    <a:pt x="34297268" y="6708615"/>
                    <a:pt x="34278854" y="7117174"/>
                  </a:cubicBezTo>
                  <a:close/>
                </a:path>
              </a:pathLst>
            </a:custGeom>
            <a:solidFill>
              <a:srgbClr val="C66E6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B7EAF36B-F2E0-D86B-4D3D-65A1D28C7DF8}"/>
              </a:ext>
            </a:extLst>
          </p:cNvPr>
          <p:cNvSpPr txBox="1"/>
          <p:nvPr/>
        </p:nvSpPr>
        <p:spPr>
          <a:xfrm>
            <a:off x="384704" y="507498"/>
            <a:ext cx="11377612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vi-VN" sz="3600" b="1" u="none"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Câu 2.</a:t>
            </a:r>
            <a:r>
              <a:rPr lang="en-US" sz="3600" b="1" u="none"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</a:t>
            </a:r>
            <a:r>
              <a:rPr lang="vi-VN" sz="3600" b="1" u="none"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Khi các môn đệ kể cho Chúa Giêsu những việc các ông đã là và giảng dạy, Người </a:t>
            </a:r>
            <a:r>
              <a:rPr lang="en-US" sz="3600" b="1"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bảo các ông hãy làm </a:t>
            </a:r>
            <a:r>
              <a:rPr lang="vi-VN" sz="3600" b="1" u="none"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gì?</a:t>
            </a:r>
            <a:endParaRPr lang="en-US" sz="3600" b="1" u="none">
              <a:latin typeface="Times New Roman" panose="02020603050405020304" pitchFamily="18" charset="0"/>
              <a:ea typeface="Cabin"/>
              <a:cs typeface="Times New Roman" panose="02020603050405020304" pitchFamily="18" charset="0"/>
              <a:sym typeface="Cabin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A1C3F166-E291-CF22-0631-A20169DBDF78}"/>
              </a:ext>
            </a:extLst>
          </p:cNvPr>
          <p:cNvGrpSpPr/>
          <p:nvPr/>
        </p:nvGrpSpPr>
        <p:grpSpPr>
          <a:xfrm>
            <a:off x="2561140" y="4784976"/>
            <a:ext cx="734022" cy="1147544"/>
            <a:chOff x="0" y="0"/>
            <a:chExt cx="1261761" cy="1567117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0AEB456E-CEA7-0E26-500E-A85BF5B90A85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410FC590-2D51-67C8-7497-B470A884A878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67A0C158-18E2-03FC-B951-7746E99A2ACC}"/>
                </a:ext>
              </a:extLst>
            </p:cNvPr>
            <p:cNvSpPr txBox="1"/>
            <p:nvPr/>
          </p:nvSpPr>
          <p:spPr>
            <a:xfrm>
              <a:off x="163448" y="244472"/>
              <a:ext cx="934865" cy="1322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á</a:t>
              </a: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4D3F97CB-542D-0905-DA56-037344753589}"/>
              </a:ext>
            </a:extLst>
          </p:cNvPr>
          <p:cNvGrpSpPr/>
          <p:nvPr/>
        </p:nvGrpSpPr>
        <p:grpSpPr>
          <a:xfrm>
            <a:off x="3714746" y="4788598"/>
            <a:ext cx="734022" cy="1129916"/>
            <a:chOff x="0" y="0"/>
            <a:chExt cx="1261761" cy="1543043"/>
          </a:xfrm>
        </p:grpSpPr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99B823C0-0054-9990-A0FC-FEEA1A02B7F4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9D2ECB5D-42C5-7C01-D7F5-FB5F98E426DA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422CDF89-089D-BCA9-6D88-B4ADB96AB2D3}"/>
                </a:ext>
              </a:extLst>
            </p:cNvPr>
            <p:cNvSpPr txBox="1"/>
            <p:nvPr/>
          </p:nvSpPr>
          <p:spPr>
            <a:xfrm>
              <a:off x="163446" y="166221"/>
              <a:ext cx="934865" cy="1322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L</a:t>
              </a: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EC6CE614-5ED3-8843-5D6A-C71A4B889A04}"/>
              </a:ext>
            </a:extLst>
          </p:cNvPr>
          <p:cNvGrpSpPr/>
          <p:nvPr/>
        </p:nvGrpSpPr>
        <p:grpSpPr>
          <a:xfrm>
            <a:off x="4868352" y="4784976"/>
            <a:ext cx="734022" cy="1147544"/>
            <a:chOff x="0" y="0"/>
            <a:chExt cx="1261761" cy="1567117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E211B0A8-17F8-83FC-C5A0-0D6E561682B8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5A23794-9EEA-66FF-FFB8-FE065BA7BA89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D1B66936-4AE1-3EA8-66D2-0316312A8CB4}"/>
                </a:ext>
              </a:extLst>
            </p:cNvPr>
            <p:cNvSpPr txBox="1"/>
            <p:nvPr/>
          </p:nvSpPr>
          <p:spPr>
            <a:xfrm>
              <a:off x="163448" y="244472"/>
              <a:ext cx="934865" cy="1322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n</a:t>
              </a: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E64F563A-BF06-F405-4353-3D4BC33976E3}"/>
              </a:ext>
            </a:extLst>
          </p:cNvPr>
          <p:cNvGrpSpPr/>
          <p:nvPr/>
        </p:nvGrpSpPr>
        <p:grpSpPr>
          <a:xfrm>
            <a:off x="6021957" y="4784976"/>
            <a:ext cx="734022" cy="1147544"/>
            <a:chOff x="0" y="0"/>
            <a:chExt cx="1261761" cy="1567117"/>
          </a:xfrm>
        </p:grpSpPr>
        <p:grpSp>
          <p:nvGrpSpPr>
            <p:cNvPr id="18" name="Group 18">
              <a:extLst>
                <a:ext uri="{FF2B5EF4-FFF2-40B4-BE49-F238E27FC236}">
                  <a16:creationId xmlns:a16="http://schemas.microsoft.com/office/drawing/2014/main" id="{4D566B4E-5F83-4590-C3F4-2EBC9FA3DBC3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56146872-FFF1-51F7-1F3A-D49B066AECD6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20">
              <a:extLst>
                <a:ext uri="{FF2B5EF4-FFF2-40B4-BE49-F238E27FC236}">
                  <a16:creationId xmlns:a16="http://schemas.microsoft.com/office/drawing/2014/main" id="{D390D40F-A327-EB03-2016-F701A76F50F5}"/>
                </a:ext>
              </a:extLst>
            </p:cNvPr>
            <p:cNvSpPr txBox="1"/>
            <p:nvPr/>
          </p:nvSpPr>
          <p:spPr>
            <a:xfrm>
              <a:off x="163448" y="244472"/>
              <a:ext cx="934865" cy="1322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t</a:t>
              </a:r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9DD1FC9D-A633-B2D9-3EB6-E31B0D02C4EE}"/>
              </a:ext>
            </a:extLst>
          </p:cNvPr>
          <p:cNvGrpSpPr/>
          <p:nvPr/>
        </p:nvGrpSpPr>
        <p:grpSpPr>
          <a:xfrm>
            <a:off x="7175563" y="4784976"/>
            <a:ext cx="734022" cy="1147544"/>
            <a:chOff x="0" y="0"/>
            <a:chExt cx="1261761" cy="1567117"/>
          </a:xfrm>
        </p:grpSpPr>
        <p:grpSp>
          <p:nvGrpSpPr>
            <p:cNvPr id="22" name="Group 22">
              <a:extLst>
                <a:ext uri="{FF2B5EF4-FFF2-40B4-BE49-F238E27FC236}">
                  <a16:creationId xmlns:a16="http://schemas.microsoft.com/office/drawing/2014/main" id="{741FBE03-8EAB-2EF2-77EB-EEEBDA8F5DF4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78AD0F48-8ABC-3249-F769-BD0F38A1E7F2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A90F80BD-BEEE-4850-10F2-3C8F8A839E5F}"/>
                </a:ext>
              </a:extLst>
            </p:cNvPr>
            <p:cNvSpPr txBox="1"/>
            <p:nvPr/>
          </p:nvSpPr>
          <p:spPr>
            <a:xfrm>
              <a:off x="163448" y="244472"/>
              <a:ext cx="934865" cy="1322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r</a:t>
              </a:r>
            </a:p>
          </p:txBody>
        </p:sp>
      </p:grpSp>
      <p:sp>
        <p:nvSpPr>
          <p:cNvPr id="25" name="AutoShape 25">
            <a:extLst>
              <a:ext uri="{FF2B5EF4-FFF2-40B4-BE49-F238E27FC236}">
                <a16:creationId xmlns:a16="http://schemas.microsoft.com/office/drawing/2014/main" id="{6F9829E1-F6A1-73C6-2610-014DFD2B105D}"/>
              </a:ext>
            </a:extLst>
          </p:cNvPr>
          <p:cNvSpPr/>
          <p:nvPr/>
        </p:nvSpPr>
        <p:spPr>
          <a:xfrm>
            <a:off x="2771535" y="2817043"/>
            <a:ext cx="6648930" cy="87161"/>
          </a:xfrm>
          <a:prstGeom prst="line">
            <a:avLst/>
          </a:prstGeom>
          <a:ln w="47625" cap="flat">
            <a:solidFill>
              <a:srgbClr val="FFF8E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8">
            <a:extLst>
              <a:ext uri="{FF2B5EF4-FFF2-40B4-BE49-F238E27FC236}">
                <a16:creationId xmlns:a16="http://schemas.microsoft.com/office/drawing/2014/main" id="{009F9402-FBA5-1C49-896B-7672BD011232}"/>
              </a:ext>
            </a:extLst>
          </p:cNvPr>
          <p:cNvSpPr txBox="1"/>
          <p:nvPr/>
        </p:nvSpPr>
        <p:spPr>
          <a:xfrm>
            <a:off x="-2411055" y="-1557747"/>
            <a:ext cx="1988171" cy="835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 spc="146">
                <a:solidFill>
                  <a:srgbClr val="F1A298"/>
                </a:solidFill>
                <a:latin typeface="Times New Roman" panose="02020603050405020304" pitchFamily="18" charset="0"/>
                <a:ea typeface="Asap Bold"/>
                <a:cs typeface="Times New Roman" panose="02020603050405020304" pitchFamily="18" charset="0"/>
                <a:sym typeface="Asap Bold"/>
              </a:rPr>
              <a:t>XÁO TRỘN TỪ</a:t>
            </a:r>
          </a:p>
        </p:txBody>
      </p:sp>
      <p:sp>
        <p:nvSpPr>
          <p:cNvPr id="27" name="TextBox 29">
            <a:extLst>
              <a:ext uri="{FF2B5EF4-FFF2-40B4-BE49-F238E27FC236}">
                <a16:creationId xmlns:a16="http://schemas.microsoft.com/office/drawing/2014/main" id="{FC68B572-D199-ADCE-A22E-F59A61BE88C4}"/>
              </a:ext>
            </a:extLst>
          </p:cNvPr>
          <p:cNvSpPr txBox="1"/>
          <p:nvPr/>
        </p:nvSpPr>
        <p:spPr>
          <a:xfrm>
            <a:off x="11203532" y="-1557747"/>
            <a:ext cx="2040981" cy="397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F1A298"/>
                </a:solidFill>
                <a:latin typeface="Asap"/>
                <a:ea typeface="Asap"/>
                <a:cs typeface="Asap"/>
                <a:sym typeface="Asap"/>
              </a:rPr>
              <a:t>Câu hỏi số 2</a:t>
            </a:r>
          </a:p>
        </p:txBody>
      </p:sp>
      <p:sp>
        <p:nvSpPr>
          <p:cNvPr id="28" name="TextBox 30">
            <a:extLst>
              <a:ext uri="{FF2B5EF4-FFF2-40B4-BE49-F238E27FC236}">
                <a16:creationId xmlns:a16="http://schemas.microsoft.com/office/drawing/2014/main" id="{EA0BEAED-4C3D-DD64-6520-D9F950FE6987}"/>
              </a:ext>
            </a:extLst>
          </p:cNvPr>
          <p:cNvSpPr txBox="1"/>
          <p:nvPr/>
        </p:nvSpPr>
        <p:spPr>
          <a:xfrm>
            <a:off x="274273" y="3115391"/>
            <a:ext cx="2700426" cy="11374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07"/>
              </a:lnSpc>
              <a:spcBef>
                <a:spcPct val="0"/>
              </a:spcBef>
            </a:pPr>
            <a:r>
              <a:rPr lang="en-US" sz="3599" u="none">
                <a:solidFill>
                  <a:srgbClr val="FFF8ED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Từ bị </a:t>
            </a:r>
          </a:p>
          <a:p>
            <a:pPr marL="0" lvl="0" indent="0" algn="ctr">
              <a:lnSpc>
                <a:spcPts val="4607"/>
              </a:lnSpc>
              <a:spcBef>
                <a:spcPct val="0"/>
              </a:spcBef>
            </a:pPr>
            <a:r>
              <a:rPr lang="en-US" sz="3599" u="none">
                <a:solidFill>
                  <a:srgbClr val="FFF8ED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xáo trộn:</a:t>
            </a:r>
          </a:p>
        </p:txBody>
      </p:sp>
      <p:grpSp>
        <p:nvGrpSpPr>
          <p:cNvPr id="29" name="Group 21">
            <a:extLst>
              <a:ext uri="{FF2B5EF4-FFF2-40B4-BE49-F238E27FC236}">
                <a16:creationId xmlns:a16="http://schemas.microsoft.com/office/drawing/2014/main" id="{D3D93F92-4A78-BAD6-1450-D33405C438D9}"/>
              </a:ext>
            </a:extLst>
          </p:cNvPr>
          <p:cNvGrpSpPr/>
          <p:nvPr/>
        </p:nvGrpSpPr>
        <p:grpSpPr>
          <a:xfrm>
            <a:off x="8268148" y="4784976"/>
            <a:ext cx="734022" cy="1147544"/>
            <a:chOff x="0" y="0"/>
            <a:chExt cx="1261761" cy="1567117"/>
          </a:xfrm>
        </p:grpSpPr>
        <p:grpSp>
          <p:nvGrpSpPr>
            <p:cNvPr id="30" name="Group 22">
              <a:extLst>
                <a:ext uri="{FF2B5EF4-FFF2-40B4-BE49-F238E27FC236}">
                  <a16:creationId xmlns:a16="http://schemas.microsoft.com/office/drawing/2014/main" id="{0848F4AF-4ECB-DB20-5F16-64E12132FBDF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32" name="Freeform 23">
                <a:extLst>
                  <a:ext uri="{FF2B5EF4-FFF2-40B4-BE49-F238E27FC236}">
                    <a16:creationId xmlns:a16="http://schemas.microsoft.com/office/drawing/2014/main" id="{A8A20B1C-DA9A-FE22-633D-00E1CE6AA12E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24">
              <a:extLst>
                <a:ext uri="{FF2B5EF4-FFF2-40B4-BE49-F238E27FC236}">
                  <a16:creationId xmlns:a16="http://schemas.microsoft.com/office/drawing/2014/main" id="{97964F44-5A0D-A70E-CC45-1DF7BF3D0BA1}"/>
                </a:ext>
              </a:extLst>
            </p:cNvPr>
            <p:cNvSpPr txBox="1"/>
            <p:nvPr/>
          </p:nvSpPr>
          <p:spPr>
            <a:xfrm>
              <a:off x="163448" y="244472"/>
              <a:ext cx="934865" cy="1322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h</a:t>
              </a:r>
            </a:p>
          </p:txBody>
        </p:sp>
      </p:grpSp>
      <p:grpSp>
        <p:nvGrpSpPr>
          <p:cNvPr id="33" name="Group 21">
            <a:extLst>
              <a:ext uri="{FF2B5EF4-FFF2-40B4-BE49-F238E27FC236}">
                <a16:creationId xmlns:a16="http://schemas.microsoft.com/office/drawing/2014/main" id="{19710DDD-FAB3-909E-914C-62E85CD4955B}"/>
              </a:ext>
            </a:extLst>
          </p:cNvPr>
          <p:cNvGrpSpPr/>
          <p:nvPr/>
        </p:nvGrpSpPr>
        <p:grpSpPr>
          <a:xfrm>
            <a:off x="9360733" y="4784976"/>
            <a:ext cx="734022" cy="1147544"/>
            <a:chOff x="0" y="0"/>
            <a:chExt cx="1261761" cy="1567117"/>
          </a:xfrm>
        </p:grpSpPr>
        <p:grpSp>
          <p:nvGrpSpPr>
            <p:cNvPr id="34" name="Group 22">
              <a:extLst>
                <a:ext uri="{FF2B5EF4-FFF2-40B4-BE49-F238E27FC236}">
                  <a16:creationId xmlns:a16="http://schemas.microsoft.com/office/drawing/2014/main" id="{4D9FF718-8F7D-D410-8E4D-69D02E81A412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D51DD60B-A550-EA57-FDCF-DA2232EEC3AD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" name="TextBox 24">
              <a:extLst>
                <a:ext uri="{FF2B5EF4-FFF2-40B4-BE49-F238E27FC236}">
                  <a16:creationId xmlns:a16="http://schemas.microsoft.com/office/drawing/2014/main" id="{88BB748E-9465-A787-0C1F-DA3FC66FA306}"/>
                </a:ext>
              </a:extLst>
            </p:cNvPr>
            <p:cNvSpPr txBox="1"/>
            <p:nvPr/>
          </p:nvSpPr>
          <p:spPr>
            <a:xfrm>
              <a:off x="163448" y="244472"/>
              <a:ext cx="934865" cy="13226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ê</a:t>
              </a:r>
            </a:p>
          </p:txBody>
        </p:sp>
      </p:grpSp>
      <p:grpSp>
        <p:nvGrpSpPr>
          <p:cNvPr id="37" name="Group 37">
            <a:extLst>
              <a:ext uri="{FF2B5EF4-FFF2-40B4-BE49-F238E27FC236}">
                <a16:creationId xmlns:a16="http://schemas.microsoft.com/office/drawing/2014/main" id="{253A651F-6B87-9E71-93A0-1F1EC1A00E04}"/>
              </a:ext>
            </a:extLst>
          </p:cNvPr>
          <p:cNvGrpSpPr/>
          <p:nvPr/>
        </p:nvGrpSpPr>
        <p:grpSpPr>
          <a:xfrm>
            <a:off x="2521724" y="3709897"/>
            <a:ext cx="747220" cy="1150755"/>
            <a:chOff x="-5646" y="-4289"/>
            <a:chExt cx="1273053" cy="1570890"/>
          </a:xfrm>
        </p:grpSpPr>
        <p:grpSp>
          <p:nvGrpSpPr>
            <p:cNvPr id="38" name="Group 38">
              <a:extLst>
                <a:ext uri="{FF2B5EF4-FFF2-40B4-BE49-F238E27FC236}">
                  <a16:creationId xmlns:a16="http://schemas.microsoft.com/office/drawing/2014/main" id="{38E794AA-D17C-F69A-E356-DA67EBD4DE0E}"/>
                </a:ext>
              </a:extLst>
            </p:cNvPr>
            <p:cNvGrpSpPr/>
            <p:nvPr/>
          </p:nvGrpSpPr>
          <p:grpSpPr>
            <a:xfrm>
              <a:off x="-5646" y="-4289"/>
              <a:ext cx="1273053" cy="1543644"/>
              <a:chOff x="-32192" y="-24454"/>
              <a:chExt cx="7258534" cy="8801353"/>
            </a:xfrm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22543DB1-8864-3E62-5084-1CC3A451A793}"/>
                  </a:ext>
                </a:extLst>
              </p:cNvPr>
              <p:cNvSpPr/>
              <p:nvPr/>
            </p:nvSpPr>
            <p:spPr>
              <a:xfrm>
                <a:off x="-32192" y="-24454"/>
                <a:ext cx="7258534" cy="8801353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9" name="TextBox 40">
              <a:extLst>
                <a:ext uri="{FF2B5EF4-FFF2-40B4-BE49-F238E27FC236}">
                  <a16:creationId xmlns:a16="http://schemas.microsoft.com/office/drawing/2014/main" id="{40EEDCD9-38E1-EB46-7A24-2FC0EA5CD10A}"/>
                </a:ext>
              </a:extLst>
            </p:cNvPr>
            <p:cNvSpPr txBox="1"/>
            <p:nvPr/>
          </p:nvSpPr>
          <p:spPr>
            <a:xfrm>
              <a:off x="163450" y="244471"/>
              <a:ext cx="934865" cy="1322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r</a:t>
              </a:r>
            </a:p>
          </p:txBody>
        </p:sp>
      </p:grpSp>
      <p:grpSp>
        <p:nvGrpSpPr>
          <p:cNvPr id="45" name="Group 37">
            <a:extLst>
              <a:ext uri="{FF2B5EF4-FFF2-40B4-BE49-F238E27FC236}">
                <a16:creationId xmlns:a16="http://schemas.microsoft.com/office/drawing/2014/main" id="{589400C0-A23F-026E-B747-3F9ECD49693F}"/>
              </a:ext>
            </a:extLst>
          </p:cNvPr>
          <p:cNvGrpSpPr/>
          <p:nvPr/>
        </p:nvGrpSpPr>
        <p:grpSpPr>
          <a:xfrm>
            <a:off x="3703000" y="3701969"/>
            <a:ext cx="747220" cy="1150755"/>
            <a:chOff x="-5646" y="-4289"/>
            <a:chExt cx="1273053" cy="1570890"/>
          </a:xfrm>
        </p:grpSpPr>
        <p:grpSp>
          <p:nvGrpSpPr>
            <p:cNvPr id="46" name="Group 38">
              <a:extLst>
                <a:ext uri="{FF2B5EF4-FFF2-40B4-BE49-F238E27FC236}">
                  <a16:creationId xmlns:a16="http://schemas.microsoft.com/office/drawing/2014/main" id="{90C869BE-1400-3467-D8A7-85C2384C52A7}"/>
                </a:ext>
              </a:extLst>
            </p:cNvPr>
            <p:cNvGrpSpPr/>
            <p:nvPr/>
          </p:nvGrpSpPr>
          <p:grpSpPr>
            <a:xfrm>
              <a:off x="-5646" y="-4289"/>
              <a:ext cx="1273053" cy="1543644"/>
              <a:chOff x="-32192" y="-24454"/>
              <a:chExt cx="7258534" cy="8801353"/>
            </a:xfrm>
          </p:grpSpPr>
          <p:sp>
            <p:nvSpPr>
              <p:cNvPr id="48" name="Freeform 39">
                <a:extLst>
                  <a:ext uri="{FF2B5EF4-FFF2-40B4-BE49-F238E27FC236}">
                    <a16:creationId xmlns:a16="http://schemas.microsoft.com/office/drawing/2014/main" id="{8CCF19DC-2C25-A8A1-0D13-AF6B9F7469B9}"/>
                  </a:ext>
                </a:extLst>
              </p:cNvPr>
              <p:cNvSpPr/>
              <p:nvPr/>
            </p:nvSpPr>
            <p:spPr>
              <a:xfrm>
                <a:off x="-32192" y="-24454"/>
                <a:ext cx="7258534" cy="8801353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" name="TextBox 40">
              <a:extLst>
                <a:ext uri="{FF2B5EF4-FFF2-40B4-BE49-F238E27FC236}">
                  <a16:creationId xmlns:a16="http://schemas.microsoft.com/office/drawing/2014/main" id="{855CCFAF-EB5C-DD9B-0758-DFA570B3415A}"/>
                </a:ext>
              </a:extLst>
            </p:cNvPr>
            <p:cNvSpPr txBox="1"/>
            <p:nvPr/>
          </p:nvSpPr>
          <p:spPr>
            <a:xfrm>
              <a:off x="163450" y="244471"/>
              <a:ext cx="934865" cy="1322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h</a:t>
              </a:r>
            </a:p>
          </p:txBody>
        </p:sp>
      </p:grpSp>
      <p:grpSp>
        <p:nvGrpSpPr>
          <p:cNvPr id="49" name="Group 37">
            <a:extLst>
              <a:ext uri="{FF2B5EF4-FFF2-40B4-BE49-F238E27FC236}">
                <a16:creationId xmlns:a16="http://schemas.microsoft.com/office/drawing/2014/main" id="{8453706F-4608-DA4D-1E9A-CA920AE0F314}"/>
              </a:ext>
            </a:extLst>
          </p:cNvPr>
          <p:cNvGrpSpPr/>
          <p:nvPr/>
        </p:nvGrpSpPr>
        <p:grpSpPr>
          <a:xfrm>
            <a:off x="4857772" y="3694041"/>
            <a:ext cx="747220" cy="1150755"/>
            <a:chOff x="-5646" y="-4289"/>
            <a:chExt cx="1273053" cy="1570890"/>
          </a:xfrm>
        </p:grpSpPr>
        <p:grpSp>
          <p:nvGrpSpPr>
            <p:cNvPr id="50" name="Group 38">
              <a:extLst>
                <a:ext uri="{FF2B5EF4-FFF2-40B4-BE49-F238E27FC236}">
                  <a16:creationId xmlns:a16="http://schemas.microsoft.com/office/drawing/2014/main" id="{4B2818C1-E27D-12B2-68EA-3D1494E0205A}"/>
                </a:ext>
              </a:extLst>
            </p:cNvPr>
            <p:cNvGrpSpPr/>
            <p:nvPr/>
          </p:nvGrpSpPr>
          <p:grpSpPr>
            <a:xfrm>
              <a:off x="-5646" y="-4289"/>
              <a:ext cx="1273053" cy="1543644"/>
              <a:chOff x="-32192" y="-24454"/>
              <a:chExt cx="7258534" cy="8801353"/>
            </a:xfrm>
          </p:grpSpPr>
          <p:sp>
            <p:nvSpPr>
              <p:cNvPr id="52" name="Freeform 39">
                <a:extLst>
                  <a:ext uri="{FF2B5EF4-FFF2-40B4-BE49-F238E27FC236}">
                    <a16:creationId xmlns:a16="http://schemas.microsoft.com/office/drawing/2014/main" id="{7B45371A-2EAC-0779-EA3F-6E23FDC55E36}"/>
                  </a:ext>
                </a:extLst>
              </p:cNvPr>
              <p:cNvSpPr/>
              <p:nvPr/>
            </p:nvSpPr>
            <p:spPr>
              <a:xfrm>
                <a:off x="-32192" y="-24454"/>
                <a:ext cx="7258534" cy="8801353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" name="TextBox 40">
              <a:extLst>
                <a:ext uri="{FF2B5EF4-FFF2-40B4-BE49-F238E27FC236}">
                  <a16:creationId xmlns:a16="http://schemas.microsoft.com/office/drawing/2014/main" id="{F803CF05-6698-C584-E5DB-DC32954D69DE}"/>
                </a:ext>
              </a:extLst>
            </p:cNvPr>
            <p:cNvSpPr txBox="1"/>
            <p:nvPr/>
          </p:nvSpPr>
          <p:spPr>
            <a:xfrm>
              <a:off x="163450" y="244471"/>
              <a:ext cx="934865" cy="1322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i</a:t>
              </a:r>
            </a:p>
          </p:txBody>
        </p:sp>
      </p:grpSp>
      <p:grpSp>
        <p:nvGrpSpPr>
          <p:cNvPr id="53" name="Group 37">
            <a:extLst>
              <a:ext uri="{FF2B5EF4-FFF2-40B4-BE49-F238E27FC236}">
                <a16:creationId xmlns:a16="http://schemas.microsoft.com/office/drawing/2014/main" id="{1D3DE6F3-B733-7A18-4DE4-3447AFE848CA}"/>
              </a:ext>
            </a:extLst>
          </p:cNvPr>
          <p:cNvGrpSpPr/>
          <p:nvPr/>
        </p:nvGrpSpPr>
        <p:grpSpPr>
          <a:xfrm>
            <a:off x="6010211" y="3686113"/>
            <a:ext cx="747220" cy="1150755"/>
            <a:chOff x="-5646" y="-4289"/>
            <a:chExt cx="1273053" cy="1570890"/>
          </a:xfrm>
        </p:grpSpPr>
        <p:grpSp>
          <p:nvGrpSpPr>
            <p:cNvPr id="54" name="Group 38">
              <a:extLst>
                <a:ext uri="{FF2B5EF4-FFF2-40B4-BE49-F238E27FC236}">
                  <a16:creationId xmlns:a16="http://schemas.microsoft.com/office/drawing/2014/main" id="{3EB00238-E547-4132-C802-B6477C2BA499}"/>
                </a:ext>
              </a:extLst>
            </p:cNvPr>
            <p:cNvGrpSpPr/>
            <p:nvPr/>
          </p:nvGrpSpPr>
          <p:grpSpPr>
            <a:xfrm>
              <a:off x="-5646" y="-4289"/>
              <a:ext cx="1273053" cy="1543644"/>
              <a:chOff x="-32192" y="-24454"/>
              <a:chExt cx="7258534" cy="8801353"/>
            </a:xfrm>
          </p:grpSpPr>
          <p:sp>
            <p:nvSpPr>
              <p:cNvPr id="56" name="Freeform 39">
                <a:extLst>
                  <a:ext uri="{FF2B5EF4-FFF2-40B4-BE49-F238E27FC236}">
                    <a16:creationId xmlns:a16="http://schemas.microsoft.com/office/drawing/2014/main" id="{122DEF9F-ED07-F23F-E462-015242B1CEE3}"/>
                  </a:ext>
                </a:extLst>
              </p:cNvPr>
              <p:cNvSpPr/>
              <p:nvPr/>
            </p:nvSpPr>
            <p:spPr>
              <a:xfrm>
                <a:off x="-32192" y="-24454"/>
                <a:ext cx="7258534" cy="8801353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5" name="TextBox 40">
              <a:extLst>
                <a:ext uri="{FF2B5EF4-FFF2-40B4-BE49-F238E27FC236}">
                  <a16:creationId xmlns:a16="http://schemas.microsoft.com/office/drawing/2014/main" id="{19C325A4-F840-FA91-1ADC-211AC2CE0FBE}"/>
                </a:ext>
              </a:extLst>
            </p:cNvPr>
            <p:cNvSpPr txBox="1"/>
            <p:nvPr/>
          </p:nvSpPr>
          <p:spPr>
            <a:xfrm>
              <a:off x="163450" y="244471"/>
              <a:ext cx="934865" cy="1322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n</a:t>
              </a:r>
            </a:p>
          </p:txBody>
        </p:sp>
      </p:grpSp>
      <p:grpSp>
        <p:nvGrpSpPr>
          <p:cNvPr id="57" name="Group 37">
            <a:extLst>
              <a:ext uri="{FF2B5EF4-FFF2-40B4-BE49-F238E27FC236}">
                <a16:creationId xmlns:a16="http://schemas.microsoft.com/office/drawing/2014/main" id="{46884298-EDB0-7D25-C0BE-C1A81AF75892}"/>
              </a:ext>
            </a:extLst>
          </p:cNvPr>
          <p:cNvGrpSpPr/>
          <p:nvPr/>
        </p:nvGrpSpPr>
        <p:grpSpPr>
          <a:xfrm>
            <a:off x="7167316" y="3678185"/>
            <a:ext cx="747220" cy="1150755"/>
            <a:chOff x="-5646" y="-4289"/>
            <a:chExt cx="1273053" cy="1570890"/>
          </a:xfrm>
        </p:grpSpPr>
        <p:grpSp>
          <p:nvGrpSpPr>
            <p:cNvPr id="58" name="Group 38">
              <a:extLst>
                <a:ext uri="{FF2B5EF4-FFF2-40B4-BE49-F238E27FC236}">
                  <a16:creationId xmlns:a16="http://schemas.microsoft.com/office/drawing/2014/main" id="{3FD73EBB-F3B7-51F7-6BD6-D0F17EF4DC93}"/>
                </a:ext>
              </a:extLst>
            </p:cNvPr>
            <p:cNvGrpSpPr/>
            <p:nvPr/>
          </p:nvGrpSpPr>
          <p:grpSpPr>
            <a:xfrm>
              <a:off x="-5646" y="-4289"/>
              <a:ext cx="1273053" cy="1543644"/>
              <a:chOff x="-32192" y="-24454"/>
              <a:chExt cx="7258534" cy="8801353"/>
            </a:xfrm>
          </p:grpSpPr>
          <p:sp>
            <p:nvSpPr>
              <p:cNvPr id="60" name="Freeform 39">
                <a:extLst>
                  <a:ext uri="{FF2B5EF4-FFF2-40B4-BE49-F238E27FC236}">
                    <a16:creationId xmlns:a16="http://schemas.microsoft.com/office/drawing/2014/main" id="{04E86EE3-79BA-C4E8-00FC-32B5DE948DF0}"/>
                  </a:ext>
                </a:extLst>
              </p:cNvPr>
              <p:cNvSpPr/>
              <p:nvPr/>
            </p:nvSpPr>
            <p:spPr>
              <a:xfrm>
                <a:off x="-32192" y="-24454"/>
                <a:ext cx="7258534" cy="8801353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9" name="TextBox 40">
              <a:extLst>
                <a:ext uri="{FF2B5EF4-FFF2-40B4-BE49-F238E27FC236}">
                  <a16:creationId xmlns:a16="http://schemas.microsoft.com/office/drawing/2014/main" id="{E84B8182-D762-BFA2-6969-6CFE04E42BE6}"/>
                </a:ext>
              </a:extLst>
            </p:cNvPr>
            <p:cNvSpPr txBox="1"/>
            <p:nvPr/>
          </p:nvSpPr>
          <p:spPr>
            <a:xfrm>
              <a:off x="163450" y="244471"/>
              <a:ext cx="934865" cy="1322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m</a:t>
              </a:r>
            </a:p>
          </p:txBody>
        </p:sp>
      </p:grpSp>
      <p:grpSp>
        <p:nvGrpSpPr>
          <p:cNvPr id="61" name="Group 37">
            <a:extLst>
              <a:ext uri="{FF2B5EF4-FFF2-40B4-BE49-F238E27FC236}">
                <a16:creationId xmlns:a16="http://schemas.microsoft.com/office/drawing/2014/main" id="{0C980EA9-CA7A-4C99-754B-3F0B035140E2}"/>
              </a:ext>
            </a:extLst>
          </p:cNvPr>
          <p:cNvGrpSpPr/>
          <p:nvPr/>
        </p:nvGrpSpPr>
        <p:grpSpPr>
          <a:xfrm>
            <a:off x="8269080" y="3670257"/>
            <a:ext cx="747220" cy="1150755"/>
            <a:chOff x="-5646" y="-4289"/>
            <a:chExt cx="1273053" cy="1570890"/>
          </a:xfrm>
        </p:grpSpPr>
        <p:grpSp>
          <p:nvGrpSpPr>
            <p:cNvPr id="62" name="Group 38">
              <a:extLst>
                <a:ext uri="{FF2B5EF4-FFF2-40B4-BE49-F238E27FC236}">
                  <a16:creationId xmlns:a16="http://schemas.microsoft.com/office/drawing/2014/main" id="{E3FA2E73-8D56-EF0E-228F-171DAC693775}"/>
                </a:ext>
              </a:extLst>
            </p:cNvPr>
            <p:cNvGrpSpPr/>
            <p:nvPr/>
          </p:nvGrpSpPr>
          <p:grpSpPr>
            <a:xfrm>
              <a:off x="-5646" y="-4289"/>
              <a:ext cx="1273053" cy="1543644"/>
              <a:chOff x="-32192" y="-24454"/>
              <a:chExt cx="7258534" cy="8801353"/>
            </a:xfrm>
          </p:grpSpPr>
          <p:sp>
            <p:nvSpPr>
              <p:cNvPr id="64" name="Freeform 39">
                <a:extLst>
                  <a:ext uri="{FF2B5EF4-FFF2-40B4-BE49-F238E27FC236}">
                    <a16:creationId xmlns:a16="http://schemas.microsoft.com/office/drawing/2014/main" id="{CCFE6C9B-116A-7BC3-54B8-07B1A10D53DD}"/>
                  </a:ext>
                </a:extLst>
              </p:cNvPr>
              <p:cNvSpPr/>
              <p:nvPr/>
            </p:nvSpPr>
            <p:spPr>
              <a:xfrm>
                <a:off x="-32192" y="-24454"/>
                <a:ext cx="7258534" cy="8801353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" name="TextBox 40">
              <a:extLst>
                <a:ext uri="{FF2B5EF4-FFF2-40B4-BE49-F238E27FC236}">
                  <a16:creationId xmlns:a16="http://schemas.microsoft.com/office/drawing/2014/main" id="{EE9B5483-E43D-9DC7-83A2-0B00B64F150D}"/>
                </a:ext>
              </a:extLst>
            </p:cNvPr>
            <p:cNvSpPr txBox="1"/>
            <p:nvPr/>
          </p:nvSpPr>
          <p:spPr>
            <a:xfrm>
              <a:off x="163450" y="244471"/>
              <a:ext cx="934865" cy="1322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h</a:t>
              </a:r>
            </a:p>
          </p:txBody>
        </p:sp>
      </p:grpSp>
      <p:grpSp>
        <p:nvGrpSpPr>
          <p:cNvPr id="65" name="Group 37">
            <a:extLst>
              <a:ext uri="{FF2B5EF4-FFF2-40B4-BE49-F238E27FC236}">
                <a16:creationId xmlns:a16="http://schemas.microsoft.com/office/drawing/2014/main" id="{AE403FB5-4C03-D568-F90F-19F721C05CE3}"/>
              </a:ext>
            </a:extLst>
          </p:cNvPr>
          <p:cNvGrpSpPr/>
          <p:nvPr/>
        </p:nvGrpSpPr>
        <p:grpSpPr>
          <a:xfrm>
            <a:off x="9370844" y="3666431"/>
            <a:ext cx="747220" cy="1130797"/>
            <a:chOff x="-5646" y="-4289"/>
            <a:chExt cx="1273053" cy="1543644"/>
          </a:xfrm>
        </p:grpSpPr>
        <p:grpSp>
          <p:nvGrpSpPr>
            <p:cNvPr id="66" name="Group 38">
              <a:extLst>
                <a:ext uri="{FF2B5EF4-FFF2-40B4-BE49-F238E27FC236}">
                  <a16:creationId xmlns:a16="http://schemas.microsoft.com/office/drawing/2014/main" id="{EBDE71EC-8E33-8A22-91FE-2D949692C143}"/>
                </a:ext>
              </a:extLst>
            </p:cNvPr>
            <p:cNvGrpSpPr/>
            <p:nvPr/>
          </p:nvGrpSpPr>
          <p:grpSpPr>
            <a:xfrm>
              <a:off x="-5646" y="-4289"/>
              <a:ext cx="1273053" cy="1543644"/>
              <a:chOff x="-32192" y="-24454"/>
              <a:chExt cx="7258534" cy="8801353"/>
            </a:xfrm>
          </p:grpSpPr>
          <p:sp>
            <p:nvSpPr>
              <p:cNvPr id="68" name="Freeform 39">
                <a:extLst>
                  <a:ext uri="{FF2B5EF4-FFF2-40B4-BE49-F238E27FC236}">
                    <a16:creationId xmlns:a16="http://schemas.microsoft.com/office/drawing/2014/main" id="{07934790-CDC9-D56E-A408-1479322A160B}"/>
                  </a:ext>
                </a:extLst>
              </p:cNvPr>
              <p:cNvSpPr/>
              <p:nvPr/>
            </p:nvSpPr>
            <p:spPr>
              <a:xfrm>
                <a:off x="-32192" y="-24454"/>
                <a:ext cx="7258534" cy="8801353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7" name="TextBox 40">
              <a:extLst>
                <a:ext uri="{FF2B5EF4-FFF2-40B4-BE49-F238E27FC236}">
                  <a16:creationId xmlns:a16="http://schemas.microsoft.com/office/drawing/2014/main" id="{CABF998B-88A8-5E39-D863-00C342902685}"/>
                </a:ext>
              </a:extLst>
            </p:cNvPr>
            <p:cNvSpPr txBox="1"/>
            <p:nvPr/>
          </p:nvSpPr>
          <p:spPr>
            <a:xfrm>
              <a:off x="139126" y="-4289"/>
              <a:ext cx="934865" cy="1322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g</a:t>
              </a:r>
            </a:p>
          </p:txBody>
        </p:sp>
      </p:grp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26BBA5CB-467D-3500-5459-FC5C6301D663}"/>
              </a:ext>
            </a:extLst>
          </p:cNvPr>
          <p:cNvSpPr txBox="1"/>
          <p:nvPr/>
        </p:nvSpPr>
        <p:spPr>
          <a:xfrm>
            <a:off x="8858458" y="6164283"/>
            <a:ext cx="1682187" cy="646331"/>
          </a:xfrm>
          <a:prstGeom prst="rect">
            <a:avLst/>
          </a:prstGeom>
          <a:solidFill>
            <a:schemeClr val="bg1"/>
          </a:solidFill>
          <a:ln>
            <a:solidFill>
              <a:srgbClr val="8A737B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/>
              <a:t>Đáp án</a:t>
            </a:r>
            <a:endParaRPr lang="vi-VN" sz="3600"/>
          </a:p>
        </p:txBody>
      </p:sp>
      <p:grpSp>
        <p:nvGrpSpPr>
          <p:cNvPr id="81" name="Group 5">
            <a:extLst>
              <a:ext uri="{FF2B5EF4-FFF2-40B4-BE49-F238E27FC236}">
                <a16:creationId xmlns:a16="http://schemas.microsoft.com/office/drawing/2014/main" id="{76A815D4-2A0E-A95E-F727-2EF5EDEF99BB}"/>
              </a:ext>
            </a:extLst>
          </p:cNvPr>
          <p:cNvGrpSpPr/>
          <p:nvPr/>
        </p:nvGrpSpPr>
        <p:grpSpPr>
          <a:xfrm>
            <a:off x="20815727" y="2650502"/>
            <a:ext cx="2075788" cy="2173984"/>
            <a:chOff x="148956" y="148748"/>
            <a:chExt cx="2896390" cy="2900015"/>
          </a:xfrm>
        </p:grpSpPr>
        <p:sp>
          <p:nvSpPr>
            <p:cNvPr id="82" name="Freeform 6">
              <a:hlinkClick r:id="rId16" action="ppaction://hlinksldjump"/>
              <a:extLst>
                <a:ext uri="{FF2B5EF4-FFF2-40B4-BE49-F238E27FC236}">
                  <a16:creationId xmlns:a16="http://schemas.microsoft.com/office/drawing/2014/main" id="{98FA5384-517B-934E-3642-CB4B0A917FE4}"/>
                </a:ext>
              </a:extLst>
            </p:cNvPr>
            <p:cNvSpPr/>
            <p:nvPr/>
          </p:nvSpPr>
          <p:spPr>
            <a:xfrm rot="-374211">
              <a:off x="148956" y="148748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89" y="0"/>
                  </a:lnTo>
                  <a:lnTo>
                    <a:pt x="2896389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Box 7">
              <a:extLst>
                <a:ext uri="{FF2B5EF4-FFF2-40B4-BE49-F238E27FC236}">
                  <a16:creationId xmlns:a16="http://schemas.microsoft.com/office/drawing/2014/main" id="{2C5FFAF9-C8D7-6DB6-46E5-AFB0CC8E2B5A}"/>
                </a:ext>
              </a:extLst>
            </p:cNvPr>
            <p:cNvSpPr txBox="1"/>
            <p:nvPr/>
          </p:nvSpPr>
          <p:spPr>
            <a:xfrm rot="21225789">
              <a:off x="559207" y="599109"/>
              <a:ext cx="1975990" cy="18677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904"/>
                </a:lnSpc>
                <a:spcBef>
                  <a:spcPct val="0"/>
                </a:spcBef>
              </a:pPr>
              <a:r>
                <a:rPr lang="en-US" sz="8503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84" name="Freeform 16">
            <a:extLst>
              <a:ext uri="{FF2B5EF4-FFF2-40B4-BE49-F238E27FC236}">
                <a16:creationId xmlns:a16="http://schemas.microsoft.com/office/drawing/2014/main" id="{14329616-DB16-6050-75EB-1587C705D6F9}"/>
              </a:ext>
            </a:extLst>
          </p:cNvPr>
          <p:cNvSpPr/>
          <p:nvPr/>
        </p:nvSpPr>
        <p:spPr>
          <a:xfrm>
            <a:off x="16131420" y="4435462"/>
            <a:ext cx="24079201" cy="2476717"/>
          </a:xfrm>
          <a:custGeom>
            <a:avLst/>
            <a:gdLst/>
            <a:ahLst/>
            <a:cxnLst/>
            <a:rect l="l" t="t" r="r" b="b"/>
            <a:pathLst>
              <a:path w="18288000" h="3520440">
                <a:moveTo>
                  <a:pt x="0" y="0"/>
                </a:moveTo>
                <a:lnTo>
                  <a:pt x="18288000" y="0"/>
                </a:lnTo>
                <a:lnTo>
                  <a:pt x="1828800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5" name="Mũi tên: Phải 84">
            <a:extLst>
              <a:ext uri="{FF2B5EF4-FFF2-40B4-BE49-F238E27FC236}">
                <a16:creationId xmlns:a16="http://schemas.microsoft.com/office/drawing/2014/main" id="{CF3D5903-C64F-A413-71AF-A78646C6A5AB}"/>
              </a:ext>
            </a:extLst>
          </p:cNvPr>
          <p:cNvSpPr/>
          <p:nvPr/>
        </p:nvSpPr>
        <p:spPr>
          <a:xfrm>
            <a:off x="11306624" y="5899355"/>
            <a:ext cx="778289" cy="813563"/>
          </a:xfrm>
          <a:prstGeom prst="rightArrow">
            <a:avLst/>
          </a:prstGeom>
          <a:solidFill>
            <a:srgbClr val="45D3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420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0074 L -0.08047 -0.4520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2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0.00231 L 0.06732 -0.4520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-2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06732 -0.4523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2" y="-22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1 0.01181 L -0.11445 -0.4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-23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74 0.02338 L -0.2888 -0.4520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59" y="-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47 0.03172 L 0.13294 -0.291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0" y="-16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44 0.03171 L -0.19076 -0.448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240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26 0.03171 L 0.13919 -0.288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-1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2755 L -0.08164 -0.2828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-1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-0.90182 -0.04491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91" y="-2245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-0.74414 -0.03518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16" y="-169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-0.37305 0.0095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86" grpId="0" animBg="1"/>
      <p:bldP spid="86" grpId="1" animBg="1"/>
      <p:bldP spid="4" grpId="0"/>
      <p:bldP spid="28" grpId="0"/>
      <p:bldP spid="41" grpId="0" animBg="1"/>
      <p:bldP spid="41" grpId="1" animBg="1"/>
      <p:bldP spid="8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9">
            <a:extLst>
              <a:ext uri="{FF2B5EF4-FFF2-40B4-BE49-F238E27FC236}">
                <a16:creationId xmlns:a16="http://schemas.microsoft.com/office/drawing/2014/main" id="{5972F7E2-3A66-E047-A03C-A79DAE5CA2D3}"/>
              </a:ext>
            </a:extLst>
          </p:cNvPr>
          <p:cNvSpPr/>
          <p:nvPr/>
        </p:nvSpPr>
        <p:spPr>
          <a:xfrm>
            <a:off x="3677387" y="-54308"/>
            <a:ext cx="2205600" cy="1601817"/>
          </a:xfrm>
          <a:custGeom>
            <a:avLst/>
            <a:gdLst/>
            <a:ahLst/>
            <a:cxnLst/>
            <a:rect l="l" t="t" r="r" b="b"/>
            <a:pathLst>
              <a:path w="3196233" h="2321264">
                <a:moveTo>
                  <a:pt x="0" y="0"/>
                </a:moveTo>
                <a:lnTo>
                  <a:pt x="3196233" y="0"/>
                </a:lnTo>
                <a:lnTo>
                  <a:pt x="3196233" y="2321264"/>
                </a:lnTo>
                <a:lnTo>
                  <a:pt x="0" y="2321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4D17C23F-D21F-09C3-9347-15EA29855EE0}"/>
              </a:ext>
            </a:extLst>
          </p:cNvPr>
          <p:cNvSpPr/>
          <p:nvPr/>
        </p:nvSpPr>
        <p:spPr>
          <a:xfrm>
            <a:off x="10253490" y="985838"/>
            <a:ext cx="2130822" cy="1547509"/>
          </a:xfrm>
          <a:custGeom>
            <a:avLst/>
            <a:gdLst/>
            <a:ahLst/>
            <a:cxnLst/>
            <a:rect l="l" t="t" r="r" b="b"/>
            <a:pathLst>
              <a:path w="3196233" h="2321264">
                <a:moveTo>
                  <a:pt x="0" y="0"/>
                </a:moveTo>
                <a:lnTo>
                  <a:pt x="3196233" y="0"/>
                </a:lnTo>
                <a:lnTo>
                  <a:pt x="3196233" y="2321264"/>
                </a:lnTo>
                <a:lnTo>
                  <a:pt x="0" y="2321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2" name="Freeform 16">
            <a:extLst>
              <a:ext uri="{FF2B5EF4-FFF2-40B4-BE49-F238E27FC236}">
                <a16:creationId xmlns:a16="http://schemas.microsoft.com/office/drawing/2014/main" id="{A7C37E8E-08EA-B56B-3732-D529C8E9065C}"/>
              </a:ext>
            </a:extLst>
          </p:cNvPr>
          <p:cNvSpPr/>
          <p:nvPr/>
        </p:nvSpPr>
        <p:spPr>
          <a:xfrm>
            <a:off x="-17781" y="4435462"/>
            <a:ext cx="24079201" cy="2624788"/>
          </a:xfrm>
          <a:custGeom>
            <a:avLst/>
            <a:gdLst/>
            <a:ahLst/>
            <a:cxnLst/>
            <a:rect l="l" t="t" r="r" b="b"/>
            <a:pathLst>
              <a:path w="18288000" h="3520440">
                <a:moveTo>
                  <a:pt x="0" y="0"/>
                </a:moveTo>
                <a:lnTo>
                  <a:pt x="18288000" y="0"/>
                </a:lnTo>
                <a:lnTo>
                  <a:pt x="1828800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B355B24C-180D-F1A3-B5A1-59A4A573B5C2}"/>
              </a:ext>
            </a:extLst>
          </p:cNvPr>
          <p:cNvGrpSpPr/>
          <p:nvPr/>
        </p:nvGrpSpPr>
        <p:grpSpPr>
          <a:xfrm>
            <a:off x="2713703" y="427201"/>
            <a:ext cx="7146167" cy="5962552"/>
            <a:chOff x="-1019174" y="1167049"/>
            <a:chExt cx="6903885" cy="5760399"/>
          </a:xfrm>
        </p:grpSpPr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369D52D8-389A-955C-4CF3-89BC8F1C57DA}"/>
                </a:ext>
              </a:extLst>
            </p:cNvPr>
            <p:cNvSpPr/>
            <p:nvPr/>
          </p:nvSpPr>
          <p:spPr>
            <a:xfrm flipH="1">
              <a:off x="-1019174" y="2684060"/>
              <a:ext cx="6847215" cy="4243388"/>
            </a:xfrm>
            <a:custGeom>
              <a:avLst/>
              <a:gdLst/>
              <a:ahLst/>
              <a:cxnLst/>
              <a:rect l="l" t="t" r="r" b="b"/>
              <a:pathLst>
                <a:path w="15418454" h="8229600">
                  <a:moveTo>
                    <a:pt x="0" y="0"/>
                  </a:moveTo>
                  <a:lnTo>
                    <a:pt x="15418454" y="0"/>
                  </a:lnTo>
                  <a:lnTo>
                    <a:pt x="1541845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A42DBADA-33B4-F52F-57EF-EBC246B31787}"/>
                </a:ext>
              </a:extLst>
            </p:cNvPr>
            <p:cNvSpPr/>
            <p:nvPr/>
          </p:nvSpPr>
          <p:spPr>
            <a:xfrm>
              <a:off x="4097622" y="2003895"/>
              <a:ext cx="863061" cy="2156604"/>
            </a:xfrm>
            <a:custGeom>
              <a:avLst/>
              <a:gdLst/>
              <a:ahLst/>
              <a:cxnLst/>
              <a:rect l="l" t="t" r="r" b="b"/>
              <a:pathLst>
                <a:path w="728097" h="1272530">
                  <a:moveTo>
                    <a:pt x="0" y="0"/>
                  </a:moveTo>
                  <a:lnTo>
                    <a:pt x="728097" y="0"/>
                  </a:lnTo>
                  <a:lnTo>
                    <a:pt x="728097" y="1272530"/>
                  </a:lnTo>
                  <a:lnTo>
                    <a:pt x="0" y="127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6756" t="-75773" r="-582882" b="-35206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4">
              <a:extLst>
                <a:ext uri="{FF2B5EF4-FFF2-40B4-BE49-F238E27FC236}">
                  <a16:creationId xmlns:a16="http://schemas.microsoft.com/office/drawing/2014/main" id="{EAFBAD53-F8F7-651E-73C6-684B867C3A45}"/>
                </a:ext>
              </a:extLst>
            </p:cNvPr>
            <p:cNvSpPr/>
            <p:nvPr/>
          </p:nvSpPr>
          <p:spPr>
            <a:xfrm>
              <a:off x="100457" y="1524400"/>
              <a:ext cx="2374814" cy="1989900"/>
            </a:xfrm>
            <a:custGeom>
              <a:avLst/>
              <a:gdLst/>
              <a:ahLst/>
              <a:cxnLst/>
              <a:rect l="l" t="t" r="r" b="b"/>
              <a:pathLst>
                <a:path w="2000627" h="1325006">
                  <a:moveTo>
                    <a:pt x="0" y="0"/>
                  </a:moveTo>
                  <a:lnTo>
                    <a:pt x="2000627" y="0"/>
                  </a:lnTo>
                  <a:lnTo>
                    <a:pt x="2000627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84262" t="-68811" r="-84918" b="-3381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4A65A967-F62A-EDE4-72C3-764C75A35C7B}"/>
                </a:ext>
              </a:extLst>
            </p:cNvPr>
            <p:cNvSpPr/>
            <p:nvPr/>
          </p:nvSpPr>
          <p:spPr>
            <a:xfrm>
              <a:off x="3762840" y="1834926"/>
              <a:ext cx="653517" cy="2422527"/>
            </a:xfrm>
            <a:custGeom>
              <a:avLst/>
              <a:gdLst/>
              <a:ahLst/>
              <a:cxnLst/>
              <a:rect l="l" t="t" r="r" b="b"/>
              <a:pathLst>
                <a:path w="714978" h="1265971">
                  <a:moveTo>
                    <a:pt x="0" y="0"/>
                  </a:moveTo>
                  <a:lnTo>
                    <a:pt x="714978" y="0"/>
                  </a:lnTo>
                  <a:lnTo>
                    <a:pt x="714978" y="1265970"/>
                  </a:lnTo>
                  <a:lnTo>
                    <a:pt x="0" y="1265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35779" t="-225388" r="-417431" b="-20518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FC89819-8A55-3529-CA6A-C1C292982FCF}"/>
                </a:ext>
              </a:extLst>
            </p:cNvPr>
            <p:cNvSpPr/>
            <p:nvPr/>
          </p:nvSpPr>
          <p:spPr>
            <a:xfrm>
              <a:off x="2976012" y="2134699"/>
              <a:ext cx="966982" cy="2014936"/>
            </a:xfrm>
            <a:custGeom>
              <a:avLst/>
              <a:gdLst/>
              <a:ahLst/>
              <a:cxnLst/>
              <a:rect l="l" t="t" r="r" b="b"/>
              <a:pathLst>
                <a:path w="721538" h="1272530">
                  <a:moveTo>
                    <a:pt x="0" y="0"/>
                  </a:moveTo>
                  <a:lnTo>
                    <a:pt x="721538" y="0"/>
                  </a:lnTo>
                  <a:lnTo>
                    <a:pt x="721538" y="1272530"/>
                  </a:lnTo>
                  <a:lnTo>
                    <a:pt x="0" y="127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408181" t="-224226" r="-238181" b="-2036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661B0535-264F-6374-D384-75033D603E4C}"/>
                </a:ext>
              </a:extLst>
            </p:cNvPr>
            <p:cNvSpPr/>
            <p:nvPr/>
          </p:nvSpPr>
          <p:spPr>
            <a:xfrm>
              <a:off x="2475271" y="1684308"/>
              <a:ext cx="806712" cy="2014937"/>
            </a:xfrm>
            <a:custGeom>
              <a:avLst/>
              <a:gdLst/>
              <a:ahLst/>
              <a:cxnLst/>
              <a:rect l="l" t="t" r="r" b="b"/>
              <a:pathLst>
                <a:path w="734657" h="1285649">
                  <a:moveTo>
                    <a:pt x="0" y="0"/>
                  </a:moveTo>
                  <a:lnTo>
                    <a:pt x="734656" y="0"/>
                  </a:lnTo>
                  <a:lnTo>
                    <a:pt x="734656" y="1285649"/>
                  </a:lnTo>
                  <a:lnTo>
                    <a:pt x="0" y="1285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575000" t="-220918" r="-58035" b="-20153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19A23B8-5C9A-6174-EBAB-F9C3611A0968}"/>
                </a:ext>
              </a:extLst>
            </p:cNvPr>
            <p:cNvSpPr/>
            <p:nvPr/>
          </p:nvSpPr>
          <p:spPr>
            <a:xfrm>
              <a:off x="1953162" y="2483695"/>
              <a:ext cx="1212264" cy="2304506"/>
            </a:xfrm>
            <a:custGeom>
              <a:avLst/>
              <a:gdLst/>
              <a:ahLst/>
              <a:cxnLst/>
              <a:rect l="l" t="t" r="r" b="b"/>
              <a:pathLst>
                <a:path w="806810" h="1331565">
                  <a:moveTo>
                    <a:pt x="0" y="0"/>
                  </a:moveTo>
                  <a:lnTo>
                    <a:pt x="806811" y="0"/>
                  </a:lnTo>
                  <a:lnTo>
                    <a:pt x="806811" y="1331565"/>
                  </a:lnTo>
                  <a:lnTo>
                    <a:pt x="0" y="13315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6341" t="-358128" r="-521138" b="-46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3">
              <a:extLst>
                <a:ext uri="{FF2B5EF4-FFF2-40B4-BE49-F238E27FC236}">
                  <a16:creationId xmlns:a16="http://schemas.microsoft.com/office/drawing/2014/main" id="{99B140C2-9247-047B-D750-B4AE7F6BD040}"/>
                </a:ext>
              </a:extLst>
            </p:cNvPr>
            <p:cNvSpPr/>
            <p:nvPr/>
          </p:nvSpPr>
          <p:spPr>
            <a:xfrm>
              <a:off x="3854975" y="1167049"/>
              <a:ext cx="2029736" cy="3621152"/>
            </a:xfrm>
            <a:custGeom>
              <a:avLst/>
              <a:gdLst/>
              <a:ahLst/>
              <a:cxnLst/>
              <a:rect l="l" t="t" r="r" b="b"/>
              <a:pathLst>
                <a:path w="4161409" h="5237027">
                  <a:moveTo>
                    <a:pt x="0" y="0"/>
                  </a:moveTo>
                  <a:lnTo>
                    <a:pt x="4161408" y="0"/>
                  </a:lnTo>
                  <a:lnTo>
                    <a:pt x="4161408" y="5237027"/>
                  </a:lnTo>
                  <a:lnTo>
                    <a:pt x="0" y="5237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1">
              <a:extLst>
                <a:ext uri="{FF2B5EF4-FFF2-40B4-BE49-F238E27FC236}">
                  <a16:creationId xmlns:a16="http://schemas.microsoft.com/office/drawing/2014/main" id="{C9F7FEAE-1A8B-CAF5-3231-A120461A2E8B}"/>
                </a:ext>
              </a:extLst>
            </p:cNvPr>
            <p:cNvSpPr/>
            <p:nvPr/>
          </p:nvSpPr>
          <p:spPr>
            <a:xfrm>
              <a:off x="666080" y="1437453"/>
              <a:ext cx="918481" cy="1610779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92471" t="-360891" r="-164300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4805BA79-99F7-1725-E695-3DB2BB544503}"/>
                </a:ext>
              </a:extLst>
            </p:cNvPr>
            <p:cNvSpPr/>
            <p:nvPr/>
          </p:nvSpPr>
          <p:spPr>
            <a:xfrm>
              <a:off x="873348" y="2324086"/>
              <a:ext cx="906383" cy="1704851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168861" t="-360891" r="-287910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8517AA5C-98FD-075C-2994-CEFBE4A209AA}"/>
                </a:ext>
              </a:extLst>
            </p:cNvPr>
            <p:cNvSpPr/>
            <p:nvPr/>
          </p:nvSpPr>
          <p:spPr>
            <a:xfrm>
              <a:off x="1294201" y="2395272"/>
              <a:ext cx="1056955" cy="2269758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335724" t="-360891" r="-34352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6">
              <a:extLst>
                <a:ext uri="{FF2B5EF4-FFF2-40B4-BE49-F238E27FC236}">
                  <a16:creationId xmlns:a16="http://schemas.microsoft.com/office/drawing/2014/main" id="{CC4EED91-C9CA-08D3-61A1-3B9F891705E6}"/>
                </a:ext>
              </a:extLst>
            </p:cNvPr>
            <p:cNvSpPr/>
            <p:nvPr/>
          </p:nvSpPr>
          <p:spPr>
            <a:xfrm>
              <a:off x="2777391" y="2870382"/>
              <a:ext cx="966982" cy="2117802"/>
            </a:xfrm>
            <a:custGeom>
              <a:avLst/>
              <a:gdLst/>
              <a:ahLst/>
              <a:cxnLst/>
              <a:rect l="l" t="t" r="r" b="b"/>
              <a:pathLst>
                <a:path w="760894" h="1311887">
                  <a:moveTo>
                    <a:pt x="0" y="0"/>
                  </a:moveTo>
                  <a:lnTo>
                    <a:pt x="760894" y="0"/>
                  </a:lnTo>
                  <a:lnTo>
                    <a:pt x="760894" y="1311887"/>
                  </a:lnTo>
                  <a:lnTo>
                    <a:pt x="0" y="1311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2586" t="-214499" r="-555172" b="-1974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">
              <a:extLst>
                <a:ext uri="{FF2B5EF4-FFF2-40B4-BE49-F238E27FC236}">
                  <a16:creationId xmlns:a16="http://schemas.microsoft.com/office/drawing/2014/main" id="{9A8D9462-1CFB-B10E-1299-B3F987FF4551}"/>
                </a:ext>
              </a:extLst>
            </p:cNvPr>
            <p:cNvSpPr/>
            <p:nvPr/>
          </p:nvSpPr>
          <p:spPr>
            <a:xfrm>
              <a:off x="3474285" y="2646269"/>
              <a:ext cx="692308" cy="2414675"/>
            </a:xfrm>
            <a:custGeom>
              <a:avLst/>
              <a:gdLst/>
              <a:ahLst/>
              <a:cxnLst/>
              <a:rect l="l" t="t" r="r" b="b"/>
              <a:pathLst>
                <a:path w="734657" h="1305327">
                  <a:moveTo>
                    <a:pt x="0" y="0"/>
                  </a:moveTo>
                  <a:lnTo>
                    <a:pt x="734656" y="0"/>
                  </a:lnTo>
                  <a:lnTo>
                    <a:pt x="734656" y="1305327"/>
                  </a:lnTo>
                  <a:lnTo>
                    <a:pt x="0" y="1305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575000" t="-71356" r="-58035" b="-3432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" name="Hình chữ nhật 67">
            <a:extLst>
              <a:ext uri="{FF2B5EF4-FFF2-40B4-BE49-F238E27FC236}">
                <a16:creationId xmlns:a16="http://schemas.microsoft.com/office/drawing/2014/main" id="{B3727750-FD7E-0EE6-2925-864981C8ADD0}"/>
              </a:ext>
            </a:extLst>
          </p:cNvPr>
          <p:cNvSpPr/>
          <p:nvPr/>
        </p:nvSpPr>
        <p:spPr>
          <a:xfrm>
            <a:off x="-17782" y="-57658"/>
            <a:ext cx="12678806" cy="7117908"/>
          </a:xfrm>
          <a:prstGeom prst="rect">
            <a:avLst/>
          </a:prstGeom>
          <a:solidFill>
            <a:schemeClr val="bg2">
              <a:lumMod val="90000"/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24E44B9B-C06C-E3D3-03B7-2B44EEEE7D4C}"/>
              </a:ext>
            </a:extLst>
          </p:cNvPr>
          <p:cNvSpPr/>
          <p:nvPr/>
        </p:nvSpPr>
        <p:spPr>
          <a:xfrm>
            <a:off x="898777" y="4794457"/>
            <a:ext cx="1538307" cy="929278"/>
          </a:xfrm>
          <a:custGeom>
            <a:avLst/>
            <a:gdLst/>
            <a:ahLst/>
            <a:cxnLst/>
            <a:rect l="l" t="t" r="r" b="b"/>
            <a:pathLst>
              <a:path w="2229229" h="1346658">
                <a:moveTo>
                  <a:pt x="0" y="0"/>
                </a:moveTo>
                <a:lnTo>
                  <a:pt x="2229230" y="0"/>
                </a:lnTo>
                <a:lnTo>
                  <a:pt x="2229230" y="1346659"/>
                </a:lnTo>
                <a:lnTo>
                  <a:pt x="0" y="13466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050E17C-4647-6738-A007-B08AB62AABFB}"/>
              </a:ext>
            </a:extLst>
          </p:cNvPr>
          <p:cNvSpPr/>
          <p:nvPr/>
        </p:nvSpPr>
        <p:spPr>
          <a:xfrm>
            <a:off x="10302934" y="5939565"/>
            <a:ext cx="1538307" cy="929278"/>
          </a:xfrm>
          <a:custGeom>
            <a:avLst/>
            <a:gdLst/>
            <a:ahLst/>
            <a:cxnLst/>
            <a:rect l="l" t="t" r="r" b="b"/>
            <a:pathLst>
              <a:path w="2229229" h="1346658">
                <a:moveTo>
                  <a:pt x="0" y="0"/>
                </a:moveTo>
                <a:lnTo>
                  <a:pt x="2229229" y="0"/>
                </a:lnTo>
                <a:lnTo>
                  <a:pt x="2229229" y="1346659"/>
                </a:lnTo>
                <a:lnTo>
                  <a:pt x="0" y="13466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457A948F-D4AC-38EF-FFF9-09D3E1DDC310}"/>
              </a:ext>
            </a:extLst>
          </p:cNvPr>
          <p:cNvSpPr/>
          <p:nvPr/>
        </p:nvSpPr>
        <p:spPr>
          <a:xfrm>
            <a:off x="-17780" y="2203565"/>
            <a:ext cx="12982240" cy="4856685"/>
          </a:xfrm>
          <a:custGeom>
            <a:avLst/>
            <a:gdLst/>
            <a:ahLst/>
            <a:cxnLst/>
            <a:rect l="l" t="t" r="r" b="b"/>
            <a:pathLst>
              <a:path w="19418852" h="8008505">
                <a:moveTo>
                  <a:pt x="0" y="0"/>
                </a:moveTo>
                <a:lnTo>
                  <a:pt x="19418851" y="0"/>
                </a:lnTo>
                <a:lnTo>
                  <a:pt x="19418851" y="8008505"/>
                </a:lnTo>
                <a:lnTo>
                  <a:pt x="0" y="800850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20999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en-US"/>
              <a:t> </a:t>
            </a:r>
            <a:endParaRPr lang="vi-VN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7E979F4C-E15E-1392-8F35-A3D70A1391DB}"/>
              </a:ext>
            </a:extLst>
          </p:cNvPr>
          <p:cNvSpPr/>
          <p:nvPr/>
        </p:nvSpPr>
        <p:spPr>
          <a:xfrm>
            <a:off x="3601821" y="4868927"/>
            <a:ext cx="2487540" cy="854809"/>
          </a:xfrm>
          <a:custGeom>
            <a:avLst/>
            <a:gdLst/>
            <a:ahLst/>
            <a:cxnLst/>
            <a:rect l="l" t="t" r="r" b="b"/>
            <a:pathLst>
              <a:path w="3604805" h="1238742">
                <a:moveTo>
                  <a:pt x="0" y="0"/>
                </a:moveTo>
                <a:lnTo>
                  <a:pt x="3604805" y="0"/>
                </a:lnTo>
                <a:lnTo>
                  <a:pt x="3604805" y="1238742"/>
                </a:lnTo>
                <a:lnTo>
                  <a:pt x="0" y="123874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A5180CC6-45BF-B6D7-6E6D-4034EB1B26DD}"/>
              </a:ext>
            </a:extLst>
          </p:cNvPr>
          <p:cNvSpPr/>
          <p:nvPr/>
        </p:nvSpPr>
        <p:spPr>
          <a:xfrm>
            <a:off x="129964" y="-1"/>
            <a:ext cx="2130822" cy="1547509"/>
          </a:xfrm>
          <a:custGeom>
            <a:avLst/>
            <a:gdLst/>
            <a:ahLst/>
            <a:cxnLst/>
            <a:rect l="l" t="t" r="r" b="b"/>
            <a:pathLst>
              <a:path w="3196233" h="2321264">
                <a:moveTo>
                  <a:pt x="0" y="0"/>
                </a:moveTo>
                <a:lnTo>
                  <a:pt x="3196233" y="0"/>
                </a:lnTo>
                <a:lnTo>
                  <a:pt x="3196233" y="2321264"/>
                </a:lnTo>
                <a:lnTo>
                  <a:pt x="0" y="2321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7E379671-BF11-FD03-EB52-3653D4F343F4}"/>
              </a:ext>
            </a:extLst>
          </p:cNvPr>
          <p:cNvGrpSpPr/>
          <p:nvPr/>
        </p:nvGrpSpPr>
        <p:grpSpPr>
          <a:xfrm>
            <a:off x="275319" y="3469863"/>
            <a:ext cx="11070846" cy="3182559"/>
            <a:chOff x="0" y="0"/>
            <a:chExt cx="30084670" cy="8330950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D8AC5EE-C762-A34C-6E7F-A3A94BA9B88D}"/>
                </a:ext>
              </a:extLst>
            </p:cNvPr>
            <p:cNvSpPr/>
            <p:nvPr/>
          </p:nvSpPr>
          <p:spPr>
            <a:xfrm>
              <a:off x="-50165" y="-508"/>
              <a:ext cx="30149060" cy="8334379"/>
            </a:xfrm>
            <a:custGeom>
              <a:avLst/>
              <a:gdLst/>
              <a:ahLst/>
              <a:cxnLst/>
              <a:rect l="l" t="t" r="r" b="b"/>
              <a:pathLst>
                <a:path w="30149060" h="8334379">
                  <a:moveTo>
                    <a:pt x="30130645" y="7127879"/>
                  </a:moveTo>
                  <a:cubicBezTo>
                    <a:pt x="30116928" y="7433188"/>
                    <a:pt x="30077052" y="7770880"/>
                    <a:pt x="29866993" y="8010149"/>
                  </a:cubicBezTo>
                  <a:cubicBezTo>
                    <a:pt x="29784316" y="8104382"/>
                    <a:pt x="29677002" y="8173089"/>
                    <a:pt x="29558764" y="8213476"/>
                  </a:cubicBezTo>
                  <a:cubicBezTo>
                    <a:pt x="29447639" y="8251449"/>
                    <a:pt x="29331686" y="8259450"/>
                    <a:pt x="29215355" y="8266815"/>
                  </a:cubicBezTo>
                  <a:cubicBezTo>
                    <a:pt x="28960974" y="8282944"/>
                    <a:pt x="28706338" y="8297930"/>
                    <a:pt x="28451703" y="8309868"/>
                  </a:cubicBezTo>
                  <a:cubicBezTo>
                    <a:pt x="27557946" y="8323712"/>
                    <a:pt x="23534848" y="8334379"/>
                    <a:pt x="19508301" y="8330442"/>
                  </a:cubicBezTo>
                  <a:cubicBezTo>
                    <a:pt x="15856115" y="8326887"/>
                    <a:pt x="12205653" y="8315583"/>
                    <a:pt x="8553465" y="8310122"/>
                  </a:cubicBezTo>
                  <a:cubicBezTo>
                    <a:pt x="6012286" y="8306313"/>
                    <a:pt x="3471110" y="8302376"/>
                    <a:pt x="1903222" y="8304789"/>
                  </a:cubicBezTo>
                  <a:cubicBezTo>
                    <a:pt x="1724279" y="8307075"/>
                    <a:pt x="1545209" y="8311139"/>
                    <a:pt x="1366266" y="8305169"/>
                  </a:cubicBezTo>
                  <a:cubicBezTo>
                    <a:pt x="1203325" y="8299708"/>
                    <a:pt x="1034288" y="8290056"/>
                    <a:pt x="877824" y="8240527"/>
                  </a:cubicBezTo>
                  <a:cubicBezTo>
                    <a:pt x="717296" y="8189727"/>
                    <a:pt x="571881" y="8096254"/>
                    <a:pt x="459994" y="7970270"/>
                  </a:cubicBezTo>
                  <a:cubicBezTo>
                    <a:pt x="340233" y="7835524"/>
                    <a:pt x="253238" y="7666105"/>
                    <a:pt x="219710" y="7488687"/>
                  </a:cubicBezTo>
                  <a:cubicBezTo>
                    <a:pt x="199390" y="7381244"/>
                    <a:pt x="195072" y="7271643"/>
                    <a:pt x="194056" y="7162551"/>
                  </a:cubicBezTo>
                  <a:cubicBezTo>
                    <a:pt x="192913" y="7047362"/>
                    <a:pt x="193040" y="6932045"/>
                    <a:pt x="191897" y="6816856"/>
                  </a:cubicBezTo>
                  <a:cubicBezTo>
                    <a:pt x="187452" y="6341495"/>
                    <a:pt x="175260" y="5338675"/>
                    <a:pt x="155702" y="4324577"/>
                  </a:cubicBezTo>
                  <a:cubicBezTo>
                    <a:pt x="136144" y="3314817"/>
                    <a:pt x="109093" y="2305328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6607475" y="1016"/>
                    <a:pt x="12364370" y="508"/>
                  </a:cubicBezTo>
                  <a:cubicBezTo>
                    <a:pt x="18248929" y="0"/>
                    <a:pt x="24133487" y="8509"/>
                    <a:pt x="28336643" y="20447"/>
                  </a:cubicBezTo>
                  <a:cubicBezTo>
                    <a:pt x="28565116" y="26797"/>
                    <a:pt x="28793462" y="34036"/>
                    <a:pt x="29021935" y="41783"/>
                  </a:cubicBezTo>
                  <a:cubicBezTo>
                    <a:pt x="29128232" y="45339"/>
                    <a:pt x="29235295" y="45339"/>
                    <a:pt x="29340833" y="60325"/>
                  </a:cubicBezTo>
                  <a:cubicBezTo>
                    <a:pt x="29432908" y="73406"/>
                    <a:pt x="29523203" y="97409"/>
                    <a:pt x="29608928" y="133604"/>
                  </a:cubicBezTo>
                  <a:cubicBezTo>
                    <a:pt x="29736818" y="187579"/>
                    <a:pt x="29879185" y="273050"/>
                    <a:pt x="29939001" y="404368"/>
                  </a:cubicBezTo>
                  <a:cubicBezTo>
                    <a:pt x="29988533" y="513207"/>
                    <a:pt x="30007456" y="634619"/>
                    <a:pt x="30022187" y="752348"/>
                  </a:cubicBezTo>
                  <a:cubicBezTo>
                    <a:pt x="30056603" y="1026287"/>
                    <a:pt x="30055332" y="1304036"/>
                    <a:pt x="30053682" y="1579753"/>
                  </a:cubicBezTo>
                  <a:cubicBezTo>
                    <a:pt x="30051652" y="1908302"/>
                    <a:pt x="30053174" y="2483202"/>
                    <a:pt x="30050889" y="3184936"/>
                  </a:cubicBezTo>
                  <a:cubicBezTo>
                    <a:pt x="30048349" y="3932495"/>
                    <a:pt x="30056095" y="4678698"/>
                    <a:pt x="30077938" y="5424901"/>
                  </a:cubicBezTo>
                  <a:cubicBezTo>
                    <a:pt x="30103211" y="6294205"/>
                    <a:pt x="30149060" y="6719320"/>
                    <a:pt x="30130645" y="7127879"/>
                  </a:cubicBezTo>
                  <a:close/>
                </a:path>
              </a:pathLst>
            </a:custGeom>
            <a:solidFill>
              <a:srgbClr val="C66E6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7F12BCE5-0430-7347-4FEC-447D95377EF9}"/>
              </a:ext>
            </a:extLst>
          </p:cNvPr>
          <p:cNvSpPr txBox="1"/>
          <p:nvPr/>
        </p:nvSpPr>
        <p:spPr>
          <a:xfrm>
            <a:off x="-1128642" y="205367"/>
            <a:ext cx="12969883" cy="15910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50"/>
              </a:lnSpc>
            </a:pPr>
            <a:r>
              <a:rPr lang="en-US" sz="3600" b="1"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               </a:t>
            </a:r>
            <a:r>
              <a:rPr lang="en-US" sz="4400" b="1"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Câu 3: Chúa Giê su lại muốn các Tông đồ đến một nơi thanh vắng để làm gì?</a:t>
            </a:r>
            <a:endParaRPr lang="en-US" sz="3600" b="1">
              <a:latin typeface="Times New Roman" panose="02020603050405020304" pitchFamily="18" charset="0"/>
              <a:ea typeface="Cabin"/>
              <a:cs typeface="Times New Roman" panose="02020603050405020304" pitchFamily="18" charset="0"/>
              <a:sym typeface="Cabin"/>
            </a:endParaRPr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123551BC-2E9A-DEB1-BEA6-A7419FBF5CF5}"/>
              </a:ext>
            </a:extLst>
          </p:cNvPr>
          <p:cNvGrpSpPr/>
          <p:nvPr/>
        </p:nvGrpSpPr>
        <p:grpSpPr>
          <a:xfrm>
            <a:off x="2341752" y="4833451"/>
            <a:ext cx="921912" cy="1170407"/>
            <a:chOff x="0" y="0"/>
            <a:chExt cx="1261761" cy="1543043"/>
          </a:xfrm>
        </p:grpSpPr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08969F32-F91D-2EBE-0C98-9CE8480E467B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18015692-240E-9ADE-0552-841A1389B1C7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6BB9EC89-1CAE-053F-803A-0F7C644CDABE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g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ED53EFF2-D7B4-44BC-D735-60ABC5366707}"/>
              </a:ext>
            </a:extLst>
          </p:cNvPr>
          <p:cNvGrpSpPr/>
          <p:nvPr/>
        </p:nvGrpSpPr>
        <p:grpSpPr>
          <a:xfrm>
            <a:off x="3491226" y="4833451"/>
            <a:ext cx="921912" cy="1170407"/>
            <a:chOff x="0" y="0"/>
            <a:chExt cx="1261761" cy="1543043"/>
          </a:xfrm>
        </p:grpSpPr>
        <p:grpSp>
          <p:nvGrpSpPr>
            <p:cNvPr id="18" name="Group 10">
              <a:extLst>
                <a:ext uri="{FF2B5EF4-FFF2-40B4-BE49-F238E27FC236}">
                  <a16:creationId xmlns:a16="http://schemas.microsoft.com/office/drawing/2014/main" id="{94A008CB-9272-4525-615E-1D4DAC348FAC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6450345E-311E-86BA-7CEE-30487725C84D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C0F6F637-21AD-298E-6FD5-9571E8307FD1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g</a:t>
              </a:r>
            </a:p>
          </p:txBody>
        </p:sp>
      </p:grpSp>
      <p:grpSp>
        <p:nvGrpSpPr>
          <p:cNvPr id="21" name="Group 13">
            <a:extLst>
              <a:ext uri="{FF2B5EF4-FFF2-40B4-BE49-F238E27FC236}">
                <a16:creationId xmlns:a16="http://schemas.microsoft.com/office/drawing/2014/main" id="{77B09B00-DCD0-0492-6E89-09E23575058B}"/>
              </a:ext>
            </a:extLst>
          </p:cNvPr>
          <p:cNvGrpSpPr/>
          <p:nvPr/>
        </p:nvGrpSpPr>
        <p:grpSpPr>
          <a:xfrm>
            <a:off x="4640700" y="4833451"/>
            <a:ext cx="921912" cy="1170407"/>
            <a:chOff x="0" y="0"/>
            <a:chExt cx="1261761" cy="1543043"/>
          </a:xfrm>
        </p:grpSpPr>
        <p:grpSp>
          <p:nvGrpSpPr>
            <p:cNvPr id="22" name="Group 14">
              <a:extLst>
                <a:ext uri="{FF2B5EF4-FFF2-40B4-BE49-F238E27FC236}">
                  <a16:creationId xmlns:a16="http://schemas.microsoft.com/office/drawing/2014/main" id="{A60A0DB0-C345-9A8D-CBA2-94CED882FAF1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BFD298B7-51DA-742C-1285-ED13CA997524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F235CECB-8786-142F-E67F-AF69DFF11E86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ơ</a:t>
              </a:r>
            </a:p>
          </p:txBody>
        </p:sp>
      </p:grpSp>
      <p:grpSp>
        <p:nvGrpSpPr>
          <p:cNvPr id="25" name="Group 17">
            <a:extLst>
              <a:ext uri="{FF2B5EF4-FFF2-40B4-BE49-F238E27FC236}">
                <a16:creationId xmlns:a16="http://schemas.microsoft.com/office/drawing/2014/main" id="{005983B0-8CDA-8824-AF36-806FF1EA2859}"/>
              </a:ext>
            </a:extLst>
          </p:cNvPr>
          <p:cNvGrpSpPr/>
          <p:nvPr/>
        </p:nvGrpSpPr>
        <p:grpSpPr>
          <a:xfrm>
            <a:off x="5790173" y="4833451"/>
            <a:ext cx="921912" cy="1170407"/>
            <a:chOff x="0" y="0"/>
            <a:chExt cx="1261761" cy="1543043"/>
          </a:xfrm>
        </p:grpSpPr>
        <p:grpSp>
          <p:nvGrpSpPr>
            <p:cNvPr id="26" name="Group 18">
              <a:extLst>
                <a:ext uri="{FF2B5EF4-FFF2-40B4-BE49-F238E27FC236}">
                  <a16:creationId xmlns:a16="http://schemas.microsoft.com/office/drawing/2014/main" id="{45FB817A-520B-5D2B-2459-76F0A6042D9F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6DB12853-19F6-3106-144E-434F4E6D4391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812CD6B9-2544-4F8A-5094-E02E9FFCC9DF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n</a:t>
              </a:r>
            </a:p>
          </p:txBody>
        </p:sp>
      </p:grpSp>
      <p:grpSp>
        <p:nvGrpSpPr>
          <p:cNvPr id="33" name="Group 25">
            <a:extLst>
              <a:ext uri="{FF2B5EF4-FFF2-40B4-BE49-F238E27FC236}">
                <a16:creationId xmlns:a16="http://schemas.microsoft.com/office/drawing/2014/main" id="{968E5568-97A1-37D5-08A7-218A8CE11E76}"/>
              </a:ext>
            </a:extLst>
          </p:cNvPr>
          <p:cNvGrpSpPr/>
          <p:nvPr/>
        </p:nvGrpSpPr>
        <p:grpSpPr>
          <a:xfrm>
            <a:off x="8089121" y="4833451"/>
            <a:ext cx="921912" cy="1170407"/>
            <a:chOff x="0" y="0"/>
            <a:chExt cx="1261761" cy="1543043"/>
          </a:xfrm>
        </p:grpSpPr>
        <p:grpSp>
          <p:nvGrpSpPr>
            <p:cNvPr id="34" name="Group 26">
              <a:extLst>
                <a:ext uri="{FF2B5EF4-FFF2-40B4-BE49-F238E27FC236}">
                  <a16:creationId xmlns:a16="http://schemas.microsoft.com/office/drawing/2014/main" id="{D7DAFB82-2160-7E97-87D8-9272C629E757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36" name="Freeform 27">
                <a:extLst>
                  <a:ext uri="{FF2B5EF4-FFF2-40B4-BE49-F238E27FC236}">
                    <a16:creationId xmlns:a16="http://schemas.microsoft.com/office/drawing/2014/main" id="{AD53EFAA-3F84-B847-63F1-CA88B6F1428D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" name="TextBox 28">
              <a:extLst>
                <a:ext uri="{FF2B5EF4-FFF2-40B4-BE49-F238E27FC236}">
                  <a16:creationId xmlns:a16="http://schemas.microsoft.com/office/drawing/2014/main" id="{D07382C9-BE56-1885-1F6C-43B1EA4B001C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i</a:t>
              </a:r>
            </a:p>
          </p:txBody>
        </p:sp>
      </p:grpSp>
      <p:sp>
        <p:nvSpPr>
          <p:cNvPr id="38" name="TextBox 34">
            <a:extLst>
              <a:ext uri="{FF2B5EF4-FFF2-40B4-BE49-F238E27FC236}">
                <a16:creationId xmlns:a16="http://schemas.microsoft.com/office/drawing/2014/main" id="{E4E5B49E-6D0C-A87F-AF40-DA2843F89EDB}"/>
              </a:ext>
            </a:extLst>
          </p:cNvPr>
          <p:cNvSpPr txBox="1"/>
          <p:nvPr/>
        </p:nvSpPr>
        <p:spPr>
          <a:xfrm>
            <a:off x="-2820804" y="-983114"/>
            <a:ext cx="2416166" cy="367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1400" spc="146">
                <a:solidFill>
                  <a:srgbClr val="F1A298"/>
                </a:solidFill>
                <a:latin typeface="Asap Bold"/>
                <a:ea typeface="Asap Bold"/>
                <a:cs typeface="Asap Bold"/>
                <a:sym typeface="Asap Bold"/>
              </a:rPr>
              <a:t>XÁO TRỘN TỪ</a:t>
            </a:r>
          </a:p>
        </p:txBody>
      </p:sp>
      <p:sp>
        <p:nvSpPr>
          <p:cNvPr id="40" name="TextBox 36">
            <a:extLst>
              <a:ext uri="{FF2B5EF4-FFF2-40B4-BE49-F238E27FC236}">
                <a16:creationId xmlns:a16="http://schemas.microsoft.com/office/drawing/2014/main" id="{68E9F09A-E078-043C-3AA0-9C61D91F4186}"/>
              </a:ext>
            </a:extLst>
          </p:cNvPr>
          <p:cNvSpPr txBox="1"/>
          <p:nvPr/>
        </p:nvSpPr>
        <p:spPr>
          <a:xfrm>
            <a:off x="4112561" y="3926718"/>
            <a:ext cx="3187650" cy="569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07"/>
              </a:lnSpc>
              <a:spcBef>
                <a:spcPct val="0"/>
              </a:spcBef>
            </a:pPr>
            <a:r>
              <a:rPr lang="en-US" sz="3600" u="none">
                <a:solidFill>
                  <a:srgbClr val="FFF8ED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Từ bị xáo trộn:</a:t>
            </a:r>
          </a:p>
        </p:txBody>
      </p:sp>
      <p:grpSp>
        <p:nvGrpSpPr>
          <p:cNvPr id="41" name="Group 37">
            <a:extLst>
              <a:ext uri="{FF2B5EF4-FFF2-40B4-BE49-F238E27FC236}">
                <a16:creationId xmlns:a16="http://schemas.microsoft.com/office/drawing/2014/main" id="{AB87D157-0F00-8B5C-FEF1-2F050DEFE3BE}"/>
              </a:ext>
            </a:extLst>
          </p:cNvPr>
          <p:cNvGrpSpPr/>
          <p:nvPr/>
        </p:nvGrpSpPr>
        <p:grpSpPr>
          <a:xfrm>
            <a:off x="1195407" y="4833451"/>
            <a:ext cx="921912" cy="1170407"/>
            <a:chOff x="0" y="0"/>
            <a:chExt cx="1261761" cy="1543043"/>
          </a:xfrm>
        </p:grpSpPr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AA6782D3-C0B1-DBE1-3B29-AF01E5A89A43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44" name="Freeform 39">
                <a:extLst>
                  <a:ext uri="{FF2B5EF4-FFF2-40B4-BE49-F238E27FC236}">
                    <a16:creationId xmlns:a16="http://schemas.microsoft.com/office/drawing/2014/main" id="{D3A837A1-72AC-A13F-01CE-BA14DB2C84B1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TextBox 40">
              <a:extLst>
                <a:ext uri="{FF2B5EF4-FFF2-40B4-BE49-F238E27FC236}">
                  <a16:creationId xmlns:a16="http://schemas.microsoft.com/office/drawing/2014/main" id="{38048E67-D703-E5E8-4B27-A582FA131ADA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h</a:t>
              </a:r>
            </a:p>
          </p:txBody>
        </p:sp>
      </p:grpSp>
      <p:grpSp>
        <p:nvGrpSpPr>
          <p:cNvPr id="45" name="Group 41">
            <a:extLst>
              <a:ext uri="{FF2B5EF4-FFF2-40B4-BE49-F238E27FC236}">
                <a16:creationId xmlns:a16="http://schemas.microsoft.com/office/drawing/2014/main" id="{EF3EDDFB-57A6-3DC6-A24A-BCD6D36B1942}"/>
              </a:ext>
            </a:extLst>
          </p:cNvPr>
          <p:cNvGrpSpPr/>
          <p:nvPr/>
        </p:nvGrpSpPr>
        <p:grpSpPr>
          <a:xfrm>
            <a:off x="9255123" y="4833451"/>
            <a:ext cx="921912" cy="1170407"/>
            <a:chOff x="0" y="0"/>
            <a:chExt cx="1261761" cy="1543043"/>
          </a:xfrm>
        </p:grpSpPr>
        <p:grpSp>
          <p:nvGrpSpPr>
            <p:cNvPr id="46" name="Group 42">
              <a:extLst>
                <a:ext uri="{FF2B5EF4-FFF2-40B4-BE49-F238E27FC236}">
                  <a16:creationId xmlns:a16="http://schemas.microsoft.com/office/drawing/2014/main" id="{B14F4C60-3056-5CFF-A7A6-47B41391596A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48" name="Freeform 43">
                <a:extLst>
                  <a:ext uri="{FF2B5EF4-FFF2-40B4-BE49-F238E27FC236}">
                    <a16:creationId xmlns:a16="http://schemas.microsoft.com/office/drawing/2014/main" id="{CCF5C779-A683-7582-AFC9-6DBA3DD55707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" name="TextBox 44">
              <a:extLst>
                <a:ext uri="{FF2B5EF4-FFF2-40B4-BE49-F238E27FC236}">
                  <a16:creationId xmlns:a16="http://schemas.microsoft.com/office/drawing/2014/main" id="{7A0938E1-3632-6A42-9FAA-CF75B3CDA3B0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ỉ</a:t>
              </a:r>
            </a:p>
          </p:txBody>
        </p:sp>
      </p:grpSp>
      <p:grpSp>
        <p:nvGrpSpPr>
          <p:cNvPr id="2" name="Group 17">
            <a:extLst>
              <a:ext uri="{FF2B5EF4-FFF2-40B4-BE49-F238E27FC236}">
                <a16:creationId xmlns:a16="http://schemas.microsoft.com/office/drawing/2014/main" id="{960A634F-1538-D891-E810-EDE23CDF8F76}"/>
              </a:ext>
            </a:extLst>
          </p:cNvPr>
          <p:cNvGrpSpPr/>
          <p:nvPr/>
        </p:nvGrpSpPr>
        <p:grpSpPr>
          <a:xfrm>
            <a:off x="6949964" y="4824475"/>
            <a:ext cx="921912" cy="1170407"/>
            <a:chOff x="0" y="0"/>
            <a:chExt cx="1261761" cy="1543043"/>
          </a:xfrm>
        </p:grpSpPr>
        <p:grpSp>
          <p:nvGrpSpPr>
            <p:cNvPr id="49" name="Group 18">
              <a:extLst>
                <a:ext uri="{FF2B5EF4-FFF2-40B4-BE49-F238E27FC236}">
                  <a16:creationId xmlns:a16="http://schemas.microsoft.com/office/drawing/2014/main" id="{1401CF7E-9294-DFA5-BC2A-4B0434C758CC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51" name="Freeform 19">
                <a:extLst>
                  <a:ext uri="{FF2B5EF4-FFF2-40B4-BE49-F238E27FC236}">
                    <a16:creationId xmlns:a16="http://schemas.microsoft.com/office/drawing/2014/main" id="{7B8D908A-E642-FEBD-DE09-AB8942C14514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" name="TextBox 20">
              <a:extLst>
                <a:ext uri="{FF2B5EF4-FFF2-40B4-BE49-F238E27FC236}">
                  <a16:creationId xmlns:a16="http://schemas.microsoft.com/office/drawing/2014/main" id="{A4277AD8-D38F-8371-5815-0A86EB030914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n</a:t>
              </a:r>
            </a:p>
          </p:txBody>
        </p:sp>
      </p:grp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EFD9B954-BF68-F6F5-B37E-FF5AC5345108}"/>
              </a:ext>
            </a:extLst>
          </p:cNvPr>
          <p:cNvSpPr txBox="1"/>
          <p:nvPr/>
        </p:nvSpPr>
        <p:spPr>
          <a:xfrm>
            <a:off x="9421973" y="6085743"/>
            <a:ext cx="1741221" cy="669013"/>
          </a:xfrm>
          <a:prstGeom prst="rect">
            <a:avLst/>
          </a:prstGeom>
          <a:solidFill>
            <a:schemeClr val="bg1"/>
          </a:solidFill>
          <a:ln>
            <a:solidFill>
              <a:srgbClr val="8A737B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/>
              <a:t>Đáp án</a:t>
            </a:r>
            <a:endParaRPr lang="vi-VN" sz="3600"/>
          </a:p>
        </p:txBody>
      </p:sp>
      <p:grpSp>
        <p:nvGrpSpPr>
          <p:cNvPr id="63" name="Group 5">
            <a:extLst>
              <a:ext uri="{FF2B5EF4-FFF2-40B4-BE49-F238E27FC236}">
                <a16:creationId xmlns:a16="http://schemas.microsoft.com/office/drawing/2014/main" id="{4D7410DA-3EBA-2049-3E9A-6EE64AB4E571}"/>
              </a:ext>
            </a:extLst>
          </p:cNvPr>
          <p:cNvGrpSpPr/>
          <p:nvPr/>
        </p:nvGrpSpPr>
        <p:grpSpPr>
          <a:xfrm>
            <a:off x="20815727" y="2650502"/>
            <a:ext cx="2075788" cy="2173984"/>
            <a:chOff x="148956" y="148748"/>
            <a:chExt cx="2896390" cy="2900015"/>
          </a:xfrm>
        </p:grpSpPr>
        <p:sp>
          <p:nvSpPr>
            <p:cNvPr id="64" name="Freeform 6">
              <a:hlinkClick r:id="rId22" action="ppaction://hlinksldjump"/>
              <a:extLst>
                <a:ext uri="{FF2B5EF4-FFF2-40B4-BE49-F238E27FC236}">
                  <a16:creationId xmlns:a16="http://schemas.microsoft.com/office/drawing/2014/main" id="{3E2B0487-4390-4F9E-7C72-D46F177A9B5E}"/>
                </a:ext>
              </a:extLst>
            </p:cNvPr>
            <p:cNvSpPr/>
            <p:nvPr/>
          </p:nvSpPr>
          <p:spPr>
            <a:xfrm rot="-374211">
              <a:off x="148956" y="148748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89" y="0"/>
                  </a:lnTo>
                  <a:lnTo>
                    <a:pt x="2896389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extBox 7">
              <a:extLst>
                <a:ext uri="{FF2B5EF4-FFF2-40B4-BE49-F238E27FC236}">
                  <a16:creationId xmlns:a16="http://schemas.microsoft.com/office/drawing/2014/main" id="{F55AC8AD-D19F-EF92-95EA-60C1B67705BF}"/>
                </a:ext>
              </a:extLst>
            </p:cNvPr>
            <p:cNvSpPr txBox="1"/>
            <p:nvPr/>
          </p:nvSpPr>
          <p:spPr>
            <a:xfrm rot="21225789">
              <a:off x="559207" y="599109"/>
              <a:ext cx="1975990" cy="18677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904"/>
                </a:lnSpc>
                <a:spcBef>
                  <a:spcPct val="0"/>
                </a:spcBef>
              </a:pPr>
              <a:r>
                <a:rPr lang="en-US" sz="8503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66" name="Freeform 16">
            <a:extLst>
              <a:ext uri="{FF2B5EF4-FFF2-40B4-BE49-F238E27FC236}">
                <a16:creationId xmlns:a16="http://schemas.microsoft.com/office/drawing/2014/main" id="{DB400C74-1906-9D32-7A03-F383956D2C3D}"/>
              </a:ext>
            </a:extLst>
          </p:cNvPr>
          <p:cNvSpPr/>
          <p:nvPr/>
        </p:nvSpPr>
        <p:spPr>
          <a:xfrm>
            <a:off x="15029449" y="4457748"/>
            <a:ext cx="24079201" cy="2602502"/>
          </a:xfrm>
          <a:custGeom>
            <a:avLst/>
            <a:gdLst/>
            <a:ahLst/>
            <a:cxnLst/>
            <a:rect l="l" t="t" r="r" b="b"/>
            <a:pathLst>
              <a:path w="18288000" h="3520440">
                <a:moveTo>
                  <a:pt x="0" y="0"/>
                </a:moveTo>
                <a:lnTo>
                  <a:pt x="18288000" y="0"/>
                </a:lnTo>
                <a:lnTo>
                  <a:pt x="1828800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7" name="Mũi tên: Phải 66">
            <a:extLst>
              <a:ext uri="{FF2B5EF4-FFF2-40B4-BE49-F238E27FC236}">
                <a16:creationId xmlns:a16="http://schemas.microsoft.com/office/drawing/2014/main" id="{87763447-6578-387C-24ED-E0B80FEB418D}"/>
              </a:ext>
            </a:extLst>
          </p:cNvPr>
          <p:cNvSpPr/>
          <p:nvPr/>
        </p:nvSpPr>
        <p:spPr>
          <a:xfrm>
            <a:off x="11279312" y="6043904"/>
            <a:ext cx="805602" cy="669013"/>
          </a:xfrm>
          <a:prstGeom prst="rightArrow">
            <a:avLst/>
          </a:prstGeom>
          <a:solidFill>
            <a:srgbClr val="45D3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578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33021 -0.4270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2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-0.02755 L -0.08138 -0.4282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8" y="-20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2107 L 0.16614 -0.4270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3056 L -0.44076 -0.4245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-1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4 -0.03843 L -0.16133 -0.4261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-1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83 -0.03357 L 0.27969 -0.4275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86" y="-1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83 -0.03357 L 0.15651 -0.4275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8" y="-1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29 -0.03982 L -0.07096 -0.4307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-1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-0.90182 -0.04491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91" y="-2245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0.74414 -0.03518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14" y="-1759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-0.37304 0.00949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68" grpId="2" animBg="1"/>
      <p:bldP spid="12" grpId="0"/>
      <p:bldP spid="40" grpId="0"/>
      <p:bldP spid="29" grpId="0" animBg="1"/>
      <p:bldP spid="29" grpId="1" animBg="1"/>
      <p:bldP spid="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reeform 16">
            <a:extLst>
              <a:ext uri="{FF2B5EF4-FFF2-40B4-BE49-F238E27FC236}">
                <a16:creationId xmlns:a16="http://schemas.microsoft.com/office/drawing/2014/main" id="{3C9A79F0-4F78-4A37-A281-4FF36D667DD5}"/>
              </a:ext>
            </a:extLst>
          </p:cNvPr>
          <p:cNvSpPr/>
          <p:nvPr/>
        </p:nvSpPr>
        <p:spPr>
          <a:xfrm>
            <a:off x="-17781" y="4435462"/>
            <a:ext cx="24079201" cy="2476717"/>
          </a:xfrm>
          <a:custGeom>
            <a:avLst/>
            <a:gdLst/>
            <a:ahLst/>
            <a:cxnLst/>
            <a:rect l="l" t="t" r="r" b="b"/>
            <a:pathLst>
              <a:path w="18288000" h="3520440">
                <a:moveTo>
                  <a:pt x="0" y="0"/>
                </a:moveTo>
                <a:lnTo>
                  <a:pt x="18288000" y="0"/>
                </a:lnTo>
                <a:lnTo>
                  <a:pt x="1828800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5972F7E2-3A66-E047-A03C-A79DAE5CA2D3}"/>
              </a:ext>
            </a:extLst>
          </p:cNvPr>
          <p:cNvSpPr/>
          <p:nvPr/>
        </p:nvSpPr>
        <p:spPr>
          <a:xfrm>
            <a:off x="3752165" y="0"/>
            <a:ext cx="2130822" cy="1547509"/>
          </a:xfrm>
          <a:custGeom>
            <a:avLst/>
            <a:gdLst/>
            <a:ahLst/>
            <a:cxnLst/>
            <a:rect l="l" t="t" r="r" b="b"/>
            <a:pathLst>
              <a:path w="3196233" h="2321264">
                <a:moveTo>
                  <a:pt x="0" y="0"/>
                </a:moveTo>
                <a:lnTo>
                  <a:pt x="3196233" y="0"/>
                </a:lnTo>
                <a:lnTo>
                  <a:pt x="3196233" y="2321264"/>
                </a:lnTo>
                <a:lnTo>
                  <a:pt x="0" y="2321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172F7865-D529-1480-2067-85A634E47E58}"/>
              </a:ext>
            </a:extLst>
          </p:cNvPr>
          <p:cNvGrpSpPr/>
          <p:nvPr/>
        </p:nvGrpSpPr>
        <p:grpSpPr>
          <a:xfrm>
            <a:off x="2955985" y="629353"/>
            <a:ext cx="6903885" cy="5760399"/>
            <a:chOff x="-1019174" y="1167049"/>
            <a:chExt cx="6903885" cy="5760399"/>
          </a:xfrm>
        </p:grpSpPr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5A31FCED-F941-20C4-A4FA-9FA18A17C823}"/>
                </a:ext>
              </a:extLst>
            </p:cNvPr>
            <p:cNvSpPr/>
            <p:nvPr/>
          </p:nvSpPr>
          <p:spPr>
            <a:xfrm flipH="1">
              <a:off x="-1019174" y="2684060"/>
              <a:ext cx="6847215" cy="4243388"/>
            </a:xfrm>
            <a:custGeom>
              <a:avLst/>
              <a:gdLst/>
              <a:ahLst/>
              <a:cxnLst/>
              <a:rect l="l" t="t" r="r" b="b"/>
              <a:pathLst>
                <a:path w="15418454" h="8229600">
                  <a:moveTo>
                    <a:pt x="0" y="0"/>
                  </a:moveTo>
                  <a:lnTo>
                    <a:pt x="15418454" y="0"/>
                  </a:lnTo>
                  <a:lnTo>
                    <a:pt x="1541845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">
              <a:extLst>
                <a:ext uri="{FF2B5EF4-FFF2-40B4-BE49-F238E27FC236}">
                  <a16:creationId xmlns:a16="http://schemas.microsoft.com/office/drawing/2014/main" id="{DC4CF3E1-B157-1B85-A99E-6763BB3C67E3}"/>
                </a:ext>
              </a:extLst>
            </p:cNvPr>
            <p:cNvSpPr/>
            <p:nvPr/>
          </p:nvSpPr>
          <p:spPr>
            <a:xfrm>
              <a:off x="4097622" y="2003895"/>
              <a:ext cx="863061" cy="2156604"/>
            </a:xfrm>
            <a:custGeom>
              <a:avLst/>
              <a:gdLst/>
              <a:ahLst/>
              <a:cxnLst/>
              <a:rect l="l" t="t" r="r" b="b"/>
              <a:pathLst>
                <a:path w="728097" h="1272530">
                  <a:moveTo>
                    <a:pt x="0" y="0"/>
                  </a:moveTo>
                  <a:lnTo>
                    <a:pt x="728097" y="0"/>
                  </a:lnTo>
                  <a:lnTo>
                    <a:pt x="728097" y="1272530"/>
                  </a:lnTo>
                  <a:lnTo>
                    <a:pt x="0" y="127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6756" t="-75773" r="-582882" b="-35206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4">
              <a:extLst>
                <a:ext uri="{FF2B5EF4-FFF2-40B4-BE49-F238E27FC236}">
                  <a16:creationId xmlns:a16="http://schemas.microsoft.com/office/drawing/2014/main" id="{3BA92AD5-109D-504C-CE42-770571D62464}"/>
                </a:ext>
              </a:extLst>
            </p:cNvPr>
            <p:cNvSpPr/>
            <p:nvPr/>
          </p:nvSpPr>
          <p:spPr>
            <a:xfrm>
              <a:off x="100457" y="1524400"/>
              <a:ext cx="2374814" cy="1989900"/>
            </a:xfrm>
            <a:custGeom>
              <a:avLst/>
              <a:gdLst/>
              <a:ahLst/>
              <a:cxnLst/>
              <a:rect l="l" t="t" r="r" b="b"/>
              <a:pathLst>
                <a:path w="2000627" h="1325006">
                  <a:moveTo>
                    <a:pt x="0" y="0"/>
                  </a:moveTo>
                  <a:lnTo>
                    <a:pt x="2000627" y="0"/>
                  </a:lnTo>
                  <a:lnTo>
                    <a:pt x="2000627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4262" t="-68811" r="-84918" b="-3381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4624F620-025D-238C-B0C0-2EC6F2FFB625}"/>
                </a:ext>
              </a:extLst>
            </p:cNvPr>
            <p:cNvSpPr/>
            <p:nvPr/>
          </p:nvSpPr>
          <p:spPr>
            <a:xfrm>
              <a:off x="3762840" y="1834926"/>
              <a:ext cx="653517" cy="2422527"/>
            </a:xfrm>
            <a:custGeom>
              <a:avLst/>
              <a:gdLst/>
              <a:ahLst/>
              <a:cxnLst/>
              <a:rect l="l" t="t" r="r" b="b"/>
              <a:pathLst>
                <a:path w="714978" h="1265971">
                  <a:moveTo>
                    <a:pt x="0" y="0"/>
                  </a:moveTo>
                  <a:lnTo>
                    <a:pt x="714978" y="0"/>
                  </a:lnTo>
                  <a:lnTo>
                    <a:pt x="714978" y="1265970"/>
                  </a:lnTo>
                  <a:lnTo>
                    <a:pt x="0" y="1265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35779" t="-225388" r="-417431" b="-20518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1E0CC71C-775B-4C8A-5506-F115E4424C78}"/>
                </a:ext>
              </a:extLst>
            </p:cNvPr>
            <p:cNvSpPr/>
            <p:nvPr/>
          </p:nvSpPr>
          <p:spPr>
            <a:xfrm>
              <a:off x="2976012" y="2134699"/>
              <a:ext cx="966982" cy="2014936"/>
            </a:xfrm>
            <a:custGeom>
              <a:avLst/>
              <a:gdLst/>
              <a:ahLst/>
              <a:cxnLst/>
              <a:rect l="l" t="t" r="r" b="b"/>
              <a:pathLst>
                <a:path w="721538" h="1272530">
                  <a:moveTo>
                    <a:pt x="0" y="0"/>
                  </a:moveTo>
                  <a:lnTo>
                    <a:pt x="721538" y="0"/>
                  </a:lnTo>
                  <a:lnTo>
                    <a:pt x="721538" y="1272530"/>
                  </a:lnTo>
                  <a:lnTo>
                    <a:pt x="0" y="127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08181" t="-224226" r="-238181" b="-2036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13BC79FA-34D0-17E5-36C4-FB32E1351BA9}"/>
                </a:ext>
              </a:extLst>
            </p:cNvPr>
            <p:cNvSpPr/>
            <p:nvPr/>
          </p:nvSpPr>
          <p:spPr>
            <a:xfrm>
              <a:off x="2475271" y="1684308"/>
              <a:ext cx="806712" cy="2014937"/>
            </a:xfrm>
            <a:custGeom>
              <a:avLst/>
              <a:gdLst/>
              <a:ahLst/>
              <a:cxnLst/>
              <a:rect l="l" t="t" r="r" b="b"/>
              <a:pathLst>
                <a:path w="734657" h="1285649">
                  <a:moveTo>
                    <a:pt x="0" y="0"/>
                  </a:moveTo>
                  <a:lnTo>
                    <a:pt x="734656" y="0"/>
                  </a:lnTo>
                  <a:lnTo>
                    <a:pt x="734656" y="1285649"/>
                  </a:lnTo>
                  <a:lnTo>
                    <a:pt x="0" y="1285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575000" t="-220918" r="-58035" b="-20153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D3E2C3E0-EE07-A186-39EA-B4F241273A79}"/>
                </a:ext>
              </a:extLst>
            </p:cNvPr>
            <p:cNvSpPr/>
            <p:nvPr/>
          </p:nvSpPr>
          <p:spPr>
            <a:xfrm>
              <a:off x="1953162" y="2483695"/>
              <a:ext cx="1212264" cy="2304506"/>
            </a:xfrm>
            <a:custGeom>
              <a:avLst/>
              <a:gdLst/>
              <a:ahLst/>
              <a:cxnLst/>
              <a:rect l="l" t="t" r="r" b="b"/>
              <a:pathLst>
                <a:path w="806810" h="1331565">
                  <a:moveTo>
                    <a:pt x="0" y="0"/>
                  </a:moveTo>
                  <a:lnTo>
                    <a:pt x="806811" y="0"/>
                  </a:lnTo>
                  <a:lnTo>
                    <a:pt x="806811" y="1331565"/>
                  </a:lnTo>
                  <a:lnTo>
                    <a:pt x="0" y="13315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46341" t="-358128" r="-521138" b="-46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3">
              <a:extLst>
                <a:ext uri="{FF2B5EF4-FFF2-40B4-BE49-F238E27FC236}">
                  <a16:creationId xmlns:a16="http://schemas.microsoft.com/office/drawing/2014/main" id="{A8E99724-9FF7-39CD-2210-0C6C6F648237}"/>
                </a:ext>
              </a:extLst>
            </p:cNvPr>
            <p:cNvSpPr/>
            <p:nvPr/>
          </p:nvSpPr>
          <p:spPr>
            <a:xfrm>
              <a:off x="3854975" y="1167049"/>
              <a:ext cx="2029736" cy="3621152"/>
            </a:xfrm>
            <a:custGeom>
              <a:avLst/>
              <a:gdLst/>
              <a:ahLst/>
              <a:cxnLst/>
              <a:rect l="l" t="t" r="r" b="b"/>
              <a:pathLst>
                <a:path w="4161409" h="5237027">
                  <a:moveTo>
                    <a:pt x="0" y="0"/>
                  </a:moveTo>
                  <a:lnTo>
                    <a:pt x="4161408" y="0"/>
                  </a:lnTo>
                  <a:lnTo>
                    <a:pt x="4161408" y="5237027"/>
                  </a:lnTo>
                  <a:lnTo>
                    <a:pt x="0" y="5237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1">
              <a:extLst>
                <a:ext uri="{FF2B5EF4-FFF2-40B4-BE49-F238E27FC236}">
                  <a16:creationId xmlns:a16="http://schemas.microsoft.com/office/drawing/2014/main" id="{A40EBF52-EED3-7AC8-4800-56021504932B}"/>
                </a:ext>
              </a:extLst>
            </p:cNvPr>
            <p:cNvSpPr/>
            <p:nvPr/>
          </p:nvSpPr>
          <p:spPr>
            <a:xfrm>
              <a:off x="666080" y="1437453"/>
              <a:ext cx="918481" cy="1610779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292471" t="-360891" r="-164300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1">
              <a:extLst>
                <a:ext uri="{FF2B5EF4-FFF2-40B4-BE49-F238E27FC236}">
                  <a16:creationId xmlns:a16="http://schemas.microsoft.com/office/drawing/2014/main" id="{D443060B-3B5C-7C0F-0236-06D7E3713AE8}"/>
                </a:ext>
              </a:extLst>
            </p:cNvPr>
            <p:cNvSpPr/>
            <p:nvPr/>
          </p:nvSpPr>
          <p:spPr>
            <a:xfrm>
              <a:off x="873348" y="2324086"/>
              <a:ext cx="906383" cy="1704851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168861" t="-360891" r="-287910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C34879ED-4F2F-E1A8-1CF4-95F281AA0A23}"/>
                </a:ext>
              </a:extLst>
            </p:cNvPr>
            <p:cNvSpPr/>
            <p:nvPr/>
          </p:nvSpPr>
          <p:spPr>
            <a:xfrm>
              <a:off x="1294201" y="2395272"/>
              <a:ext cx="1056955" cy="2269758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335724" t="-360891" r="-34352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6">
              <a:extLst>
                <a:ext uri="{FF2B5EF4-FFF2-40B4-BE49-F238E27FC236}">
                  <a16:creationId xmlns:a16="http://schemas.microsoft.com/office/drawing/2014/main" id="{0067C213-5FD4-CEDB-84A3-4FBA0929109C}"/>
                </a:ext>
              </a:extLst>
            </p:cNvPr>
            <p:cNvSpPr/>
            <p:nvPr/>
          </p:nvSpPr>
          <p:spPr>
            <a:xfrm>
              <a:off x="2777391" y="2870382"/>
              <a:ext cx="966982" cy="2117802"/>
            </a:xfrm>
            <a:custGeom>
              <a:avLst/>
              <a:gdLst/>
              <a:ahLst/>
              <a:cxnLst/>
              <a:rect l="l" t="t" r="r" b="b"/>
              <a:pathLst>
                <a:path w="760894" h="1311887">
                  <a:moveTo>
                    <a:pt x="0" y="0"/>
                  </a:moveTo>
                  <a:lnTo>
                    <a:pt x="760894" y="0"/>
                  </a:lnTo>
                  <a:lnTo>
                    <a:pt x="760894" y="1311887"/>
                  </a:lnTo>
                  <a:lnTo>
                    <a:pt x="0" y="1311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52586" t="-214499" r="-555172" b="-1974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5">
              <a:extLst>
                <a:ext uri="{FF2B5EF4-FFF2-40B4-BE49-F238E27FC236}">
                  <a16:creationId xmlns:a16="http://schemas.microsoft.com/office/drawing/2014/main" id="{AE9217F1-3A11-65A4-DEC4-AE00620601AF}"/>
                </a:ext>
              </a:extLst>
            </p:cNvPr>
            <p:cNvSpPr/>
            <p:nvPr/>
          </p:nvSpPr>
          <p:spPr>
            <a:xfrm>
              <a:off x="3474285" y="2646269"/>
              <a:ext cx="692308" cy="2414675"/>
            </a:xfrm>
            <a:custGeom>
              <a:avLst/>
              <a:gdLst/>
              <a:ahLst/>
              <a:cxnLst/>
              <a:rect l="l" t="t" r="r" b="b"/>
              <a:pathLst>
                <a:path w="734657" h="1305327">
                  <a:moveTo>
                    <a:pt x="0" y="0"/>
                  </a:moveTo>
                  <a:lnTo>
                    <a:pt x="734656" y="0"/>
                  </a:lnTo>
                  <a:lnTo>
                    <a:pt x="734656" y="1305327"/>
                  </a:lnTo>
                  <a:lnTo>
                    <a:pt x="0" y="1305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75000" t="-71356" r="-58035" b="-3432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" name="Hình chữ nhật 67">
            <a:extLst>
              <a:ext uri="{FF2B5EF4-FFF2-40B4-BE49-F238E27FC236}">
                <a16:creationId xmlns:a16="http://schemas.microsoft.com/office/drawing/2014/main" id="{7DD69155-42EB-DCB9-2C6F-B850914C1C7B}"/>
              </a:ext>
            </a:extLst>
          </p:cNvPr>
          <p:cNvSpPr/>
          <p:nvPr/>
        </p:nvSpPr>
        <p:spPr>
          <a:xfrm>
            <a:off x="-17781" y="-1"/>
            <a:ext cx="12209781" cy="6858001"/>
          </a:xfrm>
          <a:prstGeom prst="rect">
            <a:avLst/>
          </a:prstGeom>
          <a:solidFill>
            <a:schemeClr val="bg2">
              <a:lumMod val="90000"/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24E44B9B-C06C-E3D3-03B7-2B44EEEE7D4C}"/>
              </a:ext>
            </a:extLst>
          </p:cNvPr>
          <p:cNvSpPr/>
          <p:nvPr/>
        </p:nvSpPr>
        <p:spPr>
          <a:xfrm>
            <a:off x="950931" y="4825963"/>
            <a:ext cx="1486153" cy="897772"/>
          </a:xfrm>
          <a:custGeom>
            <a:avLst/>
            <a:gdLst/>
            <a:ahLst/>
            <a:cxnLst/>
            <a:rect l="l" t="t" r="r" b="b"/>
            <a:pathLst>
              <a:path w="2229229" h="1346658">
                <a:moveTo>
                  <a:pt x="0" y="0"/>
                </a:moveTo>
                <a:lnTo>
                  <a:pt x="2229230" y="0"/>
                </a:lnTo>
                <a:lnTo>
                  <a:pt x="2229230" y="1346659"/>
                </a:lnTo>
                <a:lnTo>
                  <a:pt x="0" y="13466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050E17C-4647-6738-A007-B08AB62AABFB}"/>
              </a:ext>
            </a:extLst>
          </p:cNvPr>
          <p:cNvSpPr/>
          <p:nvPr/>
        </p:nvSpPr>
        <p:spPr>
          <a:xfrm>
            <a:off x="10355088" y="5971071"/>
            <a:ext cx="1486153" cy="897772"/>
          </a:xfrm>
          <a:custGeom>
            <a:avLst/>
            <a:gdLst/>
            <a:ahLst/>
            <a:cxnLst/>
            <a:rect l="l" t="t" r="r" b="b"/>
            <a:pathLst>
              <a:path w="2229229" h="1346658">
                <a:moveTo>
                  <a:pt x="0" y="0"/>
                </a:moveTo>
                <a:lnTo>
                  <a:pt x="2229229" y="0"/>
                </a:lnTo>
                <a:lnTo>
                  <a:pt x="2229229" y="1346659"/>
                </a:lnTo>
                <a:lnTo>
                  <a:pt x="0" y="13466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457A948F-D4AC-38EF-FFF9-09D3E1DDC310}"/>
              </a:ext>
            </a:extLst>
          </p:cNvPr>
          <p:cNvSpPr/>
          <p:nvPr/>
        </p:nvSpPr>
        <p:spPr>
          <a:xfrm>
            <a:off x="-295341" y="2396424"/>
            <a:ext cx="12945901" cy="5339003"/>
          </a:xfrm>
          <a:custGeom>
            <a:avLst/>
            <a:gdLst/>
            <a:ahLst/>
            <a:cxnLst/>
            <a:rect l="l" t="t" r="r" b="b"/>
            <a:pathLst>
              <a:path w="19418852" h="8008505">
                <a:moveTo>
                  <a:pt x="0" y="0"/>
                </a:moveTo>
                <a:lnTo>
                  <a:pt x="19418851" y="0"/>
                </a:lnTo>
                <a:lnTo>
                  <a:pt x="19418851" y="8008505"/>
                </a:lnTo>
                <a:lnTo>
                  <a:pt x="0" y="800850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20999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7E979F4C-E15E-1392-8F35-A3D70A1391DB}"/>
              </a:ext>
            </a:extLst>
          </p:cNvPr>
          <p:cNvSpPr/>
          <p:nvPr/>
        </p:nvSpPr>
        <p:spPr>
          <a:xfrm>
            <a:off x="3686157" y="4897908"/>
            <a:ext cx="2403203" cy="825828"/>
          </a:xfrm>
          <a:custGeom>
            <a:avLst/>
            <a:gdLst/>
            <a:ahLst/>
            <a:cxnLst/>
            <a:rect l="l" t="t" r="r" b="b"/>
            <a:pathLst>
              <a:path w="3604805" h="1238742">
                <a:moveTo>
                  <a:pt x="0" y="0"/>
                </a:moveTo>
                <a:lnTo>
                  <a:pt x="3604805" y="0"/>
                </a:lnTo>
                <a:lnTo>
                  <a:pt x="3604805" y="1238742"/>
                </a:lnTo>
                <a:lnTo>
                  <a:pt x="0" y="123874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A5180CC6-45BF-B6D7-6E6D-4034EB1B26DD}"/>
              </a:ext>
            </a:extLst>
          </p:cNvPr>
          <p:cNvSpPr/>
          <p:nvPr/>
        </p:nvSpPr>
        <p:spPr>
          <a:xfrm>
            <a:off x="129964" y="-1"/>
            <a:ext cx="2130822" cy="1547509"/>
          </a:xfrm>
          <a:custGeom>
            <a:avLst/>
            <a:gdLst/>
            <a:ahLst/>
            <a:cxnLst/>
            <a:rect l="l" t="t" r="r" b="b"/>
            <a:pathLst>
              <a:path w="3196233" h="2321264">
                <a:moveTo>
                  <a:pt x="0" y="0"/>
                </a:moveTo>
                <a:lnTo>
                  <a:pt x="3196233" y="0"/>
                </a:lnTo>
                <a:lnTo>
                  <a:pt x="3196233" y="2321264"/>
                </a:lnTo>
                <a:lnTo>
                  <a:pt x="0" y="2321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4D17C23F-D21F-09C3-9347-15EA29855EE0}"/>
              </a:ext>
            </a:extLst>
          </p:cNvPr>
          <p:cNvSpPr/>
          <p:nvPr/>
        </p:nvSpPr>
        <p:spPr>
          <a:xfrm>
            <a:off x="10253490" y="985838"/>
            <a:ext cx="2130822" cy="1547509"/>
          </a:xfrm>
          <a:custGeom>
            <a:avLst/>
            <a:gdLst/>
            <a:ahLst/>
            <a:cxnLst/>
            <a:rect l="l" t="t" r="r" b="b"/>
            <a:pathLst>
              <a:path w="3196233" h="2321264">
                <a:moveTo>
                  <a:pt x="0" y="0"/>
                </a:moveTo>
                <a:lnTo>
                  <a:pt x="3196233" y="0"/>
                </a:lnTo>
                <a:lnTo>
                  <a:pt x="3196233" y="2321264"/>
                </a:lnTo>
                <a:lnTo>
                  <a:pt x="0" y="2321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7E379671-BF11-FD03-EB52-3653D4F343F4}"/>
              </a:ext>
            </a:extLst>
          </p:cNvPr>
          <p:cNvGrpSpPr/>
          <p:nvPr/>
        </p:nvGrpSpPr>
        <p:grpSpPr>
          <a:xfrm>
            <a:off x="650661" y="3577764"/>
            <a:ext cx="10695503" cy="3074658"/>
            <a:chOff x="0" y="0"/>
            <a:chExt cx="30084670" cy="8330950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D8AC5EE-C762-A34C-6E7F-A3A94BA9B88D}"/>
                </a:ext>
              </a:extLst>
            </p:cNvPr>
            <p:cNvSpPr/>
            <p:nvPr/>
          </p:nvSpPr>
          <p:spPr>
            <a:xfrm>
              <a:off x="-50165" y="-508"/>
              <a:ext cx="30149060" cy="8334379"/>
            </a:xfrm>
            <a:custGeom>
              <a:avLst/>
              <a:gdLst/>
              <a:ahLst/>
              <a:cxnLst/>
              <a:rect l="l" t="t" r="r" b="b"/>
              <a:pathLst>
                <a:path w="30149060" h="8334379">
                  <a:moveTo>
                    <a:pt x="30130645" y="7127879"/>
                  </a:moveTo>
                  <a:cubicBezTo>
                    <a:pt x="30116928" y="7433188"/>
                    <a:pt x="30077052" y="7770880"/>
                    <a:pt x="29866993" y="8010149"/>
                  </a:cubicBezTo>
                  <a:cubicBezTo>
                    <a:pt x="29784316" y="8104382"/>
                    <a:pt x="29677002" y="8173089"/>
                    <a:pt x="29558764" y="8213476"/>
                  </a:cubicBezTo>
                  <a:cubicBezTo>
                    <a:pt x="29447639" y="8251449"/>
                    <a:pt x="29331686" y="8259450"/>
                    <a:pt x="29215355" y="8266815"/>
                  </a:cubicBezTo>
                  <a:cubicBezTo>
                    <a:pt x="28960974" y="8282944"/>
                    <a:pt x="28706338" y="8297930"/>
                    <a:pt x="28451703" y="8309868"/>
                  </a:cubicBezTo>
                  <a:cubicBezTo>
                    <a:pt x="27557946" y="8323712"/>
                    <a:pt x="23534848" y="8334379"/>
                    <a:pt x="19508301" y="8330442"/>
                  </a:cubicBezTo>
                  <a:cubicBezTo>
                    <a:pt x="15856115" y="8326887"/>
                    <a:pt x="12205653" y="8315583"/>
                    <a:pt x="8553465" y="8310122"/>
                  </a:cubicBezTo>
                  <a:cubicBezTo>
                    <a:pt x="6012286" y="8306313"/>
                    <a:pt x="3471110" y="8302376"/>
                    <a:pt x="1903222" y="8304789"/>
                  </a:cubicBezTo>
                  <a:cubicBezTo>
                    <a:pt x="1724279" y="8307075"/>
                    <a:pt x="1545209" y="8311139"/>
                    <a:pt x="1366266" y="8305169"/>
                  </a:cubicBezTo>
                  <a:cubicBezTo>
                    <a:pt x="1203325" y="8299708"/>
                    <a:pt x="1034288" y="8290056"/>
                    <a:pt x="877824" y="8240527"/>
                  </a:cubicBezTo>
                  <a:cubicBezTo>
                    <a:pt x="717296" y="8189727"/>
                    <a:pt x="571881" y="8096254"/>
                    <a:pt x="459994" y="7970270"/>
                  </a:cubicBezTo>
                  <a:cubicBezTo>
                    <a:pt x="340233" y="7835524"/>
                    <a:pt x="253238" y="7666105"/>
                    <a:pt x="219710" y="7488687"/>
                  </a:cubicBezTo>
                  <a:cubicBezTo>
                    <a:pt x="199390" y="7381244"/>
                    <a:pt x="195072" y="7271643"/>
                    <a:pt x="194056" y="7162551"/>
                  </a:cubicBezTo>
                  <a:cubicBezTo>
                    <a:pt x="192913" y="7047362"/>
                    <a:pt x="193040" y="6932045"/>
                    <a:pt x="191897" y="6816856"/>
                  </a:cubicBezTo>
                  <a:cubicBezTo>
                    <a:pt x="187452" y="6341495"/>
                    <a:pt x="175260" y="5338675"/>
                    <a:pt x="155702" y="4324577"/>
                  </a:cubicBezTo>
                  <a:cubicBezTo>
                    <a:pt x="136144" y="3314817"/>
                    <a:pt x="109093" y="2305328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6607475" y="1016"/>
                    <a:pt x="12364370" y="508"/>
                  </a:cubicBezTo>
                  <a:cubicBezTo>
                    <a:pt x="18248929" y="0"/>
                    <a:pt x="24133487" y="8509"/>
                    <a:pt x="28336643" y="20447"/>
                  </a:cubicBezTo>
                  <a:cubicBezTo>
                    <a:pt x="28565116" y="26797"/>
                    <a:pt x="28793462" y="34036"/>
                    <a:pt x="29021935" y="41783"/>
                  </a:cubicBezTo>
                  <a:cubicBezTo>
                    <a:pt x="29128232" y="45339"/>
                    <a:pt x="29235295" y="45339"/>
                    <a:pt x="29340833" y="60325"/>
                  </a:cubicBezTo>
                  <a:cubicBezTo>
                    <a:pt x="29432908" y="73406"/>
                    <a:pt x="29523203" y="97409"/>
                    <a:pt x="29608928" y="133604"/>
                  </a:cubicBezTo>
                  <a:cubicBezTo>
                    <a:pt x="29736818" y="187579"/>
                    <a:pt x="29879185" y="273050"/>
                    <a:pt x="29939001" y="404368"/>
                  </a:cubicBezTo>
                  <a:cubicBezTo>
                    <a:pt x="29988533" y="513207"/>
                    <a:pt x="30007456" y="634619"/>
                    <a:pt x="30022187" y="752348"/>
                  </a:cubicBezTo>
                  <a:cubicBezTo>
                    <a:pt x="30056603" y="1026287"/>
                    <a:pt x="30055332" y="1304036"/>
                    <a:pt x="30053682" y="1579753"/>
                  </a:cubicBezTo>
                  <a:cubicBezTo>
                    <a:pt x="30051652" y="1908302"/>
                    <a:pt x="30053174" y="2483202"/>
                    <a:pt x="30050889" y="3184936"/>
                  </a:cubicBezTo>
                  <a:cubicBezTo>
                    <a:pt x="30048349" y="3932495"/>
                    <a:pt x="30056095" y="4678698"/>
                    <a:pt x="30077938" y="5424901"/>
                  </a:cubicBezTo>
                  <a:cubicBezTo>
                    <a:pt x="30103211" y="6294205"/>
                    <a:pt x="30149060" y="6719320"/>
                    <a:pt x="30130645" y="7127879"/>
                  </a:cubicBezTo>
                  <a:close/>
                </a:path>
              </a:pathLst>
            </a:custGeom>
            <a:solidFill>
              <a:srgbClr val="C66E6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7F12BCE5-0430-7347-4FEC-447D95377EF9}"/>
              </a:ext>
            </a:extLst>
          </p:cNvPr>
          <p:cNvSpPr txBox="1"/>
          <p:nvPr/>
        </p:nvSpPr>
        <p:spPr>
          <a:xfrm>
            <a:off x="-574011" y="254876"/>
            <a:ext cx="1296988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     </a:t>
            </a:r>
            <a:r>
              <a:rPr lang="en-US" sz="4400" b="1"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Câu 4: Điền vào chỗ trống: “</a:t>
            </a:r>
            <a:r>
              <a:rPr lang="vi-VN" sz="4400" b="1"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kẻ lui người tới quá đông, nên các ông cũng chẳng có thì giờ…nữa. </a:t>
            </a:r>
            <a:endParaRPr lang="en-US" sz="3600" b="1">
              <a:latin typeface="Times New Roman" panose="02020603050405020304" pitchFamily="18" charset="0"/>
              <a:ea typeface="Cabin"/>
              <a:cs typeface="Times New Roman" panose="02020603050405020304" pitchFamily="18" charset="0"/>
              <a:sym typeface="Cabin"/>
            </a:endParaRPr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123551BC-2E9A-DEB1-BEA6-A7419FBF5CF5}"/>
              </a:ext>
            </a:extLst>
          </p:cNvPr>
          <p:cNvGrpSpPr/>
          <p:nvPr/>
        </p:nvGrpSpPr>
        <p:grpSpPr>
          <a:xfrm>
            <a:off x="2373008" y="4873132"/>
            <a:ext cx="890656" cy="1130726"/>
            <a:chOff x="0" y="0"/>
            <a:chExt cx="1261761" cy="1543043"/>
          </a:xfrm>
        </p:grpSpPr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08969F32-F91D-2EBE-0C98-9CE8480E467B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18015692-240E-9ADE-0552-841A1389B1C7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6BB9EC89-1CAE-053F-803A-0F7C644CDABE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ố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ED53EFF2-D7B4-44BC-D735-60ABC5366707}"/>
              </a:ext>
            </a:extLst>
          </p:cNvPr>
          <p:cNvGrpSpPr/>
          <p:nvPr/>
        </p:nvGrpSpPr>
        <p:grpSpPr>
          <a:xfrm>
            <a:off x="3522482" y="4873132"/>
            <a:ext cx="890656" cy="1130726"/>
            <a:chOff x="0" y="0"/>
            <a:chExt cx="1261761" cy="1543043"/>
          </a:xfrm>
        </p:grpSpPr>
        <p:grpSp>
          <p:nvGrpSpPr>
            <p:cNvPr id="18" name="Group 10">
              <a:extLst>
                <a:ext uri="{FF2B5EF4-FFF2-40B4-BE49-F238E27FC236}">
                  <a16:creationId xmlns:a16="http://schemas.microsoft.com/office/drawing/2014/main" id="{94A008CB-9272-4525-615E-1D4DAC348FAC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6450345E-311E-86BA-7CEE-30487725C84D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C0F6F637-21AD-298E-6FD5-9571E8307FD1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n</a:t>
              </a:r>
            </a:p>
          </p:txBody>
        </p:sp>
      </p:grpSp>
      <p:grpSp>
        <p:nvGrpSpPr>
          <p:cNvPr id="21" name="Group 13">
            <a:extLst>
              <a:ext uri="{FF2B5EF4-FFF2-40B4-BE49-F238E27FC236}">
                <a16:creationId xmlns:a16="http://schemas.microsoft.com/office/drawing/2014/main" id="{77B09B00-DCD0-0492-6E89-09E23575058B}"/>
              </a:ext>
            </a:extLst>
          </p:cNvPr>
          <p:cNvGrpSpPr/>
          <p:nvPr/>
        </p:nvGrpSpPr>
        <p:grpSpPr>
          <a:xfrm>
            <a:off x="4671956" y="4873132"/>
            <a:ext cx="890656" cy="1130726"/>
            <a:chOff x="0" y="0"/>
            <a:chExt cx="1261761" cy="1543043"/>
          </a:xfrm>
        </p:grpSpPr>
        <p:grpSp>
          <p:nvGrpSpPr>
            <p:cNvPr id="22" name="Group 14">
              <a:extLst>
                <a:ext uri="{FF2B5EF4-FFF2-40B4-BE49-F238E27FC236}">
                  <a16:creationId xmlns:a16="http://schemas.microsoft.com/office/drawing/2014/main" id="{A60A0DB0-C345-9A8D-CBA2-94CED882FAF1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BFD298B7-51DA-742C-1285-ED13CA997524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F235CECB-8786-142F-E67F-AF69DFF11E86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n</a:t>
              </a:r>
            </a:p>
          </p:txBody>
        </p:sp>
      </p:grpSp>
      <p:grpSp>
        <p:nvGrpSpPr>
          <p:cNvPr id="25" name="Group 17">
            <a:extLst>
              <a:ext uri="{FF2B5EF4-FFF2-40B4-BE49-F238E27FC236}">
                <a16:creationId xmlns:a16="http://schemas.microsoft.com/office/drawing/2014/main" id="{005983B0-8CDA-8824-AF36-806FF1EA2859}"/>
              </a:ext>
            </a:extLst>
          </p:cNvPr>
          <p:cNvGrpSpPr/>
          <p:nvPr/>
        </p:nvGrpSpPr>
        <p:grpSpPr>
          <a:xfrm>
            <a:off x="5828425" y="4873067"/>
            <a:ext cx="890656" cy="1130726"/>
            <a:chOff x="0" y="0"/>
            <a:chExt cx="1261761" cy="1543043"/>
          </a:xfrm>
        </p:grpSpPr>
        <p:grpSp>
          <p:nvGrpSpPr>
            <p:cNvPr id="26" name="Group 18">
              <a:extLst>
                <a:ext uri="{FF2B5EF4-FFF2-40B4-BE49-F238E27FC236}">
                  <a16:creationId xmlns:a16="http://schemas.microsoft.com/office/drawing/2014/main" id="{45FB817A-520B-5D2B-2459-76F0A6042D9F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6DB12853-19F6-3106-144E-434F4E6D4391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812CD6B9-2544-4F8A-5094-E02E9FFCC9DF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Ă</a:t>
              </a:r>
            </a:p>
          </p:txBody>
        </p:sp>
      </p:grpSp>
      <p:grpSp>
        <p:nvGrpSpPr>
          <p:cNvPr id="33" name="Group 25">
            <a:extLst>
              <a:ext uri="{FF2B5EF4-FFF2-40B4-BE49-F238E27FC236}">
                <a16:creationId xmlns:a16="http://schemas.microsoft.com/office/drawing/2014/main" id="{968E5568-97A1-37D5-08A7-218A8CE11E76}"/>
              </a:ext>
            </a:extLst>
          </p:cNvPr>
          <p:cNvGrpSpPr/>
          <p:nvPr/>
        </p:nvGrpSpPr>
        <p:grpSpPr>
          <a:xfrm>
            <a:off x="8120377" y="4873132"/>
            <a:ext cx="890656" cy="1130726"/>
            <a:chOff x="0" y="0"/>
            <a:chExt cx="1261761" cy="1543043"/>
          </a:xfrm>
        </p:grpSpPr>
        <p:grpSp>
          <p:nvGrpSpPr>
            <p:cNvPr id="34" name="Group 26">
              <a:extLst>
                <a:ext uri="{FF2B5EF4-FFF2-40B4-BE49-F238E27FC236}">
                  <a16:creationId xmlns:a16="http://schemas.microsoft.com/office/drawing/2014/main" id="{D7DAFB82-2160-7E97-87D8-9272C629E757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36" name="Freeform 27">
                <a:extLst>
                  <a:ext uri="{FF2B5EF4-FFF2-40B4-BE49-F238E27FC236}">
                    <a16:creationId xmlns:a16="http://schemas.microsoft.com/office/drawing/2014/main" id="{AD53EFAA-3F84-B847-63F1-CA88B6F1428D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" name="TextBox 28">
              <a:extLst>
                <a:ext uri="{FF2B5EF4-FFF2-40B4-BE49-F238E27FC236}">
                  <a16:creationId xmlns:a16="http://schemas.microsoft.com/office/drawing/2014/main" id="{D07382C9-BE56-1885-1F6C-43B1EA4B001C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g</a:t>
              </a:r>
            </a:p>
          </p:txBody>
        </p:sp>
      </p:grpSp>
      <p:sp>
        <p:nvSpPr>
          <p:cNvPr id="40" name="TextBox 36">
            <a:extLst>
              <a:ext uri="{FF2B5EF4-FFF2-40B4-BE49-F238E27FC236}">
                <a16:creationId xmlns:a16="http://schemas.microsoft.com/office/drawing/2014/main" id="{68E9F09A-E078-043C-3AA0-9C61D91F4186}"/>
              </a:ext>
            </a:extLst>
          </p:cNvPr>
          <p:cNvSpPr txBox="1"/>
          <p:nvPr/>
        </p:nvSpPr>
        <p:spPr>
          <a:xfrm>
            <a:off x="4220633" y="3946040"/>
            <a:ext cx="3079577" cy="550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07"/>
              </a:lnSpc>
              <a:spcBef>
                <a:spcPct val="0"/>
              </a:spcBef>
            </a:pPr>
            <a:r>
              <a:rPr lang="en-US" sz="3600" u="none">
                <a:solidFill>
                  <a:srgbClr val="FFF8ED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Từ bị xáo trộn:</a:t>
            </a:r>
          </a:p>
        </p:txBody>
      </p:sp>
      <p:grpSp>
        <p:nvGrpSpPr>
          <p:cNvPr id="41" name="Group 37">
            <a:extLst>
              <a:ext uri="{FF2B5EF4-FFF2-40B4-BE49-F238E27FC236}">
                <a16:creationId xmlns:a16="http://schemas.microsoft.com/office/drawing/2014/main" id="{AB87D157-0F00-8B5C-FEF1-2F050DEFE3BE}"/>
              </a:ext>
            </a:extLst>
          </p:cNvPr>
          <p:cNvGrpSpPr/>
          <p:nvPr/>
        </p:nvGrpSpPr>
        <p:grpSpPr>
          <a:xfrm>
            <a:off x="1226663" y="4873132"/>
            <a:ext cx="890656" cy="1130726"/>
            <a:chOff x="0" y="0"/>
            <a:chExt cx="1261761" cy="1543043"/>
          </a:xfrm>
        </p:grpSpPr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AA6782D3-C0B1-DBE1-3B29-AF01E5A89A43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44" name="Freeform 39">
                <a:extLst>
                  <a:ext uri="{FF2B5EF4-FFF2-40B4-BE49-F238E27FC236}">
                    <a16:creationId xmlns:a16="http://schemas.microsoft.com/office/drawing/2014/main" id="{D3A837A1-72AC-A13F-01CE-BA14DB2C84B1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TextBox 40">
              <a:extLst>
                <a:ext uri="{FF2B5EF4-FFF2-40B4-BE49-F238E27FC236}">
                  <a16:creationId xmlns:a16="http://schemas.microsoft.com/office/drawing/2014/main" id="{38048E67-D703-E5E8-4B27-A582FA131ADA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m</a:t>
              </a:r>
            </a:p>
          </p:txBody>
        </p:sp>
      </p:grpSp>
      <p:grpSp>
        <p:nvGrpSpPr>
          <p:cNvPr id="45" name="Group 41">
            <a:extLst>
              <a:ext uri="{FF2B5EF4-FFF2-40B4-BE49-F238E27FC236}">
                <a16:creationId xmlns:a16="http://schemas.microsoft.com/office/drawing/2014/main" id="{EF3EDDFB-57A6-3DC6-A24A-BCD6D36B1942}"/>
              </a:ext>
            </a:extLst>
          </p:cNvPr>
          <p:cNvGrpSpPr/>
          <p:nvPr/>
        </p:nvGrpSpPr>
        <p:grpSpPr>
          <a:xfrm>
            <a:off x="9286379" y="4873132"/>
            <a:ext cx="890656" cy="1130726"/>
            <a:chOff x="0" y="0"/>
            <a:chExt cx="1261761" cy="1543043"/>
          </a:xfrm>
        </p:grpSpPr>
        <p:grpSp>
          <p:nvGrpSpPr>
            <p:cNvPr id="46" name="Group 42">
              <a:extLst>
                <a:ext uri="{FF2B5EF4-FFF2-40B4-BE49-F238E27FC236}">
                  <a16:creationId xmlns:a16="http://schemas.microsoft.com/office/drawing/2014/main" id="{B14F4C60-3056-5CFF-A7A6-47B41391596A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48" name="Freeform 43">
                <a:extLst>
                  <a:ext uri="{FF2B5EF4-FFF2-40B4-BE49-F238E27FC236}">
                    <a16:creationId xmlns:a16="http://schemas.microsoft.com/office/drawing/2014/main" id="{CCF5C779-A683-7582-AFC9-6DBA3DD55707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" name="TextBox 44">
              <a:extLst>
                <a:ext uri="{FF2B5EF4-FFF2-40B4-BE49-F238E27FC236}">
                  <a16:creationId xmlns:a16="http://schemas.microsoft.com/office/drawing/2014/main" id="{7A0938E1-3632-6A42-9FAA-CF75B3CDA3B0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o</a:t>
              </a:r>
            </a:p>
          </p:txBody>
        </p:sp>
      </p:grpSp>
      <p:grpSp>
        <p:nvGrpSpPr>
          <p:cNvPr id="2" name="Group 17">
            <a:extLst>
              <a:ext uri="{FF2B5EF4-FFF2-40B4-BE49-F238E27FC236}">
                <a16:creationId xmlns:a16="http://schemas.microsoft.com/office/drawing/2014/main" id="{960A634F-1538-D891-E810-EDE23CDF8F76}"/>
              </a:ext>
            </a:extLst>
          </p:cNvPr>
          <p:cNvGrpSpPr/>
          <p:nvPr/>
        </p:nvGrpSpPr>
        <p:grpSpPr>
          <a:xfrm>
            <a:off x="6981220" y="4864156"/>
            <a:ext cx="890656" cy="1130726"/>
            <a:chOff x="0" y="0"/>
            <a:chExt cx="1261761" cy="1543043"/>
          </a:xfrm>
        </p:grpSpPr>
        <p:grpSp>
          <p:nvGrpSpPr>
            <p:cNvPr id="49" name="Group 18">
              <a:extLst>
                <a:ext uri="{FF2B5EF4-FFF2-40B4-BE49-F238E27FC236}">
                  <a16:creationId xmlns:a16="http://schemas.microsoft.com/office/drawing/2014/main" id="{1401CF7E-9294-DFA5-BC2A-4B0434C758CC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51" name="Freeform 19">
                <a:extLst>
                  <a:ext uri="{FF2B5EF4-FFF2-40B4-BE49-F238E27FC236}">
                    <a16:creationId xmlns:a16="http://schemas.microsoft.com/office/drawing/2014/main" id="{7B8D908A-E642-FEBD-DE09-AB8942C14514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" name="TextBox 20">
              <a:extLst>
                <a:ext uri="{FF2B5EF4-FFF2-40B4-BE49-F238E27FC236}">
                  <a16:creationId xmlns:a16="http://schemas.microsoft.com/office/drawing/2014/main" id="{A4277AD8-D38F-8371-5815-0A86EB030914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u</a:t>
              </a:r>
            </a:p>
          </p:txBody>
        </p:sp>
      </p:grp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A7DDA052-4C0E-0160-6CB9-FEBD71DC1B5A}"/>
              </a:ext>
            </a:extLst>
          </p:cNvPr>
          <p:cNvSpPr txBox="1"/>
          <p:nvPr/>
        </p:nvSpPr>
        <p:spPr>
          <a:xfrm>
            <a:off x="9401755" y="6178096"/>
            <a:ext cx="1904868" cy="646331"/>
          </a:xfrm>
          <a:prstGeom prst="rect">
            <a:avLst/>
          </a:prstGeom>
          <a:solidFill>
            <a:schemeClr val="bg1"/>
          </a:solidFill>
          <a:ln>
            <a:solidFill>
              <a:srgbClr val="8A737B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/>
              <a:t>Đáp án</a:t>
            </a:r>
            <a:endParaRPr lang="vi-VN" sz="3600"/>
          </a:p>
        </p:txBody>
      </p:sp>
      <p:grpSp>
        <p:nvGrpSpPr>
          <p:cNvPr id="63" name="Group 5">
            <a:extLst>
              <a:ext uri="{FF2B5EF4-FFF2-40B4-BE49-F238E27FC236}">
                <a16:creationId xmlns:a16="http://schemas.microsoft.com/office/drawing/2014/main" id="{02AFFFCD-4A1F-8374-0C5A-5F5EA278C702}"/>
              </a:ext>
            </a:extLst>
          </p:cNvPr>
          <p:cNvGrpSpPr/>
          <p:nvPr/>
        </p:nvGrpSpPr>
        <p:grpSpPr>
          <a:xfrm>
            <a:off x="20815727" y="2650502"/>
            <a:ext cx="2075788" cy="2173984"/>
            <a:chOff x="148956" y="148748"/>
            <a:chExt cx="2896390" cy="2900015"/>
          </a:xfrm>
        </p:grpSpPr>
        <p:sp>
          <p:nvSpPr>
            <p:cNvPr id="64" name="Freeform 6">
              <a:hlinkClick r:id="rId21" action="ppaction://hlinksldjump"/>
              <a:extLst>
                <a:ext uri="{FF2B5EF4-FFF2-40B4-BE49-F238E27FC236}">
                  <a16:creationId xmlns:a16="http://schemas.microsoft.com/office/drawing/2014/main" id="{D372CE5A-EB20-013A-DED2-AC6E1A1024C9}"/>
                </a:ext>
              </a:extLst>
            </p:cNvPr>
            <p:cNvSpPr/>
            <p:nvPr/>
          </p:nvSpPr>
          <p:spPr>
            <a:xfrm rot="-374211">
              <a:off x="148956" y="148748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89" y="0"/>
                  </a:lnTo>
                  <a:lnTo>
                    <a:pt x="2896389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TextBox 7">
              <a:extLst>
                <a:ext uri="{FF2B5EF4-FFF2-40B4-BE49-F238E27FC236}">
                  <a16:creationId xmlns:a16="http://schemas.microsoft.com/office/drawing/2014/main" id="{74723040-A0E1-488A-7650-8835A99D6817}"/>
                </a:ext>
              </a:extLst>
            </p:cNvPr>
            <p:cNvSpPr txBox="1"/>
            <p:nvPr/>
          </p:nvSpPr>
          <p:spPr>
            <a:xfrm rot="21225789">
              <a:off x="559207" y="599109"/>
              <a:ext cx="1975990" cy="18677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904"/>
                </a:lnSpc>
                <a:spcBef>
                  <a:spcPct val="0"/>
                </a:spcBef>
              </a:pPr>
              <a:r>
                <a:rPr lang="en-US" sz="8503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66" name="Freeform 16">
            <a:extLst>
              <a:ext uri="{FF2B5EF4-FFF2-40B4-BE49-F238E27FC236}">
                <a16:creationId xmlns:a16="http://schemas.microsoft.com/office/drawing/2014/main" id="{7B1BE8E7-34D3-A623-BBCF-C4F678BA8CCB}"/>
              </a:ext>
            </a:extLst>
          </p:cNvPr>
          <p:cNvSpPr/>
          <p:nvPr/>
        </p:nvSpPr>
        <p:spPr>
          <a:xfrm>
            <a:off x="16131420" y="4435462"/>
            <a:ext cx="24079201" cy="2476717"/>
          </a:xfrm>
          <a:custGeom>
            <a:avLst/>
            <a:gdLst/>
            <a:ahLst/>
            <a:cxnLst/>
            <a:rect l="l" t="t" r="r" b="b"/>
            <a:pathLst>
              <a:path w="18288000" h="3520440">
                <a:moveTo>
                  <a:pt x="0" y="0"/>
                </a:moveTo>
                <a:lnTo>
                  <a:pt x="18288000" y="0"/>
                </a:lnTo>
                <a:lnTo>
                  <a:pt x="1828800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7" name="Mũi tên: Phải 66">
            <a:extLst>
              <a:ext uri="{FF2B5EF4-FFF2-40B4-BE49-F238E27FC236}">
                <a16:creationId xmlns:a16="http://schemas.microsoft.com/office/drawing/2014/main" id="{DD853171-0B58-094B-3869-7463A5F0F39B}"/>
              </a:ext>
            </a:extLst>
          </p:cNvPr>
          <p:cNvSpPr/>
          <p:nvPr/>
        </p:nvSpPr>
        <p:spPr>
          <a:xfrm>
            <a:off x="11306624" y="6066586"/>
            <a:ext cx="778289" cy="646331"/>
          </a:xfrm>
          <a:prstGeom prst="rightArrow">
            <a:avLst/>
          </a:prstGeom>
          <a:solidFill>
            <a:srgbClr val="45D3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519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1 4.44444E-6 L -0.272 -0.4270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2136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85 -0.02755 L -0.02318 -0.4282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8" y="-2004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0.04051 L -0.18281 -0.4282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-1939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294 L 0.25469 -0.4233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86" y="-1969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294 L 0.13151 -0.4233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28" y="-1969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77 -0.03774 L -0.09869 -0.4254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-0.90182 -0.04491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91" y="-2245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-0.74414 -0.03518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16" y="-169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-0.37305 0.009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12" grpId="0"/>
      <p:bldP spid="40" grpId="0"/>
      <p:bldP spid="29" grpId="0" animBg="1"/>
      <p:bldP spid="29" grpId="1" animBg="1"/>
      <p:bldP spid="6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Freeform 16">
            <a:extLst>
              <a:ext uri="{FF2B5EF4-FFF2-40B4-BE49-F238E27FC236}">
                <a16:creationId xmlns:a16="http://schemas.microsoft.com/office/drawing/2014/main" id="{0395D21F-2F38-D9F2-94FC-6E31970945E2}"/>
              </a:ext>
            </a:extLst>
          </p:cNvPr>
          <p:cNvSpPr/>
          <p:nvPr/>
        </p:nvSpPr>
        <p:spPr>
          <a:xfrm>
            <a:off x="-17781" y="4435462"/>
            <a:ext cx="24079201" cy="2735613"/>
          </a:xfrm>
          <a:custGeom>
            <a:avLst/>
            <a:gdLst/>
            <a:ahLst/>
            <a:cxnLst/>
            <a:rect l="l" t="t" r="r" b="b"/>
            <a:pathLst>
              <a:path w="18288000" h="3520440">
                <a:moveTo>
                  <a:pt x="0" y="0"/>
                </a:moveTo>
                <a:lnTo>
                  <a:pt x="18288000" y="0"/>
                </a:lnTo>
                <a:lnTo>
                  <a:pt x="1828800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DD743A11-9B1A-90DA-DC25-D6996D5E07D3}"/>
              </a:ext>
            </a:extLst>
          </p:cNvPr>
          <p:cNvSpPr/>
          <p:nvPr/>
        </p:nvSpPr>
        <p:spPr>
          <a:xfrm>
            <a:off x="3752165" y="0"/>
            <a:ext cx="2130822" cy="1547509"/>
          </a:xfrm>
          <a:custGeom>
            <a:avLst/>
            <a:gdLst/>
            <a:ahLst/>
            <a:cxnLst/>
            <a:rect l="l" t="t" r="r" b="b"/>
            <a:pathLst>
              <a:path w="3196233" h="2321264">
                <a:moveTo>
                  <a:pt x="0" y="0"/>
                </a:moveTo>
                <a:lnTo>
                  <a:pt x="3196233" y="0"/>
                </a:lnTo>
                <a:lnTo>
                  <a:pt x="3196233" y="2321264"/>
                </a:lnTo>
                <a:lnTo>
                  <a:pt x="0" y="2321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1" name="Nhóm 90">
            <a:extLst>
              <a:ext uri="{FF2B5EF4-FFF2-40B4-BE49-F238E27FC236}">
                <a16:creationId xmlns:a16="http://schemas.microsoft.com/office/drawing/2014/main" id="{FB5CC394-6EC4-C94E-FB01-D6A9BB708760}"/>
              </a:ext>
            </a:extLst>
          </p:cNvPr>
          <p:cNvGrpSpPr/>
          <p:nvPr/>
        </p:nvGrpSpPr>
        <p:grpSpPr>
          <a:xfrm>
            <a:off x="2955985" y="629353"/>
            <a:ext cx="6903885" cy="5760399"/>
            <a:chOff x="-1019174" y="1167049"/>
            <a:chExt cx="6903885" cy="5760399"/>
          </a:xfrm>
        </p:grpSpPr>
        <p:sp>
          <p:nvSpPr>
            <p:cNvPr id="92" name="Freeform 3">
              <a:extLst>
                <a:ext uri="{FF2B5EF4-FFF2-40B4-BE49-F238E27FC236}">
                  <a16:creationId xmlns:a16="http://schemas.microsoft.com/office/drawing/2014/main" id="{372FFBB3-2830-1E6B-EAE8-65DA7E5D4525}"/>
                </a:ext>
              </a:extLst>
            </p:cNvPr>
            <p:cNvSpPr/>
            <p:nvPr/>
          </p:nvSpPr>
          <p:spPr>
            <a:xfrm flipH="1">
              <a:off x="-1019174" y="2684060"/>
              <a:ext cx="6847215" cy="4243388"/>
            </a:xfrm>
            <a:custGeom>
              <a:avLst/>
              <a:gdLst/>
              <a:ahLst/>
              <a:cxnLst/>
              <a:rect l="l" t="t" r="r" b="b"/>
              <a:pathLst>
                <a:path w="15418454" h="8229600">
                  <a:moveTo>
                    <a:pt x="0" y="0"/>
                  </a:moveTo>
                  <a:lnTo>
                    <a:pt x="15418454" y="0"/>
                  </a:lnTo>
                  <a:lnTo>
                    <a:pt x="1541845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3">
              <a:extLst>
                <a:ext uri="{FF2B5EF4-FFF2-40B4-BE49-F238E27FC236}">
                  <a16:creationId xmlns:a16="http://schemas.microsoft.com/office/drawing/2014/main" id="{5D6A51B5-F62C-0CB5-42C3-AE36D2915B97}"/>
                </a:ext>
              </a:extLst>
            </p:cNvPr>
            <p:cNvSpPr/>
            <p:nvPr/>
          </p:nvSpPr>
          <p:spPr>
            <a:xfrm>
              <a:off x="4097622" y="2003895"/>
              <a:ext cx="863061" cy="2156604"/>
            </a:xfrm>
            <a:custGeom>
              <a:avLst/>
              <a:gdLst/>
              <a:ahLst/>
              <a:cxnLst/>
              <a:rect l="l" t="t" r="r" b="b"/>
              <a:pathLst>
                <a:path w="728097" h="1272530">
                  <a:moveTo>
                    <a:pt x="0" y="0"/>
                  </a:moveTo>
                  <a:lnTo>
                    <a:pt x="728097" y="0"/>
                  </a:lnTo>
                  <a:lnTo>
                    <a:pt x="728097" y="1272530"/>
                  </a:lnTo>
                  <a:lnTo>
                    <a:pt x="0" y="127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6756" t="-75773" r="-582882" b="-35206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4">
              <a:extLst>
                <a:ext uri="{FF2B5EF4-FFF2-40B4-BE49-F238E27FC236}">
                  <a16:creationId xmlns:a16="http://schemas.microsoft.com/office/drawing/2014/main" id="{203A807D-DB2C-7F1C-5C5B-5FFF82BA31B1}"/>
                </a:ext>
              </a:extLst>
            </p:cNvPr>
            <p:cNvSpPr/>
            <p:nvPr/>
          </p:nvSpPr>
          <p:spPr>
            <a:xfrm>
              <a:off x="100457" y="1524400"/>
              <a:ext cx="2374814" cy="1989900"/>
            </a:xfrm>
            <a:custGeom>
              <a:avLst/>
              <a:gdLst/>
              <a:ahLst/>
              <a:cxnLst/>
              <a:rect l="l" t="t" r="r" b="b"/>
              <a:pathLst>
                <a:path w="2000627" h="1325006">
                  <a:moveTo>
                    <a:pt x="0" y="0"/>
                  </a:moveTo>
                  <a:lnTo>
                    <a:pt x="2000627" y="0"/>
                  </a:lnTo>
                  <a:lnTo>
                    <a:pt x="2000627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84262" t="-68811" r="-84918" b="-3381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7">
              <a:extLst>
                <a:ext uri="{FF2B5EF4-FFF2-40B4-BE49-F238E27FC236}">
                  <a16:creationId xmlns:a16="http://schemas.microsoft.com/office/drawing/2014/main" id="{E49D9C79-4420-4810-E0C7-02E32406A319}"/>
                </a:ext>
              </a:extLst>
            </p:cNvPr>
            <p:cNvSpPr/>
            <p:nvPr/>
          </p:nvSpPr>
          <p:spPr>
            <a:xfrm>
              <a:off x="3762840" y="1834926"/>
              <a:ext cx="653517" cy="2422527"/>
            </a:xfrm>
            <a:custGeom>
              <a:avLst/>
              <a:gdLst/>
              <a:ahLst/>
              <a:cxnLst/>
              <a:rect l="l" t="t" r="r" b="b"/>
              <a:pathLst>
                <a:path w="714978" h="1265971">
                  <a:moveTo>
                    <a:pt x="0" y="0"/>
                  </a:moveTo>
                  <a:lnTo>
                    <a:pt x="714978" y="0"/>
                  </a:lnTo>
                  <a:lnTo>
                    <a:pt x="714978" y="1265970"/>
                  </a:lnTo>
                  <a:lnTo>
                    <a:pt x="0" y="1265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35779" t="-225388" r="-417431" b="-20518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8">
              <a:extLst>
                <a:ext uri="{FF2B5EF4-FFF2-40B4-BE49-F238E27FC236}">
                  <a16:creationId xmlns:a16="http://schemas.microsoft.com/office/drawing/2014/main" id="{5712AF2C-35C9-154A-2111-66A0364F4417}"/>
                </a:ext>
              </a:extLst>
            </p:cNvPr>
            <p:cNvSpPr/>
            <p:nvPr/>
          </p:nvSpPr>
          <p:spPr>
            <a:xfrm>
              <a:off x="2976012" y="2134699"/>
              <a:ext cx="966982" cy="2014936"/>
            </a:xfrm>
            <a:custGeom>
              <a:avLst/>
              <a:gdLst/>
              <a:ahLst/>
              <a:cxnLst/>
              <a:rect l="l" t="t" r="r" b="b"/>
              <a:pathLst>
                <a:path w="721538" h="1272530">
                  <a:moveTo>
                    <a:pt x="0" y="0"/>
                  </a:moveTo>
                  <a:lnTo>
                    <a:pt x="721538" y="0"/>
                  </a:lnTo>
                  <a:lnTo>
                    <a:pt x="721538" y="1272530"/>
                  </a:lnTo>
                  <a:lnTo>
                    <a:pt x="0" y="127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408181" t="-224226" r="-238181" b="-2036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id="{C1449504-402A-37A0-F6C8-9F088C0A6477}"/>
                </a:ext>
              </a:extLst>
            </p:cNvPr>
            <p:cNvSpPr/>
            <p:nvPr/>
          </p:nvSpPr>
          <p:spPr>
            <a:xfrm>
              <a:off x="2475271" y="1684308"/>
              <a:ext cx="806712" cy="2014937"/>
            </a:xfrm>
            <a:custGeom>
              <a:avLst/>
              <a:gdLst/>
              <a:ahLst/>
              <a:cxnLst/>
              <a:rect l="l" t="t" r="r" b="b"/>
              <a:pathLst>
                <a:path w="734657" h="1285649">
                  <a:moveTo>
                    <a:pt x="0" y="0"/>
                  </a:moveTo>
                  <a:lnTo>
                    <a:pt x="734656" y="0"/>
                  </a:lnTo>
                  <a:lnTo>
                    <a:pt x="734656" y="1285649"/>
                  </a:lnTo>
                  <a:lnTo>
                    <a:pt x="0" y="1285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575000" t="-220918" r="-58035" b="-20153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10">
              <a:extLst>
                <a:ext uri="{FF2B5EF4-FFF2-40B4-BE49-F238E27FC236}">
                  <a16:creationId xmlns:a16="http://schemas.microsoft.com/office/drawing/2014/main" id="{19A73C05-D8F3-FD8D-85D3-B81E0587D558}"/>
                </a:ext>
              </a:extLst>
            </p:cNvPr>
            <p:cNvSpPr/>
            <p:nvPr/>
          </p:nvSpPr>
          <p:spPr>
            <a:xfrm>
              <a:off x="1953162" y="2483695"/>
              <a:ext cx="1212264" cy="2304506"/>
            </a:xfrm>
            <a:custGeom>
              <a:avLst/>
              <a:gdLst/>
              <a:ahLst/>
              <a:cxnLst/>
              <a:rect l="l" t="t" r="r" b="b"/>
              <a:pathLst>
                <a:path w="806810" h="1331565">
                  <a:moveTo>
                    <a:pt x="0" y="0"/>
                  </a:moveTo>
                  <a:lnTo>
                    <a:pt x="806811" y="0"/>
                  </a:lnTo>
                  <a:lnTo>
                    <a:pt x="806811" y="1331565"/>
                  </a:lnTo>
                  <a:lnTo>
                    <a:pt x="0" y="13315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6341" t="-358128" r="-521138" b="-46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3">
              <a:extLst>
                <a:ext uri="{FF2B5EF4-FFF2-40B4-BE49-F238E27FC236}">
                  <a16:creationId xmlns:a16="http://schemas.microsoft.com/office/drawing/2014/main" id="{E0A5927F-1A92-DAC4-E1A7-77E5AF5F056C}"/>
                </a:ext>
              </a:extLst>
            </p:cNvPr>
            <p:cNvSpPr/>
            <p:nvPr/>
          </p:nvSpPr>
          <p:spPr>
            <a:xfrm>
              <a:off x="3854975" y="1167049"/>
              <a:ext cx="2029736" cy="3621152"/>
            </a:xfrm>
            <a:custGeom>
              <a:avLst/>
              <a:gdLst/>
              <a:ahLst/>
              <a:cxnLst/>
              <a:rect l="l" t="t" r="r" b="b"/>
              <a:pathLst>
                <a:path w="4161409" h="5237027">
                  <a:moveTo>
                    <a:pt x="0" y="0"/>
                  </a:moveTo>
                  <a:lnTo>
                    <a:pt x="4161408" y="0"/>
                  </a:lnTo>
                  <a:lnTo>
                    <a:pt x="4161408" y="5237027"/>
                  </a:lnTo>
                  <a:lnTo>
                    <a:pt x="0" y="5237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11">
              <a:extLst>
                <a:ext uri="{FF2B5EF4-FFF2-40B4-BE49-F238E27FC236}">
                  <a16:creationId xmlns:a16="http://schemas.microsoft.com/office/drawing/2014/main" id="{B383C55C-5276-AE91-F2DB-BB95C921203C}"/>
                </a:ext>
              </a:extLst>
            </p:cNvPr>
            <p:cNvSpPr/>
            <p:nvPr/>
          </p:nvSpPr>
          <p:spPr>
            <a:xfrm>
              <a:off x="666080" y="1437453"/>
              <a:ext cx="918481" cy="1610779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92471" t="-360891" r="-164300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4941DA2D-BB93-867E-D6FD-24EFB70EA153}"/>
                </a:ext>
              </a:extLst>
            </p:cNvPr>
            <p:cNvSpPr/>
            <p:nvPr/>
          </p:nvSpPr>
          <p:spPr>
            <a:xfrm>
              <a:off x="873348" y="2324086"/>
              <a:ext cx="906383" cy="1704851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168861" t="-360891" r="-287910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1">
              <a:extLst>
                <a:ext uri="{FF2B5EF4-FFF2-40B4-BE49-F238E27FC236}">
                  <a16:creationId xmlns:a16="http://schemas.microsoft.com/office/drawing/2014/main" id="{09DD8574-E18F-1C86-01BA-607C69E1D280}"/>
                </a:ext>
              </a:extLst>
            </p:cNvPr>
            <p:cNvSpPr/>
            <p:nvPr/>
          </p:nvSpPr>
          <p:spPr>
            <a:xfrm>
              <a:off x="1294201" y="2395272"/>
              <a:ext cx="1056955" cy="2269758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335724" t="-360891" r="-34352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6">
              <a:extLst>
                <a:ext uri="{FF2B5EF4-FFF2-40B4-BE49-F238E27FC236}">
                  <a16:creationId xmlns:a16="http://schemas.microsoft.com/office/drawing/2014/main" id="{42AA9935-36C2-EDB7-8275-CFD077D0D4DC}"/>
                </a:ext>
              </a:extLst>
            </p:cNvPr>
            <p:cNvSpPr/>
            <p:nvPr/>
          </p:nvSpPr>
          <p:spPr>
            <a:xfrm>
              <a:off x="2777391" y="2870382"/>
              <a:ext cx="966982" cy="2117802"/>
            </a:xfrm>
            <a:custGeom>
              <a:avLst/>
              <a:gdLst/>
              <a:ahLst/>
              <a:cxnLst/>
              <a:rect l="l" t="t" r="r" b="b"/>
              <a:pathLst>
                <a:path w="760894" h="1311887">
                  <a:moveTo>
                    <a:pt x="0" y="0"/>
                  </a:moveTo>
                  <a:lnTo>
                    <a:pt x="760894" y="0"/>
                  </a:lnTo>
                  <a:lnTo>
                    <a:pt x="760894" y="1311887"/>
                  </a:lnTo>
                  <a:lnTo>
                    <a:pt x="0" y="1311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2586" t="-214499" r="-555172" b="-1974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5">
              <a:extLst>
                <a:ext uri="{FF2B5EF4-FFF2-40B4-BE49-F238E27FC236}">
                  <a16:creationId xmlns:a16="http://schemas.microsoft.com/office/drawing/2014/main" id="{AE553B46-5C50-855E-E46B-428A3873105B}"/>
                </a:ext>
              </a:extLst>
            </p:cNvPr>
            <p:cNvSpPr/>
            <p:nvPr/>
          </p:nvSpPr>
          <p:spPr>
            <a:xfrm>
              <a:off x="3474285" y="2646269"/>
              <a:ext cx="692308" cy="2414675"/>
            </a:xfrm>
            <a:custGeom>
              <a:avLst/>
              <a:gdLst/>
              <a:ahLst/>
              <a:cxnLst/>
              <a:rect l="l" t="t" r="r" b="b"/>
              <a:pathLst>
                <a:path w="734657" h="1305327">
                  <a:moveTo>
                    <a:pt x="0" y="0"/>
                  </a:moveTo>
                  <a:lnTo>
                    <a:pt x="734656" y="0"/>
                  </a:lnTo>
                  <a:lnTo>
                    <a:pt x="734656" y="1305327"/>
                  </a:lnTo>
                  <a:lnTo>
                    <a:pt x="0" y="1305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575000" t="-71356" r="-58035" b="-3432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1" name="Hình chữ nhật 110">
            <a:extLst>
              <a:ext uri="{FF2B5EF4-FFF2-40B4-BE49-F238E27FC236}">
                <a16:creationId xmlns:a16="http://schemas.microsoft.com/office/drawing/2014/main" id="{3BE0D661-FB7B-C4C4-EF4C-9BD3F53EFDA8}"/>
              </a:ext>
            </a:extLst>
          </p:cNvPr>
          <p:cNvSpPr/>
          <p:nvPr/>
        </p:nvSpPr>
        <p:spPr>
          <a:xfrm>
            <a:off x="-17781" y="-1"/>
            <a:ext cx="12209781" cy="6858001"/>
          </a:xfrm>
          <a:prstGeom prst="rect">
            <a:avLst/>
          </a:prstGeom>
          <a:solidFill>
            <a:schemeClr val="bg2">
              <a:lumMod val="90000"/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1CCD447-91A4-460D-951B-9540966B3321}"/>
              </a:ext>
            </a:extLst>
          </p:cNvPr>
          <p:cNvSpPr/>
          <p:nvPr/>
        </p:nvSpPr>
        <p:spPr>
          <a:xfrm>
            <a:off x="289367" y="0"/>
            <a:ext cx="1157890" cy="277792"/>
          </a:xfrm>
          <a:custGeom>
            <a:avLst/>
            <a:gdLst/>
            <a:ahLst/>
            <a:cxnLst/>
            <a:rect l="l" t="t" r="r" b="b"/>
            <a:pathLst>
              <a:path w="2997882" h="1364036">
                <a:moveTo>
                  <a:pt x="0" y="0"/>
                </a:moveTo>
                <a:lnTo>
                  <a:pt x="2997882" y="0"/>
                </a:lnTo>
                <a:lnTo>
                  <a:pt x="2997882" y="1364036"/>
                </a:lnTo>
                <a:lnTo>
                  <a:pt x="0" y="136403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9F9F317-3945-33F5-05B5-34B7A8D59F62}"/>
              </a:ext>
            </a:extLst>
          </p:cNvPr>
          <p:cNvSpPr/>
          <p:nvPr/>
        </p:nvSpPr>
        <p:spPr>
          <a:xfrm>
            <a:off x="1043650" y="138896"/>
            <a:ext cx="1157890" cy="277791"/>
          </a:xfrm>
          <a:custGeom>
            <a:avLst/>
            <a:gdLst/>
            <a:ahLst/>
            <a:cxnLst/>
            <a:rect l="l" t="t" r="r" b="b"/>
            <a:pathLst>
              <a:path w="2997882" h="1364036">
                <a:moveTo>
                  <a:pt x="0" y="0"/>
                </a:moveTo>
                <a:lnTo>
                  <a:pt x="2997882" y="0"/>
                </a:lnTo>
                <a:lnTo>
                  <a:pt x="2997882" y="1364036"/>
                </a:lnTo>
                <a:lnTo>
                  <a:pt x="0" y="136403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266499D3-1F3A-4391-9743-6056087D208C}"/>
              </a:ext>
            </a:extLst>
          </p:cNvPr>
          <p:cNvSpPr/>
          <p:nvPr/>
        </p:nvSpPr>
        <p:spPr>
          <a:xfrm>
            <a:off x="4043422" y="0"/>
            <a:ext cx="1157890" cy="277791"/>
          </a:xfrm>
          <a:custGeom>
            <a:avLst/>
            <a:gdLst/>
            <a:ahLst/>
            <a:cxnLst/>
            <a:rect l="l" t="t" r="r" b="b"/>
            <a:pathLst>
              <a:path w="2997882" h="1364036">
                <a:moveTo>
                  <a:pt x="0" y="0"/>
                </a:moveTo>
                <a:lnTo>
                  <a:pt x="2997882" y="0"/>
                </a:lnTo>
                <a:lnTo>
                  <a:pt x="2997882" y="1364036"/>
                </a:lnTo>
                <a:lnTo>
                  <a:pt x="0" y="136403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05954EFD-25D0-F82B-8C7A-A16D51F94ACA}"/>
              </a:ext>
            </a:extLst>
          </p:cNvPr>
          <p:cNvSpPr/>
          <p:nvPr/>
        </p:nvSpPr>
        <p:spPr>
          <a:xfrm>
            <a:off x="6411745" y="208343"/>
            <a:ext cx="1157890" cy="277791"/>
          </a:xfrm>
          <a:custGeom>
            <a:avLst/>
            <a:gdLst/>
            <a:ahLst/>
            <a:cxnLst/>
            <a:rect l="l" t="t" r="r" b="b"/>
            <a:pathLst>
              <a:path w="2997882" h="1364036">
                <a:moveTo>
                  <a:pt x="0" y="0"/>
                </a:moveTo>
                <a:lnTo>
                  <a:pt x="2997882" y="0"/>
                </a:lnTo>
                <a:lnTo>
                  <a:pt x="2997882" y="1364036"/>
                </a:lnTo>
                <a:lnTo>
                  <a:pt x="0" y="136403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1A1B5BCD-5D8E-69D4-FB26-CD76FBED798F}"/>
              </a:ext>
            </a:extLst>
          </p:cNvPr>
          <p:cNvSpPr/>
          <p:nvPr/>
        </p:nvSpPr>
        <p:spPr>
          <a:xfrm>
            <a:off x="950931" y="4825963"/>
            <a:ext cx="1486153" cy="897772"/>
          </a:xfrm>
          <a:custGeom>
            <a:avLst/>
            <a:gdLst/>
            <a:ahLst/>
            <a:cxnLst/>
            <a:rect l="l" t="t" r="r" b="b"/>
            <a:pathLst>
              <a:path w="2229229" h="1346658">
                <a:moveTo>
                  <a:pt x="0" y="0"/>
                </a:moveTo>
                <a:lnTo>
                  <a:pt x="2229230" y="0"/>
                </a:lnTo>
                <a:lnTo>
                  <a:pt x="2229230" y="1346659"/>
                </a:lnTo>
                <a:lnTo>
                  <a:pt x="0" y="134665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146D27F-280C-AD3E-65FD-25928BA9AF08}"/>
              </a:ext>
            </a:extLst>
          </p:cNvPr>
          <p:cNvSpPr/>
          <p:nvPr/>
        </p:nvSpPr>
        <p:spPr>
          <a:xfrm>
            <a:off x="10355088" y="5971071"/>
            <a:ext cx="1486153" cy="897772"/>
          </a:xfrm>
          <a:custGeom>
            <a:avLst/>
            <a:gdLst/>
            <a:ahLst/>
            <a:cxnLst/>
            <a:rect l="l" t="t" r="r" b="b"/>
            <a:pathLst>
              <a:path w="2229229" h="1346658">
                <a:moveTo>
                  <a:pt x="0" y="0"/>
                </a:moveTo>
                <a:lnTo>
                  <a:pt x="2229229" y="0"/>
                </a:lnTo>
                <a:lnTo>
                  <a:pt x="2229229" y="1346659"/>
                </a:lnTo>
                <a:lnTo>
                  <a:pt x="0" y="134665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76F75222-695A-990A-230E-6AC00468D327}"/>
              </a:ext>
            </a:extLst>
          </p:cNvPr>
          <p:cNvSpPr/>
          <p:nvPr/>
        </p:nvSpPr>
        <p:spPr>
          <a:xfrm>
            <a:off x="-295341" y="2382776"/>
            <a:ext cx="12945901" cy="5339003"/>
          </a:xfrm>
          <a:custGeom>
            <a:avLst/>
            <a:gdLst/>
            <a:ahLst/>
            <a:cxnLst/>
            <a:rect l="l" t="t" r="r" b="b"/>
            <a:pathLst>
              <a:path w="19418852" h="8008505">
                <a:moveTo>
                  <a:pt x="0" y="0"/>
                </a:moveTo>
                <a:lnTo>
                  <a:pt x="19418851" y="0"/>
                </a:lnTo>
                <a:lnTo>
                  <a:pt x="19418851" y="8008505"/>
                </a:lnTo>
                <a:lnTo>
                  <a:pt x="0" y="800850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20999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9E707EB8-6EBB-E7CB-C683-2B8087DE9E59}"/>
              </a:ext>
            </a:extLst>
          </p:cNvPr>
          <p:cNvSpPr/>
          <p:nvPr/>
        </p:nvSpPr>
        <p:spPr>
          <a:xfrm>
            <a:off x="3686157" y="4897908"/>
            <a:ext cx="2403203" cy="825828"/>
          </a:xfrm>
          <a:custGeom>
            <a:avLst/>
            <a:gdLst/>
            <a:ahLst/>
            <a:cxnLst/>
            <a:rect l="l" t="t" r="r" b="b"/>
            <a:pathLst>
              <a:path w="3604805" h="1238742">
                <a:moveTo>
                  <a:pt x="0" y="0"/>
                </a:moveTo>
                <a:lnTo>
                  <a:pt x="3604805" y="0"/>
                </a:lnTo>
                <a:lnTo>
                  <a:pt x="3604805" y="1238742"/>
                </a:lnTo>
                <a:lnTo>
                  <a:pt x="0" y="123874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8FBD7BF-7F76-C744-2A81-B7D088779E85}"/>
              </a:ext>
            </a:extLst>
          </p:cNvPr>
          <p:cNvSpPr/>
          <p:nvPr/>
        </p:nvSpPr>
        <p:spPr>
          <a:xfrm>
            <a:off x="129964" y="-1"/>
            <a:ext cx="2130822" cy="1547509"/>
          </a:xfrm>
          <a:custGeom>
            <a:avLst/>
            <a:gdLst/>
            <a:ahLst/>
            <a:cxnLst/>
            <a:rect l="l" t="t" r="r" b="b"/>
            <a:pathLst>
              <a:path w="3196233" h="2321264">
                <a:moveTo>
                  <a:pt x="0" y="0"/>
                </a:moveTo>
                <a:lnTo>
                  <a:pt x="3196233" y="0"/>
                </a:lnTo>
                <a:lnTo>
                  <a:pt x="3196233" y="2321264"/>
                </a:lnTo>
                <a:lnTo>
                  <a:pt x="0" y="2321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10">
            <a:extLst>
              <a:ext uri="{FF2B5EF4-FFF2-40B4-BE49-F238E27FC236}">
                <a16:creationId xmlns:a16="http://schemas.microsoft.com/office/drawing/2014/main" id="{676363B6-0639-49B3-5B28-82BDAAB45A9B}"/>
              </a:ext>
            </a:extLst>
          </p:cNvPr>
          <p:cNvSpPr/>
          <p:nvPr/>
        </p:nvSpPr>
        <p:spPr>
          <a:xfrm>
            <a:off x="10253490" y="985838"/>
            <a:ext cx="2130822" cy="1547509"/>
          </a:xfrm>
          <a:custGeom>
            <a:avLst/>
            <a:gdLst/>
            <a:ahLst/>
            <a:cxnLst/>
            <a:rect l="l" t="t" r="r" b="b"/>
            <a:pathLst>
              <a:path w="3196233" h="2321264">
                <a:moveTo>
                  <a:pt x="0" y="0"/>
                </a:moveTo>
                <a:lnTo>
                  <a:pt x="3196233" y="0"/>
                </a:lnTo>
                <a:lnTo>
                  <a:pt x="3196233" y="2321264"/>
                </a:lnTo>
                <a:lnTo>
                  <a:pt x="0" y="2321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">
            <a:extLst>
              <a:ext uri="{FF2B5EF4-FFF2-40B4-BE49-F238E27FC236}">
                <a16:creationId xmlns:a16="http://schemas.microsoft.com/office/drawing/2014/main" id="{4682D864-47E9-817B-4207-05D8ADA8F1AC}"/>
              </a:ext>
            </a:extLst>
          </p:cNvPr>
          <p:cNvGrpSpPr/>
          <p:nvPr/>
        </p:nvGrpSpPr>
        <p:grpSpPr>
          <a:xfrm>
            <a:off x="650661" y="3577764"/>
            <a:ext cx="10695503" cy="3074658"/>
            <a:chOff x="0" y="0"/>
            <a:chExt cx="30084670" cy="8330950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D3DFD727-1366-84F6-1860-E71B02C64FA2}"/>
                </a:ext>
              </a:extLst>
            </p:cNvPr>
            <p:cNvSpPr/>
            <p:nvPr/>
          </p:nvSpPr>
          <p:spPr>
            <a:xfrm>
              <a:off x="-50165" y="-508"/>
              <a:ext cx="30149060" cy="8334379"/>
            </a:xfrm>
            <a:custGeom>
              <a:avLst/>
              <a:gdLst/>
              <a:ahLst/>
              <a:cxnLst/>
              <a:rect l="l" t="t" r="r" b="b"/>
              <a:pathLst>
                <a:path w="30149060" h="8334379">
                  <a:moveTo>
                    <a:pt x="30130645" y="7127879"/>
                  </a:moveTo>
                  <a:cubicBezTo>
                    <a:pt x="30116928" y="7433188"/>
                    <a:pt x="30077052" y="7770880"/>
                    <a:pt x="29866993" y="8010149"/>
                  </a:cubicBezTo>
                  <a:cubicBezTo>
                    <a:pt x="29784316" y="8104382"/>
                    <a:pt x="29677002" y="8173089"/>
                    <a:pt x="29558764" y="8213476"/>
                  </a:cubicBezTo>
                  <a:cubicBezTo>
                    <a:pt x="29447639" y="8251449"/>
                    <a:pt x="29331686" y="8259450"/>
                    <a:pt x="29215355" y="8266815"/>
                  </a:cubicBezTo>
                  <a:cubicBezTo>
                    <a:pt x="28960974" y="8282944"/>
                    <a:pt x="28706338" y="8297930"/>
                    <a:pt x="28451703" y="8309868"/>
                  </a:cubicBezTo>
                  <a:cubicBezTo>
                    <a:pt x="27557946" y="8323712"/>
                    <a:pt x="23534848" y="8334379"/>
                    <a:pt x="19508301" y="8330442"/>
                  </a:cubicBezTo>
                  <a:cubicBezTo>
                    <a:pt x="15856115" y="8326887"/>
                    <a:pt x="12205653" y="8315583"/>
                    <a:pt x="8553465" y="8310122"/>
                  </a:cubicBezTo>
                  <a:cubicBezTo>
                    <a:pt x="6012286" y="8306313"/>
                    <a:pt x="3471110" y="8302376"/>
                    <a:pt x="1903222" y="8304789"/>
                  </a:cubicBezTo>
                  <a:cubicBezTo>
                    <a:pt x="1724279" y="8307075"/>
                    <a:pt x="1545209" y="8311139"/>
                    <a:pt x="1366266" y="8305169"/>
                  </a:cubicBezTo>
                  <a:cubicBezTo>
                    <a:pt x="1203325" y="8299708"/>
                    <a:pt x="1034288" y="8290056"/>
                    <a:pt x="877824" y="8240527"/>
                  </a:cubicBezTo>
                  <a:cubicBezTo>
                    <a:pt x="717296" y="8189727"/>
                    <a:pt x="571881" y="8096254"/>
                    <a:pt x="459994" y="7970270"/>
                  </a:cubicBezTo>
                  <a:cubicBezTo>
                    <a:pt x="340233" y="7835524"/>
                    <a:pt x="253238" y="7666105"/>
                    <a:pt x="219710" y="7488687"/>
                  </a:cubicBezTo>
                  <a:cubicBezTo>
                    <a:pt x="199390" y="7381244"/>
                    <a:pt x="195072" y="7271643"/>
                    <a:pt x="194056" y="7162551"/>
                  </a:cubicBezTo>
                  <a:cubicBezTo>
                    <a:pt x="192913" y="7047362"/>
                    <a:pt x="193040" y="6932045"/>
                    <a:pt x="191897" y="6816856"/>
                  </a:cubicBezTo>
                  <a:cubicBezTo>
                    <a:pt x="187452" y="6341495"/>
                    <a:pt x="175260" y="5338675"/>
                    <a:pt x="155702" y="4324577"/>
                  </a:cubicBezTo>
                  <a:cubicBezTo>
                    <a:pt x="136144" y="3314817"/>
                    <a:pt x="109093" y="2305328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6607475" y="1016"/>
                    <a:pt x="12364370" y="508"/>
                  </a:cubicBezTo>
                  <a:cubicBezTo>
                    <a:pt x="18248929" y="0"/>
                    <a:pt x="24133487" y="8509"/>
                    <a:pt x="28336643" y="20447"/>
                  </a:cubicBezTo>
                  <a:cubicBezTo>
                    <a:pt x="28565116" y="26797"/>
                    <a:pt x="28793462" y="34036"/>
                    <a:pt x="29021935" y="41783"/>
                  </a:cubicBezTo>
                  <a:cubicBezTo>
                    <a:pt x="29128232" y="45339"/>
                    <a:pt x="29235295" y="45339"/>
                    <a:pt x="29340833" y="60325"/>
                  </a:cubicBezTo>
                  <a:cubicBezTo>
                    <a:pt x="29432908" y="73406"/>
                    <a:pt x="29523203" y="97409"/>
                    <a:pt x="29608928" y="133604"/>
                  </a:cubicBezTo>
                  <a:cubicBezTo>
                    <a:pt x="29736818" y="187579"/>
                    <a:pt x="29879185" y="273050"/>
                    <a:pt x="29939001" y="404368"/>
                  </a:cubicBezTo>
                  <a:cubicBezTo>
                    <a:pt x="29988533" y="513207"/>
                    <a:pt x="30007456" y="634619"/>
                    <a:pt x="30022187" y="752348"/>
                  </a:cubicBezTo>
                  <a:cubicBezTo>
                    <a:pt x="30056603" y="1026287"/>
                    <a:pt x="30055332" y="1304036"/>
                    <a:pt x="30053682" y="1579753"/>
                  </a:cubicBezTo>
                  <a:cubicBezTo>
                    <a:pt x="30051652" y="1908302"/>
                    <a:pt x="30053174" y="2483202"/>
                    <a:pt x="30050889" y="3184936"/>
                  </a:cubicBezTo>
                  <a:cubicBezTo>
                    <a:pt x="30048349" y="3932495"/>
                    <a:pt x="30056095" y="4678698"/>
                    <a:pt x="30077938" y="5424901"/>
                  </a:cubicBezTo>
                  <a:cubicBezTo>
                    <a:pt x="30103211" y="6294205"/>
                    <a:pt x="30149060" y="6719320"/>
                    <a:pt x="30130645" y="7127879"/>
                  </a:cubicBezTo>
                  <a:close/>
                </a:path>
              </a:pathLst>
            </a:custGeom>
            <a:solidFill>
              <a:srgbClr val="C66E6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Box 4">
            <a:extLst>
              <a:ext uri="{FF2B5EF4-FFF2-40B4-BE49-F238E27FC236}">
                <a16:creationId xmlns:a16="http://schemas.microsoft.com/office/drawing/2014/main" id="{8E4D0349-EFF1-66EB-BB19-7365FBF6F4D7}"/>
              </a:ext>
            </a:extLst>
          </p:cNvPr>
          <p:cNvSpPr txBox="1"/>
          <p:nvPr/>
        </p:nvSpPr>
        <p:spPr>
          <a:xfrm>
            <a:off x="-943442" y="242276"/>
            <a:ext cx="1296988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               </a:t>
            </a:r>
            <a:r>
              <a:rPr lang="en-US" sz="4400" b="1"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Câu 5: Chúa Giê su và các môn đệ đã quyết định xuống thuyền và đi đâu?</a:t>
            </a:r>
            <a:endParaRPr lang="en-US" sz="3600" b="1">
              <a:latin typeface="Times New Roman" panose="02020603050405020304" pitchFamily="18" charset="0"/>
              <a:ea typeface="Cabin"/>
              <a:cs typeface="Times New Roman" panose="02020603050405020304" pitchFamily="18" charset="0"/>
              <a:sym typeface="Cabin"/>
            </a:endParaRPr>
          </a:p>
        </p:txBody>
      </p:sp>
      <p:grpSp>
        <p:nvGrpSpPr>
          <p:cNvPr id="31" name="Group 5">
            <a:extLst>
              <a:ext uri="{FF2B5EF4-FFF2-40B4-BE49-F238E27FC236}">
                <a16:creationId xmlns:a16="http://schemas.microsoft.com/office/drawing/2014/main" id="{93167909-EE7D-419E-FA56-99578FF65AFD}"/>
              </a:ext>
            </a:extLst>
          </p:cNvPr>
          <p:cNvGrpSpPr/>
          <p:nvPr/>
        </p:nvGrpSpPr>
        <p:grpSpPr>
          <a:xfrm>
            <a:off x="2373008" y="4873132"/>
            <a:ext cx="890656" cy="1130726"/>
            <a:chOff x="0" y="0"/>
            <a:chExt cx="1261761" cy="1543043"/>
          </a:xfrm>
        </p:grpSpPr>
        <p:grpSp>
          <p:nvGrpSpPr>
            <p:cNvPr id="32" name="Group 6">
              <a:extLst>
                <a:ext uri="{FF2B5EF4-FFF2-40B4-BE49-F238E27FC236}">
                  <a16:creationId xmlns:a16="http://schemas.microsoft.com/office/drawing/2014/main" id="{A20B67A6-2781-3B72-30EA-E39165C4FCFA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34" name="Freeform 7">
                <a:extLst>
                  <a:ext uri="{FF2B5EF4-FFF2-40B4-BE49-F238E27FC236}">
                    <a16:creationId xmlns:a16="http://schemas.microsoft.com/office/drawing/2014/main" id="{B63EE490-05F3-D401-3485-EB277938147B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" name="TextBox 8">
              <a:extLst>
                <a:ext uri="{FF2B5EF4-FFF2-40B4-BE49-F238E27FC236}">
                  <a16:creationId xmlns:a16="http://schemas.microsoft.com/office/drawing/2014/main" id="{AA47E8C5-7DF2-8392-C8D8-5AB867E279CE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h</a:t>
              </a:r>
            </a:p>
          </p:txBody>
        </p:sp>
      </p:grpSp>
      <p:grpSp>
        <p:nvGrpSpPr>
          <p:cNvPr id="35" name="Group 9">
            <a:extLst>
              <a:ext uri="{FF2B5EF4-FFF2-40B4-BE49-F238E27FC236}">
                <a16:creationId xmlns:a16="http://schemas.microsoft.com/office/drawing/2014/main" id="{13DC8FD5-386F-6137-0079-E1C24CFA6A52}"/>
              </a:ext>
            </a:extLst>
          </p:cNvPr>
          <p:cNvGrpSpPr/>
          <p:nvPr/>
        </p:nvGrpSpPr>
        <p:grpSpPr>
          <a:xfrm>
            <a:off x="3522482" y="4873132"/>
            <a:ext cx="890656" cy="1130726"/>
            <a:chOff x="0" y="0"/>
            <a:chExt cx="1261761" cy="1543043"/>
          </a:xfrm>
        </p:grpSpPr>
        <p:grpSp>
          <p:nvGrpSpPr>
            <p:cNvPr id="36" name="Group 10">
              <a:extLst>
                <a:ext uri="{FF2B5EF4-FFF2-40B4-BE49-F238E27FC236}">
                  <a16:creationId xmlns:a16="http://schemas.microsoft.com/office/drawing/2014/main" id="{CE31F40B-097B-CDD0-651A-13E8B27A5B7E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AD3B7C98-96FE-1C1D-7FC4-EA0FC647BB56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436F1D04-7F49-701D-236C-3EFDD19529ED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ơ</a:t>
              </a:r>
            </a:p>
          </p:txBody>
        </p:sp>
      </p:grpSp>
      <p:grpSp>
        <p:nvGrpSpPr>
          <p:cNvPr id="39" name="Group 13">
            <a:extLst>
              <a:ext uri="{FF2B5EF4-FFF2-40B4-BE49-F238E27FC236}">
                <a16:creationId xmlns:a16="http://schemas.microsoft.com/office/drawing/2014/main" id="{F31042A1-7F51-A7BA-FF51-AF5E358E30AB}"/>
              </a:ext>
            </a:extLst>
          </p:cNvPr>
          <p:cNvGrpSpPr/>
          <p:nvPr/>
        </p:nvGrpSpPr>
        <p:grpSpPr>
          <a:xfrm>
            <a:off x="4671956" y="4873132"/>
            <a:ext cx="890656" cy="1130726"/>
            <a:chOff x="0" y="0"/>
            <a:chExt cx="1261761" cy="1543043"/>
          </a:xfrm>
        </p:grpSpPr>
        <p:grpSp>
          <p:nvGrpSpPr>
            <p:cNvPr id="40" name="Group 14">
              <a:extLst>
                <a:ext uri="{FF2B5EF4-FFF2-40B4-BE49-F238E27FC236}">
                  <a16:creationId xmlns:a16="http://schemas.microsoft.com/office/drawing/2014/main" id="{9B36FF2B-1E56-837E-9BA5-DF733D11964F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42" name="Freeform 15">
                <a:extLst>
                  <a:ext uri="{FF2B5EF4-FFF2-40B4-BE49-F238E27FC236}">
                    <a16:creationId xmlns:a16="http://schemas.microsoft.com/office/drawing/2014/main" id="{DCE25903-4D9D-309C-0EFF-88E893E79436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259E39D6-DAF6-C9A3-CCC6-941C842167E3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o</a:t>
              </a:r>
            </a:p>
          </p:txBody>
        </p:sp>
      </p:grpSp>
      <p:grpSp>
        <p:nvGrpSpPr>
          <p:cNvPr id="43" name="Group 17">
            <a:extLst>
              <a:ext uri="{FF2B5EF4-FFF2-40B4-BE49-F238E27FC236}">
                <a16:creationId xmlns:a16="http://schemas.microsoft.com/office/drawing/2014/main" id="{3D896D78-C2C7-C6E8-A5C5-9A95FF2EC4F5}"/>
              </a:ext>
            </a:extLst>
          </p:cNvPr>
          <p:cNvGrpSpPr/>
          <p:nvPr/>
        </p:nvGrpSpPr>
        <p:grpSpPr>
          <a:xfrm>
            <a:off x="5821429" y="4873132"/>
            <a:ext cx="890656" cy="1130726"/>
            <a:chOff x="0" y="0"/>
            <a:chExt cx="1261761" cy="1543043"/>
          </a:xfrm>
        </p:grpSpPr>
        <p:grpSp>
          <p:nvGrpSpPr>
            <p:cNvPr id="44" name="Group 18">
              <a:extLst>
                <a:ext uri="{FF2B5EF4-FFF2-40B4-BE49-F238E27FC236}">
                  <a16:creationId xmlns:a16="http://schemas.microsoft.com/office/drawing/2014/main" id="{4DDAF43B-D066-89A8-2F3F-E5AB1527FF9D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46" name="Freeform 19">
                <a:extLst>
                  <a:ext uri="{FF2B5EF4-FFF2-40B4-BE49-F238E27FC236}">
                    <a16:creationId xmlns:a16="http://schemas.microsoft.com/office/drawing/2014/main" id="{B18BB299-F6F9-B5E5-6F54-B9975DF22B3D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" name="TextBox 20">
              <a:extLst>
                <a:ext uri="{FF2B5EF4-FFF2-40B4-BE49-F238E27FC236}">
                  <a16:creationId xmlns:a16="http://schemas.microsoft.com/office/drawing/2014/main" id="{9B3C65B5-EB0A-A0FE-A719-EFB859F641D2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N</a:t>
              </a:r>
            </a:p>
          </p:txBody>
        </p:sp>
      </p:grpSp>
      <p:grpSp>
        <p:nvGrpSpPr>
          <p:cNvPr id="47" name="Group 25">
            <a:extLst>
              <a:ext uri="{FF2B5EF4-FFF2-40B4-BE49-F238E27FC236}">
                <a16:creationId xmlns:a16="http://schemas.microsoft.com/office/drawing/2014/main" id="{AE816EC9-5346-703B-6E55-CDA05014D33F}"/>
              </a:ext>
            </a:extLst>
          </p:cNvPr>
          <p:cNvGrpSpPr/>
          <p:nvPr/>
        </p:nvGrpSpPr>
        <p:grpSpPr>
          <a:xfrm>
            <a:off x="8120377" y="4873132"/>
            <a:ext cx="890656" cy="1130726"/>
            <a:chOff x="0" y="0"/>
            <a:chExt cx="1261761" cy="1543043"/>
          </a:xfrm>
        </p:grpSpPr>
        <p:grpSp>
          <p:nvGrpSpPr>
            <p:cNvPr id="48" name="Group 26">
              <a:extLst>
                <a:ext uri="{FF2B5EF4-FFF2-40B4-BE49-F238E27FC236}">
                  <a16:creationId xmlns:a16="http://schemas.microsoft.com/office/drawing/2014/main" id="{DC59D6C3-F5C0-E49C-1EC1-FB26F2DAF390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50" name="Freeform 27">
                <a:extLst>
                  <a:ext uri="{FF2B5EF4-FFF2-40B4-BE49-F238E27FC236}">
                    <a16:creationId xmlns:a16="http://schemas.microsoft.com/office/drawing/2014/main" id="{1E622702-F25C-2729-43C4-B9ED86D20DDF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9" name="TextBox 28">
              <a:extLst>
                <a:ext uri="{FF2B5EF4-FFF2-40B4-BE49-F238E27FC236}">
                  <a16:creationId xmlns:a16="http://schemas.microsoft.com/office/drawing/2014/main" id="{F14BED82-F99E-BFB3-A5A9-83AB2F641B34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ộ</a:t>
              </a:r>
            </a:p>
          </p:txBody>
        </p:sp>
      </p:grpSp>
      <p:sp>
        <p:nvSpPr>
          <p:cNvPr id="52" name="TextBox 34">
            <a:extLst>
              <a:ext uri="{FF2B5EF4-FFF2-40B4-BE49-F238E27FC236}">
                <a16:creationId xmlns:a16="http://schemas.microsoft.com/office/drawing/2014/main" id="{41557170-F3CE-2281-DEBF-B779544C9F7E}"/>
              </a:ext>
            </a:extLst>
          </p:cNvPr>
          <p:cNvSpPr txBox="1"/>
          <p:nvPr/>
        </p:nvSpPr>
        <p:spPr>
          <a:xfrm>
            <a:off x="-2820804" y="-983114"/>
            <a:ext cx="2416166" cy="367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1400" spc="146">
                <a:solidFill>
                  <a:srgbClr val="F1A298"/>
                </a:solidFill>
                <a:latin typeface="Asap Bold"/>
                <a:ea typeface="Asap Bold"/>
                <a:cs typeface="Asap Bold"/>
                <a:sym typeface="Asap Bold"/>
              </a:rPr>
              <a:t>XÁO TRỘN TỪ</a:t>
            </a:r>
          </a:p>
        </p:txBody>
      </p:sp>
      <p:sp>
        <p:nvSpPr>
          <p:cNvPr id="53" name="TextBox 36">
            <a:extLst>
              <a:ext uri="{FF2B5EF4-FFF2-40B4-BE49-F238E27FC236}">
                <a16:creationId xmlns:a16="http://schemas.microsoft.com/office/drawing/2014/main" id="{B43DA750-99B6-672C-52D3-38BD4D624111}"/>
              </a:ext>
            </a:extLst>
          </p:cNvPr>
          <p:cNvSpPr txBox="1"/>
          <p:nvPr/>
        </p:nvSpPr>
        <p:spPr>
          <a:xfrm>
            <a:off x="226766" y="3585275"/>
            <a:ext cx="3079577" cy="1140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07"/>
              </a:lnSpc>
              <a:spcBef>
                <a:spcPct val="0"/>
              </a:spcBef>
            </a:pPr>
            <a:r>
              <a:rPr lang="en-US" sz="3600" u="none">
                <a:solidFill>
                  <a:srgbClr val="FFF8ED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Từ bị </a:t>
            </a:r>
          </a:p>
          <a:p>
            <a:pPr marL="0" lvl="0" indent="0" algn="ctr">
              <a:lnSpc>
                <a:spcPts val="4607"/>
              </a:lnSpc>
              <a:spcBef>
                <a:spcPct val="0"/>
              </a:spcBef>
            </a:pPr>
            <a:r>
              <a:rPr lang="en-US" sz="3600" u="none">
                <a:solidFill>
                  <a:srgbClr val="FFF8ED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xáo trộn:</a:t>
            </a:r>
          </a:p>
        </p:txBody>
      </p:sp>
      <p:grpSp>
        <p:nvGrpSpPr>
          <p:cNvPr id="54" name="Group 37">
            <a:extLst>
              <a:ext uri="{FF2B5EF4-FFF2-40B4-BE49-F238E27FC236}">
                <a16:creationId xmlns:a16="http://schemas.microsoft.com/office/drawing/2014/main" id="{F9C40025-1D44-4025-4146-DE2A89D449A2}"/>
              </a:ext>
            </a:extLst>
          </p:cNvPr>
          <p:cNvGrpSpPr/>
          <p:nvPr/>
        </p:nvGrpSpPr>
        <p:grpSpPr>
          <a:xfrm>
            <a:off x="1226663" y="4873132"/>
            <a:ext cx="890656" cy="1130726"/>
            <a:chOff x="0" y="0"/>
            <a:chExt cx="1261761" cy="1543043"/>
          </a:xfrm>
        </p:grpSpPr>
        <p:grpSp>
          <p:nvGrpSpPr>
            <p:cNvPr id="55" name="Group 38">
              <a:extLst>
                <a:ext uri="{FF2B5EF4-FFF2-40B4-BE49-F238E27FC236}">
                  <a16:creationId xmlns:a16="http://schemas.microsoft.com/office/drawing/2014/main" id="{9CB7D0E9-41EF-DD4C-4F62-FDBD24CFEEB4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57" name="Freeform 39">
                <a:extLst>
                  <a:ext uri="{FF2B5EF4-FFF2-40B4-BE49-F238E27FC236}">
                    <a16:creationId xmlns:a16="http://schemas.microsoft.com/office/drawing/2014/main" id="{A3763B25-873F-0DC4-DFFD-37C43BB1A2EE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" name="TextBox 40">
              <a:extLst>
                <a:ext uri="{FF2B5EF4-FFF2-40B4-BE49-F238E27FC236}">
                  <a16:creationId xmlns:a16="http://schemas.microsoft.com/office/drawing/2014/main" id="{813A9D22-104B-34F7-0159-4376385295BB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i</a:t>
              </a:r>
            </a:p>
          </p:txBody>
        </p:sp>
      </p:grpSp>
      <p:grpSp>
        <p:nvGrpSpPr>
          <p:cNvPr id="58" name="Group 41">
            <a:extLst>
              <a:ext uri="{FF2B5EF4-FFF2-40B4-BE49-F238E27FC236}">
                <a16:creationId xmlns:a16="http://schemas.microsoft.com/office/drawing/2014/main" id="{E230B2CE-2C13-C5ED-5CC5-B1A495E07027}"/>
              </a:ext>
            </a:extLst>
          </p:cNvPr>
          <p:cNvGrpSpPr/>
          <p:nvPr/>
        </p:nvGrpSpPr>
        <p:grpSpPr>
          <a:xfrm>
            <a:off x="9286379" y="4873132"/>
            <a:ext cx="890656" cy="1130726"/>
            <a:chOff x="0" y="0"/>
            <a:chExt cx="1261761" cy="1543043"/>
          </a:xfrm>
        </p:grpSpPr>
        <p:grpSp>
          <p:nvGrpSpPr>
            <p:cNvPr id="59" name="Group 42">
              <a:extLst>
                <a:ext uri="{FF2B5EF4-FFF2-40B4-BE49-F238E27FC236}">
                  <a16:creationId xmlns:a16="http://schemas.microsoft.com/office/drawing/2014/main" id="{FB68131E-8441-4021-93EE-026B00F62B9E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61" name="Freeform 43">
                <a:extLst>
                  <a:ext uri="{FF2B5EF4-FFF2-40B4-BE49-F238E27FC236}">
                    <a16:creationId xmlns:a16="http://schemas.microsoft.com/office/drawing/2014/main" id="{A0930BEF-917C-9382-6DB0-673BC93F0155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" name="TextBox 44">
              <a:extLst>
                <a:ext uri="{FF2B5EF4-FFF2-40B4-BE49-F238E27FC236}">
                  <a16:creationId xmlns:a16="http://schemas.microsoft.com/office/drawing/2014/main" id="{3781884A-DB2C-067B-50B5-04C8395F3DA1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a</a:t>
              </a:r>
            </a:p>
          </p:txBody>
        </p:sp>
      </p:grpSp>
      <p:grpSp>
        <p:nvGrpSpPr>
          <p:cNvPr id="62" name="Group 17">
            <a:extLst>
              <a:ext uri="{FF2B5EF4-FFF2-40B4-BE49-F238E27FC236}">
                <a16:creationId xmlns:a16="http://schemas.microsoft.com/office/drawing/2014/main" id="{FBEDE99B-96FB-FEB2-FDBD-71441EE111D0}"/>
              </a:ext>
            </a:extLst>
          </p:cNvPr>
          <p:cNvGrpSpPr/>
          <p:nvPr/>
        </p:nvGrpSpPr>
        <p:grpSpPr>
          <a:xfrm>
            <a:off x="6981220" y="4864156"/>
            <a:ext cx="890656" cy="1130726"/>
            <a:chOff x="0" y="0"/>
            <a:chExt cx="1261761" cy="1543043"/>
          </a:xfrm>
        </p:grpSpPr>
        <p:grpSp>
          <p:nvGrpSpPr>
            <p:cNvPr id="63" name="Group 18">
              <a:extLst>
                <a:ext uri="{FF2B5EF4-FFF2-40B4-BE49-F238E27FC236}">
                  <a16:creationId xmlns:a16="http://schemas.microsoft.com/office/drawing/2014/main" id="{8F15195B-E4C0-CC53-9710-7A042A628949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65" name="Freeform 19">
                <a:extLst>
                  <a:ext uri="{FF2B5EF4-FFF2-40B4-BE49-F238E27FC236}">
                    <a16:creationId xmlns:a16="http://schemas.microsoft.com/office/drawing/2014/main" id="{7611161E-9482-B158-37E8-D7B04E59893A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4" name="TextBox 20">
              <a:extLst>
                <a:ext uri="{FF2B5EF4-FFF2-40B4-BE49-F238E27FC236}">
                  <a16:creationId xmlns:a16="http://schemas.microsoft.com/office/drawing/2014/main" id="{9A18C7BE-38A6-78F5-2C2A-B63A2E55EA3F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n</a:t>
              </a:r>
            </a:p>
          </p:txBody>
        </p:sp>
      </p:grpSp>
      <p:grpSp>
        <p:nvGrpSpPr>
          <p:cNvPr id="66" name="Group 9">
            <a:extLst>
              <a:ext uri="{FF2B5EF4-FFF2-40B4-BE49-F238E27FC236}">
                <a16:creationId xmlns:a16="http://schemas.microsoft.com/office/drawing/2014/main" id="{094F559E-54D4-2F43-F2E6-CB3EB67B223F}"/>
              </a:ext>
            </a:extLst>
          </p:cNvPr>
          <p:cNvGrpSpPr/>
          <p:nvPr/>
        </p:nvGrpSpPr>
        <p:grpSpPr>
          <a:xfrm>
            <a:off x="3500925" y="3636883"/>
            <a:ext cx="890656" cy="1130726"/>
            <a:chOff x="0" y="0"/>
            <a:chExt cx="1261761" cy="1543043"/>
          </a:xfrm>
        </p:grpSpPr>
        <p:grpSp>
          <p:nvGrpSpPr>
            <p:cNvPr id="67" name="Group 10">
              <a:extLst>
                <a:ext uri="{FF2B5EF4-FFF2-40B4-BE49-F238E27FC236}">
                  <a16:creationId xmlns:a16="http://schemas.microsoft.com/office/drawing/2014/main" id="{684D13AA-CF3A-CC01-F33C-155D49850E33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69" name="Freeform 11">
                <a:extLst>
                  <a:ext uri="{FF2B5EF4-FFF2-40B4-BE49-F238E27FC236}">
                    <a16:creationId xmlns:a16="http://schemas.microsoft.com/office/drawing/2014/main" id="{5305FD9A-C5C0-BFE0-0701-7C756416BA32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8" name="TextBox 12">
              <a:extLst>
                <a:ext uri="{FF2B5EF4-FFF2-40B4-BE49-F238E27FC236}">
                  <a16:creationId xmlns:a16="http://schemas.microsoft.com/office/drawing/2014/main" id="{B95E4C41-3E7F-BD47-87F7-87EECBFE20F9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v</a:t>
              </a:r>
            </a:p>
          </p:txBody>
        </p:sp>
      </p:grpSp>
      <p:grpSp>
        <p:nvGrpSpPr>
          <p:cNvPr id="70" name="Group 13">
            <a:extLst>
              <a:ext uri="{FF2B5EF4-FFF2-40B4-BE49-F238E27FC236}">
                <a16:creationId xmlns:a16="http://schemas.microsoft.com/office/drawing/2014/main" id="{EC1BEF9B-6182-D1ED-F397-12D06D5287DD}"/>
              </a:ext>
            </a:extLst>
          </p:cNvPr>
          <p:cNvGrpSpPr/>
          <p:nvPr/>
        </p:nvGrpSpPr>
        <p:grpSpPr>
          <a:xfrm>
            <a:off x="4650399" y="3636883"/>
            <a:ext cx="890656" cy="1130726"/>
            <a:chOff x="0" y="0"/>
            <a:chExt cx="1261761" cy="1543043"/>
          </a:xfrm>
        </p:grpSpPr>
        <p:grpSp>
          <p:nvGrpSpPr>
            <p:cNvPr id="71" name="Group 14">
              <a:extLst>
                <a:ext uri="{FF2B5EF4-FFF2-40B4-BE49-F238E27FC236}">
                  <a16:creationId xmlns:a16="http://schemas.microsoft.com/office/drawing/2014/main" id="{06D9717B-F14C-8B88-4182-BBDB2CDA9DF5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73" name="Freeform 15">
                <a:extLst>
                  <a:ext uri="{FF2B5EF4-FFF2-40B4-BE49-F238E27FC236}">
                    <a16:creationId xmlns:a16="http://schemas.microsoft.com/office/drawing/2014/main" id="{2B8E91CB-494B-2A0A-EA9A-4D24B141EB43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2" name="TextBox 16">
              <a:extLst>
                <a:ext uri="{FF2B5EF4-FFF2-40B4-BE49-F238E27FC236}">
                  <a16:creationId xmlns:a16="http://schemas.microsoft.com/office/drawing/2014/main" id="{1D87C742-C97C-DF2F-BA85-B633CFFDD8D0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g</a:t>
              </a:r>
            </a:p>
          </p:txBody>
        </p:sp>
      </p:grpSp>
      <p:grpSp>
        <p:nvGrpSpPr>
          <p:cNvPr id="74" name="Group 17">
            <a:extLst>
              <a:ext uri="{FF2B5EF4-FFF2-40B4-BE49-F238E27FC236}">
                <a16:creationId xmlns:a16="http://schemas.microsoft.com/office/drawing/2014/main" id="{E7B1514F-4501-51B6-3DF5-29E2F79080FF}"/>
              </a:ext>
            </a:extLst>
          </p:cNvPr>
          <p:cNvGrpSpPr/>
          <p:nvPr/>
        </p:nvGrpSpPr>
        <p:grpSpPr>
          <a:xfrm>
            <a:off x="5799872" y="3636883"/>
            <a:ext cx="890656" cy="1130726"/>
            <a:chOff x="0" y="0"/>
            <a:chExt cx="1261761" cy="1543043"/>
          </a:xfrm>
        </p:grpSpPr>
        <p:grpSp>
          <p:nvGrpSpPr>
            <p:cNvPr id="75" name="Group 18">
              <a:extLst>
                <a:ext uri="{FF2B5EF4-FFF2-40B4-BE49-F238E27FC236}">
                  <a16:creationId xmlns:a16="http://schemas.microsoft.com/office/drawing/2014/main" id="{4DDA849C-C352-9FEE-4F66-D1A2571E2746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77" name="Freeform 19">
                <a:extLst>
                  <a:ext uri="{FF2B5EF4-FFF2-40B4-BE49-F238E27FC236}">
                    <a16:creationId xmlns:a16="http://schemas.microsoft.com/office/drawing/2014/main" id="{6E30D942-7B90-4600-616E-BF53476629CB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6" name="TextBox 20">
              <a:extLst>
                <a:ext uri="{FF2B5EF4-FFF2-40B4-BE49-F238E27FC236}">
                  <a16:creationId xmlns:a16="http://schemas.microsoft.com/office/drawing/2014/main" id="{1E5BE098-19B3-F497-CB89-EECCB66B3303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m</a:t>
              </a:r>
            </a:p>
          </p:txBody>
        </p:sp>
      </p:grpSp>
      <p:grpSp>
        <p:nvGrpSpPr>
          <p:cNvPr id="78" name="Group 25">
            <a:extLst>
              <a:ext uri="{FF2B5EF4-FFF2-40B4-BE49-F238E27FC236}">
                <a16:creationId xmlns:a16="http://schemas.microsoft.com/office/drawing/2014/main" id="{8A5B95CA-56B2-6D97-EB5D-FE9D389661D2}"/>
              </a:ext>
            </a:extLst>
          </p:cNvPr>
          <p:cNvGrpSpPr/>
          <p:nvPr/>
        </p:nvGrpSpPr>
        <p:grpSpPr>
          <a:xfrm>
            <a:off x="8098820" y="3636883"/>
            <a:ext cx="890656" cy="1130726"/>
            <a:chOff x="0" y="0"/>
            <a:chExt cx="1261761" cy="1543043"/>
          </a:xfrm>
        </p:grpSpPr>
        <p:grpSp>
          <p:nvGrpSpPr>
            <p:cNvPr id="79" name="Group 26">
              <a:extLst>
                <a:ext uri="{FF2B5EF4-FFF2-40B4-BE49-F238E27FC236}">
                  <a16:creationId xmlns:a16="http://schemas.microsoft.com/office/drawing/2014/main" id="{551B5650-A764-E82B-3BC9-28F81DC7F827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81" name="Freeform 27">
                <a:extLst>
                  <a:ext uri="{FF2B5EF4-FFF2-40B4-BE49-F238E27FC236}">
                    <a16:creationId xmlns:a16="http://schemas.microsoft.com/office/drawing/2014/main" id="{2B764D78-CE10-4A17-7F92-B6DAE8C29859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0" name="TextBox 28">
              <a:extLst>
                <a:ext uri="{FF2B5EF4-FFF2-40B4-BE49-F238E27FC236}">
                  <a16:creationId xmlns:a16="http://schemas.microsoft.com/office/drawing/2014/main" id="{B2ADF5A1-6F92-FBF7-352A-93719CF2513F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ắ</a:t>
              </a:r>
            </a:p>
          </p:txBody>
        </p:sp>
      </p:grpSp>
      <p:grpSp>
        <p:nvGrpSpPr>
          <p:cNvPr id="82" name="Group 41">
            <a:extLst>
              <a:ext uri="{FF2B5EF4-FFF2-40B4-BE49-F238E27FC236}">
                <a16:creationId xmlns:a16="http://schemas.microsoft.com/office/drawing/2014/main" id="{C2629425-9950-C1DB-6C4B-BC76AA57B61B}"/>
              </a:ext>
            </a:extLst>
          </p:cNvPr>
          <p:cNvGrpSpPr/>
          <p:nvPr/>
        </p:nvGrpSpPr>
        <p:grpSpPr>
          <a:xfrm>
            <a:off x="9264822" y="3636883"/>
            <a:ext cx="890656" cy="1130726"/>
            <a:chOff x="0" y="0"/>
            <a:chExt cx="1261761" cy="1543043"/>
          </a:xfrm>
        </p:grpSpPr>
        <p:grpSp>
          <p:nvGrpSpPr>
            <p:cNvPr id="83" name="Group 42">
              <a:extLst>
                <a:ext uri="{FF2B5EF4-FFF2-40B4-BE49-F238E27FC236}">
                  <a16:creationId xmlns:a16="http://schemas.microsoft.com/office/drawing/2014/main" id="{742B38B8-49FA-8CE4-D6C3-E7CAF9638687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85" name="Freeform 43">
                <a:extLst>
                  <a:ext uri="{FF2B5EF4-FFF2-40B4-BE49-F238E27FC236}">
                    <a16:creationId xmlns:a16="http://schemas.microsoft.com/office/drawing/2014/main" id="{C6572133-F8F1-44BD-E4E8-35502BE2AB08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4" name="TextBox 44">
              <a:extLst>
                <a:ext uri="{FF2B5EF4-FFF2-40B4-BE49-F238E27FC236}">
                  <a16:creationId xmlns:a16="http://schemas.microsoft.com/office/drawing/2014/main" id="{8DC3CF13-AF3F-8C34-B678-B4947D762907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g</a:t>
              </a:r>
            </a:p>
          </p:txBody>
        </p:sp>
      </p:grpSp>
      <p:grpSp>
        <p:nvGrpSpPr>
          <p:cNvPr id="86" name="Group 17">
            <a:extLst>
              <a:ext uri="{FF2B5EF4-FFF2-40B4-BE49-F238E27FC236}">
                <a16:creationId xmlns:a16="http://schemas.microsoft.com/office/drawing/2014/main" id="{A9579143-D3D3-E3B4-A3F6-FDAE6625EEBA}"/>
              </a:ext>
            </a:extLst>
          </p:cNvPr>
          <p:cNvGrpSpPr/>
          <p:nvPr/>
        </p:nvGrpSpPr>
        <p:grpSpPr>
          <a:xfrm>
            <a:off x="6959663" y="3627907"/>
            <a:ext cx="890656" cy="1130726"/>
            <a:chOff x="0" y="0"/>
            <a:chExt cx="1261761" cy="1543043"/>
          </a:xfrm>
        </p:grpSpPr>
        <p:grpSp>
          <p:nvGrpSpPr>
            <p:cNvPr id="87" name="Group 18">
              <a:extLst>
                <a:ext uri="{FF2B5EF4-FFF2-40B4-BE49-F238E27FC236}">
                  <a16:creationId xmlns:a16="http://schemas.microsoft.com/office/drawing/2014/main" id="{1E964D40-5E55-DE7A-0786-283A91E6DC99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89" name="Freeform 19">
                <a:extLst>
                  <a:ext uri="{FF2B5EF4-FFF2-40B4-BE49-F238E27FC236}">
                    <a16:creationId xmlns:a16="http://schemas.microsoft.com/office/drawing/2014/main" id="{9439486A-CC74-34EC-5BFD-18AE77C96627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8" name="TextBox 20">
              <a:extLst>
                <a:ext uri="{FF2B5EF4-FFF2-40B4-BE49-F238E27FC236}">
                  <a16:creationId xmlns:a16="http://schemas.microsoft.com/office/drawing/2014/main" id="{67E75446-82DE-C4A6-E2FB-54C1A99D6C13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n</a:t>
              </a:r>
            </a:p>
          </p:txBody>
        </p:sp>
      </p:grpSp>
      <p:sp>
        <p:nvSpPr>
          <p:cNvPr id="90" name="Hộp Văn bản 89">
            <a:extLst>
              <a:ext uri="{FF2B5EF4-FFF2-40B4-BE49-F238E27FC236}">
                <a16:creationId xmlns:a16="http://schemas.microsoft.com/office/drawing/2014/main" id="{51064920-DA30-84D0-66B1-718FAB181A37}"/>
              </a:ext>
            </a:extLst>
          </p:cNvPr>
          <p:cNvSpPr txBox="1"/>
          <p:nvPr/>
        </p:nvSpPr>
        <p:spPr>
          <a:xfrm>
            <a:off x="9236015" y="6054324"/>
            <a:ext cx="2115207" cy="658418"/>
          </a:xfrm>
          <a:prstGeom prst="rect">
            <a:avLst/>
          </a:prstGeom>
          <a:solidFill>
            <a:schemeClr val="bg1"/>
          </a:solidFill>
          <a:ln>
            <a:solidFill>
              <a:srgbClr val="8A737B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/>
              <a:t>Đáp án</a:t>
            </a:r>
            <a:endParaRPr lang="vi-VN" sz="3600"/>
          </a:p>
        </p:txBody>
      </p:sp>
      <p:sp>
        <p:nvSpPr>
          <p:cNvPr id="109" name="Freeform 16">
            <a:extLst>
              <a:ext uri="{FF2B5EF4-FFF2-40B4-BE49-F238E27FC236}">
                <a16:creationId xmlns:a16="http://schemas.microsoft.com/office/drawing/2014/main" id="{DAAF9C00-5D6A-1ECD-3314-73FA3B5B4829}"/>
              </a:ext>
            </a:extLst>
          </p:cNvPr>
          <p:cNvSpPr/>
          <p:nvPr/>
        </p:nvSpPr>
        <p:spPr>
          <a:xfrm>
            <a:off x="16083230" y="4435462"/>
            <a:ext cx="24079201" cy="2476717"/>
          </a:xfrm>
          <a:custGeom>
            <a:avLst/>
            <a:gdLst/>
            <a:ahLst/>
            <a:cxnLst/>
            <a:rect l="l" t="t" r="r" b="b"/>
            <a:pathLst>
              <a:path w="18288000" h="3520440">
                <a:moveTo>
                  <a:pt x="0" y="0"/>
                </a:moveTo>
                <a:lnTo>
                  <a:pt x="18288000" y="0"/>
                </a:lnTo>
                <a:lnTo>
                  <a:pt x="1828800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6" name="Group 5">
            <a:extLst>
              <a:ext uri="{FF2B5EF4-FFF2-40B4-BE49-F238E27FC236}">
                <a16:creationId xmlns:a16="http://schemas.microsoft.com/office/drawing/2014/main" id="{36C9D8F0-17AB-50FF-43BF-81861B0E46B9}"/>
              </a:ext>
            </a:extLst>
          </p:cNvPr>
          <p:cNvGrpSpPr/>
          <p:nvPr/>
        </p:nvGrpSpPr>
        <p:grpSpPr>
          <a:xfrm>
            <a:off x="20815727" y="2650502"/>
            <a:ext cx="2075788" cy="2173984"/>
            <a:chOff x="148956" y="148748"/>
            <a:chExt cx="2896390" cy="2900015"/>
          </a:xfrm>
        </p:grpSpPr>
        <p:sp>
          <p:nvSpPr>
            <p:cNvPr id="107" name="Freeform 6">
              <a:hlinkClick r:id="rId23" action="ppaction://hlinksldjump"/>
              <a:extLst>
                <a:ext uri="{FF2B5EF4-FFF2-40B4-BE49-F238E27FC236}">
                  <a16:creationId xmlns:a16="http://schemas.microsoft.com/office/drawing/2014/main" id="{521CC21F-D3CE-A8F6-A90E-AA4C0A088B24}"/>
                </a:ext>
              </a:extLst>
            </p:cNvPr>
            <p:cNvSpPr/>
            <p:nvPr/>
          </p:nvSpPr>
          <p:spPr>
            <a:xfrm rot="-374211">
              <a:off x="148956" y="148748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89" y="0"/>
                  </a:lnTo>
                  <a:lnTo>
                    <a:pt x="2896389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TextBox 7">
              <a:extLst>
                <a:ext uri="{FF2B5EF4-FFF2-40B4-BE49-F238E27FC236}">
                  <a16:creationId xmlns:a16="http://schemas.microsoft.com/office/drawing/2014/main" id="{DAD80DE7-F31F-9EFA-7168-5D2D3744B592}"/>
                </a:ext>
              </a:extLst>
            </p:cNvPr>
            <p:cNvSpPr txBox="1"/>
            <p:nvPr/>
          </p:nvSpPr>
          <p:spPr>
            <a:xfrm rot="21225789">
              <a:off x="559207" y="599108"/>
              <a:ext cx="1975990" cy="18677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904"/>
                </a:lnSpc>
                <a:spcBef>
                  <a:spcPct val="0"/>
                </a:spcBef>
              </a:pPr>
              <a:r>
                <a:rPr lang="en-US" sz="8503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25" action="ppaction://hlinksldjump"/>
                </a:rPr>
                <a:t>6</a:t>
              </a:r>
              <a:endParaRPr lang="en-US" sz="8503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0" name="Mũi tên: Phải 109">
            <a:extLst>
              <a:ext uri="{FF2B5EF4-FFF2-40B4-BE49-F238E27FC236}">
                <a16:creationId xmlns:a16="http://schemas.microsoft.com/office/drawing/2014/main" id="{CE919488-E0C3-E547-4C43-497688AD61B9}"/>
              </a:ext>
            </a:extLst>
          </p:cNvPr>
          <p:cNvSpPr/>
          <p:nvPr/>
        </p:nvSpPr>
        <p:spPr>
          <a:xfrm>
            <a:off x="11306624" y="6066586"/>
            <a:ext cx="778289" cy="646331"/>
          </a:xfrm>
          <a:prstGeom prst="rightArrow">
            <a:avLst/>
          </a:prstGeom>
          <a:solidFill>
            <a:srgbClr val="45D3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095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39 4.44444E-6 L -0.3776 -0.4270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2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75 -0.02755 L -0.12878 -0.4282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8" y="-20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75 -0.02107 L 0.11758 -0.4270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7 -0.02639 L -0.36315 -0.425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1" y="-199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691 -0.02593 L -0.11927 -0.4222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5" y="-1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76 -0.0169 L 0.09792 -0.4266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2 -0.01899 L -0.03672 -0.4287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69 -0.00208 L 0.29674 -0.2488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96" y="-12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48 -0.0243 L -0.00586 -0.2432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55 -0.02592 L 0.12982 -0.241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4" y="-10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73 -0.02106 L 0.12851 -0.2462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3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232 -0.0294 L -0.02877 -0.2432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55" y="-10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-0.90182 -0.04491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91" y="-2245"/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-0.74414 -0.03518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14" y="-1759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81481E-6 L -0.37305 0.009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1" grpId="0" animBg="1"/>
      <p:bldP spid="111" grpId="1" animBg="1"/>
      <p:bldP spid="30" grpId="0"/>
      <p:bldP spid="53" grpId="0"/>
      <p:bldP spid="90" grpId="0" animBg="1"/>
      <p:bldP spid="90" grpId="1" animBg="1"/>
      <p:bldP spid="1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Nhóm 90">
            <a:extLst>
              <a:ext uri="{FF2B5EF4-FFF2-40B4-BE49-F238E27FC236}">
                <a16:creationId xmlns:a16="http://schemas.microsoft.com/office/drawing/2014/main" id="{5EEF5ABD-14C5-5E99-D24F-EABBA51A3A94}"/>
              </a:ext>
            </a:extLst>
          </p:cNvPr>
          <p:cNvGrpSpPr/>
          <p:nvPr/>
        </p:nvGrpSpPr>
        <p:grpSpPr>
          <a:xfrm>
            <a:off x="2955985" y="629353"/>
            <a:ext cx="6903885" cy="5760399"/>
            <a:chOff x="-1019174" y="1167049"/>
            <a:chExt cx="6903885" cy="5760399"/>
          </a:xfrm>
        </p:grpSpPr>
        <p:sp>
          <p:nvSpPr>
            <p:cNvPr id="92" name="Freeform 3">
              <a:extLst>
                <a:ext uri="{FF2B5EF4-FFF2-40B4-BE49-F238E27FC236}">
                  <a16:creationId xmlns:a16="http://schemas.microsoft.com/office/drawing/2014/main" id="{18671D59-AA54-251B-27C3-7500CF95E4C8}"/>
                </a:ext>
              </a:extLst>
            </p:cNvPr>
            <p:cNvSpPr/>
            <p:nvPr/>
          </p:nvSpPr>
          <p:spPr>
            <a:xfrm flipH="1">
              <a:off x="-1019174" y="2684060"/>
              <a:ext cx="6847215" cy="4243388"/>
            </a:xfrm>
            <a:custGeom>
              <a:avLst/>
              <a:gdLst/>
              <a:ahLst/>
              <a:cxnLst/>
              <a:rect l="l" t="t" r="r" b="b"/>
              <a:pathLst>
                <a:path w="15418454" h="8229600">
                  <a:moveTo>
                    <a:pt x="0" y="0"/>
                  </a:moveTo>
                  <a:lnTo>
                    <a:pt x="15418454" y="0"/>
                  </a:lnTo>
                  <a:lnTo>
                    <a:pt x="1541845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3">
              <a:extLst>
                <a:ext uri="{FF2B5EF4-FFF2-40B4-BE49-F238E27FC236}">
                  <a16:creationId xmlns:a16="http://schemas.microsoft.com/office/drawing/2014/main" id="{2EBD7FD0-7D9C-F5F4-0B6B-3C586614E14C}"/>
                </a:ext>
              </a:extLst>
            </p:cNvPr>
            <p:cNvSpPr/>
            <p:nvPr/>
          </p:nvSpPr>
          <p:spPr>
            <a:xfrm>
              <a:off x="4097622" y="2003895"/>
              <a:ext cx="863061" cy="2156604"/>
            </a:xfrm>
            <a:custGeom>
              <a:avLst/>
              <a:gdLst/>
              <a:ahLst/>
              <a:cxnLst/>
              <a:rect l="l" t="t" r="r" b="b"/>
              <a:pathLst>
                <a:path w="728097" h="1272530">
                  <a:moveTo>
                    <a:pt x="0" y="0"/>
                  </a:moveTo>
                  <a:lnTo>
                    <a:pt x="728097" y="0"/>
                  </a:lnTo>
                  <a:lnTo>
                    <a:pt x="728097" y="1272530"/>
                  </a:lnTo>
                  <a:lnTo>
                    <a:pt x="0" y="127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6756" t="-75773" r="-582882" b="-35206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4">
              <a:extLst>
                <a:ext uri="{FF2B5EF4-FFF2-40B4-BE49-F238E27FC236}">
                  <a16:creationId xmlns:a16="http://schemas.microsoft.com/office/drawing/2014/main" id="{146B3707-6FC3-9771-AF59-46CC38083DC3}"/>
                </a:ext>
              </a:extLst>
            </p:cNvPr>
            <p:cNvSpPr/>
            <p:nvPr/>
          </p:nvSpPr>
          <p:spPr>
            <a:xfrm>
              <a:off x="100457" y="1524400"/>
              <a:ext cx="2374814" cy="1989900"/>
            </a:xfrm>
            <a:custGeom>
              <a:avLst/>
              <a:gdLst/>
              <a:ahLst/>
              <a:cxnLst/>
              <a:rect l="l" t="t" r="r" b="b"/>
              <a:pathLst>
                <a:path w="2000627" h="1325006">
                  <a:moveTo>
                    <a:pt x="0" y="0"/>
                  </a:moveTo>
                  <a:lnTo>
                    <a:pt x="2000627" y="0"/>
                  </a:lnTo>
                  <a:lnTo>
                    <a:pt x="2000627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4262" t="-68811" r="-84918" b="-3381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7">
              <a:extLst>
                <a:ext uri="{FF2B5EF4-FFF2-40B4-BE49-F238E27FC236}">
                  <a16:creationId xmlns:a16="http://schemas.microsoft.com/office/drawing/2014/main" id="{B352B683-0B5A-6A48-E0B7-CABF053C2CD6}"/>
                </a:ext>
              </a:extLst>
            </p:cNvPr>
            <p:cNvSpPr/>
            <p:nvPr/>
          </p:nvSpPr>
          <p:spPr>
            <a:xfrm>
              <a:off x="3762840" y="1834926"/>
              <a:ext cx="653517" cy="2422527"/>
            </a:xfrm>
            <a:custGeom>
              <a:avLst/>
              <a:gdLst/>
              <a:ahLst/>
              <a:cxnLst/>
              <a:rect l="l" t="t" r="r" b="b"/>
              <a:pathLst>
                <a:path w="714978" h="1265971">
                  <a:moveTo>
                    <a:pt x="0" y="0"/>
                  </a:moveTo>
                  <a:lnTo>
                    <a:pt x="714978" y="0"/>
                  </a:lnTo>
                  <a:lnTo>
                    <a:pt x="714978" y="1265970"/>
                  </a:lnTo>
                  <a:lnTo>
                    <a:pt x="0" y="1265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35779" t="-225388" r="-417431" b="-20518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8">
              <a:extLst>
                <a:ext uri="{FF2B5EF4-FFF2-40B4-BE49-F238E27FC236}">
                  <a16:creationId xmlns:a16="http://schemas.microsoft.com/office/drawing/2014/main" id="{7872D58A-4859-6872-A468-D6963B5958B9}"/>
                </a:ext>
              </a:extLst>
            </p:cNvPr>
            <p:cNvSpPr/>
            <p:nvPr/>
          </p:nvSpPr>
          <p:spPr>
            <a:xfrm>
              <a:off x="2976012" y="2134699"/>
              <a:ext cx="966982" cy="2014936"/>
            </a:xfrm>
            <a:custGeom>
              <a:avLst/>
              <a:gdLst/>
              <a:ahLst/>
              <a:cxnLst/>
              <a:rect l="l" t="t" r="r" b="b"/>
              <a:pathLst>
                <a:path w="721538" h="1272530">
                  <a:moveTo>
                    <a:pt x="0" y="0"/>
                  </a:moveTo>
                  <a:lnTo>
                    <a:pt x="721538" y="0"/>
                  </a:lnTo>
                  <a:lnTo>
                    <a:pt x="721538" y="1272530"/>
                  </a:lnTo>
                  <a:lnTo>
                    <a:pt x="0" y="127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08181" t="-224226" r="-238181" b="-2036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id="{D7326334-D8D9-4539-6203-ADC358F7117B}"/>
                </a:ext>
              </a:extLst>
            </p:cNvPr>
            <p:cNvSpPr/>
            <p:nvPr/>
          </p:nvSpPr>
          <p:spPr>
            <a:xfrm>
              <a:off x="2475271" y="1684308"/>
              <a:ext cx="806712" cy="2014937"/>
            </a:xfrm>
            <a:custGeom>
              <a:avLst/>
              <a:gdLst/>
              <a:ahLst/>
              <a:cxnLst/>
              <a:rect l="l" t="t" r="r" b="b"/>
              <a:pathLst>
                <a:path w="734657" h="1285649">
                  <a:moveTo>
                    <a:pt x="0" y="0"/>
                  </a:moveTo>
                  <a:lnTo>
                    <a:pt x="734656" y="0"/>
                  </a:lnTo>
                  <a:lnTo>
                    <a:pt x="734656" y="1285649"/>
                  </a:lnTo>
                  <a:lnTo>
                    <a:pt x="0" y="1285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575000" t="-220918" r="-58035" b="-20153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10">
              <a:extLst>
                <a:ext uri="{FF2B5EF4-FFF2-40B4-BE49-F238E27FC236}">
                  <a16:creationId xmlns:a16="http://schemas.microsoft.com/office/drawing/2014/main" id="{27650D88-256B-D269-CBFE-D31857093333}"/>
                </a:ext>
              </a:extLst>
            </p:cNvPr>
            <p:cNvSpPr/>
            <p:nvPr/>
          </p:nvSpPr>
          <p:spPr>
            <a:xfrm>
              <a:off x="1953162" y="2483695"/>
              <a:ext cx="1212264" cy="2304506"/>
            </a:xfrm>
            <a:custGeom>
              <a:avLst/>
              <a:gdLst/>
              <a:ahLst/>
              <a:cxnLst/>
              <a:rect l="l" t="t" r="r" b="b"/>
              <a:pathLst>
                <a:path w="806810" h="1331565">
                  <a:moveTo>
                    <a:pt x="0" y="0"/>
                  </a:moveTo>
                  <a:lnTo>
                    <a:pt x="806811" y="0"/>
                  </a:lnTo>
                  <a:lnTo>
                    <a:pt x="806811" y="1331565"/>
                  </a:lnTo>
                  <a:lnTo>
                    <a:pt x="0" y="13315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46341" t="-358128" r="-521138" b="-46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3">
              <a:extLst>
                <a:ext uri="{FF2B5EF4-FFF2-40B4-BE49-F238E27FC236}">
                  <a16:creationId xmlns:a16="http://schemas.microsoft.com/office/drawing/2014/main" id="{DB63698C-2EB3-06B6-1887-1886E769CCAB}"/>
                </a:ext>
              </a:extLst>
            </p:cNvPr>
            <p:cNvSpPr/>
            <p:nvPr/>
          </p:nvSpPr>
          <p:spPr>
            <a:xfrm>
              <a:off x="3854975" y="1167049"/>
              <a:ext cx="2029736" cy="3621152"/>
            </a:xfrm>
            <a:custGeom>
              <a:avLst/>
              <a:gdLst/>
              <a:ahLst/>
              <a:cxnLst/>
              <a:rect l="l" t="t" r="r" b="b"/>
              <a:pathLst>
                <a:path w="4161409" h="5237027">
                  <a:moveTo>
                    <a:pt x="0" y="0"/>
                  </a:moveTo>
                  <a:lnTo>
                    <a:pt x="4161408" y="0"/>
                  </a:lnTo>
                  <a:lnTo>
                    <a:pt x="4161408" y="5237027"/>
                  </a:lnTo>
                  <a:lnTo>
                    <a:pt x="0" y="5237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11">
              <a:extLst>
                <a:ext uri="{FF2B5EF4-FFF2-40B4-BE49-F238E27FC236}">
                  <a16:creationId xmlns:a16="http://schemas.microsoft.com/office/drawing/2014/main" id="{E0C53B70-37DB-81C7-3B43-D81456958450}"/>
                </a:ext>
              </a:extLst>
            </p:cNvPr>
            <p:cNvSpPr/>
            <p:nvPr/>
          </p:nvSpPr>
          <p:spPr>
            <a:xfrm>
              <a:off x="666080" y="1437453"/>
              <a:ext cx="918481" cy="1610779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92471" t="-360891" r="-164300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1">
              <a:extLst>
                <a:ext uri="{FF2B5EF4-FFF2-40B4-BE49-F238E27FC236}">
                  <a16:creationId xmlns:a16="http://schemas.microsoft.com/office/drawing/2014/main" id="{90CB473F-644D-C039-7B66-09418233D42C}"/>
                </a:ext>
              </a:extLst>
            </p:cNvPr>
            <p:cNvSpPr/>
            <p:nvPr/>
          </p:nvSpPr>
          <p:spPr>
            <a:xfrm>
              <a:off x="873348" y="2324086"/>
              <a:ext cx="906383" cy="1704851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68861" t="-360891" r="-287910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1">
              <a:extLst>
                <a:ext uri="{FF2B5EF4-FFF2-40B4-BE49-F238E27FC236}">
                  <a16:creationId xmlns:a16="http://schemas.microsoft.com/office/drawing/2014/main" id="{FA909110-9529-1A8A-DE30-93903D17C668}"/>
                </a:ext>
              </a:extLst>
            </p:cNvPr>
            <p:cNvSpPr/>
            <p:nvPr/>
          </p:nvSpPr>
          <p:spPr>
            <a:xfrm>
              <a:off x="1294201" y="2395272"/>
              <a:ext cx="1056955" cy="2269758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335724" t="-360891" r="-34352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6">
              <a:extLst>
                <a:ext uri="{FF2B5EF4-FFF2-40B4-BE49-F238E27FC236}">
                  <a16:creationId xmlns:a16="http://schemas.microsoft.com/office/drawing/2014/main" id="{D1A91D26-538D-338C-F379-48389CA67E41}"/>
                </a:ext>
              </a:extLst>
            </p:cNvPr>
            <p:cNvSpPr/>
            <p:nvPr/>
          </p:nvSpPr>
          <p:spPr>
            <a:xfrm>
              <a:off x="2777391" y="2870382"/>
              <a:ext cx="966982" cy="2117802"/>
            </a:xfrm>
            <a:custGeom>
              <a:avLst/>
              <a:gdLst/>
              <a:ahLst/>
              <a:cxnLst/>
              <a:rect l="l" t="t" r="r" b="b"/>
              <a:pathLst>
                <a:path w="760894" h="1311887">
                  <a:moveTo>
                    <a:pt x="0" y="0"/>
                  </a:moveTo>
                  <a:lnTo>
                    <a:pt x="760894" y="0"/>
                  </a:lnTo>
                  <a:lnTo>
                    <a:pt x="760894" y="1311887"/>
                  </a:lnTo>
                  <a:lnTo>
                    <a:pt x="0" y="1311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52586" t="-214499" r="-555172" b="-1974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5">
              <a:extLst>
                <a:ext uri="{FF2B5EF4-FFF2-40B4-BE49-F238E27FC236}">
                  <a16:creationId xmlns:a16="http://schemas.microsoft.com/office/drawing/2014/main" id="{03AA30A5-CD93-A927-46F4-10332B4AEFBA}"/>
                </a:ext>
              </a:extLst>
            </p:cNvPr>
            <p:cNvSpPr/>
            <p:nvPr/>
          </p:nvSpPr>
          <p:spPr>
            <a:xfrm>
              <a:off x="3474285" y="2646269"/>
              <a:ext cx="692308" cy="2414675"/>
            </a:xfrm>
            <a:custGeom>
              <a:avLst/>
              <a:gdLst/>
              <a:ahLst/>
              <a:cxnLst/>
              <a:rect l="l" t="t" r="r" b="b"/>
              <a:pathLst>
                <a:path w="734657" h="1305327">
                  <a:moveTo>
                    <a:pt x="0" y="0"/>
                  </a:moveTo>
                  <a:lnTo>
                    <a:pt x="734656" y="0"/>
                  </a:lnTo>
                  <a:lnTo>
                    <a:pt x="734656" y="1305327"/>
                  </a:lnTo>
                  <a:lnTo>
                    <a:pt x="0" y="1305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575000" t="-71356" r="-58035" b="-3432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1" name="Hình chữ nhật 110">
            <a:extLst>
              <a:ext uri="{FF2B5EF4-FFF2-40B4-BE49-F238E27FC236}">
                <a16:creationId xmlns:a16="http://schemas.microsoft.com/office/drawing/2014/main" id="{DB8A1945-B413-5772-CFAE-53615D7AFC9C}"/>
              </a:ext>
            </a:extLst>
          </p:cNvPr>
          <p:cNvSpPr/>
          <p:nvPr/>
        </p:nvSpPr>
        <p:spPr>
          <a:xfrm>
            <a:off x="8989" y="-2494"/>
            <a:ext cx="12192000" cy="6735190"/>
          </a:xfrm>
          <a:prstGeom prst="rect">
            <a:avLst/>
          </a:prstGeom>
          <a:solidFill>
            <a:schemeClr val="bg2">
              <a:lumMod val="90000"/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9" name="Freeform 16">
            <a:extLst>
              <a:ext uri="{FF2B5EF4-FFF2-40B4-BE49-F238E27FC236}">
                <a16:creationId xmlns:a16="http://schemas.microsoft.com/office/drawing/2014/main" id="{1F974499-A695-369A-D204-2F84F3399424}"/>
              </a:ext>
            </a:extLst>
          </p:cNvPr>
          <p:cNvSpPr/>
          <p:nvPr/>
        </p:nvSpPr>
        <p:spPr>
          <a:xfrm>
            <a:off x="16360144" y="5006623"/>
            <a:ext cx="24079201" cy="2476717"/>
          </a:xfrm>
          <a:custGeom>
            <a:avLst/>
            <a:gdLst/>
            <a:ahLst/>
            <a:cxnLst/>
            <a:rect l="l" t="t" r="r" b="b"/>
            <a:pathLst>
              <a:path w="18288000" h="3520440">
                <a:moveTo>
                  <a:pt x="0" y="0"/>
                </a:moveTo>
                <a:lnTo>
                  <a:pt x="18288000" y="0"/>
                </a:lnTo>
                <a:lnTo>
                  <a:pt x="1828800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5" name="Freeform 16">
            <a:extLst>
              <a:ext uri="{FF2B5EF4-FFF2-40B4-BE49-F238E27FC236}">
                <a16:creationId xmlns:a16="http://schemas.microsoft.com/office/drawing/2014/main" id="{BDCB75F7-7757-716D-59D5-E3A20EF1BE52}"/>
              </a:ext>
            </a:extLst>
          </p:cNvPr>
          <p:cNvSpPr/>
          <p:nvPr/>
        </p:nvSpPr>
        <p:spPr>
          <a:xfrm>
            <a:off x="-198360" y="5026402"/>
            <a:ext cx="24079201" cy="2476717"/>
          </a:xfrm>
          <a:custGeom>
            <a:avLst/>
            <a:gdLst/>
            <a:ahLst/>
            <a:cxnLst/>
            <a:rect l="l" t="t" r="r" b="b"/>
            <a:pathLst>
              <a:path w="18288000" h="3520440">
                <a:moveTo>
                  <a:pt x="0" y="0"/>
                </a:moveTo>
                <a:lnTo>
                  <a:pt x="18288000" y="0"/>
                </a:lnTo>
                <a:lnTo>
                  <a:pt x="1828800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1CCD447-91A4-460D-951B-9540966B3321}"/>
              </a:ext>
            </a:extLst>
          </p:cNvPr>
          <p:cNvSpPr/>
          <p:nvPr/>
        </p:nvSpPr>
        <p:spPr>
          <a:xfrm>
            <a:off x="289367" y="0"/>
            <a:ext cx="1157890" cy="277792"/>
          </a:xfrm>
          <a:custGeom>
            <a:avLst/>
            <a:gdLst/>
            <a:ahLst/>
            <a:cxnLst/>
            <a:rect l="l" t="t" r="r" b="b"/>
            <a:pathLst>
              <a:path w="2997882" h="1364036">
                <a:moveTo>
                  <a:pt x="0" y="0"/>
                </a:moveTo>
                <a:lnTo>
                  <a:pt x="2997882" y="0"/>
                </a:lnTo>
                <a:lnTo>
                  <a:pt x="2997882" y="1364036"/>
                </a:lnTo>
                <a:lnTo>
                  <a:pt x="0" y="13640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9F9F317-3945-33F5-05B5-34B7A8D59F62}"/>
              </a:ext>
            </a:extLst>
          </p:cNvPr>
          <p:cNvSpPr/>
          <p:nvPr/>
        </p:nvSpPr>
        <p:spPr>
          <a:xfrm>
            <a:off x="1043650" y="138896"/>
            <a:ext cx="1157890" cy="277791"/>
          </a:xfrm>
          <a:custGeom>
            <a:avLst/>
            <a:gdLst/>
            <a:ahLst/>
            <a:cxnLst/>
            <a:rect l="l" t="t" r="r" b="b"/>
            <a:pathLst>
              <a:path w="2997882" h="1364036">
                <a:moveTo>
                  <a:pt x="0" y="0"/>
                </a:moveTo>
                <a:lnTo>
                  <a:pt x="2997882" y="0"/>
                </a:lnTo>
                <a:lnTo>
                  <a:pt x="2997882" y="1364036"/>
                </a:lnTo>
                <a:lnTo>
                  <a:pt x="0" y="13640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266499D3-1F3A-4391-9743-6056087D208C}"/>
              </a:ext>
            </a:extLst>
          </p:cNvPr>
          <p:cNvSpPr/>
          <p:nvPr/>
        </p:nvSpPr>
        <p:spPr>
          <a:xfrm>
            <a:off x="4043422" y="0"/>
            <a:ext cx="1157890" cy="277791"/>
          </a:xfrm>
          <a:custGeom>
            <a:avLst/>
            <a:gdLst/>
            <a:ahLst/>
            <a:cxnLst/>
            <a:rect l="l" t="t" r="r" b="b"/>
            <a:pathLst>
              <a:path w="2997882" h="1364036">
                <a:moveTo>
                  <a:pt x="0" y="0"/>
                </a:moveTo>
                <a:lnTo>
                  <a:pt x="2997882" y="0"/>
                </a:lnTo>
                <a:lnTo>
                  <a:pt x="2997882" y="1364036"/>
                </a:lnTo>
                <a:lnTo>
                  <a:pt x="0" y="13640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05954EFD-25D0-F82B-8C7A-A16D51F94ACA}"/>
              </a:ext>
            </a:extLst>
          </p:cNvPr>
          <p:cNvSpPr/>
          <p:nvPr/>
        </p:nvSpPr>
        <p:spPr>
          <a:xfrm>
            <a:off x="6411745" y="208343"/>
            <a:ext cx="1157890" cy="277791"/>
          </a:xfrm>
          <a:custGeom>
            <a:avLst/>
            <a:gdLst/>
            <a:ahLst/>
            <a:cxnLst/>
            <a:rect l="l" t="t" r="r" b="b"/>
            <a:pathLst>
              <a:path w="2997882" h="1364036">
                <a:moveTo>
                  <a:pt x="0" y="0"/>
                </a:moveTo>
                <a:lnTo>
                  <a:pt x="2997882" y="0"/>
                </a:lnTo>
                <a:lnTo>
                  <a:pt x="2997882" y="1364036"/>
                </a:lnTo>
                <a:lnTo>
                  <a:pt x="0" y="13640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1A1B5BCD-5D8E-69D4-FB26-CD76FBED798F}"/>
              </a:ext>
            </a:extLst>
          </p:cNvPr>
          <p:cNvSpPr/>
          <p:nvPr/>
        </p:nvSpPr>
        <p:spPr>
          <a:xfrm>
            <a:off x="950931" y="4825963"/>
            <a:ext cx="1486153" cy="897772"/>
          </a:xfrm>
          <a:custGeom>
            <a:avLst/>
            <a:gdLst/>
            <a:ahLst/>
            <a:cxnLst/>
            <a:rect l="l" t="t" r="r" b="b"/>
            <a:pathLst>
              <a:path w="2229229" h="1346658">
                <a:moveTo>
                  <a:pt x="0" y="0"/>
                </a:moveTo>
                <a:lnTo>
                  <a:pt x="2229230" y="0"/>
                </a:lnTo>
                <a:lnTo>
                  <a:pt x="2229230" y="1346659"/>
                </a:lnTo>
                <a:lnTo>
                  <a:pt x="0" y="13466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E146D27F-280C-AD3E-65FD-25928BA9AF08}"/>
              </a:ext>
            </a:extLst>
          </p:cNvPr>
          <p:cNvSpPr/>
          <p:nvPr/>
        </p:nvSpPr>
        <p:spPr>
          <a:xfrm>
            <a:off x="10355088" y="5971071"/>
            <a:ext cx="1486153" cy="897772"/>
          </a:xfrm>
          <a:custGeom>
            <a:avLst/>
            <a:gdLst/>
            <a:ahLst/>
            <a:cxnLst/>
            <a:rect l="l" t="t" r="r" b="b"/>
            <a:pathLst>
              <a:path w="2229229" h="1346658">
                <a:moveTo>
                  <a:pt x="0" y="0"/>
                </a:moveTo>
                <a:lnTo>
                  <a:pt x="2229229" y="0"/>
                </a:lnTo>
                <a:lnTo>
                  <a:pt x="2229229" y="1346659"/>
                </a:lnTo>
                <a:lnTo>
                  <a:pt x="0" y="13466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9E707EB8-6EBB-E7CB-C683-2B8087DE9E59}"/>
              </a:ext>
            </a:extLst>
          </p:cNvPr>
          <p:cNvSpPr/>
          <p:nvPr/>
        </p:nvSpPr>
        <p:spPr>
          <a:xfrm>
            <a:off x="3686157" y="4897908"/>
            <a:ext cx="2403203" cy="825828"/>
          </a:xfrm>
          <a:custGeom>
            <a:avLst/>
            <a:gdLst/>
            <a:ahLst/>
            <a:cxnLst/>
            <a:rect l="l" t="t" r="r" b="b"/>
            <a:pathLst>
              <a:path w="3604805" h="1238742">
                <a:moveTo>
                  <a:pt x="0" y="0"/>
                </a:moveTo>
                <a:lnTo>
                  <a:pt x="3604805" y="0"/>
                </a:lnTo>
                <a:lnTo>
                  <a:pt x="3604805" y="1238742"/>
                </a:lnTo>
                <a:lnTo>
                  <a:pt x="0" y="12387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E8FBD7BF-7F76-C744-2A81-B7D088779E85}"/>
              </a:ext>
            </a:extLst>
          </p:cNvPr>
          <p:cNvSpPr/>
          <p:nvPr/>
        </p:nvSpPr>
        <p:spPr>
          <a:xfrm>
            <a:off x="129964" y="-1"/>
            <a:ext cx="2130822" cy="1547509"/>
          </a:xfrm>
          <a:custGeom>
            <a:avLst/>
            <a:gdLst/>
            <a:ahLst/>
            <a:cxnLst/>
            <a:rect l="l" t="t" r="r" b="b"/>
            <a:pathLst>
              <a:path w="3196233" h="2321264">
                <a:moveTo>
                  <a:pt x="0" y="0"/>
                </a:moveTo>
                <a:lnTo>
                  <a:pt x="3196233" y="0"/>
                </a:lnTo>
                <a:lnTo>
                  <a:pt x="3196233" y="2321264"/>
                </a:lnTo>
                <a:lnTo>
                  <a:pt x="0" y="232126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10">
            <a:extLst>
              <a:ext uri="{FF2B5EF4-FFF2-40B4-BE49-F238E27FC236}">
                <a16:creationId xmlns:a16="http://schemas.microsoft.com/office/drawing/2014/main" id="{676363B6-0639-49B3-5B28-82BDAAB45A9B}"/>
              </a:ext>
            </a:extLst>
          </p:cNvPr>
          <p:cNvSpPr/>
          <p:nvPr/>
        </p:nvSpPr>
        <p:spPr>
          <a:xfrm>
            <a:off x="10523192" y="72135"/>
            <a:ext cx="2130822" cy="1547509"/>
          </a:xfrm>
          <a:custGeom>
            <a:avLst/>
            <a:gdLst/>
            <a:ahLst/>
            <a:cxnLst/>
            <a:rect l="l" t="t" r="r" b="b"/>
            <a:pathLst>
              <a:path w="3196233" h="2321264">
                <a:moveTo>
                  <a:pt x="0" y="0"/>
                </a:moveTo>
                <a:lnTo>
                  <a:pt x="3196233" y="0"/>
                </a:lnTo>
                <a:lnTo>
                  <a:pt x="3196233" y="2321264"/>
                </a:lnTo>
                <a:lnTo>
                  <a:pt x="0" y="232126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">
            <a:extLst>
              <a:ext uri="{FF2B5EF4-FFF2-40B4-BE49-F238E27FC236}">
                <a16:creationId xmlns:a16="http://schemas.microsoft.com/office/drawing/2014/main" id="{4682D864-47E9-817B-4207-05D8ADA8F1AC}"/>
              </a:ext>
            </a:extLst>
          </p:cNvPr>
          <p:cNvGrpSpPr/>
          <p:nvPr/>
        </p:nvGrpSpPr>
        <p:grpSpPr>
          <a:xfrm>
            <a:off x="650661" y="3577764"/>
            <a:ext cx="10695503" cy="3074658"/>
            <a:chOff x="0" y="0"/>
            <a:chExt cx="30084670" cy="8330950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D3DFD727-1366-84F6-1860-E71B02C64FA2}"/>
                </a:ext>
              </a:extLst>
            </p:cNvPr>
            <p:cNvSpPr/>
            <p:nvPr/>
          </p:nvSpPr>
          <p:spPr>
            <a:xfrm>
              <a:off x="-50165" y="-508"/>
              <a:ext cx="30149060" cy="8334379"/>
            </a:xfrm>
            <a:custGeom>
              <a:avLst/>
              <a:gdLst/>
              <a:ahLst/>
              <a:cxnLst/>
              <a:rect l="l" t="t" r="r" b="b"/>
              <a:pathLst>
                <a:path w="30149060" h="8334379">
                  <a:moveTo>
                    <a:pt x="30130645" y="7127879"/>
                  </a:moveTo>
                  <a:cubicBezTo>
                    <a:pt x="30116928" y="7433188"/>
                    <a:pt x="30077052" y="7770880"/>
                    <a:pt x="29866993" y="8010149"/>
                  </a:cubicBezTo>
                  <a:cubicBezTo>
                    <a:pt x="29784316" y="8104382"/>
                    <a:pt x="29677002" y="8173089"/>
                    <a:pt x="29558764" y="8213476"/>
                  </a:cubicBezTo>
                  <a:cubicBezTo>
                    <a:pt x="29447639" y="8251449"/>
                    <a:pt x="29331686" y="8259450"/>
                    <a:pt x="29215355" y="8266815"/>
                  </a:cubicBezTo>
                  <a:cubicBezTo>
                    <a:pt x="28960974" y="8282944"/>
                    <a:pt x="28706338" y="8297930"/>
                    <a:pt x="28451703" y="8309868"/>
                  </a:cubicBezTo>
                  <a:cubicBezTo>
                    <a:pt x="27557946" y="8323712"/>
                    <a:pt x="23534848" y="8334379"/>
                    <a:pt x="19508301" y="8330442"/>
                  </a:cubicBezTo>
                  <a:cubicBezTo>
                    <a:pt x="15856115" y="8326887"/>
                    <a:pt x="12205653" y="8315583"/>
                    <a:pt x="8553465" y="8310122"/>
                  </a:cubicBezTo>
                  <a:cubicBezTo>
                    <a:pt x="6012286" y="8306313"/>
                    <a:pt x="3471110" y="8302376"/>
                    <a:pt x="1903222" y="8304789"/>
                  </a:cubicBezTo>
                  <a:cubicBezTo>
                    <a:pt x="1724279" y="8307075"/>
                    <a:pt x="1545209" y="8311139"/>
                    <a:pt x="1366266" y="8305169"/>
                  </a:cubicBezTo>
                  <a:cubicBezTo>
                    <a:pt x="1203325" y="8299708"/>
                    <a:pt x="1034288" y="8290056"/>
                    <a:pt x="877824" y="8240527"/>
                  </a:cubicBezTo>
                  <a:cubicBezTo>
                    <a:pt x="717296" y="8189727"/>
                    <a:pt x="571881" y="8096254"/>
                    <a:pt x="459994" y="7970270"/>
                  </a:cubicBezTo>
                  <a:cubicBezTo>
                    <a:pt x="340233" y="7835524"/>
                    <a:pt x="253238" y="7666105"/>
                    <a:pt x="219710" y="7488687"/>
                  </a:cubicBezTo>
                  <a:cubicBezTo>
                    <a:pt x="199390" y="7381244"/>
                    <a:pt x="195072" y="7271643"/>
                    <a:pt x="194056" y="7162551"/>
                  </a:cubicBezTo>
                  <a:cubicBezTo>
                    <a:pt x="192913" y="7047362"/>
                    <a:pt x="193040" y="6932045"/>
                    <a:pt x="191897" y="6816856"/>
                  </a:cubicBezTo>
                  <a:cubicBezTo>
                    <a:pt x="187452" y="6341495"/>
                    <a:pt x="175260" y="5338675"/>
                    <a:pt x="155702" y="4324577"/>
                  </a:cubicBezTo>
                  <a:cubicBezTo>
                    <a:pt x="136144" y="3314817"/>
                    <a:pt x="109093" y="2305328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6607475" y="1016"/>
                    <a:pt x="12364370" y="508"/>
                  </a:cubicBezTo>
                  <a:cubicBezTo>
                    <a:pt x="18248929" y="0"/>
                    <a:pt x="24133487" y="8509"/>
                    <a:pt x="28336643" y="20447"/>
                  </a:cubicBezTo>
                  <a:cubicBezTo>
                    <a:pt x="28565116" y="26797"/>
                    <a:pt x="28793462" y="34036"/>
                    <a:pt x="29021935" y="41783"/>
                  </a:cubicBezTo>
                  <a:cubicBezTo>
                    <a:pt x="29128232" y="45339"/>
                    <a:pt x="29235295" y="45339"/>
                    <a:pt x="29340833" y="60325"/>
                  </a:cubicBezTo>
                  <a:cubicBezTo>
                    <a:pt x="29432908" y="73406"/>
                    <a:pt x="29523203" y="97409"/>
                    <a:pt x="29608928" y="133604"/>
                  </a:cubicBezTo>
                  <a:cubicBezTo>
                    <a:pt x="29736818" y="187579"/>
                    <a:pt x="29879185" y="273050"/>
                    <a:pt x="29939001" y="404368"/>
                  </a:cubicBezTo>
                  <a:cubicBezTo>
                    <a:pt x="29988533" y="513207"/>
                    <a:pt x="30007456" y="634619"/>
                    <a:pt x="30022187" y="752348"/>
                  </a:cubicBezTo>
                  <a:cubicBezTo>
                    <a:pt x="30056603" y="1026287"/>
                    <a:pt x="30055332" y="1304036"/>
                    <a:pt x="30053682" y="1579753"/>
                  </a:cubicBezTo>
                  <a:cubicBezTo>
                    <a:pt x="30051652" y="1908302"/>
                    <a:pt x="30053174" y="2483202"/>
                    <a:pt x="30050889" y="3184936"/>
                  </a:cubicBezTo>
                  <a:cubicBezTo>
                    <a:pt x="30048349" y="3932495"/>
                    <a:pt x="30056095" y="4678698"/>
                    <a:pt x="30077938" y="5424901"/>
                  </a:cubicBezTo>
                  <a:cubicBezTo>
                    <a:pt x="30103211" y="6294205"/>
                    <a:pt x="30149060" y="6719320"/>
                    <a:pt x="30130645" y="7127879"/>
                  </a:cubicBezTo>
                  <a:close/>
                </a:path>
              </a:pathLst>
            </a:custGeom>
            <a:solidFill>
              <a:srgbClr val="C66E6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Box 4">
            <a:extLst>
              <a:ext uri="{FF2B5EF4-FFF2-40B4-BE49-F238E27FC236}">
                <a16:creationId xmlns:a16="http://schemas.microsoft.com/office/drawing/2014/main" id="{8E4D0349-EFF1-66EB-BB19-7365FBF6F4D7}"/>
              </a:ext>
            </a:extLst>
          </p:cNvPr>
          <p:cNvSpPr txBox="1"/>
          <p:nvPr/>
        </p:nvSpPr>
        <p:spPr>
          <a:xfrm>
            <a:off x="-730052" y="361247"/>
            <a:ext cx="1296988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  </a:t>
            </a:r>
            <a:r>
              <a:rPr lang="en-US" sz="4400" b="1"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Câu 6: Thấy các Ngài ra đi dân chúng hiểu ý và </a:t>
            </a:r>
          </a:p>
          <a:p>
            <a:pPr algn="ctr"/>
            <a:r>
              <a:rPr lang="en-US" sz="4400" b="1"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họ đã đi theo các ngài bằng con đường nào?</a:t>
            </a:r>
            <a:endParaRPr lang="en-US" sz="3600" b="1">
              <a:latin typeface="Times New Roman" panose="02020603050405020304" pitchFamily="18" charset="0"/>
              <a:ea typeface="Cabin"/>
              <a:cs typeface="Times New Roman" panose="02020603050405020304" pitchFamily="18" charset="0"/>
              <a:sym typeface="Cabin"/>
            </a:endParaRPr>
          </a:p>
        </p:txBody>
      </p:sp>
      <p:grpSp>
        <p:nvGrpSpPr>
          <p:cNvPr id="31" name="Group 5">
            <a:extLst>
              <a:ext uri="{FF2B5EF4-FFF2-40B4-BE49-F238E27FC236}">
                <a16:creationId xmlns:a16="http://schemas.microsoft.com/office/drawing/2014/main" id="{93167909-EE7D-419E-FA56-99578FF65AFD}"/>
              </a:ext>
            </a:extLst>
          </p:cNvPr>
          <p:cNvGrpSpPr/>
          <p:nvPr/>
        </p:nvGrpSpPr>
        <p:grpSpPr>
          <a:xfrm>
            <a:off x="2373008" y="4873132"/>
            <a:ext cx="890656" cy="1130726"/>
            <a:chOff x="0" y="0"/>
            <a:chExt cx="1261761" cy="1543043"/>
          </a:xfrm>
        </p:grpSpPr>
        <p:grpSp>
          <p:nvGrpSpPr>
            <p:cNvPr id="32" name="Group 6">
              <a:extLst>
                <a:ext uri="{FF2B5EF4-FFF2-40B4-BE49-F238E27FC236}">
                  <a16:creationId xmlns:a16="http://schemas.microsoft.com/office/drawing/2014/main" id="{A20B67A6-2781-3B72-30EA-E39165C4FCFA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34" name="Freeform 7">
                <a:extLst>
                  <a:ext uri="{FF2B5EF4-FFF2-40B4-BE49-F238E27FC236}">
                    <a16:creationId xmlns:a16="http://schemas.microsoft.com/office/drawing/2014/main" id="{B63EE490-05F3-D401-3485-EB277938147B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" name="TextBox 8">
              <a:extLst>
                <a:ext uri="{FF2B5EF4-FFF2-40B4-BE49-F238E27FC236}">
                  <a16:creationId xmlns:a16="http://schemas.microsoft.com/office/drawing/2014/main" id="{AA47E8C5-7DF2-8392-C8D8-5AB867E279CE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ờ</a:t>
              </a:r>
            </a:p>
          </p:txBody>
        </p:sp>
      </p:grpSp>
      <p:grpSp>
        <p:nvGrpSpPr>
          <p:cNvPr id="35" name="Group 9">
            <a:extLst>
              <a:ext uri="{FF2B5EF4-FFF2-40B4-BE49-F238E27FC236}">
                <a16:creationId xmlns:a16="http://schemas.microsoft.com/office/drawing/2014/main" id="{13DC8FD5-386F-6137-0079-E1C24CFA6A52}"/>
              </a:ext>
            </a:extLst>
          </p:cNvPr>
          <p:cNvGrpSpPr/>
          <p:nvPr/>
        </p:nvGrpSpPr>
        <p:grpSpPr>
          <a:xfrm>
            <a:off x="3522482" y="4873132"/>
            <a:ext cx="890656" cy="1130726"/>
            <a:chOff x="0" y="0"/>
            <a:chExt cx="1261761" cy="1543043"/>
          </a:xfrm>
        </p:grpSpPr>
        <p:grpSp>
          <p:nvGrpSpPr>
            <p:cNvPr id="36" name="Group 10">
              <a:extLst>
                <a:ext uri="{FF2B5EF4-FFF2-40B4-BE49-F238E27FC236}">
                  <a16:creationId xmlns:a16="http://schemas.microsoft.com/office/drawing/2014/main" id="{CE31F40B-097B-CDD0-651A-13E8B27A5B7E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AD3B7C98-96FE-1C1D-7FC4-EA0FC647BB56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436F1D04-7F49-701D-236C-3EFDD19529ED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Đ</a:t>
              </a:r>
            </a:p>
          </p:txBody>
        </p:sp>
      </p:grpSp>
      <p:grpSp>
        <p:nvGrpSpPr>
          <p:cNvPr id="39" name="Group 13">
            <a:extLst>
              <a:ext uri="{FF2B5EF4-FFF2-40B4-BE49-F238E27FC236}">
                <a16:creationId xmlns:a16="http://schemas.microsoft.com/office/drawing/2014/main" id="{F31042A1-7F51-A7BA-FF51-AF5E358E30AB}"/>
              </a:ext>
            </a:extLst>
          </p:cNvPr>
          <p:cNvGrpSpPr/>
          <p:nvPr/>
        </p:nvGrpSpPr>
        <p:grpSpPr>
          <a:xfrm>
            <a:off x="4671956" y="4873132"/>
            <a:ext cx="890656" cy="1130726"/>
            <a:chOff x="0" y="0"/>
            <a:chExt cx="1261761" cy="1543043"/>
          </a:xfrm>
        </p:grpSpPr>
        <p:grpSp>
          <p:nvGrpSpPr>
            <p:cNvPr id="40" name="Group 14">
              <a:extLst>
                <a:ext uri="{FF2B5EF4-FFF2-40B4-BE49-F238E27FC236}">
                  <a16:creationId xmlns:a16="http://schemas.microsoft.com/office/drawing/2014/main" id="{9B36FF2B-1E56-837E-9BA5-DF733D11964F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42" name="Freeform 15">
                <a:extLst>
                  <a:ext uri="{FF2B5EF4-FFF2-40B4-BE49-F238E27FC236}">
                    <a16:creationId xmlns:a16="http://schemas.microsoft.com/office/drawing/2014/main" id="{DCE25903-4D9D-309C-0EFF-88E893E79436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259E39D6-DAF6-C9A3-CCC6-941C842167E3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o</a:t>
              </a:r>
            </a:p>
          </p:txBody>
        </p:sp>
      </p:grpSp>
      <p:grpSp>
        <p:nvGrpSpPr>
          <p:cNvPr id="43" name="Group 17">
            <a:extLst>
              <a:ext uri="{FF2B5EF4-FFF2-40B4-BE49-F238E27FC236}">
                <a16:creationId xmlns:a16="http://schemas.microsoft.com/office/drawing/2014/main" id="{3D896D78-C2C7-C6E8-A5C5-9A95FF2EC4F5}"/>
              </a:ext>
            </a:extLst>
          </p:cNvPr>
          <p:cNvGrpSpPr/>
          <p:nvPr/>
        </p:nvGrpSpPr>
        <p:grpSpPr>
          <a:xfrm>
            <a:off x="5821429" y="4873132"/>
            <a:ext cx="890656" cy="1130726"/>
            <a:chOff x="0" y="0"/>
            <a:chExt cx="1261761" cy="1543043"/>
          </a:xfrm>
        </p:grpSpPr>
        <p:grpSp>
          <p:nvGrpSpPr>
            <p:cNvPr id="44" name="Group 18">
              <a:extLst>
                <a:ext uri="{FF2B5EF4-FFF2-40B4-BE49-F238E27FC236}">
                  <a16:creationId xmlns:a16="http://schemas.microsoft.com/office/drawing/2014/main" id="{4DDAF43B-D066-89A8-2F3F-E5AB1527FF9D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46" name="Freeform 19">
                <a:extLst>
                  <a:ext uri="{FF2B5EF4-FFF2-40B4-BE49-F238E27FC236}">
                    <a16:creationId xmlns:a16="http://schemas.microsoft.com/office/drawing/2014/main" id="{B18BB299-F6F9-B5E5-6F54-B9975DF22B3D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" name="TextBox 20">
              <a:extLst>
                <a:ext uri="{FF2B5EF4-FFF2-40B4-BE49-F238E27FC236}">
                  <a16:creationId xmlns:a16="http://schemas.microsoft.com/office/drawing/2014/main" id="{9B3C65B5-EB0A-A0FE-A719-EFB859F641D2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N</a:t>
              </a:r>
            </a:p>
          </p:txBody>
        </p:sp>
      </p:grpSp>
      <p:grpSp>
        <p:nvGrpSpPr>
          <p:cNvPr id="47" name="Group 25">
            <a:extLst>
              <a:ext uri="{FF2B5EF4-FFF2-40B4-BE49-F238E27FC236}">
                <a16:creationId xmlns:a16="http://schemas.microsoft.com/office/drawing/2014/main" id="{AE816EC9-5346-703B-6E55-CDA05014D33F}"/>
              </a:ext>
            </a:extLst>
          </p:cNvPr>
          <p:cNvGrpSpPr/>
          <p:nvPr/>
        </p:nvGrpSpPr>
        <p:grpSpPr>
          <a:xfrm>
            <a:off x="8120377" y="4873132"/>
            <a:ext cx="890656" cy="1130726"/>
            <a:chOff x="0" y="0"/>
            <a:chExt cx="1261761" cy="1543043"/>
          </a:xfrm>
        </p:grpSpPr>
        <p:grpSp>
          <p:nvGrpSpPr>
            <p:cNvPr id="48" name="Group 26">
              <a:extLst>
                <a:ext uri="{FF2B5EF4-FFF2-40B4-BE49-F238E27FC236}">
                  <a16:creationId xmlns:a16="http://schemas.microsoft.com/office/drawing/2014/main" id="{DC59D6C3-F5C0-E49C-1EC1-FB26F2DAF390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50" name="Freeform 27">
                <a:extLst>
                  <a:ext uri="{FF2B5EF4-FFF2-40B4-BE49-F238E27FC236}">
                    <a16:creationId xmlns:a16="http://schemas.microsoft.com/office/drawing/2014/main" id="{1E622702-F25C-2729-43C4-B9ED86D20DDF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9" name="TextBox 28">
              <a:extLst>
                <a:ext uri="{FF2B5EF4-FFF2-40B4-BE49-F238E27FC236}">
                  <a16:creationId xmlns:a16="http://schemas.microsoft.com/office/drawing/2014/main" id="{F14BED82-F99E-BFB3-A5A9-83AB2F641B34}"/>
                </a:ext>
              </a:extLst>
            </p:cNvPr>
            <p:cNvSpPr txBox="1"/>
            <p:nvPr/>
          </p:nvSpPr>
          <p:spPr>
            <a:xfrm>
              <a:off x="212735" y="203666"/>
              <a:ext cx="885578" cy="109082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ộ</a:t>
              </a:r>
            </a:p>
          </p:txBody>
        </p:sp>
      </p:grpSp>
      <p:sp>
        <p:nvSpPr>
          <p:cNvPr id="51" name="AutoShape 29">
            <a:extLst>
              <a:ext uri="{FF2B5EF4-FFF2-40B4-BE49-F238E27FC236}">
                <a16:creationId xmlns:a16="http://schemas.microsoft.com/office/drawing/2014/main" id="{AF8245A8-A6E2-A15F-1A76-43A9CF11AD58}"/>
              </a:ext>
            </a:extLst>
          </p:cNvPr>
          <p:cNvSpPr/>
          <p:nvPr/>
        </p:nvSpPr>
        <p:spPr>
          <a:xfrm>
            <a:off x="950932" y="2998252"/>
            <a:ext cx="9121982" cy="73473"/>
          </a:xfrm>
          <a:prstGeom prst="line">
            <a:avLst/>
          </a:prstGeom>
          <a:ln w="47625" cap="flat">
            <a:solidFill>
              <a:srgbClr val="FFF8E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52" name="TextBox 34">
            <a:extLst>
              <a:ext uri="{FF2B5EF4-FFF2-40B4-BE49-F238E27FC236}">
                <a16:creationId xmlns:a16="http://schemas.microsoft.com/office/drawing/2014/main" id="{41557170-F3CE-2281-DEBF-B779544C9F7E}"/>
              </a:ext>
            </a:extLst>
          </p:cNvPr>
          <p:cNvSpPr txBox="1"/>
          <p:nvPr/>
        </p:nvSpPr>
        <p:spPr>
          <a:xfrm>
            <a:off x="-2820804" y="-983114"/>
            <a:ext cx="2416166" cy="367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1400" spc="146">
                <a:solidFill>
                  <a:srgbClr val="F1A298"/>
                </a:solidFill>
                <a:latin typeface="Asap Bold"/>
                <a:ea typeface="Asap Bold"/>
                <a:cs typeface="Asap Bold"/>
                <a:sym typeface="Asap Bold"/>
              </a:rPr>
              <a:t>XÁO TRỘN TỪ</a:t>
            </a:r>
          </a:p>
        </p:txBody>
      </p:sp>
      <p:sp>
        <p:nvSpPr>
          <p:cNvPr id="53" name="TextBox 36">
            <a:extLst>
              <a:ext uri="{FF2B5EF4-FFF2-40B4-BE49-F238E27FC236}">
                <a16:creationId xmlns:a16="http://schemas.microsoft.com/office/drawing/2014/main" id="{B43DA750-99B6-672C-52D3-38BD4D624111}"/>
              </a:ext>
            </a:extLst>
          </p:cNvPr>
          <p:cNvSpPr txBox="1"/>
          <p:nvPr/>
        </p:nvSpPr>
        <p:spPr>
          <a:xfrm>
            <a:off x="64070" y="3551761"/>
            <a:ext cx="3079577" cy="1140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07"/>
              </a:lnSpc>
              <a:spcBef>
                <a:spcPct val="0"/>
              </a:spcBef>
            </a:pPr>
            <a:r>
              <a:rPr lang="en-US" sz="3600" u="none">
                <a:solidFill>
                  <a:srgbClr val="FFF8ED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Từ bị </a:t>
            </a:r>
          </a:p>
          <a:p>
            <a:pPr marL="0" lvl="0" indent="0" algn="ctr">
              <a:lnSpc>
                <a:spcPts val="4607"/>
              </a:lnSpc>
              <a:spcBef>
                <a:spcPct val="0"/>
              </a:spcBef>
            </a:pPr>
            <a:r>
              <a:rPr lang="en-US" sz="3600" u="none">
                <a:solidFill>
                  <a:srgbClr val="FFF8ED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xáo trộn:</a:t>
            </a:r>
          </a:p>
        </p:txBody>
      </p:sp>
      <p:grpSp>
        <p:nvGrpSpPr>
          <p:cNvPr id="54" name="Group 37">
            <a:extLst>
              <a:ext uri="{FF2B5EF4-FFF2-40B4-BE49-F238E27FC236}">
                <a16:creationId xmlns:a16="http://schemas.microsoft.com/office/drawing/2014/main" id="{F9C40025-1D44-4025-4146-DE2A89D449A2}"/>
              </a:ext>
            </a:extLst>
          </p:cNvPr>
          <p:cNvGrpSpPr/>
          <p:nvPr/>
        </p:nvGrpSpPr>
        <p:grpSpPr>
          <a:xfrm>
            <a:off x="1226663" y="4873132"/>
            <a:ext cx="890656" cy="1130726"/>
            <a:chOff x="0" y="0"/>
            <a:chExt cx="1261761" cy="1543043"/>
          </a:xfrm>
        </p:grpSpPr>
        <p:grpSp>
          <p:nvGrpSpPr>
            <p:cNvPr id="55" name="Group 38">
              <a:extLst>
                <a:ext uri="{FF2B5EF4-FFF2-40B4-BE49-F238E27FC236}">
                  <a16:creationId xmlns:a16="http://schemas.microsoft.com/office/drawing/2014/main" id="{9CB7D0E9-41EF-DD4C-4F62-FDBD24CFEEB4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57" name="Freeform 39">
                <a:extLst>
                  <a:ext uri="{FF2B5EF4-FFF2-40B4-BE49-F238E27FC236}">
                    <a16:creationId xmlns:a16="http://schemas.microsoft.com/office/drawing/2014/main" id="{A3763B25-873F-0DC4-DFFD-37C43BB1A2EE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6" name="TextBox 40">
              <a:extLst>
                <a:ext uri="{FF2B5EF4-FFF2-40B4-BE49-F238E27FC236}">
                  <a16:creationId xmlns:a16="http://schemas.microsoft.com/office/drawing/2014/main" id="{813A9D22-104B-34F7-0159-4376385295BB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b</a:t>
              </a:r>
            </a:p>
          </p:txBody>
        </p:sp>
      </p:grpSp>
      <p:grpSp>
        <p:nvGrpSpPr>
          <p:cNvPr id="58" name="Group 41">
            <a:extLst>
              <a:ext uri="{FF2B5EF4-FFF2-40B4-BE49-F238E27FC236}">
                <a16:creationId xmlns:a16="http://schemas.microsoft.com/office/drawing/2014/main" id="{E230B2CE-2C13-C5ED-5CC5-B1A495E07027}"/>
              </a:ext>
            </a:extLst>
          </p:cNvPr>
          <p:cNvGrpSpPr/>
          <p:nvPr/>
        </p:nvGrpSpPr>
        <p:grpSpPr>
          <a:xfrm>
            <a:off x="9286379" y="4873132"/>
            <a:ext cx="890656" cy="1130726"/>
            <a:chOff x="0" y="0"/>
            <a:chExt cx="1261761" cy="1543043"/>
          </a:xfrm>
        </p:grpSpPr>
        <p:grpSp>
          <p:nvGrpSpPr>
            <p:cNvPr id="59" name="Group 42">
              <a:extLst>
                <a:ext uri="{FF2B5EF4-FFF2-40B4-BE49-F238E27FC236}">
                  <a16:creationId xmlns:a16="http://schemas.microsoft.com/office/drawing/2014/main" id="{FB68131E-8441-4021-93EE-026B00F62B9E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61" name="Freeform 43">
                <a:extLst>
                  <a:ext uri="{FF2B5EF4-FFF2-40B4-BE49-F238E27FC236}">
                    <a16:creationId xmlns:a16="http://schemas.microsoft.com/office/drawing/2014/main" id="{A0930BEF-917C-9382-6DB0-673BC93F0155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0" name="TextBox 44">
              <a:extLst>
                <a:ext uri="{FF2B5EF4-FFF2-40B4-BE49-F238E27FC236}">
                  <a16:creationId xmlns:a16="http://schemas.microsoft.com/office/drawing/2014/main" id="{3781884A-DB2C-067B-50B5-04C8395F3DA1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i</a:t>
              </a:r>
            </a:p>
          </p:txBody>
        </p:sp>
      </p:grpSp>
      <p:grpSp>
        <p:nvGrpSpPr>
          <p:cNvPr id="62" name="Group 17">
            <a:extLst>
              <a:ext uri="{FF2B5EF4-FFF2-40B4-BE49-F238E27FC236}">
                <a16:creationId xmlns:a16="http://schemas.microsoft.com/office/drawing/2014/main" id="{FBEDE99B-96FB-FEB2-FDBD-71441EE111D0}"/>
              </a:ext>
            </a:extLst>
          </p:cNvPr>
          <p:cNvGrpSpPr/>
          <p:nvPr/>
        </p:nvGrpSpPr>
        <p:grpSpPr>
          <a:xfrm>
            <a:off x="6981220" y="4864156"/>
            <a:ext cx="890656" cy="1130726"/>
            <a:chOff x="0" y="0"/>
            <a:chExt cx="1261761" cy="1543043"/>
          </a:xfrm>
        </p:grpSpPr>
        <p:grpSp>
          <p:nvGrpSpPr>
            <p:cNvPr id="63" name="Group 18">
              <a:extLst>
                <a:ext uri="{FF2B5EF4-FFF2-40B4-BE49-F238E27FC236}">
                  <a16:creationId xmlns:a16="http://schemas.microsoft.com/office/drawing/2014/main" id="{8F15195B-E4C0-CC53-9710-7A042A628949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65" name="Freeform 19">
                <a:extLst>
                  <a:ext uri="{FF2B5EF4-FFF2-40B4-BE49-F238E27FC236}">
                    <a16:creationId xmlns:a16="http://schemas.microsoft.com/office/drawing/2014/main" id="{7611161E-9482-B158-37E8-D7B04E59893A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4" name="TextBox 20">
              <a:extLst>
                <a:ext uri="{FF2B5EF4-FFF2-40B4-BE49-F238E27FC236}">
                  <a16:creationId xmlns:a16="http://schemas.microsoft.com/office/drawing/2014/main" id="{9A18C7BE-38A6-78F5-2C2A-B63A2E55EA3F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n</a:t>
              </a:r>
            </a:p>
          </p:txBody>
        </p:sp>
      </p:grpSp>
      <p:grpSp>
        <p:nvGrpSpPr>
          <p:cNvPr id="66" name="Group 9">
            <a:extLst>
              <a:ext uri="{FF2B5EF4-FFF2-40B4-BE49-F238E27FC236}">
                <a16:creationId xmlns:a16="http://schemas.microsoft.com/office/drawing/2014/main" id="{094F559E-54D4-2F43-F2E6-CB3EB67B223F}"/>
              </a:ext>
            </a:extLst>
          </p:cNvPr>
          <p:cNvGrpSpPr/>
          <p:nvPr/>
        </p:nvGrpSpPr>
        <p:grpSpPr>
          <a:xfrm>
            <a:off x="3500925" y="3636883"/>
            <a:ext cx="890656" cy="1130726"/>
            <a:chOff x="0" y="0"/>
            <a:chExt cx="1261761" cy="1543043"/>
          </a:xfrm>
        </p:grpSpPr>
        <p:grpSp>
          <p:nvGrpSpPr>
            <p:cNvPr id="67" name="Group 10">
              <a:extLst>
                <a:ext uri="{FF2B5EF4-FFF2-40B4-BE49-F238E27FC236}">
                  <a16:creationId xmlns:a16="http://schemas.microsoft.com/office/drawing/2014/main" id="{684D13AA-CF3A-CC01-F33C-155D49850E33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69" name="Freeform 11">
                <a:extLst>
                  <a:ext uri="{FF2B5EF4-FFF2-40B4-BE49-F238E27FC236}">
                    <a16:creationId xmlns:a16="http://schemas.microsoft.com/office/drawing/2014/main" id="{5305FD9A-C5C0-BFE0-0701-7C756416BA32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8" name="TextBox 12">
              <a:extLst>
                <a:ext uri="{FF2B5EF4-FFF2-40B4-BE49-F238E27FC236}">
                  <a16:creationId xmlns:a16="http://schemas.microsoft.com/office/drawing/2014/main" id="{B95E4C41-3E7F-BD47-87F7-87EECBFE20F9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v</a:t>
              </a:r>
            </a:p>
          </p:txBody>
        </p:sp>
      </p:grpSp>
      <p:grpSp>
        <p:nvGrpSpPr>
          <p:cNvPr id="70" name="Group 13">
            <a:extLst>
              <a:ext uri="{FF2B5EF4-FFF2-40B4-BE49-F238E27FC236}">
                <a16:creationId xmlns:a16="http://schemas.microsoft.com/office/drawing/2014/main" id="{EC1BEF9B-6182-D1ED-F397-12D06D5287DD}"/>
              </a:ext>
            </a:extLst>
          </p:cNvPr>
          <p:cNvGrpSpPr/>
          <p:nvPr/>
        </p:nvGrpSpPr>
        <p:grpSpPr>
          <a:xfrm>
            <a:off x="4650399" y="3636883"/>
            <a:ext cx="890656" cy="1130726"/>
            <a:chOff x="0" y="0"/>
            <a:chExt cx="1261761" cy="1543043"/>
          </a:xfrm>
        </p:grpSpPr>
        <p:grpSp>
          <p:nvGrpSpPr>
            <p:cNvPr id="71" name="Group 14">
              <a:extLst>
                <a:ext uri="{FF2B5EF4-FFF2-40B4-BE49-F238E27FC236}">
                  <a16:creationId xmlns:a16="http://schemas.microsoft.com/office/drawing/2014/main" id="{06D9717B-F14C-8B88-4182-BBDB2CDA9DF5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73" name="Freeform 15">
                <a:extLst>
                  <a:ext uri="{FF2B5EF4-FFF2-40B4-BE49-F238E27FC236}">
                    <a16:creationId xmlns:a16="http://schemas.microsoft.com/office/drawing/2014/main" id="{2B8E91CB-494B-2A0A-EA9A-4D24B141EB43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2" name="TextBox 16">
              <a:extLst>
                <a:ext uri="{FF2B5EF4-FFF2-40B4-BE49-F238E27FC236}">
                  <a16:creationId xmlns:a16="http://schemas.microsoft.com/office/drawing/2014/main" id="{1D87C742-C97C-DF2F-BA85-B633CFFDD8D0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g</a:t>
              </a:r>
            </a:p>
          </p:txBody>
        </p:sp>
      </p:grpSp>
      <p:grpSp>
        <p:nvGrpSpPr>
          <p:cNvPr id="74" name="Group 17">
            <a:extLst>
              <a:ext uri="{FF2B5EF4-FFF2-40B4-BE49-F238E27FC236}">
                <a16:creationId xmlns:a16="http://schemas.microsoft.com/office/drawing/2014/main" id="{E7B1514F-4501-51B6-3DF5-29E2F79080FF}"/>
              </a:ext>
            </a:extLst>
          </p:cNvPr>
          <p:cNvGrpSpPr/>
          <p:nvPr/>
        </p:nvGrpSpPr>
        <p:grpSpPr>
          <a:xfrm>
            <a:off x="5799872" y="3636883"/>
            <a:ext cx="890656" cy="1130726"/>
            <a:chOff x="0" y="0"/>
            <a:chExt cx="1261761" cy="1543043"/>
          </a:xfrm>
        </p:grpSpPr>
        <p:grpSp>
          <p:nvGrpSpPr>
            <p:cNvPr id="75" name="Group 18">
              <a:extLst>
                <a:ext uri="{FF2B5EF4-FFF2-40B4-BE49-F238E27FC236}">
                  <a16:creationId xmlns:a16="http://schemas.microsoft.com/office/drawing/2014/main" id="{4DDA849C-C352-9FEE-4F66-D1A2571E2746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77" name="Freeform 19">
                <a:extLst>
                  <a:ext uri="{FF2B5EF4-FFF2-40B4-BE49-F238E27FC236}">
                    <a16:creationId xmlns:a16="http://schemas.microsoft.com/office/drawing/2014/main" id="{6E30D942-7B90-4600-616E-BF53476629CB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6" name="TextBox 20">
              <a:extLst>
                <a:ext uri="{FF2B5EF4-FFF2-40B4-BE49-F238E27FC236}">
                  <a16:creationId xmlns:a16="http://schemas.microsoft.com/office/drawing/2014/main" id="{1E5BE098-19B3-F497-CB89-EECCB66B3303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m</a:t>
              </a:r>
            </a:p>
          </p:txBody>
        </p:sp>
      </p:grpSp>
      <p:grpSp>
        <p:nvGrpSpPr>
          <p:cNvPr id="78" name="Group 25">
            <a:extLst>
              <a:ext uri="{FF2B5EF4-FFF2-40B4-BE49-F238E27FC236}">
                <a16:creationId xmlns:a16="http://schemas.microsoft.com/office/drawing/2014/main" id="{8A5B95CA-56B2-6D97-EB5D-FE9D389661D2}"/>
              </a:ext>
            </a:extLst>
          </p:cNvPr>
          <p:cNvGrpSpPr/>
          <p:nvPr/>
        </p:nvGrpSpPr>
        <p:grpSpPr>
          <a:xfrm>
            <a:off x="8098820" y="3636883"/>
            <a:ext cx="890656" cy="1130726"/>
            <a:chOff x="0" y="0"/>
            <a:chExt cx="1261761" cy="1543043"/>
          </a:xfrm>
        </p:grpSpPr>
        <p:grpSp>
          <p:nvGrpSpPr>
            <p:cNvPr id="79" name="Group 26">
              <a:extLst>
                <a:ext uri="{FF2B5EF4-FFF2-40B4-BE49-F238E27FC236}">
                  <a16:creationId xmlns:a16="http://schemas.microsoft.com/office/drawing/2014/main" id="{551B5650-A764-E82B-3BC9-28F81DC7F827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81" name="Freeform 27">
                <a:extLst>
                  <a:ext uri="{FF2B5EF4-FFF2-40B4-BE49-F238E27FC236}">
                    <a16:creationId xmlns:a16="http://schemas.microsoft.com/office/drawing/2014/main" id="{2B764D78-CE10-4A17-7F92-B6DAE8C29859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0" name="TextBox 28">
              <a:extLst>
                <a:ext uri="{FF2B5EF4-FFF2-40B4-BE49-F238E27FC236}">
                  <a16:creationId xmlns:a16="http://schemas.microsoft.com/office/drawing/2014/main" id="{B2ADF5A1-6F92-FBF7-352A-93719CF2513F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ư</a:t>
              </a:r>
            </a:p>
          </p:txBody>
        </p:sp>
      </p:grpSp>
      <p:grpSp>
        <p:nvGrpSpPr>
          <p:cNvPr id="82" name="Group 41">
            <a:extLst>
              <a:ext uri="{FF2B5EF4-FFF2-40B4-BE49-F238E27FC236}">
                <a16:creationId xmlns:a16="http://schemas.microsoft.com/office/drawing/2014/main" id="{C2629425-9950-C1DB-6C4B-BC76AA57B61B}"/>
              </a:ext>
            </a:extLst>
          </p:cNvPr>
          <p:cNvGrpSpPr/>
          <p:nvPr/>
        </p:nvGrpSpPr>
        <p:grpSpPr>
          <a:xfrm>
            <a:off x="9264822" y="3636883"/>
            <a:ext cx="890656" cy="1130726"/>
            <a:chOff x="0" y="0"/>
            <a:chExt cx="1261761" cy="1543043"/>
          </a:xfrm>
        </p:grpSpPr>
        <p:grpSp>
          <p:nvGrpSpPr>
            <p:cNvPr id="83" name="Group 42">
              <a:extLst>
                <a:ext uri="{FF2B5EF4-FFF2-40B4-BE49-F238E27FC236}">
                  <a16:creationId xmlns:a16="http://schemas.microsoft.com/office/drawing/2014/main" id="{742B38B8-49FA-8CE4-D6C3-E7CAF9638687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85" name="Freeform 43">
                <a:extLst>
                  <a:ext uri="{FF2B5EF4-FFF2-40B4-BE49-F238E27FC236}">
                    <a16:creationId xmlns:a16="http://schemas.microsoft.com/office/drawing/2014/main" id="{C6572133-F8F1-44BD-E4E8-35502BE2AB08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4" name="TextBox 44">
              <a:extLst>
                <a:ext uri="{FF2B5EF4-FFF2-40B4-BE49-F238E27FC236}">
                  <a16:creationId xmlns:a16="http://schemas.microsoft.com/office/drawing/2014/main" id="{8DC3CF13-AF3F-8C34-B678-B4947D762907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g</a:t>
              </a:r>
            </a:p>
          </p:txBody>
        </p:sp>
      </p:grpSp>
      <p:grpSp>
        <p:nvGrpSpPr>
          <p:cNvPr id="86" name="Group 17">
            <a:extLst>
              <a:ext uri="{FF2B5EF4-FFF2-40B4-BE49-F238E27FC236}">
                <a16:creationId xmlns:a16="http://schemas.microsoft.com/office/drawing/2014/main" id="{A9579143-D3D3-E3B4-A3F6-FDAE6625EEBA}"/>
              </a:ext>
            </a:extLst>
          </p:cNvPr>
          <p:cNvGrpSpPr/>
          <p:nvPr/>
        </p:nvGrpSpPr>
        <p:grpSpPr>
          <a:xfrm>
            <a:off x="6959663" y="3627907"/>
            <a:ext cx="890656" cy="1130726"/>
            <a:chOff x="0" y="0"/>
            <a:chExt cx="1261761" cy="1543043"/>
          </a:xfrm>
        </p:grpSpPr>
        <p:grpSp>
          <p:nvGrpSpPr>
            <p:cNvPr id="87" name="Group 18">
              <a:extLst>
                <a:ext uri="{FF2B5EF4-FFF2-40B4-BE49-F238E27FC236}">
                  <a16:creationId xmlns:a16="http://schemas.microsoft.com/office/drawing/2014/main" id="{1E964D40-5E55-DE7A-0786-283A91E6DC99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89" name="Freeform 19">
                <a:extLst>
                  <a:ext uri="{FF2B5EF4-FFF2-40B4-BE49-F238E27FC236}">
                    <a16:creationId xmlns:a16="http://schemas.microsoft.com/office/drawing/2014/main" id="{9439486A-CC74-34EC-5BFD-18AE77C96627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8" name="TextBox 20">
              <a:extLst>
                <a:ext uri="{FF2B5EF4-FFF2-40B4-BE49-F238E27FC236}">
                  <a16:creationId xmlns:a16="http://schemas.microsoft.com/office/drawing/2014/main" id="{67E75446-82DE-C4A6-E2FB-54C1A99D6C13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n</a:t>
              </a:r>
            </a:p>
          </p:txBody>
        </p:sp>
      </p:grpSp>
      <p:sp>
        <p:nvSpPr>
          <p:cNvPr id="90" name="Hộp Văn bản 89">
            <a:extLst>
              <a:ext uri="{FF2B5EF4-FFF2-40B4-BE49-F238E27FC236}">
                <a16:creationId xmlns:a16="http://schemas.microsoft.com/office/drawing/2014/main" id="{70C90EBD-F6FB-44BE-18D4-B9495F4B529D}"/>
              </a:ext>
            </a:extLst>
          </p:cNvPr>
          <p:cNvSpPr txBox="1"/>
          <p:nvPr/>
        </p:nvSpPr>
        <p:spPr>
          <a:xfrm>
            <a:off x="9012795" y="6089113"/>
            <a:ext cx="2050157" cy="646331"/>
          </a:xfrm>
          <a:prstGeom prst="rect">
            <a:avLst/>
          </a:prstGeom>
          <a:solidFill>
            <a:schemeClr val="bg1"/>
          </a:solidFill>
          <a:ln>
            <a:solidFill>
              <a:srgbClr val="8A737B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/>
              <a:t>Đáp án</a:t>
            </a:r>
            <a:endParaRPr lang="vi-VN" sz="3600"/>
          </a:p>
        </p:txBody>
      </p:sp>
      <p:grpSp>
        <p:nvGrpSpPr>
          <p:cNvPr id="106" name="Group 5">
            <a:extLst>
              <a:ext uri="{FF2B5EF4-FFF2-40B4-BE49-F238E27FC236}">
                <a16:creationId xmlns:a16="http://schemas.microsoft.com/office/drawing/2014/main" id="{8D22567E-8414-C9C4-1DCE-DF52FB0130F6}"/>
              </a:ext>
            </a:extLst>
          </p:cNvPr>
          <p:cNvGrpSpPr/>
          <p:nvPr/>
        </p:nvGrpSpPr>
        <p:grpSpPr>
          <a:xfrm>
            <a:off x="20815727" y="2650502"/>
            <a:ext cx="2075788" cy="2173984"/>
            <a:chOff x="148956" y="148748"/>
            <a:chExt cx="2896390" cy="2900015"/>
          </a:xfrm>
        </p:grpSpPr>
        <p:sp>
          <p:nvSpPr>
            <p:cNvPr id="107" name="Freeform 6">
              <a:hlinkClick r:id="rId21" action="ppaction://hlinksldjump"/>
              <a:extLst>
                <a:ext uri="{FF2B5EF4-FFF2-40B4-BE49-F238E27FC236}">
                  <a16:creationId xmlns:a16="http://schemas.microsoft.com/office/drawing/2014/main" id="{6711EF6A-2233-8363-7C1C-7131EF411003}"/>
                </a:ext>
              </a:extLst>
            </p:cNvPr>
            <p:cNvSpPr/>
            <p:nvPr/>
          </p:nvSpPr>
          <p:spPr>
            <a:xfrm rot="-374211">
              <a:off x="148956" y="148748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89" y="0"/>
                  </a:lnTo>
                  <a:lnTo>
                    <a:pt x="2896389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TextBox 7">
              <a:extLst>
                <a:ext uri="{FF2B5EF4-FFF2-40B4-BE49-F238E27FC236}">
                  <a16:creationId xmlns:a16="http://schemas.microsoft.com/office/drawing/2014/main" id="{D07496BF-283D-1A2E-32B9-DBB5C53FD178}"/>
                </a:ext>
              </a:extLst>
            </p:cNvPr>
            <p:cNvSpPr txBox="1"/>
            <p:nvPr/>
          </p:nvSpPr>
          <p:spPr>
            <a:xfrm rot="21225789">
              <a:off x="559207" y="599109"/>
              <a:ext cx="1975990" cy="18677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904"/>
                </a:lnSpc>
                <a:spcBef>
                  <a:spcPct val="0"/>
                </a:spcBef>
              </a:pPr>
              <a:r>
                <a:rPr lang="en-US" sz="8503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23" action="ppaction://hlinksldjump"/>
                </a:rPr>
                <a:t>7</a:t>
              </a:r>
              <a:endParaRPr lang="en-US" sz="8503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0" name="Mũi tên: Phải 109">
            <a:extLst>
              <a:ext uri="{FF2B5EF4-FFF2-40B4-BE49-F238E27FC236}">
                <a16:creationId xmlns:a16="http://schemas.microsoft.com/office/drawing/2014/main" id="{40F59DB1-3FBD-0DE7-E6B2-93C5E9192753}"/>
              </a:ext>
            </a:extLst>
          </p:cNvPr>
          <p:cNvSpPr/>
          <p:nvPr/>
        </p:nvSpPr>
        <p:spPr>
          <a:xfrm>
            <a:off x="11306624" y="6066586"/>
            <a:ext cx="778289" cy="646331"/>
          </a:xfrm>
          <a:prstGeom prst="rightArrow">
            <a:avLst/>
          </a:prstGeom>
          <a:solidFill>
            <a:srgbClr val="45D3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15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008 -0.02246 L -0.08815 -0.4354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-20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414 -0.02107 L 0.46302 -0.4275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2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02107 L 0.13971 -0.4307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91 -0.01967 L -0.17383 -0.2516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11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08 -0.02315 L 0.08242 -0.25185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40" y="-114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524 -0.0169 L -0.39531 -0.2527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34" y="-1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91 4.44444E-6 L -0.03893 -0.4324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-0.90182 -0.0449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91" y="-2245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0.74414 -0.03519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14" y="-1759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37305 0.00949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  <p:bldLst>
      <p:bldP spid="111" grpId="0" animBg="1"/>
      <p:bldP spid="111" grpId="1" animBg="1"/>
      <p:bldP spid="30" grpId="0"/>
      <p:bldP spid="51" grpId="0" animBg="1"/>
      <p:bldP spid="53" grpId="0"/>
      <p:bldP spid="90" grpId="0" animBg="1"/>
      <p:bldP spid="90" grpId="1" animBg="1"/>
      <p:bldP spid="1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Freeform 16">
            <a:extLst>
              <a:ext uri="{FF2B5EF4-FFF2-40B4-BE49-F238E27FC236}">
                <a16:creationId xmlns:a16="http://schemas.microsoft.com/office/drawing/2014/main" id="{24C011B8-EC1E-8023-A3D8-45B337529B11}"/>
              </a:ext>
            </a:extLst>
          </p:cNvPr>
          <p:cNvSpPr/>
          <p:nvPr/>
        </p:nvSpPr>
        <p:spPr>
          <a:xfrm>
            <a:off x="-198360" y="5026402"/>
            <a:ext cx="24079201" cy="2476717"/>
          </a:xfrm>
          <a:custGeom>
            <a:avLst/>
            <a:gdLst/>
            <a:ahLst/>
            <a:cxnLst/>
            <a:rect l="l" t="t" r="r" b="b"/>
            <a:pathLst>
              <a:path w="18288000" h="3520440">
                <a:moveTo>
                  <a:pt x="0" y="0"/>
                </a:moveTo>
                <a:lnTo>
                  <a:pt x="18288000" y="0"/>
                </a:lnTo>
                <a:lnTo>
                  <a:pt x="1828800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5972F7E2-3A66-E047-A03C-A79DAE5CA2D3}"/>
              </a:ext>
            </a:extLst>
          </p:cNvPr>
          <p:cNvSpPr/>
          <p:nvPr/>
        </p:nvSpPr>
        <p:spPr>
          <a:xfrm>
            <a:off x="3752165" y="0"/>
            <a:ext cx="2130822" cy="1547509"/>
          </a:xfrm>
          <a:custGeom>
            <a:avLst/>
            <a:gdLst/>
            <a:ahLst/>
            <a:cxnLst/>
            <a:rect l="l" t="t" r="r" b="b"/>
            <a:pathLst>
              <a:path w="3196233" h="2321264">
                <a:moveTo>
                  <a:pt x="0" y="0"/>
                </a:moveTo>
                <a:lnTo>
                  <a:pt x="3196233" y="0"/>
                </a:lnTo>
                <a:lnTo>
                  <a:pt x="3196233" y="2321264"/>
                </a:lnTo>
                <a:lnTo>
                  <a:pt x="0" y="2321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4" name="Nhóm 143">
            <a:extLst>
              <a:ext uri="{FF2B5EF4-FFF2-40B4-BE49-F238E27FC236}">
                <a16:creationId xmlns:a16="http://schemas.microsoft.com/office/drawing/2014/main" id="{07814949-178B-BD40-B1CF-2DC3EE4D8E72}"/>
              </a:ext>
            </a:extLst>
          </p:cNvPr>
          <p:cNvGrpSpPr/>
          <p:nvPr/>
        </p:nvGrpSpPr>
        <p:grpSpPr>
          <a:xfrm>
            <a:off x="2955985" y="629353"/>
            <a:ext cx="6903885" cy="5760399"/>
            <a:chOff x="-1019174" y="1167049"/>
            <a:chExt cx="6903885" cy="5760399"/>
          </a:xfrm>
        </p:grpSpPr>
        <p:sp>
          <p:nvSpPr>
            <p:cNvPr id="145" name="Freeform 3">
              <a:extLst>
                <a:ext uri="{FF2B5EF4-FFF2-40B4-BE49-F238E27FC236}">
                  <a16:creationId xmlns:a16="http://schemas.microsoft.com/office/drawing/2014/main" id="{3B43D963-022C-AEF7-8032-E899CC832C7E}"/>
                </a:ext>
              </a:extLst>
            </p:cNvPr>
            <p:cNvSpPr/>
            <p:nvPr/>
          </p:nvSpPr>
          <p:spPr>
            <a:xfrm flipH="1">
              <a:off x="-1019174" y="2684060"/>
              <a:ext cx="6847215" cy="4243388"/>
            </a:xfrm>
            <a:custGeom>
              <a:avLst/>
              <a:gdLst/>
              <a:ahLst/>
              <a:cxnLst/>
              <a:rect l="l" t="t" r="r" b="b"/>
              <a:pathLst>
                <a:path w="15418454" h="8229600">
                  <a:moveTo>
                    <a:pt x="0" y="0"/>
                  </a:moveTo>
                  <a:lnTo>
                    <a:pt x="15418454" y="0"/>
                  </a:lnTo>
                  <a:lnTo>
                    <a:pt x="1541845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6" name="Freeform 3">
              <a:extLst>
                <a:ext uri="{FF2B5EF4-FFF2-40B4-BE49-F238E27FC236}">
                  <a16:creationId xmlns:a16="http://schemas.microsoft.com/office/drawing/2014/main" id="{422B1F04-3BF6-9622-87C0-C12B7492763D}"/>
                </a:ext>
              </a:extLst>
            </p:cNvPr>
            <p:cNvSpPr/>
            <p:nvPr/>
          </p:nvSpPr>
          <p:spPr>
            <a:xfrm>
              <a:off x="4097622" y="2003895"/>
              <a:ext cx="863061" cy="2156604"/>
            </a:xfrm>
            <a:custGeom>
              <a:avLst/>
              <a:gdLst/>
              <a:ahLst/>
              <a:cxnLst/>
              <a:rect l="l" t="t" r="r" b="b"/>
              <a:pathLst>
                <a:path w="728097" h="1272530">
                  <a:moveTo>
                    <a:pt x="0" y="0"/>
                  </a:moveTo>
                  <a:lnTo>
                    <a:pt x="728097" y="0"/>
                  </a:lnTo>
                  <a:lnTo>
                    <a:pt x="728097" y="1272530"/>
                  </a:lnTo>
                  <a:lnTo>
                    <a:pt x="0" y="127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6756" t="-75773" r="-582882" b="-35206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Freeform 4">
              <a:extLst>
                <a:ext uri="{FF2B5EF4-FFF2-40B4-BE49-F238E27FC236}">
                  <a16:creationId xmlns:a16="http://schemas.microsoft.com/office/drawing/2014/main" id="{859BACDB-C165-8656-992A-DAC68E43137B}"/>
                </a:ext>
              </a:extLst>
            </p:cNvPr>
            <p:cNvSpPr/>
            <p:nvPr/>
          </p:nvSpPr>
          <p:spPr>
            <a:xfrm>
              <a:off x="100457" y="1524400"/>
              <a:ext cx="2374814" cy="1989900"/>
            </a:xfrm>
            <a:custGeom>
              <a:avLst/>
              <a:gdLst/>
              <a:ahLst/>
              <a:cxnLst/>
              <a:rect l="l" t="t" r="r" b="b"/>
              <a:pathLst>
                <a:path w="2000627" h="1325006">
                  <a:moveTo>
                    <a:pt x="0" y="0"/>
                  </a:moveTo>
                  <a:lnTo>
                    <a:pt x="2000627" y="0"/>
                  </a:lnTo>
                  <a:lnTo>
                    <a:pt x="2000627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4262" t="-68811" r="-84918" b="-3381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8" name="Freeform 7">
              <a:extLst>
                <a:ext uri="{FF2B5EF4-FFF2-40B4-BE49-F238E27FC236}">
                  <a16:creationId xmlns:a16="http://schemas.microsoft.com/office/drawing/2014/main" id="{A5F7F9D4-33CD-9846-AE88-C8D5F7A5D007}"/>
                </a:ext>
              </a:extLst>
            </p:cNvPr>
            <p:cNvSpPr/>
            <p:nvPr/>
          </p:nvSpPr>
          <p:spPr>
            <a:xfrm>
              <a:off x="3762840" y="1834926"/>
              <a:ext cx="653517" cy="2422527"/>
            </a:xfrm>
            <a:custGeom>
              <a:avLst/>
              <a:gdLst/>
              <a:ahLst/>
              <a:cxnLst/>
              <a:rect l="l" t="t" r="r" b="b"/>
              <a:pathLst>
                <a:path w="714978" h="1265971">
                  <a:moveTo>
                    <a:pt x="0" y="0"/>
                  </a:moveTo>
                  <a:lnTo>
                    <a:pt x="714978" y="0"/>
                  </a:lnTo>
                  <a:lnTo>
                    <a:pt x="714978" y="1265970"/>
                  </a:lnTo>
                  <a:lnTo>
                    <a:pt x="0" y="1265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35779" t="-225388" r="-417431" b="-20518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9" name="Freeform 8">
              <a:extLst>
                <a:ext uri="{FF2B5EF4-FFF2-40B4-BE49-F238E27FC236}">
                  <a16:creationId xmlns:a16="http://schemas.microsoft.com/office/drawing/2014/main" id="{4BF7E883-6E8F-C1E3-DA37-FBDCC0575D33}"/>
                </a:ext>
              </a:extLst>
            </p:cNvPr>
            <p:cNvSpPr/>
            <p:nvPr/>
          </p:nvSpPr>
          <p:spPr>
            <a:xfrm>
              <a:off x="2976012" y="2134699"/>
              <a:ext cx="966982" cy="2014936"/>
            </a:xfrm>
            <a:custGeom>
              <a:avLst/>
              <a:gdLst/>
              <a:ahLst/>
              <a:cxnLst/>
              <a:rect l="l" t="t" r="r" b="b"/>
              <a:pathLst>
                <a:path w="721538" h="1272530">
                  <a:moveTo>
                    <a:pt x="0" y="0"/>
                  </a:moveTo>
                  <a:lnTo>
                    <a:pt x="721538" y="0"/>
                  </a:lnTo>
                  <a:lnTo>
                    <a:pt x="721538" y="1272530"/>
                  </a:lnTo>
                  <a:lnTo>
                    <a:pt x="0" y="127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408181" t="-224226" r="-238181" b="-2036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0" name="Freeform 9">
              <a:extLst>
                <a:ext uri="{FF2B5EF4-FFF2-40B4-BE49-F238E27FC236}">
                  <a16:creationId xmlns:a16="http://schemas.microsoft.com/office/drawing/2014/main" id="{DAEA74EE-F758-5B01-FA3B-A1DADBCE390E}"/>
                </a:ext>
              </a:extLst>
            </p:cNvPr>
            <p:cNvSpPr/>
            <p:nvPr/>
          </p:nvSpPr>
          <p:spPr>
            <a:xfrm>
              <a:off x="2475271" y="1684308"/>
              <a:ext cx="806712" cy="2014937"/>
            </a:xfrm>
            <a:custGeom>
              <a:avLst/>
              <a:gdLst/>
              <a:ahLst/>
              <a:cxnLst/>
              <a:rect l="l" t="t" r="r" b="b"/>
              <a:pathLst>
                <a:path w="734657" h="1285649">
                  <a:moveTo>
                    <a:pt x="0" y="0"/>
                  </a:moveTo>
                  <a:lnTo>
                    <a:pt x="734656" y="0"/>
                  </a:lnTo>
                  <a:lnTo>
                    <a:pt x="734656" y="1285649"/>
                  </a:lnTo>
                  <a:lnTo>
                    <a:pt x="0" y="1285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575000" t="-220918" r="-58035" b="-20153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1" name="Freeform 10">
              <a:extLst>
                <a:ext uri="{FF2B5EF4-FFF2-40B4-BE49-F238E27FC236}">
                  <a16:creationId xmlns:a16="http://schemas.microsoft.com/office/drawing/2014/main" id="{2D4D8A01-13C2-160F-DC3F-D1FF3EBE31E1}"/>
                </a:ext>
              </a:extLst>
            </p:cNvPr>
            <p:cNvSpPr/>
            <p:nvPr/>
          </p:nvSpPr>
          <p:spPr>
            <a:xfrm>
              <a:off x="1953162" y="2483695"/>
              <a:ext cx="1212264" cy="2304506"/>
            </a:xfrm>
            <a:custGeom>
              <a:avLst/>
              <a:gdLst/>
              <a:ahLst/>
              <a:cxnLst/>
              <a:rect l="l" t="t" r="r" b="b"/>
              <a:pathLst>
                <a:path w="806810" h="1331565">
                  <a:moveTo>
                    <a:pt x="0" y="0"/>
                  </a:moveTo>
                  <a:lnTo>
                    <a:pt x="806811" y="0"/>
                  </a:lnTo>
                  <a:lnTo>
                    <a:pt x="806811" y="1331565"/>
                  </a:lnTo>
                  <a:lnTo>
                    <a:pt x="0" y="13315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46341" t="-358128" r="-521138" b="-46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2" name="Freeform 3">
              <a:extLst>
                <a:ext uri="{FF2B5EF4-FFF2-40B4-BE49-F238E27FC236}">
                  <a16:creationId xmlns:a16="http://schemas.microsoft.com/office/drawing/2014/main" id="{24945CAD-5F47-A367-922A-03A74C05C33B}"/>
                </a:ext>
              </a:extLst>
            </p:cNvPr>
            <p:cNvSpPr/>
            <p:nvPr/>
          </p:nvSpPr>
          <p:spPr>
            <a:xfrm>
              <a:off x="3854975" y="1167049"/>
              <a:ext cx="2029736" cy="3621152"/>
            </a:xfrm>
            <a:custGeom>
              <a:avLst/>
              <a:gdLst/>
              <a:ahLst/>
              <a:cxnLst/>
              <a:rect l="l" t="t" r="r" b="b"/>
              <a:pathLst>
                <a:path w="4161409" h="5237027">
                  <a:moveTo>
                    <a:pt x="0" y="0"/>
                  </a:moveTo>
                  <a:lnTo>
                    <a:pt x="4161408" y="0"/>
                  </a:lnTo>
                  <a:lnTo>
                    <a:pt x="4161408" y="5237027"/>
                  </a:lnTo>
                  <a:lnTo>
                    <a:pt x="0" y="5237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3" name="Freeform 11">
              <a:extLst>
                <a:ext uri="{FF2B5EF4-FFF2-40B4-BE49-F238E27FC236}">
                  <a16:creationId xmlns:a16="http://schemas.microsoft.com/office/drawing/2014/main" id="{6D5E800A-B961-E7AC-AB44-C277BE23BC37}"/>
                </a:ext>
              </a:extLst>
            </p:cNvPr>
            <p:cNvSpPr/>
            <p:nvPr/>
          </p:nvSpPr>
          <p:spPr>
            <a:xfrm>
              <a:off x="666080" y="1437453"/>
              <a:ext cx="918481" cy="1610779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292471" t="-360891" r="-164300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4" name="Freeform 11">
              <a:extLst>
                <a:ext uri="{FF2B5EF4-FFF2-40B4-BE49-F238E27FC236}">
                  <a16:creationId xmlns:a16="http://schemas.microsoft.com/office/drawing/2014/main" id="{280FEC45-A28C-4DC5-FAC0-895C19720E45}"/>
                </a:ext>
              </a:extLst>
            </p:cNvPr>
            <p:cNvSpPr/>
            <p:nvPr/>
          </p:nvSpPr>
          <p:spPr>
            <a:xfrm>
              <a:off x="873348" y="2324086"/>
              <a:ext cx="906383" cy="1704851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168861" t="-360891" r="-287910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5" name="Freeform 11">
              <a:extLst>
                <a:ext uri="{FF2B5EF4-FFF2-40B4-BE49-F238E27FC236}">
                  <a16:creationId xmlns:a16="http://schemas.microsoft.com/office/drawing/2014/main" id="{9346B829-2FBB-4A23-18E8-FE584DB0130E}"/>
                </a:ext>
              </a:extLst>
            </p:cNvPr>
            <p:cNvSpPr/>
            <p:nvPr/>
          </p:nvSpPr>
          <p:spPr>
            <a:xfrm>
              <a:off x="1294201" y="2395272"/>
              <a:ext cx="1056955" cy="2269758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335724" t="-360891" r="-34352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6" name="Freeform 6">
              <a:extLst>
                <a:ext uri="{FF2B5EF4-FFF2-40B4-BE49-F238E27FC236}">
                  <a16:creationId xmlns:a16="http://schemas.microsoft.com/office/drawing/2014/main" id="{16664914-0ACA-E5C5-E87D-289144D9B351}"/>
                </a:ext>
              </a:extLst>
            </p:cNvPr>
            <p:cNvSpPr/>
            <p:nvPr/>
          </p:nvSpPr>
          <p:spPr>
            <a:xfrm>
              <a:off x="2777391" y="2870382"/>
              <a:ext cx="966982" cy="2117802"/>
            </a:xfrm>
            <a:custGeom>
              <a:avLst/>
              <a:gdLst/>
              <a:ahLst/>
              <a:cxnLst/>
              <a:rect l="l" t="t" r="r" b="b"/>
              <a:pathLst>
                <a:path w="760894" h="1311887">
                  <a:moveTo>
                    <a:pt x="0" y="0"/>
                  </a:moveTo>
                  <a:lnTo>
                    <a:pt x="760894" y="0"/>
                  </a:lnTo>
                  <a:lnTo>
                    <a:pt x="760894" y="1311887"/>
                  </a:lnTo>
                  <a:lnTo>
                    <a:pt x="0" y="1311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52586" t="-214499" r="-555172" b="-1974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7" name="Freeform 5">
              <a:extLst>
                <a:ext uri="{FF2B5EF4-FFF2-40B4-BE49-F238E27FC236}">
                  <a16:creationId xmlns:a16="http://schemas.microsoft.com/office/drawing/2014/main" id="{9A28B286-4B44-8C77-F1B9-CD7033FBE4C6}"/>
                </a:ext>
              </a:extLst>
            </p:cNvPr>
            <p:cNvSpPr/>
            <p:nvPr/>
          </p:nvSpPr>
          <p:spPr>
            <a:xfrm>
              <a:off x="3474285" y="2646269"/>
              <a:ext cx="692308" cy="2414675"/>
            </a:xfrm>
            <a:custGeom>
              <a:avLst/>
              <a:gdLst/>
              <a:ahLst/>
              <a:cxnLst/>
              <a:rect l="l" t="t" r="r" b="b"/>
              <a:pathLst>
                <a:path w="734657" h="1305327">
                  <a:moveTo>
                    <a:pt x="0" y="0"/>
                  </a:moveTo>
                  <a:lnTo>
                    <a:pt x="734656" y="0"/>
                  </a:lnTo>
                  <a:lnTo>
                    <a:pt x="734656" y="1305327"/>
                  </a:lnTo>
                  <a:lnTo>
                    <a:pt x="0" y="1305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75000" t="-71356" r="-58035" b="-3432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8" name="Hình chữ nhật 157">
            <a:extLst>
              <a:ext uri="{FF2B5EF4-FFF2-40B4-BE49-F238E27FC236}">
                <a16:creationId xmlns:a16="http://schemas.microsoft.com/office/drawing/2014/main" id="{5D345D1D-2703-F12C-22EF-D4D3037D0DBB}"/>
              </a:ext>
            </a:extLst>
          </p:cNvPr>
          <p:cNvSpPr/>
          <p:nvPr/>
        </p:nvSpPr>
        <p:spPr>
          <a:xfrm>
            <a:off x="0" y="-51685"/>
            <a:ext cx="12229290" cy="6735190"/>
          </a:xfrm>
          <a:prstGeom prst="rect">
            <a:avLst/>
          </a:prstGeom>
          <a:solidFill>
            <a:schemeClr val="bg2">
              <a:lumMod val="90000"/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24E44B9B-C06C-E3D3-03B7-2B44EEEE7D4C}"/>
              </a:ext>
            </a:extLst>
          </p:cNvPr>
          <p:cNvSpPr/>
          <p:nvPr/>
        </p:nvSpPr>
        <p:spPr>
          <a:xfrm>
            <a:off x="950931" y="4825963"/>
            <a:ext cx="1486153" cy="897772"/>
          </a:xfrm>
          <a:custGeom>
            <a:avLst/>
            <a:gdLst/>
            <a:ahLst/>
            <a:cxnLst/>
            <a:rect l="l" t="t" r="r" b="b"/>
            <a:pathLst>
              <a:path w="2229229" h="1346658">
                <a:moveTo>
                  <a:pt x="0" y="0"/>
                </a:moveTo>
                <a:lnTo>
                  <a:pt x="2229230" y="0"/>
                </a:lnTo>
                <a:lnTo>
                  <a:pt x="2229230" y="1346659"/>
                </a:lnTo>
                <a:lnTo>
                  <a:pt x="0" y="13466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050E17C-4647-6738-A007-B08AB62AABFB}"/>
              </a:ext>
            </a:extLst>
          </p:cNvPr>
          <p:cNvSpPr/>
          <p:nvPr/>
        </p:nvSpPr>
        <p:spPr>
          <a:xfrm>
            <a:off x="10355088" y="5971071"/>
            <a:ext cx="1486153" cy="897772"/>
          </a:xfrm>
          <a:custGeom>
            <a:avLst/>
            <a:gdLst/>
            <a:ahLst/>
            <a:cxnLst/>
            <a:rect l="l" t="t" r="r" b="b"/>
            <a:pathLst>
              <a:path w="2229229" h="1346658">
                <a:moveTo>
                  <a:pt x="0" y="0"/>
                </a:moveTo>
                <a:lnTo>
                  <a:pt x="2229229" y="0"/>
                </a:lnTo>
                <a:lnTo>
                  <a:pt x="2229229" y="1346659"/>
                </a:lnTo>
                <a:lnTo>
                  <a:pt x="0" y="13466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457A948F-D4AC-38EF-FFF9-09D3E1DDC310}"/>
              </a:ext>
            </a:extLst>
          </p:cNvPr>
          <p:cNvSpPr/>
          <p:nvPr/>
        </p:nvSpPr>
        <p:spPr>
          <a:xfrm>
            <a:off x="-240831" y="2576851"/>
            <a:ext cx="12945901" cy="5339003"/>
          </a:xfrm>
          <a:custGeom>
            <a:avLst/>
            <a:gdLst/>
            <a:ahLst/>
            <a:cxnLst/>
            <a:rect l="l" t="t" r="r" b="b"/>
            <a:pathLst>
              <a:path w="19418852" h="8008505">
                <a:moveTo>
                  <a:pt x="0" y="0"/>
                </a:moveTo>
                <a:lnTo>
                  <a:pt x="19418851" y="0"/>
                </a:lnTo>
                <a:lnTo>
                  <a:pt x="19418851" y="8008505"/>
                </a:lnTo>
                <a:lnTo>
                  <a:pt x="0" y="800850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20999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7E979F4C-E15E-1392-8F35-A3D70A1391DB}"/>
              </a:ext>
            </a:extLst>
          </p:cNvPr>
          <p:cNvSpPr/>
          <p:nvPr/>
        </p:nvSpPr>
        <p:spPr>
          <a:xfrm>
            <a:off x="3686157" y="4897908"/>
            <a:ext cx="2403203" cy="825828"/>
          </a:xfrm>
          <a:custGeom>
            <a:avLst/>
            <a:gdLst/>
            <a:ahLst/>
            <a:cxnLst/>
            <a:rect l="l" t="t" r="r" b="b"/>
            <a:pathLst>
              <a:path w="3604805" h="1238742">
                <a:moveTo>
                  <a:pt x="0" y="0"/>
                </a:moveTo>
                <a:lnTo>
                  <a:pt x="3604805" y="0"/>
                </a:lnTo>
                <a:lnTo>
                  <a:pt x="3604805" y="1238742"/>
                </a:lnTo>
                <a:lnTo>
                  <a:pt x="0" y="123874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A5180CC6-45BF-B6D7-6E6D-4034EB1B26DD}"/>
              </a:ext>
            </a:extLst>
          </p:cNvPr>
          <p:cNvSpPr/>
          <p:nvPr/>
        </p:nvSpPr>
        <p:spPr>
          <a:xfrm>
            <a:off x="129964" y="-1"/>
            <a:ext cx="2130822" cy="1547509"/>
          </a:xfrm>
          <a:custGeom>
            <a:avLst/>
            <a:gdLst/>
            <a:ahLst/>
            <a:cxnLst/>
            <a:rect l="l" t="t" r="r" b="b"/>
            <a:pathLst>
              <a:path w="3196233" h="2321264">
                <a:moveTo>
                  <a:pt x="0" y="0"/>
                </a:moveTo>
                <a:lnTo>
                  <a:pt x="3196233" y="0"/>
                </a:lnTo>
                <a:lnTo>
                  <a:pt x="3196233" y="2321264"/>
                </a:lnTo>
                <a:lnTo>
                  <a:pt x="0" y="2321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4D17C23F-D21F-09C3-9347-15EA29855EE0}"/>
              </a:ext>
            </a:extLst>
          </p:cNvPr>
          <p:cNvSpPr/>
          <p:nvPr/>
        </p:nvSpPr>
        <p:spPr>
          <a:xfrm>
            <a:off x="10253490" y="985838"/>
            <a:ext cx="2130822" cy="1547509"/>
          </a:xfrm>
          <a:custGeom>
            <a:avLst/>
            <a:gdLst/>
            <a:ahLst/>
            <a:cxnLst/>
            <a:rect l="l" t="t" r="r" b="b"/>
            <a:pathLst>
              <a:path w="3196233" h="2321264">
                <a:moveTo>
                  <a:pt x="0" y="0"/>
                </a:moveTo>
                <a:lnTo>
                  <a:pt x="3196233" y="0"/>
                </a:lnTo>
                <a:lnTo>
                  <a:pt x="3196233" y="2321264"/>
                </a:lnTo>
                <a:lnTo>
                  <a:pt x="0" y="2321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7E379671-BF11-FD03-EB52-3653D4F343F4}"/>
              </a:ext>
            </a:extLst>
          </p:cNvPr>
          <p:cNvGrpSpPr/>
          <p:nvPr/>
        </p:nvGrpSpPr>
        <p:grpSpPr>
          <a:xfrm>
            <a:off x="650661" y="3577764"/>
            <a:ext cx="10695503" cy="3074658"/>
            <a:chOff x="0" y="0"/>
            <a:chExt cx="30084670" cy="8330950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D8AC5EE-C762-A34C-6E7F-A3A94BA9B88D}"/>
                </a:ext>
              </a:extLst>
            </p:cNvPr>
            <p:cNvSpPr/>
            <p:nvPr/>
          </p:nvSpPr>
          <p:spPr>
            <a:xfrm>
              <a:off x="-50165" y="-508"/>
              <a:ext cx="30149060" cy="8334379"/>
            </a:xfrm>
            <a:custGeom>
              <a:avLst/>
              <a:gdLst/>
              <a:ahLst/>
              <a:cxnLst/>
              <a:rect l="l" t="t" r="r" b="b"/>
              <a:pathLst>
                <a:path w="30149060" h="8334379">
                  <a:moveTo>
                    <a:pt x="30130645" y="7127879"/>
                  </a:moveTo>
                  <a:cubicBezTo>
                    <a:pt x="30116928" y="7433188"/>
                    <a:pt x="30077052" y="7770880"/>
                    <a:pt x="29866993" y="8010149"/>
                  </a:cubicBezTo>
                  <a:cubicBezTo>
                    <a:pt x="29784316" y="8104382"/>
                    <a:pt x="29677002" y="8173089"/>
                    <a:pt x="29558764" y="8213476"/>
                  </a:cubicBezTo>
                  <a:cubicBezTo>
                    <a:pt x="29447639" y="8251449"/>
                    <a:pt x="29331686" y="8259450"/>
                    <a:pt x="29215355" y="8266815"/>
                  </a:cubicBezTo>
                  <a:cubicBezTo>
                    <a:pt x="28960974" y="8282944"/>
                    <a:pt x="28706338" y="8297930"/>
                    <a:pt x="28451703" y="8309868"/>
                  </a:cubicBezTo>
                  <a:cubicBezTo>
                    <a:pt x="27557946" y="8323712"/>
                    <a:pt x="23534848" y="8334379"/>
                    <a:pt x="19508301" y="8330442"/>
                  </a:cubicBezTo>
                  <a:cubicBezTo>
                    <a:pt x="15856115" y="8326887"/>
                    <a:pt x="12205653" y="8315583"/>
                    <a:pt x="8553465" y="8310122"/>
                  </a:cubicBezTo>
                  <a:cubicBezTo>
                    <a:pt x="6012286" y="8306313"/>
                    <a:pt x="3471110" y="8302376"/>
                    <a:pt x="1903222" y="8304789"/>
                  </a:cubicBezTo>
                  <a:cubicBezTo>
                    <a:pt x="1724279" y="8307075"/>
                    <a:pt x="1545209" y="8311139"/>
                    <a:pt x="1366266" y="8305169"/>
                  </a:cubicBezTo>
                  <a:cubicBezTo>
                    <a:pt x="1203325" y="8299708"/>
                    <a:pt x="1034288" y="8290056"/>
                    <a:pt x="877824" y="8240527"/>
                  </a:cubicBezTo>
                  <a:cubicBezTo>
                    <a:pt x="717296" y="8189727"/>
                    <a:pt x="571881" y="8096254"/>
                    <a:pt x="459994" y="7970270"/>
                  </a:cubicBezTo>
                  <a:cubicBezTo>
                    <a:pt x="340233" y="7835524"/>
                    <a:pt x="253238" y="7666105"/>
                    <a:pt x="219710" y="7488687"/>
                  </a:cubicBezTo>
                  <a:cubicBezTo>
                    <a:pt x="199390" y="7381244"/>
                    <a:pt x="195072" y="7271643"/>
                    <a:pt x="194056" y="7162551"/>
                  </a:cubicBezTo>
                  <a:cubicBezTo>
                    <a:pt x="192913" y="7047362"/>
                    <a:pt x="193040" y="6932045"/>
                    <a:pt x="191897" y="6816856"/>
                  </a:cubicBezTo>
                  <a:cubicBezTo>
                    <a:pt x="187452" y="6341495"/>
                    <a:pt x="175260" y="5338675"/>
                    <a:pt x="155702" y="4324577"/>
                  </a:cubicBezTo>
                  <a:cubicBezTo>
                    <a:pt x="136144" y="3314817"/>
                    <a:pt x="109093" y="2305328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6607475" y="1016"/>
                    <a:pt x="12364370" y="508"/>
                  </a:cubicBezTo>
                  <a:cubicBezTo>
                    <a:pt x="18248929" y="0"/>
                    <a:pt x="24133487" y="8509"/>
                    <a:pt x="28336643" y="20447"/>
                  </a:cubicBezTo>
                  <a:cubicBezTo>
                    <a:pt x="28565116" y="26797"/>
                    <a:pt x="28793462" y="34036"/>
                    <a:pt x="29021935" y="41783"/>
                  </a:cubicBezTo>
                  <a:cubicBezTo>
                    <a:pt x="29128232" y="45339"/>
                    <a:pt x="29235295" y="45339"/>
                    <a:pt x="29340833" y="60325"/>
                  </a:cubicBezTo>
                  <a:cubicBezTo>
                    <a:pt x="29432908" y="73406"/>
                    <a:pt x="29523203" y="97409"/>
                    <a:pt x="29608928" y="133604"/>
                  </a:cubicBezTo>
                  <a:cubicBezTo>
                    <a:pt x="29736818" y="187579"/>
                    <a:pt x="29879185" y="273050"/>
                    <a:pt x="29939001" y="404368"/>
                  </a:cubicBezTo>
                  <a:cubicBezTo>
                    <a:pt x="29988533" y="513207"/>
                    <a:pt x="30007456" y="634619"/>
                    <a:pt x="30022187" y="752348"/>
                  </a:cubicBezTo>
                  <a:cubicBezTo>
                    <a:pt x="30056603" y="1026287"/>
                    <a:pt x="30055332" y="1304036"/>
                    <a:pt x="30053682" y="1579753"/>
                  </a:cubicBezTo>
                  <a:cubicBezTo>
                    <a:pt x="30051652" y="1908302"/>
                    <a:pt x="30053174" y="2483202"/>
                    <a:pt x="30050889" y="3184936"/>
                  </a:cubicBezTo>
                  <a:cubicBezTo>
                    <a:pt x="30048349" y="3932495"/>
                    <a:pt x="30056095" y="4678698"/>
                    <a:pt x="30077938" y="5424901"/>
                  </a:cubicBezTo>
                  <a:cubicBezTo>
                    <a:pt x="30103211" y="6294205"/>
                    <a:pt x="30149060" y="6719320"/>
                    <a:pt x="30130645" y="7127879"/>
                  </a:cubicBezTo>
                  <a:close/>
                </a:path>
              </a:pathLst>
            </a:custGeom>
            <a:solidFill>
              <a:srgbClr val="C66E6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7F12BCE5-0430-7347-4FEC-447D95377EF9}"/>
              </a:ext>
            </a:extLst>
          </p:cNvPr>
          <p:cNvSpPr txBox="1"/>
          <p:nvPr/>
        </p:nvSpPr>
        <p:spPr>
          <a:xfrm>
            <a:off x="-1274115" y="256168"/>
            <a:ext cx="1296988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               </a:t>
            </a:r>
            <a:r>
              <a:rPr lang="en-US" sz="4400" b="1"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Câu 7: Chúa Giê su cảm thấy thế nào khi thấy đám đông?</a:t>
            </a:r>
            <a:endParaRPr lang="en-US" sz="3600" b="1">
              <a:latin typeface="Times New Roman" panose="02020603050405020304" pitchFamily="18" charset="0"/>
              <a:ea typeface="Cabin"/>
              <a:cs typeface="Times New Roman" panose="02020603050405020304" pitchFamily="18" charset="0"/>
              <a:sym typeface="Cabin"/>
            </a:endParaRPr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123551BC-2E9A-DEB1-BEA6-A7419FBF5CF5}"/>
              </a:ext>
            </a:extLst>
          </p:cNvPr>
          <p:cNvGrpSpPr/>
          <p:nvPr/>
        </p:nvGrpSpPr>
        <p:grpSpPr>
          <a:xfrm>
            <a:off x="2373008" y="4873132"/>
            <a:ext cx="890656" cy="1130726"/>
            <a:chOff x="0" y="0"/>
            <a:chExt cx="1261761" cy="1543043"/>
          </a:xfrm>
        </p:grpSpPr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08969F32-F91D-2EBE-0C98-9CE8480E467B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18015692-240E-9ADE-0552-841A1389B1C7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6BB9EC89-1CAE-053F-803A-0F7C644CDABE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h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ED53EFF2-D7B4-44BC-D735-60ABC5366707}"/>
              </a:ext>
            </a:extLst>
          </p:cNvPr>
          <p:cNvGrpSpPr/>
          <p:nvPr/>
        </p:nvGrpSpPr>
        <p:grpSpPr>
          <a:xfrm>
            <a:off x="3522482" y="4873132"/>
            <a:ext cx="890656" cy="1130726"/>
            <a:chOff x="0" y="0"/>
            <a:chExt cx="1261761" cy="1543043"/>
          </a:xfrm>
        </p:grpSpPr>
        <p:grpSp>
          <p:nvGrpSpPr>
            <p:cNvPr id="18" name="Group 10">
              <a:extLst>
                <a:ext uri="{FF2B5EF4-FFF2-40B4-BE49-F238E27FC236}">
                  <a16:creationId xmlns:a16="http://schemas.microsoft.com/office/drawing/2014/main" id="{94A008CB-9272-4525-615E-1D4DAC348FAC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6450345E-311E-86BA-7CEE-30487725C84D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C0F6F637-21AD-298E-6FD5-9571E8307FD1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g</a:t>
              </a:r>
            </a:p>
          </p:txBody>
        </p:sp>
      </p:grpSp>
      <p:grpSp>
        <p:nvGrpSpPr>
          <p:cNvPr id="21" name="Group 13">
            <a:extLst>
              <a:ext uri="{FF2B5EF4-FFF2-40B4-BE49-F238E27FC236}">
                <a16:creationId xmlns:a16="http://schemas.microsoft.com/office/drawing/2014/main" id="{77B09B00-DCD0-0492-6E89-09E23575058B}"/>
              </a:ext>
            </a:extLst>
          </p:cNvPr>
          <p:cNvGrpSpPr/>
          <p:nvPr/>
        </p:nvGrpSpPr>
        <p:grpSpPr>
          <a:xfrm>
            <a:off x="4671956" y="4873132"/>
            <a:ext cx="890656" cy="1130726"/>
            <a:chOff x="0" y="0"/>
            <a:chExt cx="1261761" cy="1543043"/>
          </a:xfrm>
        </p:grpSpPr>
        <p:grpSp>
          <p:nvGrpSpPr>
            <p:cNvPr id="22" name="Group 14">
              <a:extLst>
                <a:ext uri="{FF2B5EF4-FFF2-40B4-BE49-F238E27FC236}">
                  <a16:creationId xmlns:a16="http://schemas.microsoft.com/office/drawing/2014/main" id="{A60A0DB0-C345-9A8D-CBA2-94CED882FAF1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BFD298B7-51DA-742C-1285-ED13CA997524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F235CECB-8786-142F-E67F-AF69DFF11E86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h</a:t>
              </a:r>
            </a:p>
          </p:txBody>
        </p:sp>
      </p:grpSp>
      <p:grpSp>
        <p:nvGrpSpPr>
          <p:cNvPr id="25" name="Group 17">
            <a:extLst>
              <a:ext uri="{FF2B5EF4-FFF2-40B4-BE49-F238E27FC236}">
                <a16:creationId xmlns:a16="http://schemas.microsoft.com/office/drawing/2014/main" id="{005983B0-8CDA-8824-AF36-806FF1EA2859}"/>
              </a:ext>
            </a:extLst>
          </p:cNvPr>
          <p:cNvGrpSpPr/>
          <p:nvPr/>
        </p:nvGrpSpPr>
        <p:grpSpPr>
          <a:xfrm>
            <a:off x="5821429" y="4873132"/>
            <a:ext cx="890656" cy="1130726"/>
            <a:chOff x="0" y="0"/>
            <a:chExt cx="1261761" cy="1543043"/>
          </a:xfrm>
        </p:grpSpPr>
        <p:grpSp>
          <p:nvGrpSpPr>
            <p:cNvPr id="26" name="Group 18">
              <a:extLst>
                <a:ext uri="{FF2B5EF4-FFF2-40B4-BE49-F238E27FC236}">
                  <a16:creationId xmlns:a16="http://schemas.microsoft.com/office/drawing/2014/main" id="{45FB817A-520B-5D2B-2459-76F0A6042D9F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6DB12853-19F6-3106-144E-434F4E6D4391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812CD6B9-2544-4F8A-5094-E02E9FFCC9DF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n</a:t>
              </a:r>
            </a:p>
          </p:txBody>
        </p:sp>
      </p:grpSp>
      <p:grpSp>
        <p:nvGrpSpPr>
          <p:cNvPr id="33" name="Group 25">
            <a:extLst>
              <a:ext uri="{FF2B5EF4-FFF2-40B4-BE49-F238E27FC236}">
                <a16:creationId xmlns:a16="http://schemas.microsoft.com/office/drawing/2014/main" id="{968E5568-97A1-37D5-08A7-218A8CE11E76}"/>
              </a:ext>
            </a:extLst>
          </p:cNvPr>
          <p:cNvGrpSpPr/>
          <p:nvPr/>
        </p:nvGrpSpPr>
        <p:grpSpPr>
          <a:xfrm>
            <a:off x="8120377" y="4873132"/>
            <a:ext cx="890656" cy="1130726"/>
            <a:chOff x="0" y="0"/>
            <a:chExt cx="1261761" cy="1543043"/>
          </a:xfrm>
        </p:grpSpPr>
        <p:grpSp>
          <p:nvGrpSpPr>
            <p:cNvPr id="34" name="Group 26">
              <a:extLst>
                <a:ext uri="{FF2B5EF4-FFF2-40B4-BE49-F238E27FC236}">
                  <a16:creationId xmlns:a16="http://schemas.microsoft.com/office/drawing/2014/main" id="{D7DAFB82-2160-7E97-87D8-9272C629E757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36" name="Freeform 27">
                <a:extLst>
                  <a:ext uri="{FF2B5EF4-FFF2-40B4-BE49-F238E27FC236}">
                    <a16:creationId xmlns:a16="http://schemas.microsoft.com/office/drawing/2014/main" id="{AD53EFAA-3F84-B847-63F1-CA88B6F1428D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" name="TextBox 28">
              <a:extLst>
                <a:ext uri="{FF2B5EF4-FFF2-40B4-BE49-F238E27FC236}">
                  <a16:creationId xmlns:a16="http://schemas.microsoft.com/office/drawing/2014/main" id="{D07382C9-BE56-1885-1F6C-43B1EA4B001C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ư</a:t>
              </a:r>
            </a:p>
          </p:txBody>
        </p:sp>
      </p:grpSp>
      <p:sp>
        <p:nvSpPr>
          <p:cNvPr id="38" name="TextBox 34">
            <a:extLst>
              <a:ext uri="{FF2B5EF4-FFF2-40B4-BE49-F238E27FC236}">
                <a16:creationId xmlns:a16="http://schemas.microsoft.com/office/drawing/2014/main" id="{E4E5B49E-6D0C-A87F-AF40-DA2843F89EDB}"/>
              </a:ext>
            </a:extLst>
          </p:cNvPr>
          <p:cNvSpPr txBox="1"/>
          <p:nvPr/>
        </p:nvSpPr>
        <p:spPr>
          <a:xfrm>
            <a:off x="-2820804" y="-983114"/>
            <a:ext cx="2416166" cy="367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1400" spc="146">
                <a:solidFill>
                  <a:srgbClr val="F1A298"/>
                </a:solidFill>
                <a:latin typeface="Asap Bold"/>
                <a:ea typeface="Asap Bold"/>
                <a:cs typeface="Asap Bold"/>
                <a:sym typeface="Asap Bold"/>
              </a:rPr>
              <a:t>XÁO TRỘN TỪ</a:t>
            </a:r>
          </a:p>
        </p:txBody>
      </p:sp>
      <p:sp>
        <p:nvSpPr>
          <p:cNvPr id="40" name="TextBox 36">
            <a:extLst>
              <a:ext uri="{FF2B5EF4-FFF2-40B4-BE49-F238E27FC236}">
                <a16:creationId xmlns:a16="http://schemas.microsoft.com/office/drawing/2014/main" id="{68E9F09A-E078-043C-3AA0-9C61D91F4186}"/>
              </a:ext>
            </a:extLst>
          </p:cNvPr>
          <p:cNvSpPr txBox="1"/>
          <p:nvPr/>
        </p:nvSpPr>
        <p:spPr>
          <a:xfrm>
            <a:off x="255457" y="3655070"/>
            <a:ext cx="3079577" cy="1140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07"/>
              </a:lnSpc>
              <a:spcBef>
                <a:spcPct val="0"/>
              </a:spcBef>
            </a:pPr>
            <a:r>
              <a:rPr lang="en-US" sz="3600" u="none">
                <a:solidFill>
                  <a:srgbClr val="FFF8ED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Từ bị </a:t>
            </a:r>
          </a:p>
          <a:p>
            <a:pPr marL="0" lvl="0" indent="0" algn="ctr">
              <a:lnSpc>
                <a:spcPts val="4607"/>
              </a:lnSpc>
              <a:spcBef>
                <a:spcPct val="0"/>
              </a:spcBef>
            </a:pPr>
            <a:r>
              <a:rPr lang="en-US" sz="3600" u="none">
                <a:solidFill>
                  <a:srgbClr val="FFF8ED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xáo trộn:</a:t>
            </a:r>
          </a:p>
        </p:txBody>
      </p:sp>
      <p:grpSp>
        <p:nvGrpSpPr>
          <p:cNvPr id="41" name="Group 37">
            <a:extLst>
              <a:ext uri="{FF2B5EF4-FFF2-40B4-BE49-F238E27FC236}">
                <a16:creationId xmlns:a16="http://schemas.microsoft.com/office/drawing/2014/main" id="{AB87D157-0F00-8B5C-FEF1-2F050DEFE3BE}"/>
              </a:ext>
            </a:extLst>
          </p:cNvPr>
          <p:cNvGrpSpPr/>
          <p:nvPr/>
        </p:nvGrpSpPr>
        <p:grpSpPr>
          <a:xfrm>
            <a:off x="1226663" y="4873132"/>
            <a:ext cx="890656" cy="1130726"/>
            <a:chOff x="0" y="0"/>
            <a:chExt cx="1261761" cy="1543043"/>
          </a:xfrm>
        </p:grpSpPr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AA6782D3-C0B1-DBE1-3B29-AF01E5A89A43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44" name="Freeform 39">
                <a:extLst>
                  <a:ext uri="{FF2B5EF4-FFF2-40B4-BE49-F238E27FC236}">
                    <a16:creationId xmlns:a16="http://schemas.microsoft.com/office/drawing/2014/main" id="{D3A837A1-72AC-A13F-01CE-BA14DB2C84B1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TextBox 40">
              <a:extLst>
                <a:ext uri="{FF2B5EF4-FFF2-40B4-BE49-F238E27FC236}">
                  <a16:creationId xmlns:a16="http://schemas.microsoft.com/office/drawing/2014/main" id="{38048E67-D703-E5E8-4B27-A582FA131ADA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ạ</a:t>
              </a:r>
            </a:p>
          </p:txBody>
        </p:sp>
      </p:grpSp>
      <p:grpSp>
        <p:nvGrpSpPr>
          <p:cNvPr id="45" name="Group 41">
            <a:extLst>
              <a:ext uri="{FF2B5EF4-FFF2-40B4-BE49-F238E27FC236}">
                <a16:creationId xmlns:a16="http://schemas.microsoft.com/office/drawing/2014/main" id="{EF3EDDFB-57A6-3DC6-A24A-BCD6D36B1942}"/>
              </a:ext>
            </a:extLst>
          </p:cNvPr>
          <p:cNvGrpSpPr/>
          <p:nvPr/>
        </p:nvGrpSpPr>
        <p:grpSpPr>
          <a:xfrm>
            <a:off x="9286379" y="4873132"/>
            <a:ext cx="890656" cy="1130726"/>
            <a:chOff x="0" y="0"/>
            <a:chExt cx="1261761" cy="1543043"/>
          </a:xfrm>
        </p:grpSpPr>
        <p:grpSp>
          <p:nvGrpSpPr>
            <p:cNvPr id="46" name="Group 42">
              <a:extLst>
                <a:ext uri="{FF2B5EF4-FFF2-40B4-BE49-F238E27FC236}">
                  <a16:creationId xmlns:a16="http://schemas.microsoft.com/office/drawing/2014/main" id="{B14F4C60-3056-5CFF-A7A6-47B41391596A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48" name="Freeform 43">
                <a:extLst>
                  <a:ext uri="{FF2B5EF4-FFF2-40B4-BE49-F238E27FC236}">
                    <a16:creationId xmlns:a16="http://schemas.microsoft.com/office/drawing/2014/main" id="{CCF5C779-A683-7582-AFC9-6DBA3DD55707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" name="TextBox 44">
              <a:extLst>
                <a:ext uri="{FF2B5EF4-FFF2-40B4-BE49-F238E27FC236}">
                  <a16:creationId xmlns:a16="http://schemas.microsoft.com/office/drawing/2014/main" id="{7A0938E1-3632-6A42-9FAA-CF75B3CDA3B0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l</a:t>
              </a:r>
            </a:p>
          </p:txBody>
        </p:sp>
      </p:grpSp>
      <p:grpSp>
        <p:nvGrpSpPr>
          <p:cNvPr id="2" name="Group 17">
            <a:extLst>
              <a:ext uri="{FF2B5EF4-FFF2-40B4-BE49-F238E27FC236}">
                <a16:creationId xmlns:a16="http://schemas.microsoft.com/office/drawing/2014/main" id="{960A634F-1538-D891-E810-EDE23CDF8F76}"/>
              </a:ext>
            </a:extLst>
          </p:cNvPr>
          <p:cNvGrpSpPr/>
          <p:nvPr/>
        </p:nvGrpSpPr>
        <p:grpSpPr>
          <a:xfrm>
            <a:off x="6981220" y="4864156"/>
            <a:ext cx="890656" cy="1130726"/>
            <a:chOff x="0" y="0"/>
            <a:chExt cx="1261761" cy="1543043"/>
          </a:xfrm>
        </p:grpSpPr>
        <p:grpSp>
          <p:nvGrpSpPr>
            <p:cNvPr id="49" name="Group 18">
              <a:extLst>
                <a:ext uri="{FF2B5EF4-FFF2-40B4-BE49-F238E27FC236}">
                  <a16:creationId xmlns:a16="http://schemas.microsoft.com/office/drawing/2014/main" id="{1401CF7E-9294-DFA5-BC2A-4B0434C758CC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51" name="Freeform 19">
                <a:extLst>
                  <a:ext uri="{FF2B5EF4-FFF2-40B4-BE49-F238E27FC236}">
                    <a16:creationId xmlns:a16="http://schemas.microsoft.com/office/drawing/2014/main" id="{7B8D908A-E642-FEBD-DE09-AB8942C14514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" name="TextBox 20">
              <a:extLst>
                <a:ext uri="{FF2B5EF4-FFF2-40B4-BE49-F238E27FC236}">
                  <a16:creationId xmlns:a16="http://schemas.microsoft.com/office/drawing/2014/main" id="{A4277AD8-D38F-8371-5815-0A86EB030914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t</a:t>
              </a:r>
            </a:p>
          </p:txBody>
        </p:sp>
      </p:grpSp>
      <p:grpSp>
        <p:nvGrpSpPr>
          <p:cNvPr id="29" name="Group 13">
            <a:extLst>
              <a:ext uri="{FF2B5EF4-FFF2-40B4-BE49-F238E27FC236}">
                <a16:creationId xmlns:a16="http://schemas.microsoft.com/office/drawing/2014/main" id="{482A615F-7939-F0B8-DE56-158051A4AB54}"/>
              </a:ext>
            </a:extLst>
          </p:cNvPr>
          <p:cNvGrpSpPr/>
          <p:nvPr/>
        </p:nvGrpSpPr>
        <p:grpSpPr>
          <a:xfrm>
            <a:off x="4639544" y="3644358"/>
            <a:ext cx="890656" cy="1130726"/>
            <a:chOff x="0" y="0"/>
            <a:chExt cx="1261761" cy="1543043"/>
          </a:xfrm>
        </p:grpSpPr>
        <p:grpSp>
          <p:nvGrpSpPr>
            <p:cNvPr id="30" name="Group 14">
              <a:extLst>
                <a:ext uri="{FF2B5EF4-FFF2-40B4-BE49-F238E27FC236}">
                  <a16:creationId xmlns:a16="http://schemas.microsoft.com/office/drawing/2014/main" id="{09B7D265-1CA3-B6B4-8F81-C681BF05F814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32" name="Freeform 15">
                <a:extLst>
                  <a:ext uri="{FF2B5EF4-FFF2-40B4-BE49-F238E27FC236}">
                    <a16:creationId xmlns:a16="http://schemas.microsoft.com/office/drawing/2014/main" id="{53EF8042-32FF-6A80-720F-32056A89FED2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16">
              <a:extLst>
                <a:ext uri="{FF2B5EF4-FFF2-40B4-BE49-F238E27FC236}">
                  <a16:creationId xmlns:a16="http://schemas.microsoft.com/office/drawing/2014/main" id="{594C9F0F-8E8F-57F3-CB67-AFC4FCBEBE0A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h</a:t>
              </a:r>
            </a:p>
          </p:txBody>
        </p:sp>
      </p:grpSp>
      <p:grpSp>
        <p:nvGrpSpPr>
          <p:cNvPr id="39" name="Group 17">
            <a:extLst>
              <a:ext uri="{FF2B5EF4-FFF2-40B4-BE49-F238E27FC236}">
                <a16:creationId xmlns:a16="http://schemas.microsoft.com/office/drawing/2014/main" id="{76D86D50-9160-7988-FC10-B7E2711BCEF5}"/>
              </a:ext>
            </a:extLst>
          </p:cNvPr>
          <p:cNvGrpSpPr/>
          <p:nvPr/>
        </p:nvGrpSpPr>
        <p:grpSpPr>
          <a:xfrm>
            <a:off x="5789017" y="3644358"/>
            <a:ext cx="890656" cy="1130726"/>
            <a:chOff x="0" y="0"/>
            <a:chExt cx="1261761" cy="1543043"/>
          </a:xfrm>
        </p:grpSpPr>
        <p:grpSp>
          <p:nvGrpSpPr>
            <p:cNvPr id="52" name="Group 18">
              <a:extLst>
                <a:ext uri="{FF2B5EF4-FFF2-40B4-BE49-F238E27FC236}">
                  <a16:creationId xmlns:a16="http://schemas.microsoft.com/office/drawing/2014/main" id="{6C7ACE50-EB4B-1F54-ADBA-27D5733E66D3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54" name="Freeform 19">
                <a:extLst>
                  <a:ext uri="{FF2B5EF4-FFF2-40B4-BE49-F238E27FC236}">
                    <a16:creationId xmlns:a16="http://schemas.microsoft.com/office/drawing/2014/main" id="{50D463FD-8829-6C98-AFEC-BB0483A52E2A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" name="TextBox 20">
              <a:extLst>
                <a:ext uri="{FF2B5EF4-FFF2-40B4-BE49-F238E27FC236}">
                  <a16:creationId xmlns:a16="http://schemas.microsoft.com/office/drawing/2014/main" id="{E2F1AB61-17BC-1C96-51AE-E08B381E4AFE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n</a:t>
              </a:r>
            </a:p>
          </p:txBody>
        </p:sp>
      </p:grpSp>
      <p:grpSp>
        <p:nvGrpSpPr>
          <p:cNvPr id="55" name="Group 25">
            <a:extLst>
              <a:ext uri="{FF2B5EF4-FFF2-40B4-BE49-F238E27FC236}">
                <a16:creationId xmlns:a16="http://schemas.microsoft.com/office/drawing/2014/main" id="{AA386C29-BC0A-096D-2E2B-F03253479BB0}"/>
              </a:ext>
            </a:extLst>
          </p:cNvPr>
          <p:cNvGrpSpPr/>
          <p:nvPr/>
        </p:nvGrpSpPr>
        <p:grpSpPr>
          <a:xfrm>
            <a:off x="8087965" y="3644358"/>
            <a:ext cx="890656" cy="1130726"/>
            <a:chOff x="0" y="0"/>
            <a:chExt cx="1261761" cy="1543043"/>
          </a:xfrm>
        </p:grpSpPr>
        <p:grpSp>
          <p:nvGrpSpPr>
            <p:cNvPr id="56" name="Group 26">
              <a:extLst>
                <a:ext uri="{FF2B5EF4-FFF2-40B4-BE49-F238E27FC236}">
                  <a16:creationId xmlns:a16="http://schemas.microsoft.com/office/drawing/2014/main" id="{F39EB62B-B39C-7CC9-B697-5BF38331A4FB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58" name="Freeform 27">
                <a:extLst>
                  <a:ext uri="{FF2B5EF4-FFF2-40B4-BE49-F238E27FC236}">
                    <a16:creationId xmlns:a16="http://schemas.microsoft.com/office/drawing/2014/main" id="{6A6ADB31-E538-034D-94A4-DBE07338E0B2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" name="TextBox 28">
              <a:extLst>
                <a:ext uri="{FF2B5EF4-FFF2-40B4-BE49-F238E27FC236}">
                  <a16:creationId xmlns:a16="http://schemas.microsoft.com/office/drawing/2014/main" id="{28EC40C4-A88A-B2B7-B710-F086389EFFD1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ò</a:t>
              </a:r>
            </a:p>
          </p:txBody>
        </p:sp>
      </p:grpSp>
      <p:grpSp>
        <p:nvGrpSpPr>
          <p:cNvPr id="60" name="Group 41">
            <a:extLst>
              <a:ext uri="{FF2B5EF4-FFF2-40B4-BE49-F238E27FC236}">
                <a16:creationId xmlns:a16="http://schemas.microsoft.com/office/drawing/2014/main" id="{7E6E1959-919A-D9BB-B9E7-168FBBEFCEEB}"/>
              </a:ext>
            </a:extLst>
          </p:cNvPr>
          <p:cNvGrpSpPr/>
          <p:nvPr/>
        </p:nvGrpSpPr>
        <p:grpSpPr>
          <a:xfrm>
            <a:off x="9253967" y="3644358"/>
            <a:ext cx="890656" cy="1130726"/>
            <a:chOff x="0" y="0"/>
            <a:chExt cx="1261761" cy="1543043"/>
          </a:xfrm>
        </p:grpSpPr>
        <p:grpSp>
          <p:nvGrpSpPr>
            <p:cNvPr id="61" name="Group 42">
              <a:extLst>
                <a:ext uri="{FF2B5EF4-FFF2-40B4-BE49-F238E27FC236}">
                  <a16:creationId xmlns:a16="http://schemas.microsoft.com/office/drawing/2014/main" id="{00E8EEA5-8B0C-0937-6095-E7FC110ABC9E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63" name="Freeform 43">
                <a:extLst>
                  <a:ext uri="{FF2B5EF4-FFF2-40B4-BE49-F238E27FC236}">
                    <a16:creationId xmlns:a16="http://schemas.microsoft.com/office/drawing/2014/main" id="{BE114D9E-C4A7-D4E8-4CA1-626CF03466BB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" name="TextBox 44">
              <a:extLst>
                <a:ext uri="{FF2B5EF4-FFF2-40B4-BE49-F238E27FC236}">
                  <a16:creationId xmlns:a16="http://schemas.microsoft.com/office/drawing/2014/main" id="{E644CB42-E345-14F7-C87A-CC726319CC98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ơ</a:t>
              </a:r>
            </a:p>
          </p:txBody>
        </p:sp>
      </p:grpSp>
      <p:grpSp>
        <p:nvGrpSpPr>
          <p:cNvPr id="64" name="Group 17">
            <a:extLst>
              <a:ext uri="{FF2B5EF4-FFF2-40B4-BE49-F238E27FC236}">
                <a16:creationId xmlns:a16="http://schemas.microsoft.com/office/drawing/2014/main" id="{AE2307AC-8D22-4E4E-B909-A53E028BB1E5}"/>
              </a:ext>
            </a:extLst>
          </p:cNvPr>
          <p:cNvGrpSpPr/>
          <p:nvPr/>
        </p:nvGrpSpPr>
        <p:grpSpPr>
          <a:xfrm>
            <a:off x="6948808" y="3635382"/>
            <a:ext cx="890656" cy="1130726"/>
            <a:chOff x="0" y="0"/>
            <a:chExt cx="1261761" cy="1543043"/>
          </a:xfrm>
        </p:grpSpPr>
        <p:grpSp>
          <p:nvGrpSpPr>
            <p:cNvPr id="65" name="Group 18">
              <a:extLst>
                <a:ext uri="{FF2B5EF4-FFF2-40B4-BE49-F238E27FC236}">
                  <a16:creationId xmlns:a16="http://schemas.microsoft.com/office/drawing/2014/main" id="{0EFD64D5-0609-4816-32C7-C6325AEB31F5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67" name="Freeform 19">
                <a:extLst>
                  <a:ext uri="{FF2B5EF4-FFF2-40B4-BE49-F238E27FC236}">
                    <a16:creationId xmlns:a16="http://schemas.microsoft.com/office/drawing/2014/main" id="{24495B00-BF1A-C474-6F94-C734CD744EC9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6" name="TextBox 20">
              <a:extLst>
                <a:ext uri="{FF2B5EF4-FFF2-40B4-BE49-F238E27FC236}">
                  <a16:creationId xmlns:a16="http://schemas.microsoft.com/office/drawing/2014/main" id="{F96FD74D-A93C-CE4E-E0D1-C7F4DD2CD61F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C</a:t>
              </a:r>
            </a:p>
          </p:txBody>
        </p:sp>
      </p:grpSp>
      <p:grpSp>
        <p:nvGrpSpPr>
          <p:cNvPr id="68" name="Group 13">
            <a:extLst>
              <a:ext uri="{FF2B5EF4-FFF2-40B4-BE49-F238E27FC236}">
                <a16:creationId xmlns:a16="http://schemas.microsoft.com/office/drawing/2014/main" id="{BFC1F5AE-E0BD-EFC9-736B-25595E064B18}"/>
              </a:ext>
            </a:extLst>
          </p:cNvPr>
          <p:cNvGrpSpPr/>
          <p:nvPr/>
        </p:nvGrpSpPr>
        <p:grpSpPr>
          <a:xfrm>
            <a:off x="3502132" y="3584667"/>
            <a:ext cx="890656" cy="1130726"/>
            <a:chOff x="0" y="0"/>
            <a:chExt cx="1261761" cy="1543043"/>
          </a:xfrm>
        </p:grpSpPr>
        <p:grpSp>
          <p:nvGrpSpPr>
            <p:cNvPr id="69" name="Group 14">
              <a:extLst>
                <a:ext uri="{FF2B5EF4-FFF2-40B4-BE49-F238E27FC236}">
                  <a16:creationId xmlns:a16="http://schemas.microsoft.com/office/drawing/2014/main" id="{09E66CE2-4241-3D6F-68C2-8074F00FF8BF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71" name="Freeform 15">
                <a:extLst>
                  <a:ext uri="{FF2B5EF4-FFF2-40B4-BE49-F238E27FC236}">
                    <a16:creationId xmlns:a16="http://schemas.microsoft.com/office/drawing/2014/main" id="{86EDB299-70EE-73A8-7FC2-7522695CF2A9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0" name="TextBox 16">
              <a:extLst>
                <a:ext uri="{FF2B5EF4-FFF2-40B4-BE49-F238E27FC236}">
                  <a16:creationId xmlns:a16="http://schemas.microsoft.com/office/drawing/2014/main" id="{44829555-34BE-944D-1559-4E3539C7285A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g</a:t>
              </a:r>
            </a:p>
          </p:txBody>
        </p:sp>
      </p:grpSp>
      <p:grpSp>
        <p:nvGrpSpPr>
          <p:cNvPr id="72" name="Group 41">
            <a:extLst>
              <a:ext uri="{FF2B5EF4-FFF2-40B4-BE49-F238E27FC236}">
                <a16:creationId xmlns:a16="http://schemas.microsoft.com/office/drawing/2014/main" id="{3AECFE64-A819-C72B-2E1D-EDBAA90FD378}"/>
              </a:ext>
            </a:extLst>
          </p:cNvPr>
          <p:cNvGrpSpPr/>
          <p:nvPr/>
        </p:nvGrpSpPr>
        <p:grpSpPr>
          <a:xfrm>
            <a:off x="10300383" y="4823243"/>
            <a:ext cx="890656" cy="1130726"/>
            <a:chOff x="0" y="0"/>
            <a:chExt cx="1261761" cy="1543043"/>
          </a:xfrm>
        </p:grpSpPr>
        <p:grpSp>
          <p:nvGrpSpPr>
            <p:cNvPr id="73" name="Group 42">
              <a:extLst>
                <a:ext uri="{FF2B5EF4-FFF2-40B4-BE49-F238E27FC236}">
                  <a16:creationId xmlns:a16="http://schemas.microsoft.com/office/drawing/2014/main" id="{183D85B4-153E-C17B-3A7D-7F2C063A725A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75" name="Freeform 43">
                <a:extLst>
                  <a:ext uri="{FF2B5EF4-FFF2-40B4-BE49-F238E27FC236}">
                    <a16:creationId xmlns:a16="http://schemas.microsoft.com/office/drawing/2014/main" id="{5CCDB591-F4DC-4B07-0BAE-EDB002E0F2C3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4" name="TextBox 44">
              <a:extLst>
                <a:ext uri="{FF2B5EF4-FFF2-40B4-BE49-F238E27FC236}">
                  <a16:creationId xmlns:a16="http://schemas.microsoft.com/office/drawing/2014/main" id="{490BA74D-6A5C-499E-A646-CC2E48B1A348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n</a:t>
              </a:r>
            </a:p>
          </p:txBody>
        </p:sp>
      </p:grpSp>
      <p:sp>
        <p:nvSpPr>
          <p:cNvPr id="59" name="Hộp Văn bản 58">
            <a:extLst>
              <a:ext uri="{FF2B5EF4-FFF2-40B4-BE49-F238E27FC236}">
                <a16:creationId xmlns:a16="http://schemas.microsoft.com/office/drawing/2014/main" id="{0D71507B-ED0B-F001-2BEA-CB1FCDD6CA36}"/>
              </a:ext>
            </a:extLst>
          </p:cNvPr>
          <p:cNvSpPr txBox="1"/>
          <p:nvPr/>
        </p:nvSpPr>
        <p:spPr>
          <a:xfrm>
            <a:off x="9669035" y="6324308"/>
            <a:ext cx="1682187" cy="646331"/>
          </a:xfrm>
          <a:prstGeom prst="rect">
            <a:avLst/>
          </a:prstGeom>
          <a:solidFill>
            <a:schemeClr val="bg1"/>
          </a:solidFill>
          <a:ln>
            <a:solidFill>
              <a:srgbClr val="8A737B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/>
              <a:t>Đáp án</a:t>
            </a:r>
            <a:endParaRPr lang="vi-VN" sz="3600"/>
          </a:p>
        </p:txBody>
      </p:sp>
      <p:sp>
        <p:nvSpPr>
          <p:cNvPr id="159" name="Freeform 16">
            <a:extLst>
              <a:ext uri="{FF2B5EF4-FFF2-40B4-BE49-F238E27FC236}">
                <a16:creationId xmlns:a16="http://schemas.microsoft.com/office/drawing/2014/main" id="{DD3F46DD-8A85-0F23-78C5-F55776B91E3D}"/>
              </a:ext>
            </a:extLst>
          </p:cNvPr>
          <p:cNvSpPr/>
          <p:nvPr/>
        </p:nvSpPr>
        <p:spPr>
          <a:xfrm>
            <a:off x="16360144" y="5006623"/>
            <a:ext cx="24079201" cy="2476717"/>
          </a:xfrm>
          <a:custGeom>
            <a:avLst/>
            <a:gdLst/>
            <a:ahLst/>
            <a:cxnLst/>
            <a:rect l="l" t="t" r="r" b="b"/>
            <a:pathLst>
              <a:path w="18288000" h="3520440">
                <a:moveTo>
                  <a:pt x="0" y="0"/>
                </a:moveTo>
                <a:lnTo>
                  <a:pt x="18288000" y="0"/>
                </a:lnTo>
                <a:lnTo>
                  <a:pt x="1828800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1" name="Group 5">
            <a:extLst>
              <a:ext uri="{FF2B5EF4-FFF2-40B4-BE49-F238E27FC236}">
                <a16:creationId xmlns:a16="http://schemas.microsoft.com/office/drawing/2014/main" id="{68EA9EC1-C9ED-1B0E-F96F-6980BFF4802C}"/>
              </a:ext>
            </a:extLst>
          </p:cNvPr>
          <p:cNvGrpSpPr/>
          <p:nvPr/>
        </p:nvGrpSpPr>
        <p:grpSpPr>
          <a:xfrm>
            <a:off x="20815727" y="2650502"/>
            <a:ext cx="2075788" cy="2173984"/>
            <a:chOff x="148956" y="148748"/>
            <a:chExt cx="2896390" cy="2900015"/>
          </a:xfrm>
        </p:grpSpPr>
        <p:sp>
          <p:nvSpPr>
            <p:cNvPr id="162" name="Freeform 6">
              <a:hlinkClick r:id="rId21" action="ppaction://hlinksldjump"/>
              <a:extLst>
                <a:ext uri="{FF2B5EF4-FFF2-40B4-BE49-F238E27FC236}">
                  <a16:creationId xmlns:a16="http://schemas.microsoft.com/office/drawing/2014/main" id="{27631E3E-F7B3-8102-12E5-E3280DDEB3BE}"/>
                </a:ext>
              </a:extLst>
            </p:cNvPr>
            <p:cNvSpPr/>
            <p:nvPr/>
          </p:nvSpPr>
          <p:spPr>
            <a:xfrm rot="-374211">
              <a:off x="148956" y="148748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89" y="0"/>
                  </a:lnTo>
                  <a:lnTo>
                    <a:pt x="2896389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3" name="TextBox 7">
              <a:extLst>
                <a:ext uri="{FF2B5EF4-FFF2-40B4-BE49-F238E27FC236}">
                  <a16:creationId xmlns:a16="http://schemas.microsoft.com/office/drawing/2014/main" id="{69D9BDFB-8632-7200-2E16-CF67B440F336}"/>
                </a:ext>
              </a:extLst>
            </p:cNvPr>
            <p:cNvSpPr txBox="1"/>
            <p:nvPr/>
          </p:nvSpPr>
          <p:spPr>
            <a:xfrm rot="21225789">
              <a:off x="559207" y="599109"/>
              <a:ext cx="1975990" cy="18677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904"/>
                </a:lnSpc>
                <a:spcBef>
                  <a:spcPct val="0"/>
                </a:spcBef>
              </a:pPr>
              <a:r>
                <a:rPr lang="en-US" sz="8503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23" action="ppaction://hlinksldjump"/>
                </a:rPr>
                <a:t>8</a:t>
              </a:r>
              <a:endParaRPr lang="en-US" sz="8503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4" name="Mũi tên: Phải 163">
            <a:extLst>
              <a:ext uri="{FF2B5EF4-FFF2-40B4-BE49-F238E27FC236}">
                <a16:creationId xmlns:a16="http://schemas.microsoft.com/office/drawing/2014/main" id="{C0E05009-D025-293A-4D02-68010689F5F8}"/>
              </a:ext>
            </a:extLst>
          </p:cNvPr>
          <p:cNvSpPr/>
          <p:nvPr/>
        </p:nvSpPr>
        <p:spPr>
          <a:xfrm>
            <a:off x="11306624" y="6066586"/>
            <a:ext cx="778289" cy="646331"/>
          </a:xfrm>
          <a:prstGeom prst="rightArrow">
            <a:avLst/>
          </a:prstGeom>
          <a:solidFill>
            <a:srgbClr val="45D3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466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-0.90182 -0.04491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91" y="-2245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0.74414 -0.03519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14" y="-1759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37305 0.00949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95 4.44444E-6 L 0.05508 -0.42362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" y="-21181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2 -0.0375 L 0.3069 -0.425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41" y="-19375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2524 L 0.1013 -0.42778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20139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7 -0.02848 L -0.3711 -0.4277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45" y="-19977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593 L 0.10027 -0.42223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" y="-19815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77 -0.02732 L 0.11979 -0.42987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8" y="-20139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89 -0.02107 L 0.34362 -0.42362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26" y="-2013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44 -0.0294 L 0.10651 -0.42362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7" y="-19722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40677 -0.24213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39" y="-12106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-0.02431 L 0.06654 -0.2421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-10903"/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7 -0.02593 L -0.49818 -0.24769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13" y="-11088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308 0.15116 L -0.24024 -0.24445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" y="-19792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839 -0.03357 L -0.20143 -0.24861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97" y="-10764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2106 L 0.63789 -0.23356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88" y="-10625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-0.03056 L -0.57669 -0.42246 " pathEditMode="relative" rAng="0" ptsTypes="AA">
                                      <p:cBhvr>
                                        <p:cTn id="17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63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58" grpId="0" animBg="1"/>
      <p:bldP spid="158" grpId="1" animBg="1"/>
      <p:bldP spid="158" grpId="2" animBg="1"/>
      <p:bldP spid="12" grpId="0"/>
      <p:bldP spid="40" grpId="0"/>
      <p:bldP spid="59" grpId="0" animBg="1"/>
      <p:bldP spid="59" grpId="1" animBg="1"/>
      <p:bldP spid="16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reeform 16">
            <a:extLst>
              <a:ext uri="{FF2B5EF4-FFF2-40B4-BE49-F238E27FC236}">
                <a16:creationId xmlns:a16="http://schemas.microsoft.com/office/drawing/2014/main" id="{A5DFB0E3-60D0-3243-6BE8-EF0D094E164E}"/>
              </a:ext>
            </a:extLst>
          </p:cNvPr>
          <p:cNvSpPr/>
          <p:nvPr/>
        </p:nvSpPr>
        <p:spPr>
          <a:xfrm>
            <a:off x="-17781" y="4435462"/>
            <a:ext cx="24079201" cy="2476717"/>
          </a:xfrm>
          <a:custGeom>
            <a:avLst/>
            <a:gdLst/>
            <a:ahLst/>
            <a:cxnLst/>
            <a:rect l="l" t="t" r="r" b="b"/>
            <a:pathLst>
              <a:path w="18288000" h="3520440">
                <a:moveTo>
                  <a:pt x="0" y="0"/>
                </a:moveTo>
                <a:lnTo>
                  <a:pt x="18288000" y="0"/>
                </a:lnTo>
                <a:lnTo>
                  <a:pt x="1828800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5" name="Freeform 16">
            <a:extLst>
              <a:ext uri="{FF2B5EF4-FFF2-40B4-BE49-F238E27FC236}">
                <a16:creationId xmlns:a16="http://schemas.microsoft.com/office/drawing/2014/main" id="{7E295198-52EA-BE40-DF3E-F0957C79C595}"/>
              </a:ext>
            </a:extLst>
          </p:cNvPr>
          <p:cNvSpPr/>
          <p:nvPr/>
        </p:nvSpPr>
        <p:spPr>
          <a:xfrm>
            <a:off x="16131420" y="4435462"/>
            <a:ext cx="24079201" cy="2476717"/>
          </a:xfrm>
          <a:custGeom>
            <a:avLst/>
            <a:gdLst/>
            <a:ahLst/>
            <a:cxnLst/>
            <a:rect l="l" t="t" r="r" b="b"/>
            <a:pathLst>
              <a:path w="18288000" h="3520440">
                <a:moveTo>
                  <a:pt x="0" y="0"/>
                </a:moveTo>
                <a:lnTo>
                  <a:pt x="18288000" y="0"/>
                </a:lnTo>
                <a:lnTo>
                  <a:pt x="18288000" y="3520440"/>
                </a:lnTo>
                <a:lnTo>
                  <a:pt x="0" y="3520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5972F7E2-3A66-E047-A03C-A79DAE5CA2D3}"/>
              </a:ext>
            </a:extLst>
          </p:cNvPr>
          <p:cNvSpPr/>
          <p:nvPr/>
        </p:nvSpPr>
        <p:spPr>
          <a:xfrm>
            <a:off x="3752165" y="0"/>
            <a:ext cx="2130822" cy="1547509"/>
          </a:xfrm>
          <a:custGeom>
            <a:avLst/>
            <a:gdLst/>
            <a:ahLst/>
            <a:cxnLst/>
            <a:rect l="l" t="t" r="r" b="b"/>
            <a:pathLst>
              <a:path w="3196233" h="2321264">
                <a:moveTo>
                  <a:pt x="0" y="0"/>
                </a:moveTo>
                <a:lnTo>
                  <a:pt x="3196233" y="0"/>
                </a:lnTo>
                <a:lnTo>
                  <a:pt x="3196233" y="2321264"/>
                </a:lnTo>
                <a:lnTo>
                  <a:pt x="0" y="2321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9F446FCB-43C9-BBF9-8ADB-5D3F1755443F}"/>
              </a:ext>
            </a:extLst>
          </p:cNvPr>
          <p:cNvGrpSpPr/>
          <p:nvPr/>
        </p:nvGrpSpPr>
        <p:grpSpPr>
          <a:xfrm>
            <a:off x="-14130" y="438699"/>
            <a:ext cx="6903885" cy="5760399"/>
            <a:chOff x="-1019174" y="1167049"/>
            <a:chExt cx="6903885" cy="5760399"/>
          </a:xfrm>
        </p:grpSpPr>
        <p:sp>
          <p:nvSpPr>
            <p:cNvPr id="78" name="Freeform 3">
              <a:extLst>
                <a:ext uri="{FF2B5EF4-FFF2-40B4-BE49-F238E27FC236}">
                  <a16:creationId xmlns:a16="http://schemas.microsoft.com/office/drawing/2014/main" id="{049AD15B-FAB3-73A3-8E3B-108D98724002}"/>
                </a:ext>
              </a:extLst>
            </p:cNvPr>
            <p:cNvSpPr/>
            <p:nvPr/>
          </p:nvSpPr>
          <p:spPr>
            <a:xfrm flipH="1">
              <a:off x="-1019174" y="2684060"/>
              <a:ext cx="6847215" cy="4243388"/>
            </a:xfrm>
            <a:custGeom>
              <a:avLst/>
              <a:gdLst/>
              <a:ahLst/>
              <a:cxnLst/>
              <a:rect l="l" t="t" r="r" b="b"/>
              <a:pathLst>
                <a:path w="15418454" h="8229600">
                  <a:moveTo>
                    <a:pt x="0" y="0"/>
                  </a:moveTo>
                  <a:lnTo>
                    <a:pt x="15418454" y="0"/>
                  </a:lnTo>
                  <a:lnTo>
                    <a:pt x="1541845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3">
              <a:extLst>
                <a:ext uri="{FF2B5EF4-FFF2-40B4-BE49-F238E27FC236}">
                  <a16:creationId xmlns:a16="http://schemas.microsoft.com/office/drawing/2014/main" id="{E665CDBF-3424-BEE7-E1A8-1950FD989B0C}"/>
                </a:ext>
              </a:extLst>
            </p:cNvPr>
            <p:cNvSpPr/>
            <p:nvPr/>
          </p:nvSpPr>
          <p:spPr>
            <a:xfrm>
              <a:off x="4097622" y="2003895"/>
              <a:ext cx="863061" cy="2156604"/>
            </a:xfrm>
            <a:custGeom>
              <a:avLst/>
              <a:gdLst/>
              <a:ahLst/>
              <a:cxnLst/>
              <a:rect l="l" t="t" r="r" b="b"/>
              <a:pathLst>
                <a:path w="728097" h="1272530">
                  <a:moveTo>
                    <a:pt x="0" y="0"/>
                  </a:moveTo>
                  <a:lnTo>
                    <a:pt x="728097" y="0"/>
                  </a:lnTo>
                  <a:lnTo>
                    <a:pt x="728097" y="1272530"/>
                  </a:lnTo>
                  <a:lnTo>
                    <a:pt x="0" y="127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6756" t="-75773" r="-582882" b="-35206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4">
              <a:extLst>
                <a:ext uri="{FF2B5EF4-FFF2-40B4-BE49-F238E27FC236}">
                  <a16:creationId xmlns:a16="http://schemas.microsoft.com/office/drawing/2014/main" id="{701D645A-8BFF-A821-E5D3-C8531FC0DBBA}"/>
                </a:ext>
              </a:extLst>
            </p:cNvPr>
            <p:cNvSpPr/>
            <p:nvPr/>
          </p:nvSpPr>
          <p:spPr>
            <a:xfrm>
              <a:off x="100457" y="1524400"/>
              <a:ext cx="2374814" cy="1989900"/>
            </a:xfrm>
            <a:custGeom>
              <a:avLst/>
              <a:gdLst/>
              <a:ahLst/>
              <a:cxnLst/>
              <a:rect l="l" t="t" r="r" b="b"/>
              <a:pathLst>
                <a:path w="2000627" h="1325006">
                  <a:moveTo>
                    <a:pt x="0" y="0"/>
                  </a:moveTo>
                  <a:lnTo>
                    <a:pt x="2000627" y="0"/>
                  </a:lnTo>
                  <a:lnTo>
                    <a:pt x="2000627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84262" t="-68811" r="-84918" b="-3381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id="{88B0561A-73E7-17CD-0828-0AAE11C00D7D}"/>
                </a:ext>
              </a:extLst>
            </p:cNvPr>
            <p:cNvSpPr/>
            <p:nvPr/>
          </p:nvSpPr>
          <p:spPr>
            <a:xfrm>
              <a:off x="3762840" y="1834926"/>
              <a:ext cx="653517" cy="2422527"/>
            </a:xfrm>
            <a:custGeom>
              <a:avLst/>
              <a:gdLst/>
              <a:ahLst/>
              <a:cxnLst/>
              <a:rect l="l" t="t" r="r" b="b"/>
              <a:pathLst>
                <a:path w="714978" h="1265971">
                  <a:moveTo>
                    <a:pt x="0" y="0"/>
                  </a:moveTo>
                  <a:lnTo>
                    <a:pt x="714978" y="0"/>
                  </a:lnTo>
                  <a:lnTo>
                    <a:pt x="714978" y="1265970"/>
                  </a:lnTo>
                  <a:lnTo>
                    <a:pt x="0" y="1265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35779" t="-225388" r="-417431" b="-20518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8">
              <a:extLst>
                <a:ext uri="{FF2B5EF4-FFF2-40B4-BE49-F238E27FC236}">
                  <a16:creationId xmlns:a16="http://schemas.microsoft.com/office/drawing/2014/main" id="{292DFA0C-4FA6-4BF9-7D23-DAE1C63C08D1}"/>
                </a:ext>
              </a:extLst>
            </p:cNvPr>
            <p:cNvSpPr/>
            <p:nvPr/>
          </p:nvSpPr>
          <p:spPr>
            <a:xfrm>
              <a:off x="2976012" y="2134699"/>
              <a:ext cx="966982" cy="2014936"/>
            </a:xfrm>
            <a:custGeom>
              <a:avLst/>
              <a:gdLst/>
              <a:ahLst/>
              <a:cxnLst/>
              <a:rect l="l" t="t" r="r" b="b"/>
              <a:pathLst>
                <a:path w="721538" h="1272530">
                  <a:moveTo>
                    <a:pt x="0" y="0"/>
                  </a:moveTo>
                  <a:lnTo>
                    <a:pt x="721538" y="0"/>
                  </a:lnTo>
                  <a:lnTo>
                    <a:pt x="721538" y="1272530"/>
                  </a:lnTo>
                  <a:lnTo>
                    <a:pt x="0" y="1272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408181" t="-224226" r="-238181" b="-20360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id="{3F68B809-E005-0BB2-0D77-5D9CECD76B3F}"/>
                </a:ext>
              </a:extLst>
            </p:cNvPr>
            <p:cNvSpPr/>
            <p:nvPr/>
          </p:nvSpPr>
          <p:spPr>
            <a:xfrm>
              <a:off x="2475271" y="1684308"/>
              <a:ext cx="806712" cy="2014937"/>
            </a:xfrm>
            <a:custGeom>
              <a:avLst/>
              <a:gdLst/>
              <a:ahLst/>
              <a:cxnLst/>
              <a:rect l="l" t="t" r="r" b="b"/>
              <a:pathLst>
                <a:path w="734657" h="1285649">
                  <a:moveTo>
                    <a:pt x="0" y="0"/>
                  </a:moveTo>
                  <a:lnTo>
                    <a:pt x="734656" y="0"/>
                  </a:lnTo>
                  <a:lnTo>
                    <a:pt x="734656" y="1285649"/>
                  </a:lnTo>
                  <a:lnTo>
                    <a:pt x="0" y="1285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575000" t="-220918" r="-58035" b="-20153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id="{600D788D-DDC2-1E04-2A1D-C6C5FD479944}"/>
                </a:ext>
              </a:extLst>
            </p:cNvPr>
            <p:cNvSpPr/>
            <p:nvPr/>
          </p:nvSpPr>
          <p:spPr>
            <a:xfrm>
              <a:off x="1953162" y="2483695"/>
              <a:ext cx="1212264" cy="2304506"/>
            </a:xfrm>
            <a:custGeom>
              <a:avLst/>
              <a:gdLst/>
              <a:ahLst/>
              <a:cxnLst/>
              <a:rect l="l" t="t" r="r" b="b"/>
              <a:pathLst>
                <a:path w="806810" h="1331565">
                  <a:moveTo>
                    <a:pt x="0" y="0"/>
                  </a:moveTo>
                  <a:lnTo>
                    <a:pt x="806811" y="0"/>
                  </a:lnTo>
                  <a:lnTo>
                    <a:pt x="806811" y="1331565"/>
                  </a:lnTo>
                  <a:lnTo>
                    <a:pt x="0" y="13315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46341" t="-358128" r="-521138" b="-46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3">
              <a:extLst>
                <a:ext uri="{FF2B5EF4-FFF2-40B4-BE49-F238E27FC236}">
                  <a16:creationId xmlns:a16="http://schemas.microsoft.com/office/drawing/2014/main" id="{B75287E4-0BCE-49A4-5BD8-54A7C7B9A910}"/>
                </a:ext>
              </a:extLst>
            </p:cNvPr>
            <p:cNvSpPr/>
            <p:nvPr/>
          </p:nvSpPr>
          <p:spPr>
            <a:xfrm>
              <a:off x="3854975" y="1167049"/>
              <a:ext cx="2029736" cy="3621152"/>
            </a:xfrm>
            <a:custGeom>
              <a:avLst/>
              <a:gdLst/>
              <a:ahLst/>
              <a:cxnLst/>
              <a:rect l="l" t="t" r="r" b="b"/>
              <a:pathLst>
                <a:path w="4161409" h="5237027">
                  <a:moveTo>
                    <a:pt x="0" y="0"/>
                  </a:moveTo>
                  <a:lnTo>
                    <a:pt x="4161408" y="0"/>
                  </a:lnTo>
                  <a:lnTo>
                    <a:pt x="4161408" y="5237027"/>
                  </a:lnTo>
                  <a:lnTo>
                    <a:pt x="0" y="5237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11">
              <a:extLst>
                <a:ext uri="{FF2B5EF4-FFF2-40B4-BE49-F238E27FC236}">
                  <a16:creationId xmlns:a16="http://schemas.microsoft.com/office/drawing/2014/main" id="{05B5DD8A-FD00-432A-192F-3857D7D8F017}"/>
                </a:ext>
              </a:extLst>
            </p:cNvPr>
            <p:cNvSpPr/>
            <p:nvPr/>
          </p:nvSpPr>
          <p:spPr>
            <a:xfrm>
              <a:off x="666080" y="1437453"/>
              <a:ext cx="918481" cy="1610779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92471" t="-360891" r="-164300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11">
              <a:extLst>
                <a:ext uri="{FF2B5EF4-FFF2-40B4-BE49-F238E27FC236}">
                  <a16:creationId xmlns:a16="http://schemas.microsoft.com/office/drawing/2014/main" id="{8E3015E2-8DA3-51D3-A234-3BB301D3C1A2}"/>
                </a:ext>
              </a:extLst>
            </p:cNvPr>
            <p:cNvSpPr/>
            <p:nvPr/>
          </p:nvSpPr>
          <p:spPr>
            <a:xfrm>
              <a:off x="873348" y="2324086"/>
              <a:ext cx="906383" cy="1704851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168861" t="-360891" r="-287910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11">
              <a:extLst>
                <a:ext uri="{FF2B5EF4-FFF2-40B4-BE49-F238E27FC236}">
                  <a16:creationId xmlns:a16="http://schemas.microsoft.com/office/drawing/2014/main" id="{EFB4BB4B-F71D-9163-CDBD-F8C948860892}"/>
                </a:ext>
              </a:extLst>
            </p:cNvPr>
            <p:cNvSpPr/>
            <p:nvPr/>
          </p:nvSpPr>
          <p:spPr>
            <a:xfrm>
              <a:off x="1294201" y="2395272"/>
              <a:ext cx="1056955" cy="2269758"/>
            </a:xfrm>
            <a:custGeom>
              <a:avLst/>
              <a:gdLst/>
              <a:ahLst/>
              <a:cxnLst/>
              <a:rect l="l" t="t" r="r" b="b"/>
              <a:pathLst>
                <a:path w="3358430" h="1325006">
                  <a:moveTo>
                    <a:pt x="0" y="0"/>
                  </a:moveTo>
                  <a:lnTo>
                    <a:pt x="3358429" y="0"/>
                  </a:lnTo>
                  <a:lnTo>
                    <a:pt x="3358429" y="1325006"/>
                  </a:lnTo>
                  <a:lnTo>
                    <a:pt x="0" y="13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335724" t="-360891" r="-34352" b="-46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6">
              <a:extLst>
                <a:ext uri="{FF2B5EF4-FFF2-40B4-BE49-F238E27FC236}">
                  <a16:creationId xmlns:a16="http://schemas.microsoft.com/office/drawing/2014/main" id="{733DBE24-C2D2-2E35-C9FA-6013DC1C0D8B}"/>
                </a:ext>
              </a:extLst>
            </p:cNvPr>
            <p:cNvSpPr/>
            <p:nvPr/>
          </p:nvSpPr>
          <p:spPr>
            <a:xfrm>
              <a:off x="2777391" y="2870382"/>
              <a:ext cx="966982" cy="2117802"/>
            </a:xfrm>
            <a:custGeom>
              <a:avLst/>
              <a:gdLst/>
              <a:ahLst/>
              <a:cxnLst/>
              <a:rect l="l" t="t" r="r" b="b"/>
              <a:pathLst>
                <a:path w="760894" h="1311887">
                  <a:moveTo>
                    <a:pt x="0" y="0"/>
                  </a:moveTo>
                  <a:lnTo>
                    <a:pt x="760894" y="0"/>
                  </a:lnTo>
                  <a:lnTo>
                    <a:pt x="760894" y="1311887"/>
                  </a:lnTo>
                  <a:lnTo>
                    <a:pt x="0" y="1311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52586" t="-214499" r="-555172" b="-1974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5">
              <a:extLst>
                <a:ext uri="{FF2B5EF4-FFF2-40B4-BE49-F238E27FC236}">
                  <a16:creationId xmlns:a16="http://schemas.microsoft.com/office/drawing/2014/main" id="{9AA92779-E853-DB6D-02FA-07BC1079A0FC}"/>
                </a:ext>
              </a:extLst>
            </p:cNvPr>
            <p:cNvSpPr/>
            <p:nvPr/>
          </p:nvSpPr>
          <p:spPr>
            <a:xfrm>
              <a:off x="3474285" y="2646269"/>
              <a:ext cx="692308" cy="2414675"/>
            </a:xfrm>
            <a:custGeom>
              <a:avLst/>
              <a:gdLst/>
              <a:ahLst/>
              <a:cxnLst/>
              <a:rect l="l" t="t" r="r" b="b"/>
              <a:pathLst>
                <a:path w="734657" h="1305327">
                  <a:moveTo>
                    <a:pt x="0" y="0"/>
                  </a:moveTo>
                  <a:lnTo>
                    <a:pt x="734656" y="0"/>
                  </a:lnTo>
                  <a:lnTo>
                    <a:pt x="734656" y="1305327"/>
                  </a:lnTo>
                  <a:lnTo>
                    <a:pt x="0" y="1305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575000" t="-71356" r="-58035" b="-3432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" name="Hình chữ nhật 96">
            <a:extLst>
              <a:ext uri="{FF2B5EF4-FFF2-40B4-BE49-F238E27FC236}">
                <a16:creationId xmlns:a16="http://schemas.microsoft.com/office/drawing/2014/main" id="{4BB70ACE-D9C1-BE38-3261-AF1E63E1E11F}"/>
              </a:ext>
            </a:extLst>
          </p:cNvPr>
          <p:cNvSpPr/>
          <p:nvPr/>
        </p:nvSpPr>
        <p:spPr>
          <a:xfrm>
            <a:off x="-33207" y="-16311"/>
            <a:ext cx="12229290" cy="6735190"/>
          </a:xfrm>
          <a:prstGeom prst="rect">
            <a:avLst/>
          </a:prstGeom>
          <a:solidFill>
            <a:schemeClr val="bg2">
              <a:lumMod val="90000"/>
              <a:alpha val="7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24E44B9B-C06C-E3D3-03B7-2B44EEEE7D4C}"/>
              </a:ext>
            </a:extLst>
          </p:cNvPr>
          <p:cNvSpPr/>
          <p:nvPr/>
        </p:nvSpPr>
        <p:spPr>
          <a:xfrm>
            <a:off x="950931" y="4825963"/>
            <a:ext cx="1486153" cy="897772"/>
          </a:xfrm>
          <a:custGeom>
            <a:avLst/>
            <a:gdLst/>
            <a:ahLst/>
            <a:cxnLst/>
            <a:rect l="l" t="t" r="r" b="b"/>
            <a:pathLst>
              <a:path w="2229229" h="1346658">
                <a:moveTo>
                  <a:pt x="0" y="0"/>
                </a:moveTo>
                <a:lnTo>
                  <a:pt x="2229230" y="0"/>
                </a:lnTo>
                <a:lnTo>
                  <a:pt x="2229230" y="1346659"/>
                </a:lnTo>
                <a:lnTo>
                  <a:pt x="0" y="13466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8050E17C-4647-6738-A007-B08AB62AABFB}"/>
              </a:ext>
            </a:extLst>
          </p:cNvPr>
          <p:cNvSpPr/>
          <p:nvPr/>
        </p:nvSpPr>
        <p:spPr>
          <a:xfrm>
            <a:off x="10355088" y="5971071"/>
            <a:ext cx="1486153" cy="897772"/>
          </a:xfrm>
          <a:custGeom>
            <a:avLst/>
            <a:gdLst/>
            <a:ahLst/>
            <a:cxnLst/>
            <a:rect l="l" t="t" r="r" b="b"/>
            <a:pathLst>
              <a:path w="2229229" h="1346658">
                <a:moveTo>
                  <a:pt x="0" y="0"/>
                </a:moveTo>
                <a:lnTo>
                  <a:pt x="2229229" y="0"/>
                </a:lnTo>
                <a:lnTo>
                  <a:pt x="2229229" y="1346659"/>
                </a:lnTo>
                <a:lnTo>
                  <a:pt x="0" y="13466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457A948F-D4AC-38EF-FFF9-09D3E1DDC310}"/>
              </a:ext>
            </a:extLst>
          </p:cNvPr>
          <p:cNvSpPr/>
          <p:nvPr/>
        </p:nvSpPr>
        <p:spPr>
          <a:xfrm>
            <a:off x="-240831" y="1890294"/>
            <a:ext cx="12945901" cy="5339003"/>
          </a:xfrm>
          <a:custGeom>
            <a:avLst/>
            <a:gdLst/>
            <a:ahLst/>
            <a:cxnLst/>
            <a:rect l="l" t="t" r="r" b="b"/>
            <a:pathLst>
              <a:path w="19418852" h="8008505">
                <a:moveTo>
                  <a:pt x="0" y="0"/>
                </a:moveTo>
                <a:lnTo>
                  <a:pt x="19418851" y="0"/>
                </a:lnTo>
                <a:lnTo>
                  <a:pt x="19418851" y="8008505"/>
                </a:lnTo>
                <a:lnTo>
                  <a:pt x="0" y="800850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20999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7E979F4C-E15E-1392-8F35-A3D70A1391DB}"/>
              </a:ext>
            </a:extLst>
          </p:cNvPr>
          <p:cNvSpPr/>
          <p:nvPr/>
        </p:nvSpPr>
        <p:spPr>
          <a:xfrm>
            <a:off x="3686157" y="4897908"/>
            <a:ext cx="2403203" cy="825828"/>
          </a:xfrm>
          <a:custGeom>
            <a:avLst/>
            <a:gdLst/>
            <a:ahLst/>
            <a:cxnLst/>
            <a:rect l="l" t="t" r="r" b="b"/>
            <a:pathLst>
              <a:path w="3604805" h="1238742">
                <a:moveTo>
                  <a:pt x="0" y="0"/>
                </a:moveTo>
                <a:lnTo>
                  <a:pt x="3604805" y="0"/>
                </a:lnTo>
                <a:lnTo>
                  <a:pt x="3604805" y="1238742"/>
                </a:lnTo>
                <a:lnTo>
                  <a:pt x="0" y="123874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A5180CC6-45BF-B6D7-6E6D-4034EB1B26DD}"/>
              </a:ext>
            </a:extLst>
          </p:cNvPr>
          <p:cNvSpPr/>
          <p:nvPr/>
        </p:nvSpPr>
        <p:spPr>
          <a:xfrm>
            <a:off x="-87601" y="-1324129"/>
            <a:ext cx="2130822" cy="1547509"/>
          </a:xfrm>
          <a:custGeom>
            <a:avLst/>
            <a:gdLst/>
            <a:ahLst/>
            <a:cxnLst/>
            <a:rect l="l" t="t" r="r" b="b"/>
            <a:pathLst>
              <a:path w="3196233" h="2321264">
                <a:moveTo>
                  <a:pt x="0" y="0"/>
                </a:moveTo>
                <a:lnTo>
                  <a:pt x="3196233" y="0"/>
                </a:lnTo>
                <a:lnTo>
                  <a:pt x="3196233" y="2321264"/>
                </a:lnTo>
                <a:lnTo>
                  <a:pt x="0" y="2321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4D17C23F-D21F-09C3-9347-15EA29855EE0}"/>
              </a:ext>
            </a:extLst>
          </p:cNvPr>
          <p:cNvSpPr/>
          <p:nvPr/>
        </p:nvSpPr>
        <p:spPr>
          <a:xfrm>
            <a:off x="10253490" y="985838"/>
            <a:ext cx="2130822" cy="1547509"/>
          </a:xfrm>
          <a:custGeom>
            <a:avLst/>
            <a:gdLst/>
            <a:ahLst/>
            <a:cxnLst/>
            <a:rect l="l" t="t" r="r" b="b"/>
            <a:pathLst>
              <a:path w="3196233" h="2321264">
                <a:moveTo>
                  <a:pt x="0" y="0"/>
                </a:moveTo>
                <a:lnTo>
                  <a:pt x="3196233" y="0"/>
                </a:lnTo>
                <a:lnTo>
                  <a:pt x="3196233" y="2321264"/>
                </a:lnTo>
                <a:lnTo>
                  <a:pt x="0" y="2321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7E379671-BF11-FD03-EB52-3653D4F343F4}"/>
              </a:ext>
            </a:extLst>
          </p:cNvPr>
          <p:cNvGrpSpPr/>
          <p:nvPr/>
        </p:nvGrpSpPr>
        <p:grpSpPr>
          <a:xfrm>
            <a:off x="650661" y="3577764"/>
            <a:ext cx="10695503" cy="3074658"/>
            <a:chOff x="0" y="0"/>
            <a:chExt cx="30084670" cy="8330950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D8AC5EE-C762-A34C-6E7F-A3A94BA9B88D}"/>
                </a:ext>
              </a:extLst>
            </p:cNvPr>
            <p:cNvSpPr/>
            <p:nvPr/>
          </p:nvSpPr>
          <p:spPr>
            <a:xfrm>
              <a:off x="-50165" y="-508"/>
              <a:ext cx="30149060" cy="8334379"/>
            </a:xfrm>
            <a:custGeom>
              <a:avLst/>
              <a:gdLst/>
              <a:ahLst/>
              <a:cxnLst/>
              <a:rect l="l" t="t" r="r" b="b"/>
              <a:pathLst>
                <a:path w="30149060" h="8334379">
                  <a:moveTo>
                    <a:pt x="30130645" y="7127879"/>
                  </a:moveTo>
                  <a:cubicBezTo>
                    <a:pt x="30116928" y="7433188"/>
                    <a:pt x="30077052" y="7770880"/>
                    <a:pt x="29866993" y="8010149"/>
                  </a:cubicBezTo>
                  <a:cubicBezTo>
                    <a:pt x="29784316" y="8104382"/>
                    <a:pt x="29677002" y="8173089"/>
                    <a:pt x="29558764" y="8213476"/>
                  </a:cubicBezTo>
                  <a:cubicBezTo>
                    <a:pt x="29447639" y="8251449"/>
                    <a:pt x="29331686" y="8259450"/>
                    <a:pt x="29215355" y="8266815"/>
                  </a:cubicBezTo>
                  <a:cubicBezTo>
                    <a:pt x="28960974" y="8282944"/>
                    <a:pt x="28706338" y="8297930"/>
                    <a:pt x="28451703" y="8309868"/>
                  </a:cubicBezTo>
                  <a:cubicBezTo>
                    <a:pt x="27557946" y="8323712"/>
                    <a:pt x="23534848" y="8334379"/>
                    <a:pt x="19508301" y="8330442"/>
                  </a:cubicBezTo>
                  <a:cubicBezTo>
                    <a:pt x="15856115" y="8326887"/>
                    <a:pt x="12205653" y="8315583"/>
                    <a:pt x="8553465" y="8310122"/>
                  </a:cubicBezTo>
                  <a:cubicBezTo>
                    <a:pt x="6012286" y="8306313"/>
                    <a:pt x="3471110" y="8302376"/>
                    <a:pt x="1903222" y="8304789"/>
                  </a:cubicBezTo>
                  <a:cubicBezTo>
                    <a:pt x="1724279" y="8307075"/>
                    <a:pt x="1545209" y="8311139"/>
                    <a:pt x="1366266" y="8305169"/>
                  </a:cubicBezTo>
                  <a:cubicBezTo>
                    <a:pt x="1203325" y="8299708"/>
                    <a:pt x="1034288" y="8290056"/>
                    <a:pt x="877824" y="8240527"/>
                  </a:cubicBezTo>
                  <a:cubicBezTo>
                    <a:pt x="717296" y="8189727"/>
                    <a:pt x="571881" y="8096254"/>
                    <a:pt x="459994" y="7970270"/>
                  </a:cubicBezTo>
                  <a:cubicBezTo>
                    <a:pt x="340233" y="7835524"/>
                    <a:pt x="253238" y="7666105"/>
                    <a:pt x="219710" y="7488687"/>
                  </a:cubicBezTo>
                  <a:cubicBezTo>
                    <a:pt x="199390" y="7381244"/>
                    <a:pt x="195072" y="7271643"/>
                    <a:pt x="194056" y="7162551"/>
                  </a:cubicBezTo>
                  <a:cubicBezTo>
                    <a:pt x="192913" y="7047362"/>
                    <a:pt x="193040" y="6932045"/>
                    <a:pt x="191897" y="6816856"/>
                  </a:cubicBezTo>
                  <a:cubicBezTo>
                    <a:pt x="187452" y="6341495"/>
                    <a:pt x="175260" y="5338675"/>
                    <a:pt x="155702" y="4324577"/>
                  </a:cubicBezTo>
                  <a:cubicBezTo>
                    <a:pt x="136144" y="3314817"/>
                    <a:pt x="109093" y="2305328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6607475" y="1016"/>
                    <a:pt x="12364370" y="508"/>
                  </a:cubicBezTo>
                  <a:cubicBezTo>
                    <a:pt x="18248929" y="0"/>
                    <a:pt x="24133487" y="8509"/>
                    <a:pt x="28336643" y="20447"/>
                  </a:cubicBezTo>
                  <a:cubicBezTo>
                    <a:pt x="28565116" y="26797"/>
                    <a:pt x="28793462" y="34036"/>
                    <a:pt x="29021935" y="41783"/>
                  </a:cubicBezTo>
                  <a:cubicBezTo>
                    <a:pt x="29128232" y="45339"/>
                    <a:pt x="29235295" y="45339"/>
                    <a:pt x="29340833" y="60325"/>
                  </a:cubicBezTo>
                  <a:cubicBezTo>
                    <a:pt x="29432908" y="73406"/>
                    <a:pt x="29523203" y="97409"/>
                    <a:pt x="29608928" y="133604"/>
                  </a:cubicBezTo>
                  <a:cubicBezTo>
                    <a:pt x="29736818" y="187579"/>
                    <a:pt x="29879185" y="273050"/>
                    <a:pt x="29939001" y="404368"/>
                  </a:cubicBezTo>
                  <a:cubicBezTo>
                    <a:pt x="29988533" y="513207"/>
                    <a:pt x="30007456" y="634619"/>
                    <a:pt x="30022187" y="752348"/>
                  </a:cubicBezTo>
                  <a:cubicBezTo>
                    <a:pt x="30056603" y="1026287"/>
                    <a:pt x="30055332" y="1304036"/>
                    <a:pt x="30053682" y="1579753"/>
                  </a:cubicBezTo>
                  <a:cubicBezTo>
                    <a:pt x="30051652" y="1908302"/>
                    <a:pt x="30053174" y="2483202"/>
                    <a:pt x="30050889" y="3184936"/>
                  </a:cubicBezTo>
                  <a:cubicBezTo>
                    <a:pt x="30048349" y="3932495"/>
                    <a:pt x="30056095" y="4678698"/>
                    <a:pt x="30077938" y="5424901"/>
                  </a:cubicBezTo>
                  <a:cubicBezTo>
                    <a:pt x="30103211" y="6294205"/>
                    <a:pt x="30149060" y="6719320"/>
                    <a:pt x="30130645" y="7127879"/>
                  </a:cubicBezTo>
                  <a:close/>
                </a:path>
              </a:pathLst>
            </a:custGeom>
            <a:solidFill>
              <a:srgbClr val="C66E6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4">
            <a:extLst>
              <a:ext uri="{FF2B5EF4-FFF2-40B4-BE49-F238E27FC236}">
                <a16:creationId xmlns:a16="http://schemas.microsoft.com/office/drawing/2014/main" id="{7F12BCE5-0430-7347-4FEC-447D95377EF9}"/>
              </a:ext>
            </a:extLst>
          </p:cNvPr>
          <p:cNvSpPr txBox="1"/>
          <p:nvPr/>
        </p:nvSpPr>
        <p:spPr>
          <a:xfrm>
            <a:off x="-1369883" y="255578"/>
            <a:ext cx="12969883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                </a:t>
            </a:r>
            <a:r>
              <a:rPr lang="en-US" sz="4400" b="1">
                <a:latin typeface="Times New Roman" panose="02020603050405020304" pitchFamily="18" charset="0"/>
                <a:ea typeface="Cabin"/>
                <a:cs typeface="Times New Roman" panose="02020603050405020304" pitchFamily="18" charset="0"/>
                <a:sym typeface="Cabin"/>
              </a:rPr>
              <a:t>Câu 8: Chúa Giê su ví đám đông dân chúng giống với điều gì?</a:t>
            </a:r>
            <a:endParaRPr lang="en-US" sz="3600" b="1">
              <a:latin typeface="Times New Roman" panose="02020603050405020304" pitchFamily="18" charset="0"/>
              <a:ea typeface="Cabin"/>
              <a:cs typeface="Times New Roman" panose="02020603050405020304" pitchFamily="18" charset="0"/>
              <a:sym typeface="Cabin"/>
            </a:endParaRPr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123551BC-2E9A-DEB1-BEA6-A7419FBF5CF5}"/>
              </a:ext>
            </a:extLst>
          </p:cNvPr>
          <p:cNvGrpSpPr/>
          <p:nvPr/>
        </p:nvGrpSpPr>
        <p:grpSpPr>
          <a:xfrm>
            <a:off x="2373008" y="4873132"/>
            <a:ext cx="890656" cy="1130726"/>
            <a:chOff x="0" y="0"/>
            <a:chExt cx="1261761" cy="1543043"/>
          </a:xfrm>
        </p:grpSpPr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08969F32-F91D-2EBE-0C98-9CE8480E467B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18015692-240E-9ADE-0552-841A1389B1C7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id="{6BB9EC89-1CAE-053F-803A-0F7C644CDABE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h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id="{ED53EFF2-D7B4-44BC-D735-60ABC5366707}"/>
              </a:ext>
            </a:extLst>
          </p:cNvPr>
          <p:cNvGrpSpPr/>
          <p:nvPr/>
        </p:nvGrpSpPr>
        <p:grpSpPr>
          <a:xfrm>
            <a:off x="3522482" y="4873132"/>
            <a:ext cx="890656" cy="1130726"/>
            <a:chOff x="0" y="0"/>
            <a:chExt cx="1261761" cy="1543043"/>
          </a:xfrm>
        </p:grpSpPr>
        <p:grpSp>
          <p:nvGrpSpPr>
            <p:cNvPr id="18" name="Group 10">
              <a:extLst>
                <a:ext uri="{FF2B5EF4-FFF2-40B4-BE49-F238E27FC236}">
                  <a16:creationId xmlns:a16="http://schemas.microsoft.com/office/drawing/2014/main" id="{94A008CB-9272-4525-615E-1D4DAC348FAC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6450345E-311E-86BA-7CEE-30487725C84D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C0F6F637-21AD-298E-6FD5-9571E8307FD1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ê</a:t>
              </a:r>
            </a:p>
          </p:txBody>
        </p:sp>
      </p:grpSp>
      <p:grpSp>
        <p:nvGrpSpPr>
          <p:cNvPr id="21" name="Group 13">
            <a:extLst>
              <a:ext uri="{FF2B5EF4-FFF2-40B4-BE49-F238E27FC236}">
                <a16:creationId xmlns:a16="http://schemas.microsoft.com/office/drawing/2014/main" id="{77B09B00-DCD0-0492-6E89-09E23575058B}"/>
              </a:ext>
            </a:extLst>
          </p:cNvPr>
          <p:cNvGrpSpPr/>
          <p:nvPr/>
        </p:nvGrpSpPr>
        <p:grpSpPr>
          <a:xfrm>
            <a:off x="4671956" y="4873132"/>
            <a:ext cx="890656" cy="1130726"/>
            <a:chOff x="0" y="0"/>
            <a:chExt cx="1261761" cy="1543043"/>
          </a:xfrm>
        </p:grpSpPr>
        <p:grpSp>
          <p:nvGrpSpPr>
            <p:cNvPr id="22" name="Group 14">
              <a:extLst>
                <a:ext uri="{FF2B5EF4-FFF2-40B4-BE49-F238E27FC236}">
                  <a16:creationId xmlns:a16="http://schemas.microsoft.com/office/drawing/2014/main" id="{A60A0DB0-C345-9A8D-CBA2-94CED882FAF1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24" name="Freeform 15">
                <a:extLst>
                  <a:ext uri="{FF2B5EF4-FFF2-40B4-BE49-F238E27FC236}">
                    <a16:creationId xmlns:a16="http://schemas.microsoft.com/office/drawing/2014/main" id="{BFD298B7-51DA-742C-1285-ED13CA997524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F235CECB-8786-142F-E67F-AF69DFF11E86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u</a:t>
              </a:r>
            </a:p>
          </p:txBody>
        </p:sp>
      </p:grpSp>
      <p:grpSp>
        <p:nvGrpSpPr>
          <p:cNvPr id="25" name="Group 17">
            <a:extLst>
              <a:ext uri="{FF2B5EF4-FFF2-40B4-BE49-F238E27FC236}">
                <a16:creationId xmlns:a16="http://schemas.microsoft.com/office/drawing/2014/main" id="{005983B0-8CDA-8824-AF36-806FF1EA2859}"/>
              </a:ext>
            </a:extLst>
          </p:cNvPr>
          <p:cNvGrpSpPr/>
          <p:nvPr/>
        </p:nvGrpSpPr>
        <p:grpSpPr>
          <a:xfrm>
            <a:off x="5821429" y="4873132"/>
            <a:ext cx="890656" cy="1130726"/>
            <a:chOff x="0" y="0"/>
            <a:chExt cx="1261761" cy="1543043"/>
          </a:xfrm>
        </p:grpSpPr>
        <p:grpSp>
          <p:nvGrpSpPr>
            <p:cNvPr id="26" name="Group 18">
              <a:extLst>
                <a:ext uri="{FF2B5EF4-FFF2-40B4-BE49-F238E27FC236}">
                  <a16:creationId xmlns:a16="http://schemas.microsoft.com/office/drawing/2014/main" id="{45FB817A-520B-5D2B-2459-76F0A6042D9F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6DB12853-19F6-3106-144E-434F4E6D4391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812CD6B9-2544-4F8A-5094-E02E9FFCC9DF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B</a:t>
              </a:r>
            </a:p>
          </p:txBody>
        </p:sp>
      </p:grpSp>
      <p:grpSp>
        <p:nvGrpSpPr>
          <p:cNvPr id="33" name="Group 25">
            <a:extLst>
              <a:ext uri="{FF2B5EF4-FFF2-40B4-BE49-F238E27FC236}">
                <a16:creationId xmlns:a16="http://schemas.microsoft.com/office/drawing/2014/main" id="{968E5568-97A1-37D5-08A7-218A8CE11E76}"/>
              </a:ext>
            </a:extLst>
          </p:cNvPr>
          <p:cNvGrpSpPr/>
          <p:nvPr/>
        </p:nvGrpSpPr>
        <p:grpSpPr>
          <a:xfrm>
            <a:off x="8114166" y="4873067"/>
            <a:ext cx="898628" cy="1131167"/>
            <a:chOff x="-8799" y="-88"/>
            <a:chExt cx="1273055" cy="1543645"/>
          </a:xfrm>
        </p:grpSpPr>
        <p:grpSp>
          <p:nvGrpSpPr>
            <p:cNvPr id="34" name="Group 26">
              <a:extLst>
                <a:ext uri="{FF2B5EF4-FFF2-40B4-BE49-F238E27FC236}">
                  <a16:creationId xmlns:a16="http://schemas.microsoft.com/office/drawing/2014/main" id="{D7DAFB82-2160-7E97-87D8-9272C629E757}"/>
                </a:ext>
              </a:extLst>
            </p:cNvPr>
            <p:cNvGrpSpPr/>
            <p:nvPr/>
          </p:nvGrpSpPr>
          <p:grpSpPr>
            <a:xfrm>
              <a:off x="-8799" y="-88"/>
              <a:ext cx="1273055" cy="1543645"/>
              <a:chOff x="-50169" y="-505"/>
              <a:chExt cx="7258542" cy="8801356"/>
            </a:xfrm>
          </p:grpSpPr>
          <p:sp>
            <p:nvSpPr>
              <p:cNvPr id="36" name="Freeform 27">
                <a:extLst>
                  <a:ext uri="{FF2B5EF4-FFF2-40B4-BE49-F238E27FC236}">
                    <a16:creationId xmlns:a16="http://schemas.microsoft.com/office/drawing/2014/main" id="{AD53EFAA-3F84-B847-63F1-CA88B6F1428D}"/>
                  </a:ext>
                </a:extLst>
              </p:cNvPr>
              <p:cNvSpPr/>
              <p:nvPr/>
            </p:nvSpPr>
            <p:spPr>
              <a:xfrm>
                <a:off x="-50169" y="-505"/>
                <a:ext cx="7258542" cy="8801356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5" name="TextBox 28">
              <a:extLst>
                <a:ext uri="{FF2B5EF4-FFF2-40B4-BE49-F238E27FC236}">
                  <a16:creationId xmlns:a16="http://schemas.microsoft.com/office/drawing/2014/main" id="{D07382C9-BE56-1885-1F6C-43B1EA4B001C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ư</a:t>
              </a:r>
            </a:p>
          </p:txBody>
        </p:sp>
      </p:grpSp>
      <p:sp>
        <p:nvSpPr>
          <p:cNvPr id="37" name="AutoShape 29">
            <a:extLst>
              <a:ext uri="{FF2B5EF4-FFF2-40B4-BE49-F238E27FC236}">
                <a16:creationId xmlns:a16="http://schemas.microsoft.com/office/drawing/2014/main" id="{91D2C09F-3A07-BDDA-8A27-1AF5857F8250}"/>
              </a:ext>
            </a:extLst>
          </p:cNvPr>
          <p:cNvSpPr/>
          <p:nvPr/>
        </p:nvSpPr>
        <p:spPr>
          <a:xfrm>
            <a:off x="1947696" y="3071725"/>
            <a:ext cx="8125217" cy="0"/>
          </a:xfrm>
          <a:prstGeom prst="line">
            <a:avLst/>
          </a:prstGeom>
          <a:ln w="47625" cap="flat">
            <a:solidFill>
              <a:srgbClr val="FFF8E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38" name="TextBox 34">
            <a:extLst>
              <a:ext uri="{FF2B5EF4-FFF2-40B4-BE49-F238E27FC236}">
                <a16:creationId xmlns:a16="http://schemas.microsoft.com/office/drawing/2014/main" id="{E4E5B49E-6D0C-A87F-AF40-DA2843F89EDB}"/>
              </a:ext>
            </a:extLst>
          </p:cNvPr>
          <p:cNvSpPr txBox="1"/>
          <p:nvPr/>
        </p:nvSpPr>
        <p:spPr>
          <a:xfrm>
            <a:off x="-2820804" y="-983114"/>
            <a:ext cx="2416166" cy="367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1400" spc="146">
                <a:solidFill>
                  <a:srgbClr val="F1A298"/>
                </a:solidFill>
                <a:latin typeface="Asap Bold"/>
                <a:ea typeface="Asap Bold"/>
                <a:cs typeface="Asap Bold"/>
                <a:sym typeface="Asap Bold"/>
              </a:rPr>
              <a:t>XÁO TRỘN TỪ</a:t>
            </a:r>
          </a:p>
        </p:txBody>
      </p:sp>
      <p:sp>
        <p:nvSpPr>
          <p:cNvPr id="40" name="TextBox 36">
            <a:extLst>
              <a:ext uri="{FF2B5EF4-FFF2-40B4-BE49-F238E27FC236}">
                <a16:creationId xmlns:a16="http://schemas.microsoft.com/office/drawing/2014/main" id="{68E9F09A-E078-043C-3AA0-9C61D91F4186}"/>
              </a:ext>
            </a:extLst>
          </p:cNvPr>
          <p:cNvSpPr txBox="1"/>
          <p:nvPr/>
        </p:nvSpPr>
        <p:spPr>
          <a:xfrm>
            <a:off x="351078" y="3668917"/>
            <a:ext cx="3079577" cy="1140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600" u="none">
                <a:solidFill>
                  <a:srgbClr val="FFF8ED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Từ bị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3600" u="none">
                <a:solidFill>
                  <a:srgbClr val="FFF8ED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xáo trộn:</a:t>
            </a:r>
          </a:p>
        </p:txBody>
      </p:sp>
      <p:grpSp>
        <p:nvGrpSpPr>
          <p:cNvPr id="41" name="Group 37">
            <a:extLst>
              <a:ext uri="{FF2B5EF4-FFF2-40B4-BE49-F238E27FC236}">
                <a16:creationId xmlns:a16="http://schemas.microsoft.com/office/drawing/2014/main" id="{AB87D157-0F00-8B5C-FEF1-2F050DEFE3BE}"/>
              </a:ext>
            </a:extLst>
          </p:cNvPr>
          <p:cNvGrpSpPr/>
          <p:nvPr/>
        </p:nvGrpSpPr>
        <p:grpSpPr>
          <a:xfrm>
            <a:off x="1226663" y="4873132"/>
            <a:ext cx="890656" cy="1130726"/>
            <a:chOff x="0" y="0"/>
            <a:chExt cx="1261761" cy="1543043"/>
          </a:xfrm>
        </p:grpSpPr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AA6782D3-C0B1-DBE1-3B29-AF01E5A89A43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44" name="Freeform 39">
                <a:extLst>
                  <a:ext uri="{FF2B5EF4-FFF2-40B4-BE49-F238E27FC236}">
                    <a16:creationId xmlns:a16="http://schemas.microsoft.com/office/drawing/2014/main" id="{D3A837A1-72AC-A13F-01CE-BA14DB2C84B1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" name="TextBox 40">
              <a:extLst>
                <a:ext uri="{FF2B5EF4-FFF2-40B4-BE49-F238E27FC236}">
                  <a16:creationId xmlns:a16="http://schemas.microsoft.com/office/drawing/2014/main" id="{38048E67-D703-E5E8-4B27-A582FA131ADA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i</a:t>
              </a:r>
            </a:p>
          </p:txBody>
        </p:sp>
      </p:grpSp>
      <p:grpSp>
        <p:nvGrpSpPr>
          <p:cNvPr id="45" name="Group 41">
            <a:extLst>
              <a:ext uri="{FF2B5EF4-FFF2-40B4-BE49-F238E27FC236}">
                <a16:creationId xmlns:a16="http://schemas.microsoft.com/office/drawing/2014/main" id="{EF3EDDFB-57A6-3DC6-A24A-BCD6D36B1942}"/>
              </a:ext>
            </a:extLst>
          </p:cNvPr>
          <p:cNvGrpSpPr/>
          <p:nvPr/>
        </p:nvGrpSpPr>
        <p:grpSpPr>
          <a:xfrm>
            <a:off x="9286379" y="4873132"/>
            <a:ext cx="890656" cy="1130726"/>
            <a:chOff x="0" y="0"/>
            <a:chExt cx="1261761" cy="1543043"/>
          </a:xfrm>
        </p:grpSpPr>
        <p:grpSp>
          <p:nvGrpSpPr>
            <p:cNvPr id="46" name="Group 42">
              <a:extLst>
                <a:ext uri="{FF2B5EF4-FFF2-40B4-BE49-F238E27FC236}">
                  <a16:creationId xmlns:a16="http://schemas.microsoft.com/office/drawing/2014/main" id="{B14F4C60-3056-5CFF-A7A6-47B41391596A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48" name="Freeform 43">
                <a:extLst>
                  <a:ext uri="{FF2B5EF4-FFF2-40B4-BE49-F238E27FC236}">
                    <a16:creationId xmlns:a16="http://schemas.microsoft.com/office/drawing/2014/main" id="{CCF5C779-A683-7582-AFC9-6DBA3DD55707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7" name="TextBox 44">
              <a:extLst>
                <a:ext uri="{FF2B5EF4-FFF2-40B4-BE49-F238E27FC236}">
                  <a16:creationId xmlns:a16="http://schemas.microsoft.com/office/drawing/2014/main" id="{7A0938E1-3632-6A42-9FAA-CF75B3CDA3B0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l</a:t>
              </a:r>
            </a:p>
          </p:txBody>
        </p:sp>
      </p:grpSp>
      <p:grpSp>
        <p:nvGrpSpPr>
          <p:cNvPr id="2" name="Group 17">
            <a:extLst>
              <a:ext uri="{FF2B5EF4-FFF2-40B4-BE49-F238E27FC236}">
                <a16:creationId xmlns:a16="http://schemas.microsoft.com/office/drawing/2014/main" id="{960A634F-1538-D891-E810-EDE23CDF8F76}"/>
              </a:ext>
            </a:extLst>
          </p:cNvPr>
          <p:cNvGrpSpPr/>
          <p:nvPr/>
        </p:nvGrpSpPr>
        <p:grpSpPr>
          <a:xfrm>
            <a:off x="6981220" y="4864156"/>
            <a:ext cx="890656" cy="1130726"/>
            <a:chOff x="0" y="0"/>
            <a:chExt cx="1261761" cy="1543043"/>
          </a:xfrm>
        </p:grpSpPr>
        <p:grpSp>
          <p:nvGrpSpPr>
            <p:cNvPr id="49" name="Group 18">
              <a:extLst>
                <a:ext uri="{FF2B5EF4-FFF2-40B4-BE49-F238E27FC236}">
                  <a16:creationId xmlns:a16="http://schemas.microsoft.com/office/drawing/2014/main" id="{1401CF7E-9294-DFA5-BC2A-4B0434C758CC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51" name="Freeform 19">
                <a:extLst>
                  <a:ext uri="{FF2B5EF4-FFF2-40B4-BE49-F238E27FC236}">
                    <a16:creationId xmlns:a16="http://schemas.microsoft.com/office/drawing/2014/main" id="{7B8D908A-E642-FEBD-DE09-AB8942C14514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" name="TextBox 20">
              <a:extLst>
                <a:ext uri="{FF2B5EF4-FFF2-40B4-BE49-F238E27FC236}">
                  <a16:creationId xmlns:a16="http://schemas.microsoft.com/office/drawing/2014/main" id="{A4277AD8-D38F-8371-5815-0A86EB030914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t</a:t>
              </a:r>
            </a:p>
          </p:txBody>
        </p:sp>
      </p:grpSp>
      <p:grpSp>
        <p:nvGrpSpPr>
          <p:cNvPr id="29" name="Group 13">
            <a:extLst>
              <a:ext uri="{FF2B5EF4-FFF2-40B4-BE49-F238E27FC236}">
                <a16:creationId xmlns:a16="http://schemas.microsoft.com/office/drawing/2014/main" id="{482A615F-7939-F0B8-DE56-158051A4AB54}"/>
              </a:ext>
            </a:extLst>
          </p:cNvPr>
          <p:cNvGrpSpPr/>
          <p:nvPr/>
        </p:nvGrpSpPr>
        <p:grpSpPr>
          <a:xfrm>
            <a:off x="4639544" y="3644358"/>
            <a:ext cx="890656" cy="1130726"/>
            <a:chOff x="0" y="0"/>
            <a:chExt cx="1261761" cy="1543043"/>
          </a:xfrm>
        </p:grpSpPr>
        <p:grpSp>
          <p:nvGrpSpPr>
            <p:cNvPr id="30" name="Group 14">
              <a:extLst>
                <a:ext uri="{FF2B5EF4-FFF2-40B4-BE49-F238E27FC236}">
                  <a16:creationId xmlns:a16="http://schemas.microsoft.com/office/drawing/2014/main" id="{09B7D265-1CA3-B6B4-8F81-C681BF05F814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32" name="Freeform 15">
                <a:extLst>
                  <a:ext uri="{FF2B5EF4-FFF2-40B4-BE49-F238E27FC236}">
                    <a16:creationId xmlns:a16="http://schemas.microsoft.com/office/drawing/2014/main" id="{53EF8042-32FF-6A80-720F-32056A89FED2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16">
              <a:extLst>
                <a:ext uri="{FF2B5EF4-FFF2-40B4-BE49-F238E27FC236}">
                  <a16:creationId xmlns:a16="http://schemas.microsoft.com/office/drawing/2014/main" id="{594C9F0F-8E8F-57F3-CB67-AFC4FCBEBE0A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m</a:t>
              </a:r>
            </a:p>
          </p:txBody>
        </p:sp>
      </p:grpSp>
      <p:grpSp>
        <p:nvGrpSpPr>
          <p:cNvPr id="39" name="Group 17">
            <a:extLst>
              <a:ext uri="{FF2B5EF4-FFF2-40B4-BE49-F238E27FC236}">
                <a16:creationId xmlns:a16="http://schemas.microsoft.com/office/drawing/2014/main" id="{76D86D50-9160-7988-FC10-B7E2711BCEF5}"/>
              </a:ext>
            </a:extLst>
          </p:cNvPr>
          <p:cNvGrpSpPr/>
          <p:nvPr/>
        </p:nvGrpSpPr>
        <p:grpSpPr>
          <a:xfrm>
            <a:off x="5789017" y="3644358"/>
            <a:ext cx="890656" cy="1130726"/>
            <a:chOff x="0" y="0"/>
            <a:chExt cx="1261761" cy="1543043"/>
          </a:xfrm>
        </p:grpSpPr>
        <p:grpSp>
          <p:nvGrpSpPr>
            <p:cNvPr id="52" name="Group 18">
              <a:extLst>
                <a:ext uri="{FF2B5EF4-FFF2-40B4-BE49-F238E27FC236}">
                  <a16:creationId xmlns:a16="http://schemas.microsoft.com/office/drawing/2014/main" id="{6C7ACE50-EB4B-1F54-ADBA-27D5733E66D3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54" name="Freeform 19">
                <a:extLst>
                  <a:ext uri="{FF2B5EF4-FFF2-40B4-BE49-F238E27FC236}">
                    <a16:creationId xmlns:a16="http://schemas.microsoft.com/office/drawing/2014/main" id="{50D463FD-8829-6C98-AFEC-BB0483A52E2A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3" name="TextBox 20">
              <a:extLst>
                <a:ext uri="{FF2B5EF4-FFF2-40B4-BE49-F238E27FC236}">
                  <a16:creationId xmlns:a16="http://schemas.microsoft.com/office/drawing/2014/main" id="{E2F1AB61-17BC-1C96-51AE-E08B381E4AFE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y</a:t>
              </a:r>
            </a:p>
          </p:txBody>
        </p:sp>
      </p:grpSp>
      <p:grpSp>
        <p:nvGrpSpPr>
          <p:cNvPr id="55" name="Group 25">
            <a:extLst>
              <a:ext uri="{FF2B5EF4-FFF2-40B4-BE49-F238E27FC236}">
                <a16:creationId xmlns:a16="http://schemas.microsoft.com/office/drawing/2014/main" id="{AA386C29-BC0A-096D-2E2B-F03253479BB0}"/>
              </a:ext>
            </a:extLst>
          </p:cNvPr>
          <p:cNvGrpSpPr/>
          <p:nvPr/>
        </p:nvGrpSpPr>
        <p:grpSpPr>
          <a:xfrm>
            <a:off x="8087965" y="3644358"/>
            <a:ext cx="890656" cy="1130726"/>
            <a:chOff x="0" y="0"/>
            <a:chExt cx="1261761" cy="1543043"/>
          </a:xfrm>
        </p:grpSpPr>
        <p:grpSp>
          <p:nvGrpSpPr>
            <p:cNvPr id="56" name="Group 26">
              <a:extLst>
                <a:ext uri="{FF2B5EF4-FFF2-40B4-BE49-F238E27FC236}">
                  <a16:creationId xmlns:a16="http://schemas.microsoft.com/office/drawing/2014/main" id="{F39EB62B-B39C-7CC9-B697-5BF38331A4FB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58" name="Freeform 27">
                <a:extLst>
                  <a:ext uri="{FF2B5EF4-FFF2-40B4-BE49-F238E27FC236}">
                    <a16:creationId xmlns:a16="http://schemas.microsoft.com/office/drawing/2014/main" id="{6A6ADB31-E538-034D-94A4-DBE07338E0B2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" name="TextBox 28">
              <a:extLst>
                <a:ext uri="{FF2B5EF4-FFF2-40B4-BE49-F238E27FC236}">
                  <a16:creationId xmlns:a16="http://schemas.microsoft.com/office/drawing/2014/main" id="{28EC40C4-A88A-B2B7-B710-F086389EFFD1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ò</a:t>
              </a:r>
            </a:p>
          </p:txBody>
        </p:sp>
      </p:grpSp>
      <p:grpSp>
        <p:nvGrpSpPr>
          <p:cNvPr id="60" name="Group 41">
            <a:extLst>
              <a:ext uri="{FF2B5EF4-FFF2-40B4-BE49-F238E27FC236}">
                <a16:creationId xmlns:a16="http://schemas.microsoft.com/office/drawing/2014/main" id="{7E6E1959-919A-D9BB-B9E7-168FBBEFCEEB}"/>
              </a:ext>
            </a:extLst>
          </p:cNvPr>
          <p:cNvGrpSpPr/>
          <p:nvPr/>
        </p:nvGrpSpPr>
        <p:grpSpPr>
          <a:xfrm>
            <a:off x="9253967" y="3644358"/>
            <a:ext cx="890656" cy="1130726"/>
            <a:chOff x="0" y="0"/>
            <a:chExt cx="1261761" cy="1543043"/>
          </a:xfrm>
        </p:grpSpPr>
        <p:grpSp>
          <p:nvGrpSpPr>
            <p:cNvPr id="61" name="Group 42">
              <a:extLst>
                <a:ext uri="{FF2B5EF4-FFF2-40B4-BE49-F238E27FC236}">
                  <a16:creationId xmlns:a16="http://schemas.microsoft.com/office/drawing/2014/main" id="{00E8EEA5-8B0C-0937-6095-E7FC110ABC9E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63" name="Freeform 43">
                <a:extLst>
                  <a:ext uri="{FF2B5EF4-FFF2-40B4-BE49-F238E27FC236}">
                    <a16:creationId xmlns:a16="http://schemas.microsoft.com/office/drawing/2014/main" id="{BE114D9E-C4A7-D4E8-4CA1-626CF03466BB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" name="TextBox 44">
              <a:extLst>
                <a:ext uri="{FF2B5EF4-FFF2-40B4-BE49-F238E27FC236}">
                  <a16:creationId xmlns:a16="http://schemas.microsoft.com/office/drawing/2014/main" id="{E644CB42-E345-14F7-C87A-CC726319CC98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ơ</a:t>
              </a:r>
            </a:p>
          </p:txBody>
        </p:sp>
      </p:grpSp>
      <p:grpSp>
        <p:nvGrpSpPr>
          <p:cNvPr id="64" name="Group 17">
            <a:extLst>
              <a:ext uri="{FF2B5EF4-FFF2-40B4-BE49-F238E27FC236}">
                <a16:creationId xmlns:a16="http://schemas.microsoft.com/office/drawing/2014/main" id="{AE2307AC-8D22-4E4E-B909-A53E028BB1E5}"/>
              </a:ext>
            </a:extLst>
          </p:cNvPr>
          <p:cNvGrpSpPr/>
          <p:nvPr/>
        </p:nvGrpSpPr>
        <p:grpSpPr>
          <a:xfrm>
            <a:off x="6948808" y="3635382"/>
            <a:ext cx="890656" cy="1130726"/>
            <a:chOff x="0" y="0"/>
            <a:chExt cx="1261761" cy="1543043"/>
          </a:xfrm>
        </p:grpSpPr>
        <p:grpSp>
          <p:nvGrpSpPr>
            <p:cNvPr id="65" name="Group 18">
              <a:extLst>
                <a:ext uri="{FF2B5EF4-FFF2-40B4-BE49-F238E27FC236}">
                  <a16:creationId xmlns:a16="http://schemas.microsoft.com/office/drawing/2014/main" id="{0EFD64D5-0609-4816-32C7-C6325AEB31F5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67" name="Freeform 19">
                <a:extLst>
                  <a:ext uri="{FF2B5EF4-FFF2-40B4-BE49-F238E27FC236}">
                    <a16:creationId xmlns:a16="http://schemas.microsoft.com/office/drawing/2014/main" id="{24495B00-BF1A-C474-6F94-C734CD744EC9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6" name="TextBox 20">
              <a:extLst>
                <a:ext uri="{FF2B5EF4-FFF2-40B4-BE49-F238E27FC236}">
                  <a16:creationId xmlns:a16="http://schemas.microsoft.com/office/drawing/2014/main" id="{F96FD74D-A93C-CE4E-E0D1-C7F4DD2CD61F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c</a:t>
              </a:r>
            </a:p>
          </p:txBody>
        </p:sp>
      </p:grpSp>
      <p:grpSp>
        <p:nvGrpSpPr>
          <p:cNvPr id="68" name="Group 13">
            <a:extLst>
              <a:ext uri="{FF2B5EF4-FFF2-40B4-BE49-F238E27FC236}">
                <a16:creationId xmlns:a16="http://schemas.microsoft.com/office/drawing/2014/main" id="{BFC1F5AE-E0BD-EFC9-736B-25595E064B18}"/>
              </a:ext>
            </a:extLst>
          </p:cNvPr>
          <p:cNvGrpSpPr/>
          <p:nvPr/>
        </p:nvGrpSpPr>
        <p:grpSpPr>
          <a:xfrm>
            <a:off x="3502132" y="3654117"/>
            <a:ext cx="890656" cy="1130726"/>
            <a:chOff x="0" y="0"/>
            <a:chExt cx="1261761" cy="1543043"/>
          </a:xfrm>
        </p:grpSpPr>
        <p:grpSp>
          <p:nvGrpSpPr>
            <p:cNvPr id="69" name="Group 14">
              <a:extLst>
                <a:ext uri="{FF2B5EF4-FFF2-40B4-BE49-F238E27FC236}">
                  <a16:creationId xmlns:a16="http://schemas.microsoft.com/office/drawing/2014/main" id="{09E66CE2-4241-3D6F-68C2-8074F00FF8BF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71" name="Freeform 15">
                <a:extLst>
                  <a:ext uri="{FF2B5EF4-FFF2-40B4-BE49-F238E27FC236}">
                    <a16:creationId xmlns:a16="http://schemas.microsoft.com/office/drawing/2014/main" id="{86EDB299-70EE-73A8-7FC2-7522695CF2A9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0" name="TextBox 16">
              <a:extLst>
                <a:ext uri="{FF2B5EF4-FFF2-40B4-BE49-F238E27FC236}">
                  <a16:creationId xmlns:a16="http://schemas.microsoft.com/office/drawing/2014/main" id="{44829555-34BE-944D-1559-4E3539C7285A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ầ</a:t>
              </a:r>
            </a:p>
          </p:txBody>
        </p:sp>
      </p:grpSp>
      <p:grpSp>
        <p:nvGrpSpPr>
          <p:cNvPr id="72" name="Group 41">
            <a:extLst>
              <a:ext uri="{FF2B5EF4-FFF2-40B4-BE49-F238E27FC236}">
                <a16:creationId xmlns:a16="http://schemas.microsoft.com/office/drawing/2014/main" id="{3AECFE64-A819-C72B-2E1D-EDBAA90FD378}"/>
              </a:ext>
            </a:extLst>
          </p:cNvPr>
          <p:cNvGrpSpPr/>
          <p:nvPr/>
        </p:nvGrpSpPr>
        <p:grpSpPr>
          <a:xfrm>
            <a:off x="10300383" y="4823243"/>
            <a:ext cx="890656" cy="1130726"/>
            <a:chOff x="0" y="0"/>
            <a:chExt cx="1261761" cy="1543043"/>
          </a:xfrm>
        </p:grpSpPr>
        <p:grpSp>
          <p:nvGrpSpPr>
            <p:cNvPr id="73" name="Group 42">
              <a:extLst>
                <a:ext uri="{FF2B5EF4-FFF2-40B4-BE49-F238E27FC236}">
                  <a16:creationId xmlns:a16="http://schemas.microsoft.com/office/drawing/2014/main" id="{183D85B4-153E-C17B-3A7D-7F2C063A725A}"/>
                </a:ext>
              </a:extLst>
            </p:cNvPr>
            <p:cNvGrpSpPr/>
            <p:nvPr/>
          </p:nvGrpSpPr>
          <p:grpSpPr>
            <a:xfrm>
              <a:off x="0" y="0"/>
              <a:ext cx="1261761" cy="1543043"/>
              <a:chOff x="0" y="0"/>
              <a:chExt cx="7194149" cy="8797924"/>
            </a:xfrm>
          </p:grpSpPr>
          <p:sp>
            <p:nvSpPr>
              <p:cNvPr id="75" name="Freeform 43">
                <a:extLst>
                  <a:ext uri="{FF2B5EF4-FFF2-40B4-BE49-F238E27FC236}">
                    <a16:creationId xmlns:a16="http://schemas.microsoft.com/office/drawing/2014/main" id="{5CCDB591-F4DC-4B07-0BAE-EDB002E0F2C3}"/>
                  </a:ext>
                </a:extLst>
              </p:cNvPr>
              <p:cNvSpPr/>
              <p:nvPr/>
            </p:nvSpPr>
            <p:spPr>
              <a:xfrm>
                <a:off x="-50165" y="-508"/>
                <a:ext cx="7258538" cy="8801352"/>
              </a:xfrm>
              <a:custGeom>
                <a:avLst/>
                <a:gdLst/>
                <a:ahLst/>
                <a:cxnLst/>
                <a:rect l="l" t="t" r="r" b="b"/>
                <a:pathLst>
                  <a:path w="7258538" h="8801352">
                    <a:moveTo>
                      <a:pt x="7240123" y="7594852"/>
                    </a:moveTo>
                    <a:cubicBezTo>
                      <a:pt x="7226408" y="7900161"/>
                      <a:pt x="7186529" y="8237853"/>
                      <a:pt x="6976471" y="8477122"/>
                    </a:cubicBezTo>
                    <a:cubicBezTo>
                      <a:pt x="6893795" y="8571355"/>
                      <a:pt x="6786479" y="8640062"/>
                      <a:pt x="6668242" y="8680449"/>
                    </a:cubicBezTo>
                    <a:cubicBezTo>
                      <a:pt x="6557117" y="8718422"/>
                      <a:pt x="6441166" y="8726423"/>
                      <a:pt x="6324834" y="8733788"/>
                    </a:cubicBezTo>
                    <a:cubicBezTo>
                      <a:pt x="6070453" y="8749917"/>
                      <a:pt x="5815818" y="8764903"/>
                      <a:pt x="5561183" y="8776841"/>
                    </a:cubicBezTo>
                    <a:cubicBezTo>
                      <a:pt x="5230657" y="8790685"/>
                      <a:pt x="4719446" y="8801352"/>
                      <a:pt x="4207796" y="8797415"/>
                    </a:cubicBezTo>
                    <a:cubicBezTo>
                      <a:pt x="3743717" y="8793860"/>
                      <a:pt x="3279856" y="8782556"/>
                      <a:pt x="2815777" y="8777096"/>
                    </a:cubicBezTo>
                    <a:cubicBezTo>
                      <a:pt x="2492872" y="8773286"/>
                      <a:pt x="2169967" y="8769349"/>
                      <a:pt x="1903222" y="8771762"/>
                    </a:cubicBezTo>
                    <a:cubicBezTo>
                      <a:pt x="1724279" y="8774048"/>
                      <a:pt x="1545209" y="8778112"/>
                      <a:pt x="1366266" y="8772142"/>
                    </a:cubicBezTo>
                    <a:cubicBezTo>
                      <a:pt x="1203325" y="8766681"/>
                      <a:pt x="1034288" y="8757029"/>
                      <a:pt x="877824" y="8707500"/>
                    </a:cubicBezTo>
                    <a:cubicBezTo>
                      <a:pt x="717296" y="8656700"/>
                      <a:pt x="571881" y="8563227"/>
                      <a:pt x="459994" y="8437243"/>
                    </a:cubicBezTo>
                    <a:cubicBezTo>
                      <a:pt x="340233" y="8302497"/>
                      <a:pt x="253238" y="8133078"/>
                      <a:pt x="219710" y="7955660"/>
                    </a:cubicBezTo>
                    <a:cubicBezTo>
                      <a:pt x="199390" y="7848217"/>
                      <a:pt x="195072" y="7738616"/>
                      <a:pt x="194056" y="7629524"/>
                    </a:cubicBezTo>
                    <a:cubicBezTo>
                      <a:pt x="192913" y="7514335"/>
                      <a:pt x="193040" y="7399018"/>
                      <a:pt x="191897" y="7283829"/>
                    </a:cubicBezTo>
                    <a:cubicBezTo>
                      <a:pt x="187452" y="6808468"/>
                      <a:pt x="175260" y="5698156"/>
                      <a:pt x="155702" y="4574216"/>
                    </a:cubicBezTo>
                    <a:cubicBezTo>
                      <a:pt x="136144" y="3455085"/>
                      <a:pt x="109093" y="2336254"/>
                      <a:pt x="74549" y="1681480"/>
                    </a:cubicBezTo>
                    <a:cubicBezTo>
                      <a:pt x="44196" y="1265682"/>
                      <a:pt x="0" y="810641"/>
                      <a:pt x="237109" y="441960"/>
                    </a:cubicBezTo>
                    <a:cubicBezTo>
                      <a:pt x="339471" y="282829"/>
                      <a:pt x="486918" y="164719"/>
                      <a:pt x="666496" y="104267"/>
                    </a:cubicBezTo>
                    <a:cubicBezTo>
                      <a:pt x="830072" y="49149"/>
                      <a:pt x="1005459" y="40513"/>
                      <a:pt x="1177290" y="49403"/>
                    </a:cubicBezTo>
                    <a:cubicBezTo>
                      <a:pt x="1276223" y="42926"/>
                      <a:pt x="1375029" y="37084"/>
                      <a:pt x="1474089" y="32004"/>
                    </a:cubicBezTo>
                    <a:cubicBezTo>
                      <a:pt x="1897380" y="10287"/>
                      <a:pt x="2568502" y="1016"/>
                      <a:pt x="3300025" y="508"/>
                    </a:cubicBezTo>
                    <a:cubicBezTo>
                      <a:pt x="4047769" y="0"/>
                      <a:pt x="4795514" y="8509"/>
                      <a:pt x="5446121" y="20447"/>
                    </a:cubicBezTo>
                    <a:cubicBezTo>
                      <a:pt x="5674594" y="26797"/>
                      <a:pt x="5902940" y="34036"/>
                      <a:pt x="6131413" y="41783"/>
                    </a:cubicBezTo>
                    <a:cubicBezTo>
                      <a:pt x="6237712" y="45339"/>
                      <a:pt x="6344773" y="45339"/>
                      <a:pt x="6450310" y="60325"/>
                    </a:cubicBezTo>
                    <a:cubicBezTo>
                      <a:pt x="6542385" y="73406"/>
                      <a:pt x="6632683" y="97409"/>
                      <a:pt x="6718408" y="133604"/>
                    </a:cubicBezTo>
                    <a:cubicBezTo>
                      <a:pt x="6846297" y="187579"/>
                      <a:pt x="6988663" y="273050"/>
                      <a:pt x="7048480" y="404368"/>
                    </a:cubicBezTo>
                    <a:cubicBezTo>
                      <a:pt x="7098011" y="513207"/>
                      <a:pt x="7116934" y="634619"/>
                      <a:pt x="7131665" y="752348"/>
                    </a:cubicBezTo>
                    <a:cubicBezTo>
                      <a:pt x="7166083" y="1026287"/>
                      <a:pt x="7164812" y="1304036"/>
                      <a:pt x="7163161" y="1579753"/>
                    </a:cubicBezTo>
                    <a:cubicBezTo>
                      <a:pt x="7161129" y="1908302"/>
                      <a:pt x="7162653" y="2533395"/>
                      <a:pt x="7160367" y="3311137"/>
                    </a:cubicBezTo>
                    <a:cubicBezTo>
                      <a:pt x="7157827" y="4139667"/>
                      <a:pt x="7165574" y="4966694"/>
                      <a:pt x="7187418" y="5793722"/>
                    </a:cubicBezTo>
                    <a:cubicBezTo>
                      <a:pt x="7212691" y="6757185"/>
                      <a:pt x="7258538" y="7186293"/>
                      <a:pt x="7240123" y="7594852"/>
                    </a:cubicBezTo>
                    <a:close/>
                  </a:path>
                </a:pathLst>
              </a:custGeom>
              <a:solidFill>
                <a:srgbClr val="FFEAE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4" name="TextBox 44">
              <a:extLst>
                <a:ext uri="{FF2B5EF4-FFF2-40B4-BE49-F238E27FC236}">
                  <a16:creationId xmlns:a16="http://schemas.microsoft.com/office/drawing/2014/main" id="{490BA74D-6A5C-499E-A646-CC2E48B1A348}"/>
                </a:ext>
              </a:extLst>
            </p:cNvPr>
            <p:cNvSpPr txBox="1"/>
            <p:nvPr/>
          </p:nvSpPr>
          <p:spPr>
            <a:xfrm>
              <a:off x="163449" y="244471"/>
              <a:ext cx="934864" cy="1050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00"/>
                </a:lnSpc>
              </a:pPr>
              <a:r>
                <a:rPr lang="en-US" sz="5000">
                  <a:solidFill>
                    <a:srgbClr val="30030F"/>
                  </a:solidFill>
                  <a:latin typeface="Times New Roman" panose="02020603050405020304" pitchFamily="18" charset="0"/>
                  <a:ea typeface="Asap Bold"/>
                  <a:cs typeface="Times New Roman" panose="02020603050405020304" pitchFamily="18" charset="0"/>
                  <a:sym typeface="Asap Bold"/>
                </a:rPr>
                <a:t>n</a:t>
              </a:r>
            </a:p>
          </p:txBody>
        </p:sp>
      </p:grpSp>
      <p:sp>
        <p:nvSpPr>
          <p:cNvPr id="59" name="Hộp Văn bản 58">
            <a:extLst>
              <a:ext uri="{FF2B5EF4-FFF2-40B4-BE49-F238E27FC236}">
                <a16:creationId xmlns:a16="http://schemas.microsoft.com/office/drawing/2014/main" id="{BD38CE97-3947-4CB2-53FD-14A1279C853A}"/>
              </a:ext>
            </a:extLst>
          </p:cNvPr>
          <p:cNvSpPr txBox="1"/>
          <p:nvPr/>
        </p:nvSpPr>
        <p:spPr>
          <a:xfrm>
            <a:off x="9522418" y="6239238"/>
            <a:ext cx="1682187" cy="646331"/>
          </a:xfrm>
          <a:prstGeom prst="rect">
            <a:avLst/>
          </a:prstGeom>
          <a:solidFill>
            <a:schemeClr val="bg1"/>
          </a:solidFill>
          <a:ln>
            <a:solidFill>
              <a:srgbClr val="8A737B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/>
              <a:t>Đáp án</a:t>
            </a:r>
            <a:endParaRPr lang="vi-VN" sz="3600"/>
          </a:p>
        </p:txBody>
      </p:sp>
      <p:sp>
        <p:nvSpPr>
          <p:cNvPr id="76" name="Mũi tên: Phải 75">
            <a:extLst>
              <a:ext uri="{FF2B5EF4-FFF2-40B4-BE49-F238E27FC236}">
                <a16:creationId xmlns:a16="http://schemas.microsoft.com/office/drawing/2014/main" id="{0DA67C8D-43B2-C1DC-EE98-5EF0AB096795}"/>
              </a:ext>
            </a:extLst>
          </p:cNvPr>
          <p:cNvSpPr/>
          <p:nvPr/>
        </p:nvSpPr>
        <p:spPr>
          <a:xfrm>
            <a:off x="11306851" y="6181521"/>
            <a:ext cx="778289" cy="646331"/>
          </a:xfrm>
          <a:prstGeom prst="rightArrow">
            <a:avLst/>
          </a:prstGeom>
          <a:solidFill>
            <a:srgbClr val="45D3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8" name="Picture 12" descr="Káº¿t quáº£ hÃ¬nh áº£nh cho win text gif">
            <a:extLst>
              <a:ext uri="{FF2B5EF4-FFF2-40B4-BE49-F238E27FC236}">
                <a16:creationId xmlns:a16="http://schemas.microsoft.com/office/drawing/2014/main" id="{E1B094C4-EE08-0F1A-50D5-3E30DC2176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6453" y="-1692120"/>
            <a:ext cx="7276238" cy="72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21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44444E-6 L -0.33021 -0.4270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2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1459 L -0.07084 -0.2527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6" y="-1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1 0.0162 L -0.19115 -0.2502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7" y="-1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32 -0.02593 L -0.17982 -0.2465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57" y="-1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-0.03102 L 0.2668 -0.4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86" y="-1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2755 L 0.30716 -0.4236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13" y="-1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7 -0.02431 L 0.43086 -0.4268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21" y="-20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7 -0.02431 L -0.18893 -0.4196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52" y="-19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-0.74414 -0.03518 " pathEditMode="relative" rAng="0" ptsTypes="AA">
                                      <p:cBhvr>
                                        <p:cTn id="217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16" y="-1690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-0.37305 0.0095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59" y="463"/>
                                    </p:animMotion>
                                  </p:childTnLst>
                                </p:cTn>
                              </p:par>
                              <p:par>
                                <p:cTn id="2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-1.37565 0.16574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89" y="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7" grpId="2" animBg="1"/>
      <p:bldP spid="12" grpId="0"/>
      <p:bldP spid="37" grpId="0" animBg="1"/>
      <p:bldP spid="40" grpId="0"/>
      <p:bldP spid="59" grpId="0" animBg="1"/>
      <p:bldP spid="59" grpId="1" animBg="1"/>
      <p:bldP spid="7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1429" y="-159658"/>
            <a:ext cx="6017305" cy="601730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005944" y="-166914"/>
            <a:ext cx="6037943" cy="6017305"/>
            <a:chOff x="4005943" y="-166914"/>
            <a:chExt cx="6037943" cy="60173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40544" y="1062880"/>
              <a:ext cx="2193327" cy="468477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5333" y1="28000" x2="36444" y2="59111"/>
                          <a14:backgroundMark x1="48889" y1="19556" x2="49333" y2="6977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005943" y="-166914"/>
              <a:ext cx="6037943" cy="601730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493" y="2438400"/>
            <a:ext cx="1532308" cy="12917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2173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4E9B3428-BA63-BCDF-48FE-CEBD96720164}"/>
              </a:ext>
            </a:extLst>
          </p:cNvPr>
          <p:cNvSpPr/>
          <p:nvPr/>
        </p:nvSpPr>
        <p:spPr>
          <a:xfrm>
            <a:off x="4205515" y="1513115"/>
            <a:ext cx="3780971" cy="378097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1DBA67CD-C649-2FDE-4E12-E15156245409}"/>
              </a:ext>
            </a:extLst>
          </p:cNvPr>
          <p:cNvSpPr/>
          <p:nvPr/>
        </p:nvSpPr>
        <p:spPr>
          <a:xfrm>
            <a:off x="3893458" y="3116944"/>
            <a:ext cx="624114" cy="62411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3315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0">
        <p14:flythrough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C -1.875E-6 -0.15209 0.0694 -0.27593 0.15495 -0.27593 C 0.2405 -0.27593 0.31016 -0.15209 0.31016 2.22222E-6 C 0.31016 0.15208 0.2405 0.27546 0.15495 0.27546 C 0.0694 0.27546 -1.875E-6 0.15208 -1.875E-6 2.22222E-6 Z " pathEditMode="relative" rAng="1620000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08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875E-6 0 L 0.15508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2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Scale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DBC1D5AE-B5BB-D79E-D895-2A8D04B5ED21}"/>
              </a:ext>
            </a:extLst>
          </p:cNvPr>
          <p:cNvSpPr/>
          <p:nvPr/>
        </p:nvSpPr>
        <p:spPr>
          <a:xfrm rot="2700000">
            <a:off x="4318000" y="1651000"/>
            <a:ext cx="3556000" cy="355600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F1E8CF8-7A01-DE69-4748-6D783CBF30CD}"/>
              </a:ext>
            </a:extLst>
          </p:cNvPr>
          <p:cNvSpPr/>
          <p:nvPr/>
        </p:nvSpPr>
        <p:spPr>
          <a:xfrm rot="2700000">
            <a:off x="5550135" y="2883134"/>
            <a:ext cx="1091731" cy="1091734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A6AF03A0-F09C-B36C-5732-7172C79E755B}"/>
              </a:ext>
            </a:extLst>
          </p:cNvPr>
          <p:cNvCxnSpPr/>
          <p:nvPr/>
        </p:nvCxnSpPr>
        <p:spPr>
          <a:xfrm flipV="1">
            <a:off x="4557486" y="1915886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6E76997A-7B1B-5861-C536-980D36054F9E}"/>
              </a:ext>
            </a:extLst>
          </p:cNvPr>
          <p:cNvCxnSpPr>
            <a:cxnSpLocks/>
          </p:cNvCxnSpPr>
          <p:nvPr/>
        </p:nvCxnSpPr>
        <p:spPr>
          <a:xfrm rot="16200000" flipV="1">
            <a:off x="6075586" y="1915886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723D0FC9-13B2-2BA8-7DD5-F07ECDB3B5FB}"/>
              </a:ext>
            </a:extLst>
          </p:cNvPr>
          <p:cNvCxnSpPr>
            <a:cxnSpLocks/>
          </p:cNvCxnSpPr>
          <p:nvPr/>
        </p:nvCxnSpPr>
        <p:spPr>
          <a:xfrm rot="16200000" flipV="1">
            <a:off x="4544786" y="3413586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2CF4383B-825B-47C8-2C20-7DBB43F23671}"/>
              </a:ext>
            </a:extLst>
          </p:cNvPr>
          <p:cNvCxnSpPr>
            <a:cxnSpLocks/>
          </p:cNvCxnSpPr>
          <p:nvPr/>
        </p:nvCxnSpPr>
        <p:spPr>
          <a:xfrm rot="5400000">
            <a:off x="6057900" y="3413586"/>
            <a:ext cx="1538514" cy="15131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87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2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B2A980D-5A8E-E08F-D295-BD6335938921}"/>
              </a:ext>
            </a:extLst>
          </p:cNvPr>
          <p:cNvSpPr txBox="1"/>
          <p:nvPr/>
        </p:nvSpPr>
        <p:spPr>
          <a:xfrm>
            <a:off x="1221621" y="2868397"/>
            <a:ext cx="107649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C000"/>
                </a:solidFill>
                <a:latin typeface="SVN-Neutraface 2" panose="02000600040000020004" pitchFamily="2" charset="0"/>
              </a:rPr>
              <a:t>     Vui học Kinh Thánh</a:t>
            </a:r>
            <a:endParaRPr lang="vi-VN" sz="6600">
              <a:solidFill>
                <a:srgbClr val="FFC000"/>
              </a:solidFill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F1E8CF8-7A01-DE69-4748-6D783CBF30CD}"/>
              </a:ext>
            </a:extLst>
          </p:cNvPr>
          <p:cNvSpPr/>
          <p:nvPr/>
        </p:nvSpPr>
        <p:spPr>
          <a:xfrm rot="2700000">
            <a:off x="5476677" y="3091038"/>
            <a:ext cx="675924" cy="675926"/>
          </a:xfrm>
          <a:prstGeom prst="rect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29BE2CA-0C76-02A5-1FBF-B50A1A5FDE12}"/>
              </a:ext>
            </a:extLst>
          </p:cNvPr>
          <p:cNvSpPr txBox="1"/>
          <p:nvPr/>
        </p:nvSpPr>
        <p:spPr>
          <a:xfrm>
            <a:off x="3604166" y="3893740"/>
            <a:ext cx="4997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B050"/>
                </a:solidFill>
                <a:latin typeface="SVN-Neutraface 2" panose="02000600040000020004" pitchFamily="2" charset="0"/>
              </a:rPr>
              <a:t>Mác-cô 6, 30-34</a:t>
            </a:r>
            <a:endParaRPr lang="vi-VN" sz="44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50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-0.39284 0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4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9284 0 L 0.48763 0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2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3" grpId="1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1388" y="-225269"/>
            <a:ext cx="14321074" cy="8055604"/>
          </a:xfrm>
          <a:custGeom>
            <a:avLst/>
            <a:gdLst/>
            <a:ahLst/>
            <a:cxnLst/>
            <a:rect l="l" t="t" r="r" b="b"/>
            <a:pathLst>
              <a:path w="21481611" h="12083406">
                <a:moveTo>
                  <a:pt x="0" y="0"/>
                </a:moveTo>
                <a:lnTo>
                  <a:pt x="21481611" y="0"/>
                </a:lnTo>
                <a:lnTo>
                  <a:pt x="21481611" y="12083406"/>
                </a:lnTo>
                <a:lnTo>
                  <a:pt x="0" y="12083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30816" y="72494"/>
            <a:ext cx="10147494" cy="6713014"/>
          </a:xfrm>
          <a:custGeom>
            <a:avLst/>
            <a:gdLst/>
            <a:ahLst/>
            <a:cxnLst/>
            <a:rect l="l" t="t" r="r" b="b"/>
            <a:pathLst>
              <a:path w="16529397" h="11735872">
                <a:moveTo>
                  <a:pt x="0" y="0"/>
                </a:moveTo>
                <a:lnTo>
                  <a:pt x="16529398" y="0"/>
                </a:lnTo>
                <a:lnTo>
                  <a:pt x="16529398" y="11735873"/>
                </a:lnTo>
                <a:lnTo>
                  <a:pt x="0" y="11735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5C73CEF-33EB-E78A-4948-056354474245}"/>
              </a:ext>
            </a:extLst>
          </p:cNvPr>
          <p:cNvSpPr txBox="1"/>
          <p:nvPr/>
        </p:nvSpPr>
        <p:spPr>
          <a:xfrm>
            <a:off x="1802674" y="1869142"/>
            <a:ext cx="4073690" cy="206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000" ker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 MỪNG THEO THÁNH M</a:t>
            </a:r>
            <a:r>
              <a:rPr lang="en-US" sz="4000" ker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ÁC-CÔ</a:t>
            </a:r>
            <a:r>
              <a:rPr lang="vi-VN" sz="4000" ker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</a:t>
            </a:r>
            <a:r>
              <a:rPr lang="en-US" sz="4000" ker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4000" ker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30-34</a:t>
            </a:r>
            <a:endParaRPr lang="vi-VN" sz="4000" kern="1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A97DF8B-E99B-687F-868A-2B724098718F}"/>
              </a:ext>
            </a:extLst>
          </p:cNvPr>
          <p:cNvSpPr txBox="1"/>
          <p:nvPr/>
        </p:nvSpPr>
        <p:spPr>
          <a:xfrm>
            <a:off x="6818811" y="1077588"/>
            <a:ext cx="4258491" cy="470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000" kern="0">
                <a:latin typeface="Times New Roman" panose="02020603050405020304" pitchFamily="18" charset="0"/>
                <a:ea typeface="Calibri" panose="020F0502020204030204" pitchFamily="34" charset="0"/>
              </a:rPr>
              <a:t> Các Tông Đồ tụ họp chung quanh Đức Giê-su, và kể lại cho Người biết mọi việc các ông đã làm, và mọi điều các ông đã dạy.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1388" y="-225269"/>
            <a:ext cx="14321074" cy="8055604"/>
          </a:xfrm>
          <a:custGeom>
            <a:avLst/>
            <a:gdLst/>
            <a:ahLst/>
            <a:cxnLst/>
            <a:rect l="l" t="t" r="r" b="b"/>
            <a:pathLst>
              <a:path w="21481611" h="12083406">
                <a:moveTo>
                  <a:pt x="0" y="0"/>
                </a:moveTo>
                <a:lnTo>
                  <a:pt x="21481611" y="0"/>
                </a:lnTo>
                <a:lnTo>
                  <a:pt x="21481611" y="12083406"/>
                </a:lnTo>
                <a:lnTo>
                  <a:pt x="0" y="12083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30816" y="72494"/>
            <a:ext cx="10147494" cy="6713014"/>
          </a:xfrm>
          <a:custGeom>
            <a:avLst/>
            <a:gdLst/>
            <a:ahLst/>
            <a:cxnLst/>
            <a:rect l="l" t="t" r="r" b="b"/>
            <a:pathLst>
              <a:path w="16529397" h="11735872">
                <a:moveTo>
                  <a:pt x="0" y="0"/>
                </a:moveTo>
                <a:lnTo>
                  <a:pt x="16529398" y="0"/>
                </a:lnTo>
                <a:lnTo>
                  <a:pt x="16529398" y="11735873"/>
                </a:lnTo>
                <a:lnTo>
                  <a:pt x="0" y="11735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5C73CEF-33EB-E78A-4948-056354474245}"/>
              </a:ext>
            </a:extLst>
          </p:cNvPr>
          <p:cNvSpPr txBox="1"/>
          <p:nvPr/>
        </p:nvSpPr>
        <p:spPr>
          <a:xfrm>
            <a:off x="1593669" y="1090859"/>
            <a:ext cx="4148608" cy="470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000" kern="0">
                <a:latin typeface="Times New Roman" panose="02020603050405020304" pitchFamily="18" charset="0"/>
                <a:ea typeface="Calibri" panose="020F0502020204030204" pitchFamily="34" charset="0"/>
              </a:rPr>
              <a:t>Người bảo các ông: "Chính anh em hãy lánh riêng ra đến một nơi thanh vắng mà nghỉ ngơi đôi chút." </a:t>
            </a:r>
            <a:endParaRPr lang="vi-VN" sz="7200" kern="1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A97DF8B-E99B-687F-868A-2B724098718F}"/>
              </a:ext>
            </a:extLst>
          </p:cNvPr>
          <p:cNvSpPr txBox="1"/>
          <p:nvPr/>
        </p:nvSpPr>
        <p:spPr>
          <a:xfrm>
            <a:off x="7006119" y="1556835"/>
            <a:ext cx="4007224" cy="3341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000" kern="0">
                <a:latin typeface="Times New Roman" panose="02020603050405020304" pitchFamily="18" charset="0"/>
                <a:ea typeface="Calibri" panose="020F0502020204030204" pitchFamily="34" charset="0"/>
              </a:rPr>
              <a:t>Quả thế, kẻ lui người tới quá đông, nên các ông cũng chẳng có thì giờ ăn uống nữa. </a:t>
            </a:r>
            <a:endParaRPr lang="vi-VN" sz="7200" kern="1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06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1388" y="-225269"/>
            <a:ext cx="14321074" cy="8055604"/>
          </a:xfrm>
          <a:custGeom>
            <a:avLst/>
            <a:gdLst/>
            <a:ahLst/>
            <a:cxnLst/>
            <a:rect l="l" t="t" r="r" b="b"/>
            <a:pathLst>
              <a:path w="21481611" h="12083406">
                <a:moveTo>
                  <a:pt x="0" y="0"/>
                </a:moveTo>
                <a:lnTo>
                  <a:pt x="21481611" y="0"/>
                </a:lnTo>
                <a:lnTo>
                  <a:pt x="21481611" y="12083406"/>
                </a:lnTo>
                <a:lnTo>
                  <a:pt x="0" y="12083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30816" y="72494"/>
            <a:ext cx="10147494" cy="6713014"/>
          </a:xfrm>
          <a:custGeom>
            <a:avLst/>
            <a:gdLst/>
            <a:ahLst/>
            <a:cxnLst/>
            <a:rect l="l" t="t" r="r" b="b"/>
            <a:pathLst>
              <a:path w="16529397" h="11735872">
                <a:moveTo>
                  <a:pt x="0" y="0"/>
                </a:moveTo>
                <a:lnTo>
                  <a:pt x="16529398" y="0"/>
                </a:lnTo>
                <a:lnTo>
                  <a:pt x="16529398" y="11735873"/>
                </a:lnTo>
                <a:lnTo>
                  <a:pt x="0" y="11735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5C73CEF-33EB-E78A-4948-056354474245}"/>
              </a:ext>
            </a:extLst>
          </p:cNvPr>
          <p:cNvSpPr txBox="1"/>
          <p:nvPr/>
        </p:nvSpPr>
        <p:spPr>
          <a:xfrm>
            <a:off x="1697353" y="1865709"/>
            <a:ext cx="4007224" cy="2529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kern="0">
                <a:latin typeface="Times New Roman" panose="02020603050405020304" pitchFamily="18" charset="0"/>
                <a:ea typeface="Calibri" panose="020F0502020204030204" pitchFamily="34" charset="0"/>
              </a:rPr>
              <a:t>Vậy, thầy trò xuống thuyền đi lánh riêng ra một nơi </a:t>
            </a:r>
            <a:r>
              <a:rPr lang="vi-VN" sz="4000" kern="0">
                <a:latin typeface="Times New Roman" panose="02020603050405020304" pitchFamily="18" charset="0"/>
                <a:ea typeface="Calibri" panose="020F0502020204030204" pitchFamily="34" charset="0"/>
              </a:rPr>
              <a:t>hoang</a:t>
            </a:r>
            <a:r>
              <a:rPr lang="vi-VN" sz="3600" kern="0">
                <a:latin typeface="Times New Roman" panose="02020603050405020304" pitchFamily="18" charset="0"/>
                <a:ea typeface="Calibri" panose="020F0502020204030204" pitchFamily="34" charset="0"/>
              </a:rPr>
              <a:t> vắng. 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A97DF8B-E99B-687F-868A-2B724098718F}"/>
              </a:ext>
            </a:extLst>
          </p:cNvPr>
          <p:cNvSpPr txBox="1"/>
          <p:nvPr/>
        </p:nvSpPr>
        <p:spPr>
          <a:xfrm>
            <a:off x="6831874" y="770484"/>
            <a:ext cx="4007224" cy="5317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000" kern="0">
                <a:latin typeface="Times New Roman" panose="02020603050405020304" pitchFamily="18" charset="0"/>
                <a:ea typeface="Calibri" panose="020F0502020204030204" pitchFamily="34" charset="0"/>
              </a:rPr>
              <a:t>Thấy các ngài ra đi, nhiều người hiểu ý, nên từ khắp các thành, họ cùng nhau theo đường bộ chạy đến nơi, trước cả các ngài. </a:t>
            </a:r>
            <a:endParaRPr lang="vi-VN" sz="7200" kern="1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506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1388" y="-225269"/>
            <a:ext cx="14321074" cy="8055604"/>
          </a:xfrm>
          <a:custGeom>
            <a:avLst/>
            <a:gdLst/>
            <a:ahLst/>
            <a:cxnLst/>
            <a:rect l="l" t="t" r="r" b="b"/>
            <a:pathLst>
              <a:path w="21481611" h="12083406">
                <a:moveTo>
                  <a:pt x="0" y="0"/>
                </a:moveTo>
                <a:lnTo>
                  <a:pt x="21481611" y="0"/>
                </a:lnTo>
                <a:lnTo>
                  <a:pt x="21481611" y="12083406"/>
                </a:lnTo>
                <a:lnTo>
                  <a:pt x="0" y="120834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30816" y="72493"/>
            <a:ext cx="10147494" cy="6713014"/>
          </a:xfrm>
          <a:custGeom>
            <a:avLst/>
            <a:gdLst/>
            <a:ahLst/>
            <a:cxnLst/>
            <a:rect l="l" t="t" r="r" b="b"/>
            <a:pathLst>
              <a:path w="16529397" h="11735872">
                <a:moveTo>
                  <a:pt x="0" y="0"/>
                </a:moveTo>
                <a:lnTo>
                  <a:pt x="16529398" y="0"/>
                </a:lnTo>
                <a:lnTo>
                  <a:pt x="16529398" y="11735873"/>
                </a:lnTo>
                <a:lnTo>
                  <a:pt x="0" y="117358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5C73CEF-33EB-E78A-4948-056354474245}"/>
              </a:ext>
            </a:extLst>
          </p:cNvPr>
          <p:cNvSpPr txBox="1"/>
          <p:nvPr/>
        </p:nvSpPr>
        <p:spPr>
          <a:xfrm>
            <a:off x="1676400" y="584201"/>
            <a:ext cx="4007224" cy="5493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kern="0">
                <a:latin typeface="Times New Roman" panose="02020603050405020304" pitchFamily="18" charset="0"/>
                <a:ea typeface="Calibri" panose="020F0502020204030204" pitchFamily="34" charset="0"/>
              </a:rPr>
              <a:t>Ra khỏi thuyền, Đức Giê-su thấy một đám người rất đông thì chạnh lòng </a:t>
            </a:r>
            <a:r>
              <a:rPr lang="vi-VN" sz="4000" kern="0"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vi-VN" sz="3600" kern="0">
                <a:latin typeface="Times New Roman" panose="02020603050405020304" pitchFamily="18" charset="0"/>
                <a:ea typeface="Calibri" panose="020F0502020204030204" pitchFamily="34" charset="0"/>
              </a:rPr>
              <a:t>, vì họ như bầy chiên không người chăn dắt. Và Người bắt đầu dạy dỗ họ nhiều điều.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9A97DF8B-E99B-687F-868A-2B724098718F}"/>
              </a:ext>
            </a:extLst>
          </p:cNvPr>
          <p:cNvSpPr txBox="1"/>
          <p:nvPr/>
        </p:nvSpPr>
        <p:spPr>
          <a:xfrm>
            <a:off x="6858000" y="454361"/>
            <a:ext cx="4007224" cy="2990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vi-VN" sz="4000" ker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vi-VN" sz="4000" ker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vi-VN" sz="4000" ker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4000" kern="0">
                <a:latin typeface="Times New Roman" panose="02020603050405020304" pitchFamily="18" charset="0"/>
                <a:ea typeface="Calibri" panose="020F0502020204030204" pitchFamily="34" charset="0"/>
              </a:rPr>
              <a:t>Đó là lời</a:t>
            </a:r>
            <a:r>
              <a:rPr lang="en-US" sz="4000" kern="0">
                <a:latin typeface="Times New Roman" panose="02020603050405020304" pitchFamily="18" charset="0"/>
                <a:ea typeface="Calibri" panose="020F0502020204030204" pitchFamily="34" charset="0"/>
              </a:rPr>
              <a:t> Chúa.</a:t>
            </a:r>
            <a:endParaRPr lang="vi-VN" sz="4000" kern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088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913865" y="4618419"/>
            <a:ext cx="1205037" cy="727952"/>
          </a:xfrm>
          <a:custGeom>
            <a:avLst/>
            <a:gdLst/>
            <a:ahLst/>
            <a:cxnLst/>
            <a:rect l="l" t="t" r="r" b="b"/>
            <a:pathLst>
              <a:path w="2229229" h="1346658">
                <a:moveTo>
                  <a:pt x="0" y="0"/>
                </a:moveTo>
                <a:lnTo>
                  <a:pt x="2229230" y="0"/>
                </a:lnTo>
                <a:lnTo>
                  <a:pt x="2229230" y="1346659"/>
                </a:lnTo>
                <a:lnTo>
                  <a:pt x="0" y="1346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14517" y="5184785"/>
            <a:ext cx="1205037" cy="727952"/>
          </a:xfrm>
          <a:custGeom>
            <a:avLst/>
            <a:gdLst/>
            <a:ahLst/>
            <a:cxnLst/>
            <a:rect l="l" t="t" r="r" b="b"/>
            <a:pathLst>
              <a:path w="2229229" h="1346658">
                <a:moveTo>
                  <a:pt x="0" y="0"/>
                </a:moveTo>
                <a:lnTo>
                  <a:pt x="2229229" y="0"/>
                </a:lnTo>
                <a:lnTo>
                  <a:pt x="2229229" y="1346659"/>
                </a:lnTo>
                <a:lnTo>
                  <a:pt x="0" y="13466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52042" y="6209698"/>
            <a:ext cx="12644042" cy="4329092"/>
          </a:xfrm>
          <a:custGeom>
            <a:avLst/>
            <a:gdLst/>
            <a:ahLst/>
            <a:cxnLst/>
            <a:rect l="l" t="t" r="r" b="b"/>
            <a:pathLst>
              <a:path w="19418852" h="8008505">
                <a:moveTo>
                  <a:pt x="0" y="0"/>
                </a:moveTo>
                <a:lnTo>
                  <a:pt x="19418851" y="0"/>
                </a:lnTo>
                <a:lnTo>
                  <a:pt x="19418851" y="8008505"/>
                </a:lnTo>
                <a:lnTo>
                  <a:pt x="0" y="80085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0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36716" y="4584630"/>
            <a:ext cx="1948621" cy="669617"/>
          </a:xfrm>
          <a:custGeom>
            <a:avLst/>
            <a:gdLst/>
            <a:ahLst/>
            <a:cxnLst/>
            <a:rect l="l" t="t" r="r" b="b"/>
            <a:pathLst>
              <a:path w="3604805" h="1238742">
                <a:moveTo>
                  <a:pt x="0" y="0"/>
                </a:moveTo>
                <a:lnTo>
                  <a:pt x="3604805" y="0"/>
                </a:lnTo>
                <a:lnTo>
                  <a:pt x="3604805" y="1238742"/>
                </a:lnTo>
                <a:lnTo>
                  <a:pt x="0" y="1238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129166" y="-1061444"/>
            <a:ext cx="2130822" cy="1547509"/>
          </a:xfrm>
          <a:custGeom>
            <a:avLst/>
            <a:gdLst/>
            <a:ahLst/>
            <a:cxnLst/>
            <a:rect l="l" t="t" r="r" b="b"/>
            <a:pathLst>
              <a:path w="3196233" h="2321264">
                <a:moveTo>
                  <a:pt x="0" y="0"/>
                </a:moveTo>
                <a:lnTo>
                  <a:pt x="3196233" y="0"/>
                </a:lnTo>
                <a:lnTo>
                  <a:pt x="3196233" y="2321264"/>
                </a:lnTo>
                <a:lnTo>
                  <a:pt x="0" y="23212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066490" y="-656366"/>
            <a:ext cx="2130822" cy="1547509"/>
          </a:xfrm>
          <a:custGeom>
            <a:avLst/>
            <a:gdLst/>
            <a:ahLst/>
            <a:cxnLst/>
            <a:rect l="l" t="t" r="r" b="b"/>
            <a:pathLst>
              <a:path w="3196233" h="2321264">
                <a:moveTo>
                  <a:pt x="0" y="0"/>
                </a:moveTo>
                <a:lnTo>
                  <a:pt x="3196233" y="0"/>
                </a:lnTo>
                <a:lnTo>
                  <a:pt x="3196233" y="2321264"/>
                </a:lnTo>
                <a:lnTo>
                  <a:pt x="0" y="232126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8">
              <a:alphaModFix amt="0"/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996567" y="685800"/>
            <a:ext cx="2130822" cy="1547509"/>
          </a:xfrm>
          <a:custGeom>
            <a:avLst/>
            <a:gdLst/>
            <a:ahLst/>
            <a:cxnLst/>
            <a:rect l="l" t="t" r="r" b="b"/>
            <a:pathLst>
              <a:path w="3196233" h="2321264">
                <a:moveTo>
                  <a:pt x="0" y="0"/>
                </a:moveTo>
                <a:lnTo>
                  <a:pt x="3196233" y="0"/>
                </a:lnTo>
                <a:lnTo>
                  <a:pt x="3196233" y="2321264"/>
                </a:lnTo>
                <a:lnTo>
                  <a:pt x="0" y="23212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3">
            <a:extLst>
              <a:ext uri="{FF2B5EF4-FFF2-40B4-BE49-F238E27FC236}">
                <a16:creationId xmlns:a16="http://schemas.microsoft.com/office/drawing/2014/main" id="{975EA8DB-604F-18F9-54BB-BF4D61640454}"/>
              </a:ext>
            </a:extLst>
          </p:cNvPr>
          <p:cNvGrpSpPr/>
          <p:nvPr/>
        </p:nvGrpSpPr>
        <p:grpSpPr>
          <a:xfrm>
            <a:off x="1540081" y="3163036"/>
            <a:ext cx="1758527" cy="1758527"/>
            <a:chOff x="0" y="0"/>
            <a:chExt cx="6350000" cy="6350000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2F4C4001-D175-EEB0-FE94-5CD9B97FB6A2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5">
            <a:extLst>
              <a:ext uri="{FF2B5EF4-FFF2-40B4-BE49-F238E27FC236}">
                <a16:creationId xmlns:a16="http://schemas.microsoft.com/office/drawing/2014/main" id="{CD5997B5-A400-DF27-B4CD-19F4ED963673}"/>
              </a:ext>
            </a:extLst>
          </p:cNvPr>
          <p:cNvGrpSpPr/>
          <p:nvPr/>
        </p:nvGrpSpPr>
        <p:grpSpPr>
          <a:xfrm>
            <a:off x="-45674" y="1843256"/>
            <a:ext cx="1623463" cy="1599508"/>
            <a:chOff x="148956" y="148748"/>
            <a:chExt cx="2896390" cy="2900015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B969F3F-C759-18AF-5C2A-1F78163BE2FA}"/>
                </a:ext>
              </a:extLst>
            </p:cNvPr>
            <p:cNvSpPr/>
            <p:nvPr/>
          </p:nvSpPr>
          <p:spPr>
            <a:xfrm rot="-374211">
              <a:off x="148956" y="148748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89" y="0"/>
                  </a:lnTo>
                  <a:lnTo>
                    <a:pt x="2896389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1571107D-496C-07E3-C1E6-FE22A6AB332E}"/>
                </a:ext>
              </a:extLst>
            </p:cNvPr>
            <p:cNvSpPr txBox="1"/>
            <p:nvPr/>
          </p:nvSpPr>
          <p:spPr>
            <a:xfrm rot="21225789">
              <a:off x="580372" y="248974"/>
              <a:ext cx="2016633" cy="25385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904"/>
                </a:lnSpc>
                <a:spcBef>
                  <a:spcPct val="0"/>
                </a:spcBef>
              </a:pPr>
              <a:r>
                <a:rPr lang="en-US" sz="8503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</p:grpSp>
      <p:grpSp>
        <p:nvGrpSpPr>
          <p:cNvPr id="16" name="Group 8">
            <a:extLst>
              <a:ext uri="{FF2B5EF4-FFF2-40B4-BE49-F238E27FC236}">
                <a16:creationId xmlns:a16="http://schemas.microsoft.com/office/drawing/2014/main" id="{F958A750-6B4B-29F5-1F76-50F6CBB32394}"/>
              </a:ext>
            </a:extLst>
          </p:cNvPr>
          <p:cNvGrpSpPr/>
          <p:nvPr/>
        </p:nvGrpSpPr>
        <p:grpSpPr>
          <a:xfrm>
            <a:off x="483316" y="4446058"/>
            <a:ext cx="1761388" cy="1763592"/>
            <a:chOff x="233913" y="233563"/>
            <a:chExt cx="2896390" cy="2900015"/>
          </a:xfrm>
        </p:grpSpPr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F320BDDE-FF8B-5742-CD82-C9364656DC54}"/>
                </a:ext>
              </a:extLst>
            </p:cNvPr>
            <p:cNvSpPr/>
            <p:nvPr/>
          </p:nvSpPr>
          <p:spPr>
            <a:xfrm rot="-612077">
              <a:off x="233913" y="233563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89" y="0"/>
                  </a:lnTo>
                  <a:lnTo>
                    <a:pt x="2896389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0">
              <a:extLst>
                <a:ext uri="{FF2B5EF4-FFF2-40B4-BE49-F238E27FC236}">
                  <a16:creationId xmlns:a16="http://schemas.microsoft.com/office/drawing/2014/main" id="{25D14641-C5EE-0634-13F3-2808596E3847}"/>
                </a:ext>
              </a:extLst>
            </p:cNvPr>
            <p:cNvSpPr txBox="1"/>
            <p:nvPr/>
          </p:nvSpPr>
          <p:spPr>
            <a:xfrm rot="20987923">
              <a:off x="587218" y="400563"/>
              <a:ext cx="2016633" cy="2302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904"/>
                </a:lnSpc>
                <a:spcBef>
                  <a:spcPct val="0"/>
                </a:spcBef>
              </a:pPr>
              <a:r>
                <a:rPr lang="en-US" sz="8503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19" name="Group 11">
            <a:extLst>
              <a:ext uri="{FF2B5EF4-FFF2-40B4-BE49-F238E27FC236}">
                <a16:creationId xmlns:a16="http://schemas.microsoft.com/office/drawing/2014/main" id="{E7CCAE5B-FFC0-45AF-26D5-D33112C27630}"/>
              </a:ext>
            </a:extLst>
          </p:cNvPr>
          <p:cNvGrpSpPr/>
          <p:nvPr/>
        </p:nvGrpSpPr>
        <p:grpSpPr>
          <a:xfrm>
            <a:off x="3349547" y="1626331"/>
            <a:ext cx="1761388" cy="1763592"/>
            <a:chOff x="100624" y="100489"/>
            <a:chExt cx="2896390" cy="2900015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C7AD3E0C-A989-0AE4-DEB6-2D13D4095729}"/>
                </a:ext>
              </a:extLst>
            </p:cNvPr>
            <p:cNvSpPr/>
            <p:nvPr/>
          </p:nvSpPr>
          <p:spPr>
            <a:xfrm rot="247686">
              <a:off x="100624" y="100489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90" y="0"/>
                  </a:lnTo>
                  <a:lnTo>
                    <a:pt x="2896390" y="2900014"/>
                  </a:lnTo>
                  <a:lnTo>
                    <a:pt x="0" y="2900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03DB28F7-D532-5195-A7F9-B87FD42789DE}"/>
                </a:ext>
              </a:extLst>
            </p:cNvPr>
            <p:cNvSpPr txBox="1"/>
            <p:nvPr/>
          </p:nvSpPr>
          <p:spPr>
            <a:xfrm rot="247686">
              <a:off x="546150" y="491386"/>
              <a:ext cx="2016632" cy="1880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904"/>
                </a:lnSpc>
                <a:spcBef>
                  <a:spcPct val="0"/>
                </a:spcBef>
              </a:pPr>
              <a:r>
                <a:rPr lang="en-US" sz="8503">
                  <a:solidFill>
                    <a:srgbClr val="000000"/>
                  </a:solidFill>
                  <a:latin typeface="Paytone One"/>
                </a:rPr>
                <a:t>Ò</a:t>
              </a:r>
            </a:p>
          </p:txBody>
        </p:sp>
      </p:grpSp>
      <p:grpSp>
        <p:nvGrpSpPr>
          <p:cNvPr id="22" name="Group 14">
            <a:extLst>
              <a:ext uri="{FF2B5EF4-FFF2-40B4-BE49-F238E27FC236}">
                <a16:creationId xmlns:a16="http://schemas.microsoft.com/office/drawing/2014/main" id="{E5392FEA-90C2-97EB-786F-2C96EF9932BD}"/>
              </a:ext>
            </a:extLst>
          </p:cNvPr>
          <p:cNvGrpSpPr/>
          <p:nvPr/>
        </p:nvGrpSpPr>
        <p:grpSpPr>
          <a:xfrm>
            <a:off x="4103836" y="4251092"/>
            <a:ext cx="1761387" cy="1763592"/>
            <a:chOff x="189381" y="189108"/>
            <a:chExt cx="2896390" cy="2900015"/>
          </a:xfrm>
        </p:grpSpPr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C47F5D02-119A-E6E3-5946-7659569D2E5A}"/>
                </a:ext>
              </a:extLst>
            </p:cNvPr>
            <p:cNvSpPr/>
            <p:nvPr/>
          </p:nvSpPr>
          <p:spPr>
            <a:xfrm rot="484662">
              <a:off x="189381" y="189108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89" y="0"/>
                  </a:lnTo>
                  <a:lnTo>
                    <a:pt x="2896389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1FF961E2-2734-D846-706E-8D56DEB472E5}"/>
                </a:ext>
              </a:extLst>
            </p:cNvPr>
            <p:cNvSpPr txBox="1"/>
            <p:nvPr/>
          </p:nvSpPr>
          <p:spPr>
            <a:xfrm rot="484662">
              <a:off x="640528" y="355664"/>
              <a:ext cx="2016632" cy="2302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904"/>
                </a:lnSpc>
                <a:spcBef>
                  <a:spcPct val="0"/>
                </a:spcBef>
              </a:pPr>
              <a:r>
                <a:rPr lang="en-US" sz="8503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</a:p>
          </p:txBody>
        </p:sp>
      </p:grpSp>
      <p:grpSp>
        <p:nvGrpSpPr>
          <p:cNvPr id="25" name="Group 17">
            <a:extLst>
              <a:ext uri="{FF2B5EF4-FFF2-40B4-BE49-F238E27FC236}">
                <a16:creationId xmlns:a16="http://schemas.microsoft.com/office/drawing/2014/main" id="{0ED81E57-2CDE-63AC-4E21-36ABCE605BAD}"/>
              </a:ext>
            </a:extLst>
          </p:cNvPr>
          <p:cNvGrpSpPr/>
          <p:nvPr/>
        </p:nvGrpSpPr>
        <p:grpSpPr>
          <a:xfrm>
            <a:off x="7839645" y="4287780"/>
            <a:ext cx="1761388" cy="1763592"/>
            <a:chOff x="91280" y="91158"/>
            <a:chExt cx="2896390" cy="2900015"/>
          </a:xfrm>
        </p:grpSpPr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7B5CAA61-227C-8E85-05A6-E80973EB783F}"/>
                </a:ext>
              </a:extLst>
            </p:cNvPr>
            <p:cNvSpPr/>
            <p:nvPr/>
          </p:nvSpPr>
          <p:spPr>
            <a:xfrm rot="-223844">
              <a:off x="91280" y="91158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89" y="0"/>
                  </a:lnTo>
                  <a:lnTo>
                    <a:pt x="2896389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19">
              <a:extLst>
                <a:ext uri="{FF2B5EF4-FFF2-40B4-BE49-F238E27FC236}">
                  <a16:creationId xmlns:a16="http://schemas.microsoft.com/office/drawing/2014/main" id="{0EB52047-DF16-AD6C-C11F-84E8B19A490C}"/>
                </a:ext>
              </a:extLst>
            </p:cNvPr>
            <p:cNvSpPr txBox="1"/>
            <p:nvPr/>
          </p:nvSpPr>
          <p:spPr>
            <a:xfrm rot="21376156">
              <a:off x="526922" y="309145"/>
              <a:ext cx="2016632" cy="2302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904"/>
                </a:lnSpc>
                <a:spcBef>
                  <a:spcPct val="0"/>
                </a:spcBef>
              </a:pPr>
              <a:r>
                <a:rPr lang="en-US" sz="8503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grpSp>
        <p:nvGrpSpPr>
          <p:cNvPr id="28" name="Group 20">
            <a:extLst>
              <a:ext uri="{FF2B5EF4-FFF2-40B4-BE49-F238E27FC236}">
                <a16:creationId xmlns:a16="http://schemas.microsoft.com/office/drawing/2014/main" id="{4FE3D8B2-5E0C-E978-B24A-0DB951E10618}"/>
              </a:ext>
            </a:extLst>
          </p:cNvPr>
          <p:cNvGrpSpPr/>
          <p:nvPr/>
        </p:nvGrpSpPr>
        <p:grpSpPr>
          <a:xfrm>
            <a:off x="1591675" y="1618968"/>
            <a:ext cx="1718542" cy="1789768"/>
            <a:chOff x="0" y="0"/>
            <a:chExt cx="2896390" cy="2900015"/>
          </a:xfrm>
        </p:grpSpPr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540F60A4-169F-38D7-A2EB-F562A4EF4805}"/>
                </a:ext>
              </a:extLst>
            </p:cNvPr>
            <p:cNvSpPr/>
            <p:nvPr/>
          </p:nvSpPr>
          <p:spPr>
            <a:xfrm>
              <a:off x="0" y="0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90" y="0"/>
                  </a:lnTo>
                  <a:lnTo>
                    <a:pt x="2896390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22">
              <a:extLst>
                <a:ext uri="{FF2B5EF4-FFF2-40B4-BE49-F238E27FC236}">
                  <a16:creationId xmlns:a16="http://schemas.microsoft.com/office/drawing/2014/main" id="{78F2E111-635E-D08D-4123-803A9BB0A032}"/>
                </a:ext>
              </a:extLst>
            </p:cNvPr>
            <p:cNvSpPr txBox="1"/>
            <p:nvPr/>
          </p:nvSpPr>
          <p:spPr>
            <a:xfrm>
              <a:off x="439878" y="428767"/>
              <a:ext cx="2016632" cy="2268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904"/>
                </a:lnSpc>
                <a:spcBef>
                  <a:spcPct val="0"/>
                </a:spcBef>
              </a:pPr>
              <a:r>
                <a:rPr lang="en-US" sz="8503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</a:p>
          </p:txBody>
        </p:sp>
      </p:grpSp>
      <p:grpSp>
        <p:nvGrpSpPr>
          <p:cNvPr id="31" name="Group 23">
            <a:extLst>
              <a:ext uri="{FF2B5EF4-FFF2-40B4-BE49-F238E27FC236}">
                <a16:creationId xmlns:a16="http://schemas.microsoft.com/office/drawing/2014/main" id="{DF68ECC2-3218-2E82-EFC0-D54232408767}"/>
              </a:ext>
            </a:extLst>
          </p:cNvPr>
          <p:cNvGrpSpPr/>
          <p:nvPr/>
        </p:nvGrpSpPr>
        <p:grpSpPr>
          <a:xfrm>
            <a:off x="2333636" y="4136089"/>
            <a:ext cx="1761387" cy="1763592"/>
            <a:chOff x="0" y="0"/>
            <a:chExt cx="2896390" cy="2900015"/>
          </a:xfrm>
        </p:grpSpPr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B5243FE0-6CEB-B939-BD89-36A3B2B15D30}"/>
                </a:ext>
              </a:extLst>
            </p:cNvPr>
            <p:cNvSpPr/>
            <p:nvPr/>
          </p:nvSpPr>
          <p:spPr>
            <a:xfrm>
              <a:off x="0" y="0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90" y="0"/>
                  </a:lnTo>
                  <a:lnTo>
                    <a:pt x="2896390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25">
              <a:extLst>
                <a:ext uri="{FF2B5EF4-FFF2-40B4-BE49-F238E27FC236}">
                  <a16:creationId xmlns:a16="http://schemas.microsoft.com/office/drawing/2014/main" id="{7F01B80D-790D-5BB2-E6F8-47E70F7B33D6}"/>
                </a:ext>
              </a:extLst>
            </p:cNvPr>
            <p:cNvSpPr txBox="1"/>
            <p:nvPr/>
          </p:nvSpPr>
          <p:spPr>
            <a:xfrm>
              <a:off x="439878" y="565953"/>
              <a:ext cx="2016632" cy="2302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904"/>
                </a:lnSpc>
                <a:spcBef>
                  <a:spcPct val="0"/>
                </a:spcBef>
              </a:pPr>
              <a:r>
                <a:rPr lang="en-US" sz="8503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Ế</a:t>
              </a:r>
            </a:p>
          </p:txBody>
        </p:sp>
      </p:grpSp>
      <p:grpSp>
        <p:nvGrpSpPr>
          <p:cNvPr id="34" name="Group 26">
            <a:extLst>
              <a:ext uri="{FF2B5EF4-FFF2-40B4-BE49-F238E27FC236}">
                <a16:creationId xmlns:a16="http://schemas.microsoft.com/office/drawing/2014/main" id="{F29D10E1-E178-F5C5-F8C6-A3ED02BF84C6}"/>
              </a:ext>
            </a:extLst>
          </p:cNvPr>
          <p:cNvGrpSpPr/>
          <p:nvPr/>
        </p:nvGrpSpPr>
        <p:grpSpPr>
          <a:xfrm>
            <a:off x="6857912" y="1597756"/>
            <a:ext cx="1761388" cy="1763592"/>
            <a:chOff x="157709" y="157488"/>
            <a:chExt cx="2896390" cy="2900015"/>
          </a:xfrm>
        </p:grpSpPr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4EC5D44D-9992-EC52-61E2-AD88C1C2B03B}"/>
                </a:ext>
              </a:extLst>
            </p:cNvPr>
            <p:cNvSpPr/>
            <p:nvPr/>
          </p:nvSpPr>
          <p:spPr>
            <a:xfrm rot="397745">
              <a:off x="157709" y="157488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89" y="0"/>
                  </a:lnTo>
                  <a:lnTo>
                    <a:pt x="2896389" y="2900014"/>
                  </a:lnTo>
                  <a:lnTo>
                    <a:pt x="0" y="2900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28">
              <a:extLst>
                <a:ext uri="{FF2B5EF4-FFF2-40B4-BE49-F238E27FC236}">
                  <a16:creationId xmlns:a16="http://schemas.microsoft.com/office/drawing/2014/main" id="{84E7ADD4-0B0F-CA16-C2F6-65421B2882D5}"/>
                </a:ext>
              </a:extLst>
            </p:cNvPr>
            <p:cNvSpPr txBox="1"/>
            <p:nvPr/>
          </p:nvSpPr>
          <p:spPr>
            <a:xfrm rot="397745">
              <a:off x="606051" y="254744"/>
              <a:ext cx="2016633" cy="2302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904"/>
                </a:lnSpc>
                <a:spcBef>
                  <a:spcPct val="0"/>
                </a:spcBef>
              </a:pPr>
              <a:r>
                <a:rPr lang="en-US" sz="8503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grpSp>
        <p:nvGrpSpPr>
          <p:cNvPr id="37" name="Group 29">
            <a:extLst>
              <a:ext uri="{FF2B5EF4-FFF2-40B4-BE49-F238E27FC236}">
                <a16:creationId xmlns:a16="http://schemas.microsoft.com/office/drawing/2014/main" id="{5553798E-AC24-29EF-0B5A-121C8769BB9C}"/>
              </a:ext>
            </a:extLst>
          </p:cNvPr>
          <p:cNvGrpSpPr/>
          <p:nvPr/>
        </p:nvGrpSpPr>
        <p:grpSpPr>
          <a:xfrm>
            <a:off x="6022749" y="4287780"/>
            <a:ext cx="1761387" cy="1763592"/>
            <a:chOff x="0" y="0"/>
            <a:chExt cx="2896390" cy="2900015"/>
          </a:xfrm>
        </p:grpSpPr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EF5EC078-1D67-ED74-AB64-6A4EBBB95943}"/>
                </a:ext>
              </a:extLst>
            </p:cNvPr>
            <p:cNvSpPr/>
            <p:nvPr/>
          </p:nvSpPr>
          <p:spPr>
            <a:xfrm>
              <a:off x="0" y="0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90" y="0"/>
                  </a:lnTo>
                  <a:lnTo>
                    <a:pt x="2896390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1">
              <a:extLst>
                <a:ext uri="{FF2B5EF4-FFF2-40B4-BE49-F238E27FC236}">
                  <a16:creationId xmlns:a16="http://schemas.microsoft.com/office/drawing/2014/main" id="{DA35363C-B54B-3DA7-ADDF-6AC6481204BC}"/>
                </a:ext>
              </a:extLst>
            </p:cNvPr>
            <p:cNvSpPr txBox="1"/>
            <p:nvPr/>
          </p:nvSpPr>
          <p:spPr>
            <a:xfrm>
              <a:off x="439878" y="428767"/>
              <a:ext cx="2016632" cy="2302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904"/>
                </a:lnSpc>
                <a:spcBef>
                  <a:spcPct val="0"/>
                </a:spcBef>
              </a:pPr>
              <a:r>
                <a:rPr lang="en-US" sz="8503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40" name="Group 32">
            <a:extLst>
              <a:ext uri="{FF2B5EF4-FFF2-40B4-BE49-F238E27FC236}">
                <a16:creationId xmlns:a16="http://schemas.microsoft.com/office/drawing/2014/main" id="{C47FAC9E-00F9-EF67-E687-E5AD02365ACA}"/>
              </a:ext>
            </a:extLst>
          </p:cNvPr>
          <p:cNvGrpSpPr/>
          <p:nvPr/>
        </p:nvGrpSpPr>
        <p:grpSpPr>
          <a:xfrm>
            <a:off x="9832261" y="4336870"/>
            <a:ext cx="1761388" cy="1763592"/>
            <a:chOff x="195031" y="194749"/>
            <a:chExt cx="2896390" cy="2900015"/>
          </a:xfrm>
        </p:grpSpPr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14A55E6B-4BE7-1532-14A1-FF8CE9C468AF}"/>
                </a:ext>
              </a:extLst>
            </p:cNvPr>
            <p:cNvSpPr/>
            <p:nvPr/>
          </p:nvSpPr>
          <p:spPr>
            <a:xfrm rot="500475">
              <a:off x="195031" y="194749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90" y="0"/>
                  </a:lnTo>
                  <a:lnTo>
                    <a:pt x="2896390" y="2900015"/>
                  </a:lnTo>
                  <a:lnTo>
                    <a:pt x="0" y="2900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34">
              <a:extLst>
                <a:ext uri="{FF2B5EF4-FFF2-40B4-BE49-F238E27FC236}">
                  <a16:creationId xmlns:a16="http://schemas.microsoft.com/office/drawing/2014/main" id="{67814D88-6130-2E3D-48C4-B004C5F80E81}"/>
                </a:ext>
              </a:extLst>
            </p:cNvPr>
            <p:cNvSpPr txBox="1"/>
            <p:nvPr/>
          </p:nvSpPr>
          <p:spPr>
            <a:xfrm rot="500475">
              <a:off x="646180" y="413414"/>
              <a:ext cx="2016632" cy="2302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904"/>
                </a:lnSpc>
                <a:spcBef>
                  <a:spcPct val="0"/>
                </a:spcBef>
              </a:pPr>
              <a:r>
                <a:rPr lang="en-US" sz="8503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Ữ</a:t>
              </a:r>
            </a:p>
          </p:txBody>
        </p:sp>
      </p:grpSp>
      <p:grpSp>
        <p:nvGrpSpPr>
          <p:cNvPr id="47" name="Group 45">
            <a:extLst>
              <a:ext uri="{FF2B5EF4-FFF2-40B4-BE49-F238E27FC236}">
                <a16:creationId xmlns:a16="http://schemas.microsoft.com/office/drawing/2014/main" id="{90750B8C-00B0-43F4-3BD7-3B2ED13A7185}"/>
              </a:ext>
            </a:extLst>
          </p:cNvPr>
          <p:cNvGrpSpPr/>
          <p:nvPr/>
        </p:nvGrpSpPr>
        <p:grpSpPr>
          <a:xfrm>
            <a:off x="5111369" y="1642402"/>
            <a:ext cx="1761388" cy="1763592"/>
            <a:chOff x="157709" y="157487"/>
            <a:chExt cx="2896390" cy="2900016"/>
          </a:xfrm>
        </p:grpSpPr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D52B9DFB-4EDA-0495-6B3E-4FB535384730}"/>
                </a:ext>
              </a:extLst>
            </p:cNvPr>
            <p:cNvSpPr/>
            <p:nvPr/>
          </p:nvSpPr>
          <p:spPr>
            <a:xfrm rot="397745">
              <a:off x="157709" y="157487"/>
              <a:ext cx="2896390" cy="2900016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89" y="0"/>
                  </a:lnTo>
                  <a:lnTo>
                    <a:pt x="2896389" y="2900014"/>
                  </a:lnTo>
                  <a:lnTo>
                    <a:pt x="0" y="2900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7">
              <a:extLst>
                <a:ext uri="{FF2B5EF4-FFF2-40B4-BE49-F238E27FC236}">
                  <a16:creationId xmlns:a16="http://schemas.microsoft.com/office/drawing/2014/main" id="{9B88443A-2114-DC10-55F0-EB8D3D31C724}"/>
                </a:ext>
              </a:extLst>
            </p:cNvPr>
            <p:cNvSpPr txBox="1"/>
            <p:nvPr/>
          </p:nvSpPr>
          <p:spPr>
            <a:xfrm rot="397745">
              <a:off x="606051" y="284376"/>
              <a:ext cx="2016632" cy="2302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904"/>
                </a:lnSpc>
                <a:spcBef>
                  <a:spcPct val="0"/>
                </a:spcBef>
              </a:pPr>
              <a:r>
                <a:rPr lang="en-US" sz="8503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50" name="Group 48">
            <a:extLst>
              <a:ext uri="{FF2B5EF4-FFF2-40B4-BE49-F238E27FC236}">
                <a16:creationId xmlns:a16="http://schemas.microsoft.com/office/drawing/2014/main" id="{3A7B56FC-5386-1D78-AD48-541247638264}"/>
              </a:ext>
            </a:extLst>
          </p:cNvPr>
          <p:cNvGrpSpPr/>
          <p:nvPr/>
        </p:nvGrpSpPr>
        <p:grpSpPr>
          <a:xfrm>
            <a:off x="8622755" y="1631382"/>
            <a:ext cx="1838996" cy="1894573"/>
            <a:chOff x="157709" y="157487"/>
            <a:chExt cx="2896390" cy="2900016"/>
          </a:xfrm>
        </p:grpSpPr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AC91CABE-CE1E-9F87-2272-592D5C633B47}"/>
                </a:ext>
              </a:extLst>
            </p:cNvPr>
            <p:cNvSpPr/>
            <p:nvPr/>
          </p:nvSpPr>
          <p:spPr>
            <a:xfrm rot="397745">
              <a:off x="157709" y="157487"/>
              <a:ext cx="2896390" cy="2900016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89" y="0"/>
                  </a:lnTo>
                  <a:lnTo>
                    <a:pt x="2896389" y="2900014"/>
                  </a:lnTo>
                  <a:lnTo>
                    <a:pt x="0" y="2900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0">
              <a:extLst>
                <a:ext uri="{FF2B5EF4-FFF2-40B4-BE49-F238E27FC236}">
                  <a16:creationId xmlns:a16="http://schemas.microsoft.com/office/drawing/2014/main" id="{279777DD-F9B3-A542-1A55-2E74913D758E}"/>
                </a:ext>
              </a:extLst>
            </p:cNvPr>
            <p:cNvSpPr txBox="1"/>
            <p:nvPr/>
          </p:nvSpPr>
          <p:spPr>
            <a:xfrm rot="397745">
              <a:off x="606050" y="455393"/>
              <a:ext cx="2016632" cy="21431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904"/>
                </a:lnSpc>
                <a:spcBef>
                  <a:spcPct val="0"/>
                </a:spcBef>
              </a:pPr>
              <a:r>
                <a:rPr lang="en-US" sz="8503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</a:p>
          </p:txBody>
        </p:sp>
      </p:grpSp>
      <p:grpSp>
        <p:nvGrpSpPr>
          <p:cNvPr id="53" name="Group 51">
            <a:extLst>
              <a:ext uri="{FF2B5EF4-FFF2-40B4-BE49-F238E27FC236}">
                <a16:creationId xmlns:a16="http://schemas.microsoft.com/office/drawing/2014/main" id="{0D962C93-E4CD-5BF5-759B-496BB2F035D5}"/>
              </a:ext>
            </a:extLst>
          </p:cNvPr>
          <p:cNvGrpSpPr/>
          <p:nvPr/>
        </p:nvGrpSpPr>
        <p:grpSpPr>
          <a:xfrm>
            <a:off x="10509397" y="1736973"/>
            <a:ext cx="1761388" cy="1763592"/>
            <a:chOff x="157709" y="157488"/>
            <a:chExt cx="2896390" cy="2900015"/>
          </a:xfrm>
        </p:grpSpPr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77FC6446-5E71-4DDB-2AEE-53D479CE1520}"/>
                </a:ext>
              </a:extLst>
            </p:cNvPr>
            <p:cNvSpPr/>
            <p:nvPr/>
          </p:nvSpPr>
          <p:spPr>
            <a:xfrm rot="397745">
              <a:off x="157709" y="157488"/>
              <a:ext cx="2896390" cy="2900015"/>
            </a:xfrm>
            <a:custGeom>
              <a:avLst/>
              <a:gdLst/>
              <a:ahLst/>
              <a:cxnLst/>
              <a:rect l="l" t="t" r="r" b="b"/>
              <a:pathLst>
                <a:path w="2896390" h="2900015">
                  <a:moveTo>
                    <a:pt x="0" y="0"/>
                  </a:moveTo>
                  <a:lnTo>
                    <a:pt x="2896389" y="0"/>
                  </a:lnTo>
                  <a:lnTo>
                    <a:pt x="2896389" y="2900014"/>
                  </a:lnTo>
                  <a:lnTo>
                    <a:pt x="0" y="2900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3">
              <a:extLst>
                <a:ext uri="{FF2B5EF4-FFF2-40B4-BE49-F238E27FC236}">
                  <a16:creationId xmlns:a16="http://schemas.microsoft.com/office/drawing/2014/main" id="{0E44E623-A95D-C1B4-EF53-7606D8205BD9}"/>
                </a:ext>
              </a:extLst>
            </p:cNvPr>
            <p:cNvSpPr txBox="1"/>
            <p:nvPr/>
          </p:nvSpPr>
          <p:spPr>
            <a:xfrm rot="397745">
              <a:off x="606051" y="375806"/>
              <a:ext cx="2016632" cy="23023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904"/>
                </a:lnSpc>
                <a:spcBef>
                  <a:spcPct val="0"/>
                </a:spcBef>
              </a:pPr>
              <a:r>
                <a:rPr lang="en-US" sz="8503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548</Words>
  <Application>Microsoft Office PowerPoint</Application>
  <PresentationFormat>Màn hình rộng</PresentationFormat>
  <Paragraphs>168</Paragraphs>
  <Slides>19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19</vt:i4>
      </vt:variant>
    </vt:vector>
  </HeadingPairs>
  <TitlesOfParts>
    <vt:vector size="28" baseType="lpstr">
      <vt:lpstr>Arial</vt:lpstr>
      <vt:lpstr>Asap</vt:lpstr>
      <vt:lpstr>Asap Bold</vt:lpstr>
      <vt:lpstr>Calibri</vt:lpstr>
      <vt:lpstr>Paytone One</vt:lpstr>
      <vt:lpstr>SVN-Neutraface 2</vt:lpstr>
      <vt:lpstr>Times New Roman</vt:lpstr>
      <vt:lpstr>Chủ đề Office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bongbongcute12@gmail.com</dc:creator>
  <cp:lastModifiedBy>tgp hanoi</cp:lastModifiedBy>
  <cp:revision>36</cp:revision>
  <dcterms:created xsi:type="dcterms:W3CDTF">2024-07-16T13:56:58Z</dcterms:created>
  <dcterms:modified xsi:type="dcterms:W3CDTF">2024-07-21T09:12:27Z</dcterms:modified>
</cp:coreProperties>
</file>