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8"/>
  </p:notesMasterIdLst>
  <p:sldIdLst>
    <p:sldId id="308" r:id="rId3"/>
    <p:sldId id="283" r:id="rId4"/>
    <p:sldId id="284" r:id="rId5"/>
    <p:sldId id="285" r:id="rId6"/>
    <p:sldId id="264" r:id="rId7"/>
    <p:sldId id="265" r:id="rId8"/>
    <p:sldId id="297" r:id="rId9"/>
    <p:sldId id="298" r:id="rId10"/>
    <p:sldId id="299" r:id="rId11"/>
    <p:sldId id="307" r:id="rId12"/>
    <p:sldId id="301" r:id="rId13"/>
    <p:sldId id="302" r:id="rId14"/>
    <p:sldId id="303" r:id="rId15"/>
    <p:sldId id="304" r:id="rId16"/>
    <p:sldId id="305" r:id="rId17"/>
    <p:sldId id="306" r:id="rId18"/>
    <p:sldId id="257" r:id="rId19"/>
    <p:sldId id="266" r:id="rId20"/>
    <p:sldId id="259" r:id="rId21"/>
    <p:sldId id="271" r:id="rId22"/>
    <p:sldId id="267" r:id="rId23"/>
    <p:sldId id="268" r:id="rId24"/>
    <p:sldId id="269" r:id="rId25"/>
    <p:sldId id="270" r:id="rId26"/>
    <p:sldId id="295" r:id="rId2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7" d="100"/>
          <a:sy n="77" d="100"/>
        </p:scale>
        <p:origin x="72"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D03C0F-5A9D-4755-81CE-1BE9ECDC8306}" type="datetimeFigureOut">
              <a:rPr lang="vi-VN" smtClean="0"/>
              <a:t>04/07/2024</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C57260-78B8-4F0B-A325-2FFB268AB2D9}" type="slidenum">
              <a:rPr lang="vi-VN" smtClean="0"/>
              <a:t>‹#›</a:t>
            </a:fld>
            <a:endParaRPr lang="vi-VN"/>
          </a:p>
        </p:txBody>
      </p:sp>
    </p:spTree>
    <p:extLst>
      <p:ext uri="{BB962C8B-B14F-4D97-AF65-F5344CB8AC3E}">
        <p14:creationId xmlns:p14="http://schemas.microsoft.com/office/powerpoint/2010/main" val="3585775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CC0095E1-18B2-44B0-911C-ED756B8DB9C9}" type="slidenum">
              <a:rPr lang="vi-VN" smtClean="0"/>
              <a:t>5</a:t>
            </a:fld>
            <a:endParaRPr lang="vi-VN"/>
          </a:p>
        </p:txBody>
      </p:sp>
    </p:spTree>
    <p:extLst>
      <p:ext uri="{BB962C8B-B14F-4D97-AF65-F5344CB8AC3E}">
        <p14:creationId xmlns:p14="http://schemas.microsoft.com/office/powerpoint/2010/main" val="1064160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CC0095E1-18B2-44B0-911C-ED756B8DB9C9}" type="slidenum">
              <a:rPr lang="vi-VN" smtClean="0"/>
              <a:t>14</a:t>
            </a:fld>
            <a:endParaRPr lang="vi-VN"/>
          </a:p>
        </p:txBody>
      </p:sp>
    </p:spTree>
    <p:extLst>
      <p:ext uri="{BB962C8B-B14F-4D97-AF65-F5344CB8AC3E}">
        <p14:creationId xmlns:p14="http://schemas.microsoft.com/office/powerpoint/2010/main" val="1050074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CC0095E1-18B2-44B0-911C-ED756B8DB9C9}" type="slidenum">
              <a:rPr lang="vi-VN" smtClean="0"/>
              <a:t>15</a:t>
            </a:fld>
            <a:endParaRPr lang="vi-VN"/>
          </a:p>
        </p:txBody>
      </p:sp>
    </p:spTree>
    <p:extLst>
      <p:ext uri="{BB962C8B-B14F-4D97-AF65-F5344CB8AC3E}">
        <p14:creationId xmlns:p14="http://schemas.microsoft.com/office/powerpoint/2010/main" val="393200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CC0095E1-18B2-44B0-911C-ED756B8DB9C9}" type="slidenum">
              <a:rPr lang="vi-VN" smtClean="0"/>
              <a:t>16</a:t>
            </a:fld>
            <a:endParaRPr lang="vi-VN"/>
          </a:p>
        </p:txBody>
      </p:sp>
    </p:spTree>
    <p:extLst>
      <p:ext uri="{BB962C8B-B14F-4D97-AF65-F5344CB8AC3E}">
        <p14:creationId xmlns:p14="http://schemas.microsoft.com/office/powerpoint/2010/main" val="4156671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CC0095E1-18B2-44B0-911C-ED756B8DB9C9}" type="slidenum">
              <a:rPr lang="vi-VN" smtClean="0"/>
              <a:t>6</a:t>
            </a:fld>
            <a:endParaRPr lang="vi-VN"/>
          </a:p>
        </p:txBody>
      </p:sp>
    </p:spTree>
    <p:extLst>
      <p:ext uri="{BB962C8B-B14F-4D97-AF65-F5344CB8AC3E}">
        <p14:creationId xmlns:p14="http://schemas.microsoft.com/office/powerpoint/2010/main" val="3653873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CC0095E1-18B2-44B0-911C-ED756B8DB9C9}" type="slidenum">
              <a:rPr lang="vi-VN" smtClean="0"/>
              <a:t>7</a:t>
            </a:fld>
            <a:endParaRPr lang="vi-VN"/>
          </a:p>
        </p:txBody>
      </p:sp>
    </p:spTree>
    <p:extLst>
      <p:ext uri="{BB962C8B-B14F-4D97-AF65-F5344CB8AC3E}">
        <p14:creationId xmlns:p14="http://schemas.microsoft.com/office/powerpoint/2010/main" val="3220348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CC0095E1-18B2-44B0-911C-ED756B8DB9C9}" type="slidenum">
              <a:rPr lang="vi-VN" smtClean="0"/>
              <a:t>8</a:t>
            </a:fld>
            <a:endParaRPr lang="vi-VN"/>
          </a:p>
        </p:txBody>
      </p:sp>
    </p:spTree>
    <p:extLst>
      <p:ext uri="{BB962C8B-B14F-4D97-AF65-F5344CB8AC3E}">
        <p14:creationId xmlns:p14="http://schemas.microsoft.com/office/powerpoint/2010/main" val="1934801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CC0095E1-18B2-44B0-911C-ED756B8DB9C9}" type="slidenum">
              <a:rPr lang="vi-VN" smtClean="0"/>
              <a:t>9</a:t>
            </a:fld>
            <a:endParaRPr lang="vi-VN"/>
          </a:p>
        </p:txBody>
      </p:sp>
    </p:spTree>
    <p:extLst>
      <p:ext uri="{BB962C8B-B14F-4D97-AF65-F5344CB8AC3E}">
        <p14:creationId xmlns:p14="http://schemas.microsoft.com/office/powerpoint/2010/main" val="2380668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CC0095E1-18B2-44B0-911C-ED756B8DB9C9}" type="slidenum">
              <a:rPr lang="vi-VN" smtClean="0"/>
              <a:t>10</a:t>
            </a:fld>
            <a:endParaRPr lang="vi-VN"/>
          </a:p>
        </p:txBody>
      </p:sp>
    </p:spTree>
    <p:extLst>
      <p:ext uri="{BB962C8B-B14F-4D97-AF65-F5344CB8AC3E}">
        <p14:creationId xmlns:p14="http://schemas.microsoft.com/office/powerpoint/2010/main" val="1381895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CC0095E1-18B2-44B0-911C-ED756B8DB9C9}" type="slidenum">
              <a:rPr lang="vi-VN" smtClean="0"/>
              <a:t>11</a:t>
            </a:fld>
            <a:endParaRPr lang="vi-VN"/>
          </a:p>
        </p:txBody>
      </p:sp>
    </p:spTree>
    <p:extLst>
      <p:ext uri="{BB962C8B-B14F-4D97-AF65-F5344CB8AC3E}">
        <p14:creationId xmlns:p14="http://schemas.microsoft.com/office/powerpoint/2010/main" val="4160965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CC0095E1-18B2-44B0-911C-ED756B8DB9C9}" type="slidenum">
              <a:rPr lang="vi-VN" smtClean="0"/>
              <a:t>12</a:t>
            </a:fld>
            <a:endParaRPr lang="vi-VN"/>
          </a:p>
        </p:txBody>
      </p:sp>
    </p:spTree>
    <p:extLst>
      <p:ext uri="{BB962C8B-B14F-4D97-AF65-F5344CB8AC3E}">
        <p14:creationId xmlns:p14="http://schemas.microsoft.com/office/powerpoint/2010/main" val="484335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CC0095E1-18B2-44B0-911C-ED756B8DB9C9}" type="slidenum">
              <a:rPr lang="vi-VN" smtClean="0"/>
              <a:t>13</a:t>
            </a:fld>
            <a:endParaRPr lang="vi-VN"/>
          </a:p>
        </p:txBody>
      </p:sp>
    </p:spTree>
    <p:extLst>
      <p:ext uri="{BB962C8B-B14F-4D97-AF65-F5344CB8AC3E}">
        <p14:creationId xmlns:p14="http://schemas.microsoft.com/office/powerpoint/2010/main" val="9674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0CFB4-7964-4D0E-A510-7665A56014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64E124-9420-4173-B8C3-D8C6E455D3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B2214C-D60E-449F-9C11-CFADCBC7B6CD}"/>
              </a:ext>
            </a:extLst>
          </p:cNvPr>
          <p:cNvSpPr>
            <a:spLocks noGrp="1"/>
          </p:cNvSpPr>
          <p:nvPr>
            <p:ph type="dt" sz="half" idx="10"/>
          </p:nvPr>
        </p:nvSpPr>
        <p:spPr/>
        <p:txBody>
          <a:bodyPr/>
          <a:lstStyle/>
          <a:p>
            <a:fld id="{901051BC-05E2-4DBA-88F8-41A9B5EC0590}" type="datetimeFigureOut">
              <a:rPr lang="en-US" smtClean="0"/>
              <a:t>7/4/2024</a:t>
            </a:fld>
            <a:endParaRPr lang="en-US"/>
          </a:p>
        </p:txBody>
      </p:sp>
      <p:sp>
        <p:nvSpPr>
          <p:cNvPr id="5" name="Footer Placeholder 4">
            <a:extLst>
              <a:ext uri="{FF2B5EF4-FFF2-40B4-BE49-F238E27FC236}">
                <a16:creationId xmlns:a16="http://schemas.microsoft.com/office/drawing/2014/main" id="{69ED72F9-77EF-429A-A56E-0410FA3DC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23BD56-ECAC-4339-83EA-404CECE1722B}"/>
              </a:ext>
            </a:extLst>
          </p:cNvPr>
          <p:cNvSpPr>
            <a:spLocks noGrp="1"/>
          </p:cNvSpPr>
          <p:nvPr>
            <p:ph type="sldNum" sz="quarter" idx="12"/>
          </p:nvPr>
        </p:nvSpPr>
        <p:spPr/>
        <p:txBody>
          <a:bodyPr/>
          <a:lstStyle/>
          <a:p>
            <a:fld id="{9495CC1B-6AAE-4AD6-8843-02E22028E0B2}" type="slidenum">
              <a:rPr lang="en-US" smtClean="0"/>
              <a:t>‹#›</a:t>
            </a:fld>
            <a:endParaRPr lang="en-US"/>
          </a:p>
        </p:txBody>
      </p:sp>
    </p:spTree>
    <p:extLst>
      <p:ext uri="{BB962C8B-B14F-4D97-AF65-F5344CB8AC3E}">
        <p14:creationId xmlns:p14="http://schemas.microsoft.com/office/powerpoint/2010/main" val="4244721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3DFF8-E826-4441-8323-DCB0A2BC3E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6DE83A-5D8E-4B76-8266-9C09489315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10E1B3-3CE2-4CAD-B13E-96DDF40E6987}"/>
              </a:ext>
            </a:extLst>
          </p:cNvPr>
          <p:cNvSpPr>
            <a:spLocks noGrp="1"/>
          </p:cNvSpPr>
          <p:nvPr>
            <p:ph type="dt" sz="half" idx="10"/>
          </p:nvPr>
        </p:nvSpPr>
        <p:spPr/>
        <p:txBody>
          <a:bodyPr/>
          <a:lstStyle/>
          <a:p>
            <a:fld id="{901051BC-05E2-4DBA-88F8-41A9B5EC0590}" type="datetimeFigureOut">
              <a:rPr lang="en-US" smtClean="0"/>
              <a:t>7/4/2024</a:t>
            </a:fld>
            <a:endParaRPr lang="en-US"/>
          </a:p>
        </p:txBody>
      </p:sp>
      <p:sp>
        <p:nvSpPr>
          <p:cNvPr id="5" name="Footer Placeholder 4">
            <a:extLst>
              <a:ext uri="{FF2B5EF4-FFF2-40B4-BE49-F238E27FC236}">
                <a16:creationId xmlns:a16="http://schemas.microsoft.com/office/drawing/2014/main" id="{FDD8E7BC-D738-482F-91A0-11D41C1974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231BF-8DE7-470D-8DB8-BACD53917F1D}"/>
              </a:ext>
            </a:extLst>
          </p:cNvPr>
          <p:cNvSpPr>
            <a:spLocks noGrp="1"/>
          </p:cNvSpPr>
          <p:nvPr>
            <p:ph type="sldNum" sz="quarter" idx="12"/>
          </p:nvPr>
        </p:nvSpPr>
        <p:spPr/>
        <p:txBody>
          <a:bodyPr/>
          <a:lstStyle/>
          <a:p>
            <a:fld id="{9495CC1B-6AAE-4AD6-8843-02E22028E0B2}" type="slidenum">
              <a:rPr lang="en-US" smtClean="0"/>
              <a:t>‹#›</a:t>
            </a:fld>
            <a:endParaRPr lang="en-US"/>
          </a:p>
        </p:txBody>
      </p:sp>
    </p:spTree>
    <p:extLst>
      <p:ext uri="{BB962C8B-B14F-4D97-AF65-F5344CB8AC3E}">
        <p14:creationId xmlns:p14="http://schemas.microsoft.com/office/powerpoint/2010/main" val="379497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A4FF4E-C3E3-4C75-803A-764F8A4550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8F0D32-B14F-4A63-BC28-778C8A1D3A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416A55-21CD-4214-82A0-D77BE8D13991}"/>
              </a:ext>
            </a:extLst>
          </p:cNvPr>
          <p:cNvSpPr>
            <a:spLocks noGrp="1"/>
          </p:cNvSpPr>
          <p:nvPr>
            <p:ph type="dt" sz="half" idx="10"/>
          </p:nvPr>
        </p:nvSpPr>
        <p:spPr/>
        <p:txBody>
          <a:bodyPr/>
          <a:lstStyle/>
          <a:p>
            <a:fld id="{901051BC-05E2-4DBA-88F8-41A9B5EC0590}" type="datetimeFigureOut">
              <a:rPr lang="en-US" smtClean="0"/>
              <a:t>7/4/2024</a:t>
            </a:fld>
            <a:endParaRPr lang="en-US"/>
          </a:p>
        </p:txBody>
      </p:sp>
      <p:sp>
        <p:nvSpPr>
          <p:cNvPr id="5" name="Footer Placeholder 4">
            <a:extLst>
              <a:ext uri="{FF2B5EF4-FFF2-40B4-BE49-F238E27FC236}">
                <a16:creationId xmlns:a16="http://schemas.microsoft.com/office/drawing/2014/main" id="{8F79E553-1C21-4665-A0F7-3CAE3675CC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EA933B-2B14-41D4-9E3D-D33C4C9D29A1}"/>
              </a:ext>
            </a:extLst>
          </p:cNvPr>
          <p:cNvSpPr>
            <a:spLocks noGrp="1"/>
          </p:cNvSpPr>
          <p:nvPr>
            <p:ph type="sldNum" sz="quarter" idx="12"/>
          </p:nvPr>
        </p:nvSpPr>
        <p:spPr/>
        <p:txBody>
          <a:bodyPr/>
          <a:lstStyle/>
          <a:p>
            <a:fld id="{9495CC1B-6AAE-4AD6-8843-02E22028E0B2}" type="slidenum">
              <a:rPr lang="en-US" smtClean="0"/>
              <a:t>‹#›</a:t>
            </a:fld>
            <a:endParaRPr lang="en-US"/>
          </a:p>
        </p:txBody>
      </p:sp>
    </p:spTree>
    <p:extLst>
      <p:ext uri="{BB962C8B-B14F-4D97-AF65-F5344CB8AC3E}">
        <p14:creationId xmlns:p14="http://schemas.microsoft.com/office/powerpoint/2010/main" val="1062135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FD5A018-293A-DB40-384F-232A5D54AD6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7F642017-6011-7D24-00CA-E05E5D3C30E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13ECF1FA-C9D6-3C58-1710-44D47EB760F9}"/>
              </a:ext>
            </a:extLst>
          </p:cNvPr>
          <p:cNvSpPr>
            <a:spLocks noGrp="1"/>
          </p:cNvSpPr>
          <p:nvPr>
            <p:ph type="dt" sz="half" idx="10"/>
          </p:nvPr>
        </p:nvSpPr>
        <p:spPr>
          <a:xfrm>
            <a:off x="838200" y="6356350"/>
            <a:ext cx="2743200" cy="365125"/>
          </a:xfrm>
          <a:prstGeom prst="rect">
            <a:avLst/>
          </a:prstGeom>
        </p:spPr>
        <p:txBody>
          <a:bodyPr/>
          <a:lstStyle/>
          <a:p>
            <a:fld id="{AAB54AA4-DA62-4961-A125-16070EAF8A1A}" type="datetimeFigureOut">
              <a:rPr lang="vi-VN" smtClean="0"/>
              <a:t>04/07/2024</a:t>
            </a:fld>
            <a:endParaRPr lang="vi-VN"/>
          </a:p>
        </p:txBody>
      </p:sp>
      <p:sp>
        <p:nvSpPr>
          <p:cNvPr id="5" name="Chỗ dành sẵn cho Chân trang 4">
            <a:extLst>
              <a:ext uri="{FF2B5EF4-FFF2-40B4-BE49-F238E27FC236}">
                <a16:creationId xmlns:a16="http://schemas.microsoft.com/office/drawing/2014/main" id="{1FE5278E-1EA2-4474-C361-7EF89C9D0A8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CBC2DFC-308C-3DF6-3F36-72A872816958}"/>
              </a:ext>
            </a:extLst>
          </p:cNvPr>
          <p:cNvSpPr>
            <a:spLocks noGrp="1"/>
          </p:cNvSpPr>
          <p:nvPr>
            <p:ph type="sldNum" sz="quarter" idx="12"/>
          </p:nvPr>
        </p:nvSpPr>
        <p:spPr>
          <a:xfrm>
            <a:off x="8610600" y="6356350"/>
            <a:ext cx="2743200" cy="365125"/>
          </a:xfrm>
          <a:prstGeom prst="rect">
            <a:avLst/>
          </a:prstGeom>
        </p:spPr>
        <p:txBody>
          <a:bodyPr/>
          <a:lstStyle/>
          <a:p>
            <a:fld id="{5AD98950-673B-4A9E-9A01-7DB4143D48DC}" type="slidenum">
              <a:rPr lang="vi-VN" smtClean="0"/>
              <a:t>‹#›</a:t>
            </a:fld>
            <a:endParaRPr lang="vi-VN"/>
          </a:p>
        </p:txBody>
      </p:sp>
    </p:spTree>
    <p:extLst>
      <p:ext uri="{BB962C8B-B14F-4D97-AF65-F5344CB8AC3E}">
        <p14:creationId xmlns:p14="http://schemas.microsoft.com/office/powerpoint/2010/main" val="1915955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
        <p:nvSpPr>
          <p:cNvPr id="21" name="Chỗ dành sẵn cho Hình ảnh 20">
            <a:extLst>
              <a:ext uri="{FF2B5EF4-FFF2-40B4-BE49-F238E27FC236}">
                <a16:creationId xmlns:a16="http://schemas.microsoft.com/office/drawing/2014/main" id="{56C4384F-F93B-848A-69D7-65C1CFF5CB93}"/>
              </a:ext>
            </a:extLst>
          </p:cNvPr>
          <p:cNvSpPr>
            <a:spLocks noGrp="1"/>
          </p:cNvSpPr>
          <p:nvPr>
            <p:ph type="pic" sz="quarter" idx="10"/>
          </p:nvPr>
        </p:nvSpPr>
        <p:spPr>
          <a:xfrm>
            <a:off x="-12032" y="104775"/>
            <a:ext cx="7603999" cy="6661150"/>
          </a:xfrm>
          <a:custGeom>
            <a:avLst/>
            <a:gdLst>
              <a:gd name="connsiteX0" fmla="*/ 105309 w 7603999"/>
              <a:gd name="connsiteY0" fmla="*/ 0 h 6661150"/>
              <a:gd name="connsiteX1" fmla="*/ 6170932 w 7603999"/>
              <a:gd name="connsiteY1" fmla="*/ 0 h 6661150"/>
              <a:gd name="connsiteX2" fmla="*/ 7603999 w 7603999"/>
              <a:gd name="connsiteY2" fmla="*/ 1609725 h 6661150"/>
              <a:gd name="connsiteX3" fmla="*/ 6077655 w 7603999"/>
              <a:gd name="connsiteY3" fmla="*/ 3324225 h 6661150"/>
              <a:gd name="connsiteX4" fmla="*/ 6077654 w 7603999"/>
              <a:gd name="connsiteY4" fmla="*/ 3324225 h 6661150"/>
              <a:gd name="connsiteX5" fmla="*/ 4551309 w 7603999"/>
              <a:gd name="connsiteY5" fmla="*/ 5038725 h 6661150"/>
              <a:gd name="connsiteX6" fmla="*/ 5995684 w 7603999"/>
              <a:gd name="connsiteY6" fmla="*/ 6661150 h 6661150"/>
              <a:gd name="connsiteX7" fmla="*/ 12033 w 7603999"/>
              <a:gd name="connsiteY7" fmla="*/ 6661150 h 6661150"/>
              <a:gd name="connsiteX8" fmla="*/ 12033 w 7603999"/>
              <a:gd name="connsiteY8" fmla="*/ 5052242 h 6661150"/>
              <a:gd name="connsiteX9" fmla="*/ 0 w 7603999"/>
              <a:gd name="connsiteY9" fmla="*/ 5038725 h 6661150"/>
              <a:gd name="connsiteX10" fmla="*/ 12033 w 7603999"/>
              <a:gd name="connsiteY10" fmla="*/ 5025209 h 6661150"/>
              <a:gd name="connsiteX11" fmla="*/ 12033 w 7603999"/>
              <a:gd name="connsiteY11" fmla="*/ 3324224 h 6661150"/>
              <a:gd name="connsiteX12" fmla="*/ 1538377 w 7603999"/>
              <a:gd name="connsiteY12" fmla="*/ 1609725 h 666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03999" h="6661150">
                <a:moveTo>
                  <a:pt x="105309" y="0"/>
                </a:moveTo>
                <a:lnTo>
                  <a:pt x="6170932" y="0"/>
                </a:lnTo>
                <a:lnTo>
                  <a:pt x="7603999" y="1609725"/>
                </a:lnTo>
                <a:lnTo>
                  <a:pt x="6077655" y="3324225"/>
                </a:lnTo>
                <a:lnTo>
                  <a:pt x="6077654" y="3324225"/>
                </a:lnTo>
                <a:lnTo>
                  <a:pt x="4551309" y="5038725"/>
                </a:lnTo>
                <a:lnTo>
                  <a:pt x="5995684" y="6661150"/>
                </a:lnTo>
                <a:lnTo>
                  <a:pt x="12033" y="6661150"/>
                </a:lnTo>
                <a:lnTo>
                  <a:pt x="12033" y="5052242"/>
                </a:lnTo>
                <a:lnTo>
                  <a:pt x="0" y="5038725"/>
                </a:lnTo>
                <a:lnTo>
                  <a:pt x="12033" y="5025209"/>
                </a:lnTo>
                <a:lnTo>
                  <a:pt x="12033" y="3324224"/>
                </a:lnTo>
                <a:lnTo>
                  <a:pt x="1538377" y="1609725"/>
                </a:lnTo>
                <a:close/>
              </a:path>
            </a:pathLst>
          </a:custGeom>
        </p:spPr>
        <p:txBody>
          <a:bodyPr wrap="square">
            <a:noAutofit/>
          </a:bodyPr>
          <a:lstStyle/>
          <a:p>
            <a:endParaRPr lang="vi-VN"/>
          </a:p>
        </p:txBody>
      </p:sp>
    </p:spTree>
    <p:extLst>
      <p:ext uri="{BB962C8B-B14F-4D97-AF65-F5344CB8AC3E}">
        <p14:creationId xmlns:p14="http://schemas.microsoft.com/office/powerpoint/2010/main" val="4251853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08BA503-3396-5813-2128-BDD5D400983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1C83A8F8-3385-E536-07C3-E42F5DE119D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2332A966-5921-91EB-6E7F-2174A7372624}"/>
              </a:ext>
            </a:extLst>
          </p:cNvPr>
          <p:cNvSpPr>
            <a:spLocks noGrp="1"/>
          </p:cNvSpPr>
          <p:nvPr>
            <p:ph type="dt" sz="half" idx="10"/>
          </p:nvPr>
        </p:nvSpPr>
        <p:spPr>
          <a:xfrm>
            <a:off x="838200" y="6356350"/>
            <a:ext cx="2743200" cy="365125"/>
          </a:xfrm>
          <a:prstGeom prst="rect">
            <a:avLst/>
          </a:prstGeom>
        </p:spPr>
        <p:txBody>
          <a:bodyPr/>
          <a:lstStyle/>
          <a:p>
            <a:fld id="{AAB54AA4-DA62-4961-A125-16070EAF8A1A}" type="datetimeFigureOut">
              <a:rPr lang="vi-VN" smtClean="0"/>
              <a:t>04/07/2024</a:t>
            </a:fld>
            <a:endParaRPr lang="vi-VN"/>
          </a:p>
        </p:txBody>
      </p:sp>
      <p:sp>
        <p:nvSpPr>
          <p:cNvPr id="5" name="Chỗ dành sẵn cho Chân trang 4">
            <a:extLst>
              <a:ext uri="{FF2B5EF4-FFF2-40B4-BE49-F238E27FC236}">
                <a16:creationId xmlns:a16="http://schemas.microsoft.com/office/drawing/2014/main" id="{E0DB50BE-6C2A-B32F-84CE-0DFE50E80EF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2E32B29D-F3DB-81B3-4673-A3A935BCE509}"/>
              </a:ext>
            </a:extLst>
          </p:cNvPr>
          <p:cNvSpPr>
            <a:spLocks noGrp="1"/>
          </p:cNvSpPr>
          <p:nvPr>
            <p:ph type="sldNum" sz="quarter" idx="12"/>
          </p:nvPr>
        </p:nvSpPr>
        <p:spPr>
          <a:xfrm>
            <a:off x="8610600" y="6356350"/>
            <a:ext cx="2743200" cy="365125"/>
          </a:xfrm>
          <a:prstGeom prst="rect">
            <a:avLst/>
          </a:prstGeom>
        </p:spPr>
        <p:txBody>
          <a:bodyPr/>
          <a:lstStyle/>
          <a:p>
            <a:fld id="{5AD98950-673B-4A9E-9A01-7DB4143D48DC}" type="slidenum">
              <a:rPr lang="vi-VN" smtClean="0"/>
              <a:t>‹#›</a:t>
            </a:fld>
            <a:endParaRPr lang="vi-VN"/>
          </a:p>
        </p:txBody>
      </p:sp>
    </p:spTree>
    <p:extLst>
      <p:ext uri="{BB962C8B-B14F-4D97-AF65-F5344CB8AC3E}">
        <p14:creationId xmlns:p14="http://schemas.microsoft.com/office/powerpoint/2010/main" val="2177009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660AF93-BAC6-C8C7-BA92-E68EEA5244E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6F79C1FD-6C3E-FC9E-A04E-D16BCA7E1B43}"/>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B6C01A87-3F98-CAEE-8AA2-2D5A5B626000}"/>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CA750906-1402-E2C8-5236-6AD5503E8041}"/>
              </a:ext>
            </a:extLst>
          </p:cNvPr>
          <p:cNvSpPr>
            <a:spLocks noGrp="1"/>
          </p:cNvSpPr>
          <p:nvPr>
            <p:ph type="dt" sz="half" idx="10"/>
          </p:nvPr>
        </p:nvSpPr>
        <p:spPr>
          <a:xfrm>
            <a:off x="838200" y="6356350"/>
            <a:ext cx="2743200" cy="365125"/>
          </a:xfrm>
          <a:prstGeom prst="rect">
            <a:avLst/>
          </a:prstGeom>
        </p:spPr>
        <p:txBody>
          <a:bodyPr/>
          <a:lstStyle/>
          <a:p>
            <a:fld id="{AAB54AA4-DA62-4961-A125-16070EAF8A1A}" type="datetimeFigureOut">
              <a:rPr lang="vi-VN" smtClean="0"/>
              <a:t>04/07/2024</a:t>
            </a:fld>
            <a:endParaRPr lang="vi-VN"/>
          </a:p>
        </p:txBody>
      </p:sp>
      <p:sp>
        <p:nvSpPr>
          <p:cNvPr id="6" name="Chỗ dành sẵn cho Chân trang 5">
            <a:extLst>
              <a:ext uri="{FF2B5EF4-FFF2-40B4-BE49-F238E27FC236}">
                <a16:creationId xmlns:a16="http://schemas.microsoft.com/office/drawing/2014/main" id="{72790C90-8100-B208-D38B-EC713247881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BC6A1C75-7A65-A24F-70AE-B6F7DBF5586E}"/>
              </a:ext>
            </a:extLst>
          </p:cNvPr>
          <p:cNvSpPr>
            <a:spLocks noGrp="1"/>
          </p:cNvSpPr>
          <p:nvPr>
            <p:ph type="sldNum" sz="quarter" idx="12"/>
          </p:nvPr>
        </p:nvSpPr>
        <p:spPr>
          <a:xfrm>
            <a:off x="8610600" y="6356350"/>
            <a:ext cx="2743200" cy="365125"/>
          </a:xfrm>
          <a:prstGeom prst="rect">
            <a:avLst/>
          </a:prstGeom>
        </p:spPr>
        <p:txBody>
          <a:bodyPr/>
          <a:lstStyle/>
          <a:p>
            <a:fld id="{5AD98950-673B-4A9E-9A01-7DB4143D48DC}" type="slidenum">
              <a:rPr lang="vi-VN" smtClean="0"/>
              <a:t>‹#›</a:t>
            </a:fld>
            <a:endParaRPr lang="vi-VN"/>
          </a:p>
        </p:txBody>
      </p:sp>
    </p:spTree>
    <p:extLst>
      <p:ext uri="{BB962C8B-B14F-4D97-AF65-F5344CB8AC3E}">
        <p14:creationId xmlns:p14="http://schemas.microsoft.com/office/powerpoint/2010/main" val="231095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5B90F6D-C3FD-0DCA-69F4-3005C8494901}"/>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C70F6BFE-43A0-5993-886D-9747BB28A7E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6D8D0F1A-F383-A13B-F743-F765A1DDB69C}"/>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A350F3AD-5B5C-093B-ED03-656E9448B3D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461BCEDE-FA75-97C2-9F0E-14F0AAF830C1}"/>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7F6D7AE1-1F0A-7540-2E9F-2916B7D8109F}"/>
              </a:ext>
            </a:extLst>
          </p:cNvPr>
          <p:cNvSpPr>
            <a:spLocks noGrp="1"/>
          </p:cNvSpPr>
          <p:nvPr>
            <p:ph type="dt" sz="half" idx="10"/>
          </p:nvPr>
        </p:nvSpPr>
        <p:spPr>
          <a:xfrm>
            <a:off x="838200" y="6356350"/>
            <a:ext cx="2743200" cy="365125"/>
          </a:xfrm>
          <a:prstGeom prst="rect">
            <a:avLst/>
          </a:prstGeom>
        </p:spPr>
        <p:txBody>
          <a:bodyPr/>
          <a:lstStyle/>
          <a:p>
            <a:fld id="{AAB54AA4-DA62-4961-A125-16070EAF8A1A}" type="datetimeFigureOut">
              <a:rPr lang="vi-VN" smtClean="0"/>
              <a:t>04/07/2024</a:t>
            </a:fld>
            <a:endParaRPr lang="vi-VN"/>
          </a:p>
        </p:txBody>
      </p:sp>
      <p:sp>
        <p:nvSpPr>
          <p:cNvPr id="8" name="Chỗ dành sẵn cho Chân trang 7">
            <a:extLst>
              <a:ext uri="{FF2B5EF4-FFF2-40B4-BE49-F238E27FC236}">
                <a16:creationId xmlns:a16="http://schemas.microsoft.com/office/drawing/2014/main" id="{ADEBA7D5-B79D-FFA4-D30B-7C13D602DAF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2F8356A9-1710-486F-44D7-BC4C6AADC064}"/>
              </a:ext>
            </a:extLst>
          </p:cNvPr>
          <p:cNvSpPr>
            <a:spLocks noGrp="1"/>
          </p:cNvSpPr>
          <p:nvPr>
            <p:ph type="sldNum" sz="quarter" idx="12"/>
          </p:nvPr>
        </p:nvSpPr>
        <p:spPr>
          <a:xfrm>
            <a:off x="8610600" y="6356350"/>
            <a:ext cx="2743200" cy="365125"/>
          </a:xfrm>
          <a:prstGeom prst="rect">
            <a:avLst/>
          </a:prstGeom>
        </p:spPr>
        <p:txBody>
          <a:bodyPr/>
          <a:lstStyle/>
          <a:p>
            <a:fld id="{5AD98950-673B-4A9E-9A01-7DB4143D48DC}" type="slidenum">
              <a:rPr lang="vi-VN" smtClean="0"/>
              <a:t>‹#›</a:t>
            </a:fld>
            <a:endParaRPr lang="vi-VN"/>
          </a:p>
        </p:txBody>
      </p:sp>
    </p:spTree>
    <p:extLst>
      <p:ext uri="{BB962C8B-B14F-4D97-AF65-F5344CB8AC3E}">
        <p14:creationId xmlns:p14="http://schemas.microsoft.com/office/powerpoint/2010/main" val="2975553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B8D96E0-B6B9-B433-7F26-CCB62FD17A23}"/>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FBE787C1-EB62-0280-9EA8-8B986F53BF78}"/>
              </a:ext>
            </a:extLst>
          </p:cNvPr>
          <p:cNvSpPr>
            <a:spLocks noGrp="1"/>
          </p:cNvSpPr>
          <p:nvPr>
            <p:ph type="dt" sz="half" idx="10"/>
          </p:nvPr>
        </p:nvSpPr>
        <p:spPr>
          <a:xfrm>
            <a:off x="838200" y="6356350"/>
            <a:ext cx="2743200" cy="365125"/>
          </a:xfrm>
          <a:prstGeom prst="rect">
            <a:avLst/>
          </a:prstGeom>
        </p:spPr>
        <p:txBody>
          <a:bodyPr/>
          <a:lstStyle/>
          <a:p>
            <a:fld id="{AAB54AA4-DA62-4961-A125-16070EAF8A1A}" type="datetimeFigureOut">
              <a:rPr lang="vi-VN" smtClean="0"/>
              <a:t>04/07/2024</a:t>
            </a:fld>
            <a:endParaRPr lang="vi-VN"/>
          </a:p>
        </p:txBody>
      </p:sp>
      <p:sp>
        <p:nvSpPr>
          <p:cNvPr id="4" name="Chỗ dành sẵn cho Chân trang 3">
            <a:extLst>
              <a:ext uri="{FF2B5EF4-FFF2-40B4-BE49-F238E27FC236}">
                <a16:creationId xmlns:a16="http://schemas.microsoft.com/office/drawing/2014/main" id="{2CC7190E-18E1-E209-0509-81EA7166B94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E3C644CB-0688-19D6-A397-07DC8579EA40}"/>
              </a:ext>
            </a:extLst>
          </p:cNvPr>
          <p:cNvSpPr>
            <a:spLocks noGrp="1"/>
          </p:cNvSpPr>
          <p:nvPr>
            <p:ph type="sldNum" sz="quarter" idx="12"/>
          </p:nvPr>
        </p:nvSpPr>
        <p:spPr>
          <a:xfrm>
            <a:off x="8610600" y="6356350"/>
            <a:ext cx="2743200" cy="365125"/>
          </a:xfrm>
          <a:prstGeom prst="rect">
            <a:avLst/>
          </a:prstGeom>
        </p:spPr>
        <p:txBody>
          <a:bodyPr/>
          <a:lstStyle/>
          <a:p>
            <a:fld id="{5AD98950-673B-4A9E-9A01-7DB4143D48DC}" type="slidenum">
              <a:rPr lang="vi-VN" smtClean="0"/>
              <a:t>‹#›</a:t>
            </a:fld>
            <a:endParaRPr lang="vi-VN"/>
          </a:p>
        </p:txBody>
      </p:sp>
    </p:spTree>
    <p:extLst>
      <p:ext uri="{BB962C8B-B14F-4D97-AF65-F5344CB8AC3E}">
        <p14:creationId xmlns:p14="http://schemas.microsoft.com/office/powerpoint/2010/main" val="1618210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F3531434-1CEB-E471-7EC4-F23994C4C456}"/>
              </a:ext>
            </a:extLst>
          </p:cNvPr>
          <p:cNvSpPr>
            <a:spLocks noGrp="1"/>
          </p:cNvSpPr>
          <p:nvPr>
            <p:ph type="dt" sz="half" idx="10"/>
          </p:nvPr>
        </p:nvSpPr>
        <p:spPr>
          <a:xfrm>
            <a:off x="838200" y="6356350"/>
            <a:ext cx="2743200" cy="365125"/>
          </a:xfrm>
          <a:prstGeom prst="rect">
            <a:avLst/>
          </a:prstGeom>
        </p:spPr>
        <p:txBody>
          <a:bodyPr/>
          <a:lstStyle/>
          <a:p>
            <a:fld id="{AAB54AA4-DA62-4961-A125-16070EAF8A1A}" type="datetimeFigureOut">
              <a:rPr lang="vi-VN" smtClean="0"/>
              <a:t>04/07/2024</a:t>
            </a:fld>
            <a:endParaRPr lang="vi-VN"/>
          </a:p>
        </p:txBody>
      </p:sp>
      <p:sp>
        <p:nvSpPr>
          <p:cNvPr id="3" name="Chỗ dành sẵn cho Chân trang 2">
            <a:extLst>
              <a:ext uri="{FF2B5EF4-FFF2-40B4-BE49-F238E27FC236}">
                <a16:creationId xmlns:a16="http://schemas.microsoft.com/office/drawing/2014/main" id="{B3D5FA6E-108A-BC9A-90E7-A92F525AF64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a16="http://schemas.microsoft.com/office/drawing/2014/main" id="{7D5A8139-9AFA-80EF-D47A-1205067F81A9}"/>
              </a:ext>
            </a:extLst>
          </p:cNvPr>
          <p:cNvSpPr>
            <a:spLocks noGrp="1"/>
          </p:cNvSpPr>
          <p:nvPr>
            <p:ph type="sldNum" sz="quarter" idx="12"/>
          </p:nvPr>
        </p:nvSpPr>
        <p:spPr>
          <a:xfrm>
            <a:off x="8610600" y="6356350"/>
            <a:ext cx="2743200" cy="365125"/>
          </a:xfrm>
          <a:prstGeom prst="rect">
            <a:avLst/>
          </a:prstGeom>
        </p:spPr>
        <p:txBody>
          <a:bodyPr/>
          <a:lstStyle/>
          <a:p>
            <a:fld id="{5AD98950-673B-4A9E-9A01-7DB4143D48DC}" type="slidenum">
              <a:rPr lang="vi-VN" smtClean="0"/>
              <a:t>‹#›</a:t>
            </a:fld>
            <a:endParaRPr lang="vi-VN"/>
          </a:p>
        </p:txBody>
      </p:sp>
    </p:spTree>
    <p:extLst>
      <p:ext uri="{BB962C8B-B14F-4D97-AF65-F5344CB8AC3E}">
        <p14:creationId xmlns:p14="http://schemas.microsoft.com/office/powerpoint/2010/main" val="2340537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70ECBD2-0117-BE92-3897-7620E564CE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1836743A-5B86-8CAB-511B-BFBAF34A3A4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4815FACF-9A37-0DCF-65EC-A90050C7824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F1C30A3E-ACB9-1BFC-9611-8A17725C8D9B}"/>
              </a:ext>
            </a:extLst>
          </p:cNvPr>
          <p:cNvSpPr>
            <a:spLocks noGrp="1"/>
          </p:cNvSpPr>
          <p:nvPr>
            <p:ph type="dt" sz="half" idx="10"/>
          </p:nvPr>
        </p:nvSpPr>
        <p:spPr>
          <a:xfrm>
            <a:off x="838200" y="6356350"/>
            <a:ext cx="2743200" cy="365125"/>
          </a:xfrm>
          <a:prstGeom prst="rect">
            <a:avLst/>
          </a:prstGeom>
        </p:spPr>
        <p:txBody>
          <a:bodyPr/>
          <a:lstStyle/>
          <a:p>
            <a:fld id="{AAB54AA4-DA62-4961-A125-16070EAF8A1A}" type="datetimeFigureOut">
              <a:rPr lang="vi-VN" smtClean="0"/>
              <a:t>04/07/2024</a:t>
            </a:fld>
            <a:endParaRPr lang="vi-VN"/>
          </a:p>
        </p:txBody>
      </p:sp>
      <p:sp>
        <p:nvSpPr>
          <p:cNvPr id="6" name="Chỗ dành sẵn cho Chân trang 5">
            <a:extLst>
              <a:ext uri="{FF2B5EF4-FFF2-40B4-BE49-F238E27FC236}">
                <a16:creationId xmlns:a16="http://schemas.microsoft.com/office/drawing/2014/main" id="{E58318D3-0D99-C3C9-0467-6C6E770FE4A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EF10D0D2-05B2-FC66-86AF-EA26A6324CB4}"/>
              </a:ext>
            </a:extLst>
          </p:cNvPr>
          <p:cNvSpPr>
            <a:spLocks noGrp="1"/>
          </p:cNvSpPr>
          <p:nvPr>
            <p:ph type="sldNum" sz="quarter" idx="12"/>
          </p:nvPr>
        </p:nvSpPr>
        <p:spPr>
          <a:xfrm>
            <a:off x="8610600" y="6356350"/>
            <a:ext cx="2743200" cy="365125"/>
          </a:xfrm>
          <a:prstGeom prst="rect">
            <a:avLst/>
          </a:prstGeom>
        </p:spPr>
        <p:txBody>
          <a:bodyPr/>
          <a:lstStyle/>
          <a:p>
            <a:fld id="{5AD98950-673B-4A9E-9A01-7DB4143D48DC}" type="slidenum">
              <a:rPr lang="vi-VN" smtClean="0"/>
              <a:t>‹#›</a:t>
            </a:fld>
            <a:endParaRPr lang="vi-VN"/>
          </a:p>
        </p:txBody>
      </p:sp>
    </p:spTree>
    <p:extLst>
      <p:ext uri="{BB962C8B-B14F-4D97-AF65-F5344CB8AC3E}">
        <p14:creationId xmlns:p14="http://schemas.microsoft.com/office/powerpoint/2010/main" val="224061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35E2E-BA75-457D-A454-B3AEED448E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CB6475-32FE-4F02-B4FA-98E67C0227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0AF-4E2D-449D-92AE-84CF9CBE7356}"/>
              </a:ext>
            </a:extLst>
          </p:cNvPr>
          <p:cNvSpPr>
            <a:spLocks noGrp="1"/>
          </p:cNvSpPr>
          <p:nvPr>
            <p:ph type="dt" sz="half" idx="10"/>
          </p:nvPr>
        </p:nvSpPr>
        <p:spPr/>
        <p:txBody>
          <a:bodyPr/>
          <a:lstStyle/>
          <a:p>
            <a:fld id="{901051BC-05E2-4DBA-88F8-41A9B5EC0590}" type="datetimeFigureOut">
              <a:rPr lang="en-US" smtClean="0"/>
              <a:t>7/4/2024</a:t>
            </a:fld>
            <a:endParaRPr lang="en-US"/>
          </a:p>
        </p:txBody>
      </p:sp>
      <p:sp>
        <p:nvSpPr>
          <p:cNvPr id="5" name="Footer Placeholder 4">
            <a:extLst>
              <a:ext uri="{FF2B5EF4-FFF2-40B4-BE49-F238E27FC236}">
                <a16:creationId xmlns:a16="http://schemas.microsoft.com/office/drawing/2014/main" id="{B29E99D2-13A0-439A-8BCD-49F8AB0F8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C9156F-E408-41E3-8D83-C4C6D4D05D61}"/>
              </a:ext>
            </a:extLst>
          </p:cNvPr>
          <p:cNvSpPr>
            <a:spLocks noGrp="1"/>
          </p:cNvSpPr>
          <p:nvPr>
            <p:ph type="sldNum" sz="quarter" idx="12"/>
          </p:nvPr>
        </p:nvSpPr>
        <p:spPr/>
        <p:txBody>
          <a:bodyPr/>
          <a:lstStyle/>
          <a:p>
            <a:fld id="{9495CC1B-6AAE-4AD6-8843-02E22028E0B2}" type="slidenum">
              <a:rPr lang="en-US" smtClean="0"/>
              <a:t>‹#›</a:t>
            </a:fld>
            <a:endParaRPr lang="en-US"/>
          </a:p>
        </p:txBody>
      </p:sp>
    </p:spTree>
    <p:extLst>
      <p:ext uri="{BB962C8B-B14F-4D97-AF65-F5344CB8AC3E}">
        <p14:creationId xmlns:p14="http://schemas.microsoft.com/office/powerpoint/2010/main" val="3521653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32484E0-0C66-A31F-3452-12B51A29EEE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BCDD609D-CF47-D341-F0B4-AF5FBCEECB4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05FA1A86-81D2-511D-B880-6E88791417B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A6B93192-EE61-4275-CEB0-53B23EE77D98}"/>
              </a:ext>
            </a:extLst>
          </p:cNvPr>
          <p:cNvSpPr>
            <a:spLocks noGrp="1"/>
          </p:cNvSpPr>
          <p:nvPr>
            <p:ph type="dt" sz="half" idx="10"/>
          </p:nvPr>
        </p:nvSpPr>
        <p:spPr>
          <a:xfrm>
            <a:off x="838200" y="6356350"/>
            <a:ext cx="2743200" cy="365125"/>
          </a:xfrm>
          <a:prstGeom prst="rect">
            <a:avLst/>
          </a:prstGeom>
        </p:spPr>
        <p:txBody>
          <a:bodyPr/>
          <a:lstStyle/>
          <a:p>
            <a:fld id="{AAB54AA4-DA62-4961-A125-16070EAF8A1A}" type="datetimeFigureOut">
              <a:rPr lang="vi-VN" smtClean="0"/>
              <a:t>04/07/2024</a:t>
            </a:fld>
            <a:endParaRPr lang="vi-VN"/>
          </a:p>
        </p:txBody>
      </p:sp>
      <p:sp>
        <p:nvSpPr>
          <p:cNvPr id="6" name="Chỗ dành sẵn cho Chân trang 5">
            <a:extLst>
              <a:ext uri="{FF2B5EF4-FFF2-40B4-BE49-F238E27FC236}">
                <a16:creationId xmlns:a16="http://schemas.microsoft.com/office/drawing/2014/main" id="{A345A983-04EF-C947-59B2-D85D5F074DF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FD50A5ED-BA03-B006-B56E-6B91E9F151CE}"/>
              </a:ext>
            </a:extLst>
          </p:cNvPr>
          <p:cNvSpPr>
            <a:spLocks noGrp="1"/>
          </p:cNvSpPr>
          <p:nvPr>
            <p:ph type="sldNum" sz="quarter" idx="12"/>
          </p:nvPr>
        </p:nvSpPr>
        <p:spPr>
          <a:xfrm>
            <a:off x="8610600" y="6356350"/>
            <a:ext cx="2743200" cy="365125"/>
          </a:xfrm>
          <a:prstGeom prst="rect">
            <a:avLst/>
          </a:prstGeom>
        </p:spPr>
        <p:txBody>
          <a:bodyPr/>
          <a:lstStyle/>
          <a:p>
            <a:fld id="{5AD98950-673B-4A9E-9A01-7DB4143D48DC}" type="slidenum">
              <a:rPr lang="vi-VN" smtClean="0"/>
              <a:t>‹#›</a:t>
            </a:fld>
            <a:endParaRPr lang="vi-VN"/>
          </a:p>
        </p:txBody>
      </p:sp>
    </p:spTree>
    <p:extLst>
      <p:ext uri="{BB962C8B-B14F-4D97-AF65-F5344CB8AC3E}">
        <p14:creationId xmlns:p14="http://schemas.microsoft.com/office/powerpoint/2010/main" val="3435236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B990C08-EBEC-9BAE-2DAD-7F5ACB08090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D941BBF0-F52F-4A24-79B9-6E0AEDB917E8}"/>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024AD063-A4BD-FE09-EF44-8446E20E28A8}"/>
              </a:ext>
            </a:extLst>
          </p:cNvPr>
          <p:cNvSpPr>
            <a:spLocks noGrp="1"/>
          </p:cNvSpPr>
          <p:nvPr>
            <p:ph type="dt" sz="half" idx="10"/>
          </p:nvPr>
        </p:nvSpPr>
        <p:spPr>
          <a:xfrm>
            <a:off x="838200" y="6356350"/>
            <a:ext cx="2743200" cy="365125"/>
          </a:xfrm>
          <a:prstGeom prst="rect">
            <a:avLst/>
          </a:prstGeom>
        </p:spPr>
        <p:txBody>
          <a:bodyPr/>
          <a:lstStyle/>
          <a:p>
            <a:fld id="{AAB54AA4-DA62-4961-A125-16070EAF8A1A}" type="datetimeFigureOut">
              <a:rPr lang="vi-VN" smtClean="0"/>
              <a:t>04/07/2024</a:t>
            </a:fld>
            <a:endParaRPr lang="vi-VN"/>
          </a:p>
        </p:txBody>
      </p:sp>
      <p:sp>
        <p:nvSpPr>
          <p:cNvPr id="5" name="Chỗ dành sẵn cho Chân trang 4">
            <a:extLst>
              <a:ext uri="{FF2B5EF4-FFF2-40B4-BE49-F238E27FC236}">
                <a16:creationId xmlns:a16="http://schemas.microsoft.com/office/drawing/2014/main" id="{0B1F0D99-77E1-4611-94FB-EBDD0495679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CFFED6DC-DD35-6737-AAD6-523B305E68C0}"/>
              </a:ext>
            </a:extLst>
          </p:cNvPr>
          <p:cNvSpPr>
            <a:spLocks noGrp="1"/>
          </p:cNvSpPr>
          <p:nvPr>
            <p:ph type="sldNum" sz="quarter" idx="12"/>
          </p:nvPr>
        </p:nvSpPr>
        <p:spPr>
          <a:xfrm>
            <a:off x="8610600" y="6356350"/>
            <a:ext cx="2743200" cy="365125"/>
          </a:xfrm>
          <a:prstGeom prst="rect">
            <a:avLst/>
          </a:prstGeom>
        </p:spPr>
        <p:txBody>
          <a:bodyPr/>
          <a:lstStyle/>
          <a:p>
            <a:fld id="{5AD98950-673B-4A9E-9A01-7DB4143D48DC}" type="slidenum">
              <a:rPr lang="vi-VN" smtClean="0"/>
              <a:t>‹#›</a:t>
            </a:fld>
            <a:endParaRPr lang="vi-VN"/>
          </a:p>
        </p:txBody>
      </p:sp>
    </p:spTree>
    <p:extLst>
      <p:ext uri="{BB962C8B-B14F-4D97-AF65-F5344CB8AC3E}">
        <p14:creationId xmlns:p14="http://schemas.microsoft.com/office/powerpoint/2010/main" val="617481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1789EC90-12E0-A451-DDFA-60D6C879BCF8}"/>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0640A9B4-8439-AE97-DCF9-D245FEFCE11E}"/>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153C846A-9464-7BC2-98C1-2856A5D6EA4C}"/>
              </a:ext>
            </a:extLst>
          </p:cNvPr>
          <p:cNvSpPr>
            <a:spLocks noGrp="1"/>
          </p:cNvSpPr>
          <p:nvPr>
            <p:ph type="dt" sz="half" idx="10"/>
          </p:nvPr>
        </p:nvSpPr>
        <p:spPr>
          <a:xfrm>
            <a:off x="838200" y="6356350"/>
            <a:ext cx="2743200" cy="365125"/>
          </a:xfrm>
          <a:prstGeom prst="rect">
            <a:avLst/>
          </a:prstGeom>
        </p:spPr>
        <p:txBody>
          <a:bodyPr/>
          <a:lstStyle/>
          <a:p>
            <a:fld id="{AAB54AA4-DA62-4961-A125-16070EAF8A1A}" type="datetimeFigureOut">
              <a:rPr lang="vi-VN" smtClean="0"/>
              <a:t>04/07/2024</a:t>
            </a:fld>
            <a:endParaRPr lang="vi-VN"/>
          </a:p>
        </p:txBody>
      </p:sp>
      <p:sp>
        <p:nvSpPr>
          <p:cNvPr id="5" name="Chỗ dành sẵn cho Chân trang 4">
            <a:extLst>
              <a:ext uri="{FF2B5EF4-FFF2-40B4-BE49-F238E27FC236}">
                <a16:creationId xmlns:a16="http://schemas.microsoft.com/office/drawing/2014/main" id="{56C0BD45-B080-5A79-697C-ACA3F4B4D90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1A1D1497-86A1-27CF-91E3-108962248BD0}"/>
              </a:ext>
            </a:extLst>
          </p:cNvPr>
          <p:cNvSpPr>
            <a:spLocks noGrp="1"/>
          </p:cNvSpPr>
          <p:nvPr>
            <p:ph type="sldNum" sz="quarter" idx="12"/>
          </p:nvPr>
        </p:nvSpPr>
        <p:spPr>
          <a:xfrm>
            <a:off x="8610600" y="6356350"/>
            <a:ext cx="2743200" cy="365125"/>
          </a:xfrm>
          <a:prstGeom prst="rect">
            <a:avLst/>
          </a:prstGeom>
        </p:spPr>
        <p:txBody>
          <a:bodyPr/>
          <a:lstStyle/>
          <a:p>
            <a:fld id="{5AD98950-673B-4A9E-9A01-7DB4143D48DC}" type="slidenum">
              <a:rPr lang="vi-VN" smtClean="0"/>
              <a:t>‹#›</a:t>
            </a:fld>
            <a:endParaRPr lang="vi-VN"/>
          </a:p>
        </p:txBody>
      </p:sp>
    </p:spTree>
    <p:extLst>
      <p:ext uri="{BB962C8B-B14F-4D97-AF65-F5344CB8AC3E}">
        <p14:creationId xmlns:p14="http://schemas.microsoft.com/office/powerpoint/2010/main" val="23455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0E9DC-6BE5-4C2A-9660-A422F444E8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3711B7-5E3C-424A-8740-0BCB74B345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AA643D-9FC5-4BD0-AD72-82B2F33DEC44}"/>
              </a:ext>
            </a:extLst>
          </p:cNvPr>
          <p:cNvSpPr>
            <a:spLocks noGrp="1"/>
          </p:cNvSpPr>
          <p:nvPr>
            <p:ph type="dt" sz="half" idx="10"/>
          </p:nvPr>
        </p:nvSpPr>
        <p:spPr/>
        <p:txBody>
          <a:bodyPr/>
          <a:lstStyle/>
          <a:p>
            <a:fld id="{901051BC-05E2-4DBA-88F8-41A9B5EC0590}" type="datetimeFigureOut">
              <a:rPr lang="en-US" smtClean="0"/>
              <a:t>7/4/2024</a:t>
            </a:fld>
            <a:endParaRPr lang="en-US"/>
          </a:p>
        </p:txBody>
      </p:sp>
      <p:sp>
        <p:nvSpPr>
          <p:cNvPr id="5" name="Footer Placeholder 4">
            <a:extLst>
              <a:ext uri="{FF2B5EF4-FFF2-40B4-BE49-F238E27FC236}">
                <a16:creationId xmlns:a16="http://schemas.microsoft.com/office/drawing/2014/main" id="{374D08AE-8036-42F9-AA98-911D45EEB3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769B11-6887-496E-98F2-2BF5B47C16DA}"/>
              </a:ext>
            </a:extLst>
          </p:cNvPr>
          <p:cNvSpPr>
            <a:spLocks noGrp="1"/>
          </p:cNvSpPr>
          <p:nvPr>
            <p:ph type="sldNum" sz="quarter" idx="12"/>
          </p:nvPr>
        </p:nvSpPr>
        <p:spPr/>
        <p:txBody>
          <a:bodyPr/>
          <a:lstStyle/>
          <a:p>
            <a:fld id="{9495CC1B-6AAE-4AD6-8843-02E22028E0B2}" type="slidenum">
              <a:rPr lang="en-US" smtClean="0"/>
              <a:t>‹#›</a:t>
            </a:fld>
            <a:endParaRPr lang="en-US"/>
          </a:p>
        </p:txBody>
      </p:sp>
    </p:spTree>
    <p:extLst>
      <p:ext uri="{BB962C8B-B14F-4D97-AF65-F5344CB8AC3E}">
        <p14:creationId xmlns:p14="http://schemas.microsoft.com/office/powerpoint/2010/main" val="1122478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5E791-9A3F-49A6-B443-FB609EA40B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335809-D5F3-4491-8B4F-A16D30FA5D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8AAAA7-0BFB-4384-A8C9-250540B830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00AFBD-52F7-4B86-8AE3-2642F00361E4}"/>
              </a:ext>
            </a:extLst>
          </p:cNvPr>
          <p:cNvSpPr>
            <a:spLocks noGrp="1"/>
          </p:cNvSpPr>
          <p:nvPr>
            <p:ph type="dt" sz="half" idx="10"/>
          </p:nvPr>
        </p:nvSpPr>
        <p:spPr/>
        <p:txBody>
          <a:bodyPr/>
          <a:lstStyle/>
          <a:p>
            <a:fld id="{901051BC-05E2-4DBA-88F8-41A9B5EC0590}" type="datetimeFigureOut">
              <a:rPr lang="en-US" smtClean="0"/>
              <a:t>7/4/2024</a:t>
            </a:fld>
            <a:endParaRPr lang="en-US"/>
          </a:p>
        </p:txBody>
      </p:sp>
      <p:sp>
        <p:nvSpPr>
          <p:cNvPr id="6" name="Footer Placeholder 5">
            <a:extLst>
              <a:ext uri="{FF2B5EF4-FFF2-40B4-BE49-F238E27FC236}">
                <a16:creationId xmlns:a16="http://schemas.microsoft.com/office/drawing/2014/main" id="{13FE4E43-4530-4F6F-A101-0A0E345B11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CD16E1-2D10-4C97-B371-5AFFE8376CCD}"/>
              </a:ext>
            </a:extLst>
          </p:cNvPr>
          <p:cNvSpPr>
            <a:spLocks noGrp="1"/>
          </p:cNvSpPr>
          <p:nvPr>
            <p:ph type="sldNum" sz="quarter" idx="12"/>
          </p:nvPr>
        </p:nvSpPr>
        <p:spPr/>
        <p:txBody>
          <a:bodyPr/>
          <a:lstStyle/>
          <a:p>
            <a:fld id="{9495CC1B-6AAE-4AD6-8843-02E22028E0B2}" type="slidenum">
              <a:rPr lang="en-US" smtClean="0"/>
              <a:t>‹#›</a:t>
            </a:fld>
            <a:endParaRPr lang="en-US"/>
          </a:p>
        </p:txBody>
      </p:sp>
    </p:spTree>
    <p:extLst>
      <p:ext uri="{BB962C8B-B14F-4D97-AF65-F5344CB8AC3E}">
        <p14:creationId xmlns:p14="http://schemas.microsoft.com/office/powerpoint/2010/main" val="1605081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8962D-52AE-4C39-88B5-AE0FE567EB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154DB9-8A93-43AA-8D64-E1B05E9E48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BC4E59-9F61-4D0A-BBE5-F41ABA58C2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09CDA3-F97D-4442-B1E8-92EB7E347D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00BD08-D3E7-4BE3-AE3C-1EE93B1F7E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CC92D5-D0BC-4E64-9858-4788F2569B66}"/>
              </a:ext>
            </a:extLst>
          </p:cNvPr>
          <p:cNvSpPr>
            <a:spLocks noGrp="1"/>
          </p:cNvSpPr>
          <p:nvPr>
            <p:ph type="dt" sz="half" idx="10"/>
          </p:nvPr>
        </p:nvSpPr>
        <p:spPr/>
        <p:txBody>
          <a:bodyPr/>
          <a:lstStyle/>
          <a:p>
            <a:fld id="{901051BC-05E2-4DBA-88F8-41A9B5EC0590}" type="datetimeFigureOut">
              <a:rPr lang="en-US" smtClean="0"/>
              <a:t>7/4/2024</a:t>
            </a:fld>
            <a:endParaRPr lang="en-US"/>
          </a:p>
        </p:txBody>
      </p:sp>
      <p:sp>
        <p:nvSpPr>
          <p:cNvPr id="8" name="Footer Placeholder 7">
            <a:extLst>
              <a:ext uri="{FF2B5EF4-FFF2-40B4-BE49-F238E27FC236}">
                <a16:creationId xmlns:a16="http://schemas.microsoft.com/office/drawing/2014/main" id="{2D4FE40C-B664-4F28-8F88-2E3E622331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4F0F6B-5962-4D0B-B346-392C6D5E7172}"/>
              </a:ext>
            </a:extLst>
          </p:cNvPr>
          <p:cNvSpPr>
            <a:spLocks noGrp="1"/>
          </p:cNvSpPr>
          <p:nvPr>
            <p:ph type="sldNum" sz="quarter" idx="12"/>
          </p:nvPr>
        </p:nvSpPr>
        <p:spPr/>
        <p:txBody>
          <a:bodyPr/>
          <a:lstStyle/>
          <a:p>
            <a:fld id="{9495CC1B-6AAE-4AD6-8843-02E22028E0B2}" type="slidenum">
              <a:rPr lang="en-US" smtClean="0"/>
              <a:t>‹#›</a:t>
            </a:fld>
            <a:endParaRPr lang="en-US"/>
          </a:p>
        </p:txBody>
      </p:sp>
    </p:spTree>
    <p:extLst>
      <p:ext uri="{BB962C8B-B14F-4D97-AF65-F5344CB8AC3E}">
        <p14:creationId xmlns:p14="http://schemas.microsoft.com/office/powerpoint/2010/main" val="2295765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92F6-FD57-4B1B-ACE1-45652AC043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40C085-A218-4435-87FC-2D3FDD9241AE}"/>
              </a:ext>
            </a:extLst>
          </p:cNvPr>
          <p:cNvSpPr>
            <a:spLocks noGrp="1"/>
          </p:cNvSpPr>
          <p:nvPr>
            <p:ph type="dt" sz="half" idx="10"/>
          </p:nvPr>
        </p:nvSpPr>
        <p:spPr/>
        <p:txBody>
          <a:bodyPr/>
          <a:lstStyle/>
          <a:p>
            <a:fld id="{901051BC-05E2-4DBA-88F8-41A9B5EC0590}" type="datetimeFigureOut">
              <a:rPr lang="en-US" smtClean="0"/>
              <a:t>7/4/2024</a:t>
            </a:fld>
            <a:endParaRPr lang="en-US"/>
          </a:p>
        </p:txBody>
      </p:sp>
      <p:sp>
        <p:nvSpPr>
          <p:cNvPr id="4" name="Footer Placeholder 3">
            <a:extLst>
              <a:ext uri="{FF2B5EF4-FFF2-40B4-BE49-F238E27FC236}">
                <a16:creationId xmlns:a16="http://schemas.microsoft.com/office/drawing/2014/main" id="{04216C40-CC9D-4541-8091-2CB15CF522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4204B6-8A83-4423-9BBC-47F4A9923D05}"/>
              </a:ext>
            </a:extLst>
          </p:cNvPr>
          <p:cNvSpPr>
            <a:spLocks noGrp="1"/>
          </p:cNvSpPr>
          <p:nvPr>
            <p:ph type="sldNum" sz="quarter" idx="12"/>
          </p:nvPr>
        </p:nvSpPr>
        <p:spPr/>
        <p:txBody>
          <a:bodyPr/>
          <a:lstStyle/>
          <a:p>
            <a:fld id="{9495CC1B-6AAE-4AD6-8843-02E22028E0B2}" type="slidenum">
              <a:rPr lang="en-US" smtClean="0"/>
              <a:t>‹#›</a:t>
            </a:fld>
            <a:endParaRPr lang="en-US"/>
          </a:p>
        </p:txBody>
      </p:sp>
    </p:spTree>
    <p:extLst>
      <p:ext uri="{BB962C8B-B14F-4D97-AF65-F5344CB8AC3E}">
        <p14:creationId xmlns:p14="http://schemas.microsoft.com/office/powerpoint/2010/main" val="325316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C51F89-E18D-4B7F-9C17-38AD94821935}"/>
              </a:ext>
            </a:extLst>
          </p:cNvPr>
          <p:cNvSpPr>
            <a:spLocks noGrp="1"/>
          </p:cNvSpPr>
          <p:nvPr>
            <p:ph type="dt" sz="half" idx="10"/>
          </p:nvPr>
        </p:nvSpPr>
        <p:spPr/>
        <p:txBody>
          <a:bodyPr/>
          <a:lstStyle/>
          <a:p>
            <a:fld id="{901051BC-05E2-4DBA-88F8-41A9B5EC0590}" type="datetimeFigureOut">
              <a:rPr lang="en-US" smtClean="0"/>
              <a:t>7/4/2024</a:t>
            </a:fld>
            <a:endParaRPr lang="en-US"/>
          </a:p>
        </p:txBody>
      </p:sp>
      <p:sp>
        <p:nvSpPr>
          <p:cNvPr id="3" name="Footer Placeholder 2">
            <a:extLst>
              <a:ext uri="{FF2B5EF4-FFF2-40B4-BE49-F238E27FC236}">
                <a16:creationId xmlns:a16="http://schemas.microsoft.com/office/drawing/2014/main" id="{FD6E8329-622E-45BB-B00A-16E301CD29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224785-4A01-4F95-9A92-DCEE1CE941B7}"/>
              </a:ext>
            </a:extLst>
          </p:cNvPr>
          <p:cNvSpPr>
            <a:spLocks noGrp="1"/>
          </p:cNvSpPr>
          <p:nvPr>
            <p:ph type="sldNum" sz="quarter" idx="12"/>
          </p:nvPr>
        </p:nvSpPr>
        <p:spPr/>
        <p:txBody>
          <a:bodyPr/>
          <a:lstStyle/>
          <a:p>
            <a:fld id="{9495CC1B-6AAE-4AD6-8843-02E22028E0B2}" type="slidenum">
              <a:rPr lang="en-US" smtClean="0"/>
              <a:t>‹#›</a:t>
            </a:fld>
            <a:endParaRPr lang="en-US"/>
          </a:p>
        </p:txBody>
      </p:sp>
    </p:spTree>
    <p:extLst>
      <p:ext uri="{BB962C8B-B14F-4D97-AF65-F5344CB8AC3E}">
        <p14:creationId xmlns:p14="http://schemas.microsoft.com/office/powerpoint/2010/main" val="219929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C2E6D-8EB0-4D14-A7FF-E993550F11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F11344-27BA-4B21-BC84-84D548ECF7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BBD1F2-255D-43E9-81C5-219CB7819E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FFCA08-BD24-40A4-8830-3968BE138D91}"/>
              </a:ext>
            </a:extLst>
          </p:cNvPr>
          <p:cNvSpPr>
            <a:spLocks noGrp="1"/>
          </p:cNvSpPr>
          <p:nvPr>
            <p:ph type="dt" sz="half" idx="10"/>
          </p:nvPr>
        </p:nvSpPr>
        <p:spPr/>
        <p:txBody>
          <a:bodyPr/>
          <a:lstStyle/>
          <a:p>
            <a:fld id="{901051BC-05E2-4DBA-88F8-41A9B5EC0590}" type="datetimeFigureOut">
              <a:rPr lang="en-US" smtClean="0"/>
              <a:t>7/4/2024</a:t>
            </a:fld>
            <a:endParaRPr lang="en-US"/>
          </a:p>
        </p:txBody>
      </p:sp>
      <p:sp>
        <p:nvSpPr>
          <p:cNvPr id="6" name="Footer Placeholder 5">
            <a:extLst>
              <a:ext uri="{FF2B5EF4-FFF2-40B4-BE49-F238E27FC236}">
                <a16:creationId xmlns:a16="http://schemas.microsoft.com/office/drawing/2014/main" id="{E927FB39-2F86-4F08-AC3C-C6CD5CE083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6D0D37-44D6-40E5-8573-21922AF71335}"/>
              </a:ext>
            </a:extLst>
          </p:cNvPr>
          <p:cNvSpPr>
            <a:spLocks noGrp="1"/>
          </p:cNvSpPr>
          <p:nvPr>
            <p:ph type="sldNum" sz="quarter" idx="12"/>
          </p:nvPr>
        </p:nvSpPr>
        <p:spPr/>
        <p:txBody>
          <a:bodyPr/>
          <a:lstStyle/>
          <a:p>
            <a:fld id="{9495CC1B-6AAE-4AD6-8843-02E22028E0B2}" type="slidenum">
              <a:rPr lang="en-US" smtClean="0"/>
              <a:t>‹#›</a:t>
            </a:fld>
            <a:endParaRPr lang="en-US"/>
          </a:p>
        </p:txBody>
      </p:sp>
    </p:spTree>
    <p:extLst>
      <p:ext uri="{BB962C8B-B14F-4D97-AF65-F5344CB8AC3E}">
        <p14:creationId xmlns:p14="http://schemas.microsoft.com/office/powerpoint/2010/main" val="1460958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C1698-5838-466A-A450-116F7934AF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3238D4-7084-4833-B6B9-DBFA4188FB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55B954-1A34-40F6-B6FE-D08AD3838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5E29B3-FF16-4979-9006-D648EE464AC5}"/>
              </a:ext>
            </a:extLst>
          </p:cNvPr>
          <p:cNvSpPr>
            <a:spLocks noGrp="1"/>
          </p:cNvSpPr>
          <p:nvPr>
            <p:ph type="dt" sz="half" idx="10"/>
          </p:nvPr>
        </p:nvSpPr>
        <p:spPr/>
        <p:txBody>
          <a:bodyPr/>
          <a:lstStyle/>
          <a:p>
            <a:fld id="{901051BC-05E2-4DBA-88F8-41A9B5EC0590}" type="datetimeFigureOut">
              <a:rPr lang="en-US" smtClean="0"/>
              <a:t>7/4/2024</a:t>
            </a:fld>
            <a:endParaRPr lang="en-US"/>
          </a:p>
        </p:txBody>
      </p:sp>
      <p:sp>
        <p:nvSpPr>
          <p:cNvPr id="6" name="Footer Placeholder 5">
            <a:extLst>
              <a:ext uri="{FF2B5EF4-FFF2-40B4-BE49-F238E27FC236}">
                <a16:creationId xmlns:a16="http://schemas.microsoft.com/office/drawing/2014/main" id="{A3C632E0-EA9A-4C7A-9ED2-2EFD0F4D4A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27355E-DE37-4C89-A60B-01CC9DC3F5DB}"/>
              </a:ext>
            </a:extLst>
          </p:cNvPr>
          <p:cNvSpPr>
            <a:spLocks noGrp="1"/>
          </p:cNvSpPr>
          <p:nvPr>
            <p:ph type="sldNum" sz="quarter" idx="12"/>
          </p:nvPr>
        </p:nvSpPr>
        <p:spPr/>
        <p:txBody>
          <a:bodyPr/>
          <a:lstStyle/>
          <a:p>
            <a:fld id="{9495CC1B-6AAE-4AD6-8843-02E22028E0B2}" type="slidenum">
              <a:rPr lang="en-US" smtClean="0"/>
              <a:t>‹#›</a:t>
            </a:fld>
            <a:endParaRPr lang="en-US"/>
          </a:p>
        </p:txBody>
      </p:sp>
    </p:spTree>
    <p:extLst>
      <p:ext uri="{BB962C8B-B14F-4D97-AF65-F5344CB8AC3E}">
        <p14:creationId xmlns:p14="http://schemas.microsoft.com/office/powerpoint/2010/main" val="1956723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9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519CD6-BCEC-4B04-B35B-66DDE70802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846A22-4C40-42D6-A05C-24374475D0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CA6486-70DD-4EDE-9A6C-744263E3C3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051BC-05E2-4DBA-88F8-41A9B5EC0590}" type="datetimeFigureOut">
              <a:rPr lang="en-US" smtClean="0"/>
              <a:t>7/4/2024</a:t>
            </a:fld>
            <a:endParaRPr lang="en-US"/>
          </a:p>
        </p:txBody>
      </p:sp>
      <p:sp>
        <p:nvSpPr>
          <p:cNvPr id="5" name="Footer Placeholder 4">
            <a:extLst>
              <a:ext uri="{FF2B5EF4-FFF2-40B4-BE49-F238E27FC236}">
                <a16:creationId xmlns:a16="http://schemas.microsoft.com/office/drawing/2014/main" id="{53128DB9-9F32-4733-A59A-19036B092B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F25DB5-7C5B-4012-AC96-B34E05BCF9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5CC1B-6AAE-4AD6-8843-02E22028E0B2}" type="slidenum">
              <a:rPr lang="en-US" smtClean="0"/>
              <a:t>‹#›</a:t>
            </a:fld>
            <a:endParaRPr lang="en-US"/>
          </a:p>
        </p:txBody>
      </p:sp>
    </p:spTree>
    <p:extLst>
      <p:ext uri="{BB962C8B-B14F-4D97-AF65-F5344CB8AC3E}">
        <p14:creationId xmlns:p14="http://schemas.microsoft.com/office/powerpoint/2010/main" val="871623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29508265-54A4-31A7-C5B4-6AC1D8FB2E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C4E656C6-A7E5-1922-434B-15363707E8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0CA9A0F-8840-C82F-6254-5886A6B1EC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B54AA4-DA62-4961-A125-16070EAF8A1A}" type="datetimeFigureOut">
              <a:rPr lang="vi-VN" smtClean="0"/>
              <a:t>04/07/2024</a:t>
            </a:fld>
            <a:endParaRPr lang="vi-VN"/>
          </a:p>
        </p:txBody>
      </p:sp>
      <p:sp>
        <p:nvSpPr>
          <p:cNvPr id="5" name="Chỗ dành sẵn cho Chân trang 4">
            <a:extLst>
              <a:ext uri="{FF2B5EF4-FFF2-40B4-BE49-F238E27FC236}">
                <a16:creationId xmlns:a16="http://schemas.microsoft.com/office/drawing/2014/main" id="{C67C524E-EEA9-7C3E-84FC-CDFA7D6542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id="{81794CE2-2053-A9BD-A145-5EBBDC8D24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D98950-673B-4A9E-9A01-7DB4143D48DC}" type="slidenum">
              <a:rPr lang="vi-VN" smtClean="0"/>
              <a:t>‹#›</a:t>
            </a:fld>
            <a:endParaRPr lang="vi-VN"/>
          </a:p>
        </p:txBody>
      </p:sp>
    </p:spTree>
    <p:extLst>
      <p:ext uri="{BB962C8B-B14F-4D97-AF65-F5344CB8AC3E}">
        <p14:creationId xmlns:p14="http://schemas.microsoft.com/office/powerpoint/2010/main" val="23265510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5.jpeg"/><Relationship Id="rId7" Type="http://schemas.openxmlformats.org/officeDocument/2006/relationships/slide" Target="slide21.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20.xml"/><Relationship Id="rId11" Type="http://schemas.openxmlformats.org/officeDocument/2006/relationships/slide" Target="slide25.xml"/><Relationship Id="rId5" Type="http://schemas.openxmlformats.org/officeDocument/2006/relationships/slide" Target="slide19.xml"/><Relationship Id="rId10" Type="http://schemas.openxmlformats.org/officeDocument/2006/relationships/slide" Target="slide24.xml"/><Relationship Id="rId4" Type="http://schemas.openxmlformats.org/officeDocument/2006/relationships/slide" Target="slide18.xml"/><Relationship Id="rId9" Type="http://schemas.openxmlformats.org/officeDocument/2006/relationships/slide" Target="slide23.xml"/></Relationships>
</file>

<file path=ppt/slides/_rels/slide18.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slide" Target="slide17.xml"/><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slide" Target="slide17.xml"/><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slide" Target="slide17.xml"/><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slide" Target="slide17.xml"/><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audio" Target="../media/audio3.wav"/><Relationship Id="rId7" Type="http://schemas.openxmlformats.org/officeDocument/2006/relationships/image" Target="../media/image7.png"/><Relationship Id="rId2" Type="http://schemas.openxmlformats.org/officeDocument/2006/relationships/audio" Target="../media/audio2.wav"/><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slide" Target="slide17.xml"/><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slide" Target="slide17.xml"/><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Hình ảnh 2" descr="Ảnh có chứa văn bản, phim hoạt hình, Phim hoạt hình&#10;&#10;Mô tả được tạo tự động">
            <a:extLst>
              <a:ext uri="{FF2B5EF4-FFF2-40B4-BE49-F238E27FC236}">
                <a16:creationId xmlns:a16="http://schemas.microsoft.com/office/drawing/2014/main" id="{30EDD1A6-3FCC-8104-550E-3E46DB7EAA4B}"/>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304993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4" name="Nhóm 13">
            <a:extLst>
              <a:ext uri="{FF2B5EF4-FFF2-40B4-BE49-F238E27FC236}">
                <a16:creationId xmlns:a16="http://schemas.microsoft.com/office/drawing/2014/main" id="{CE7155D3-3E17-3250-F36B-40DF6BF5E8AA}"/>
              </a:ext>
            </a:extLst>
          </p:cNvPr>
          <p:cNvGrpSpPr/>
          <p:nvPr/>
        </p:nvGrpSpPr>
        <p:grpSpPr>
          <a:xfrm>
            <a:off x="849951" y="1086165"/>
            <a:ext cx="10073390" cy="5036696"/>
            <a:chOff x="1059305" y="910652"/>
            <a:chExt cx="10073390" cy="5036696"/>
          </a:xfrm>
          <a:scene3d>
            <a:camera prst="perspectiveRelaxedModerately" fov="3300000">
              <a:rot lat="19800000" lon="0" rev="0"/>
            </a:camera>
            <a:lightRig rig="threePt" dir="t"/>
          </a:scene3d>
        </p:grpSpPr>
        <p:sp>
          <p:nvSpPr>
            <p:cNvPr id="15" name="Hình chữ nhật 14">
              <a:extLst>
                <a:ext uri="{FF2B5EF4-FFF2-40B4-BE49-F238E27FC236}">
                  <a16:creationId xmlns:a16="http://schemas.microsoft.com/office/drawing/2014/main" id="{FE3CB7A7-5811-5BCF-994A-6E27496F8074}"/>
                </a:ext>
              </a:extLst>
            </p:cNvPr>
            <p:cNvSpPr/>
            <p:nvPr/>
          </p:nvSpPr>
          <p:spPr>
            <a:xfrm>
              <a:off x="6096000" y="910653"/>
              <a:ext cx="5036695" cy="5036695"/>
            </a:xfrm>
            <a:prstGeom prst="rect">
              <a:avLst/>
            </a:prstGeom>
            <a:solidFill>
              <a:schemeClr val="bg1"/>
            </a:solid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Hình chữ nhật 15">
              <a:extLst>
                <a:ext uri="{FF2B5EF4-FFF2-40B4-BE49-F238E27FC236}">
                  <a16:creationId xmlns:a16="http://schemas.microsoft.com/office/drawing/2014/main" id="{E326D26C-EA8C-F87E-7EF2-1B08EBE86D22}"/>
                </a:ext>
              </a:extLst>
            </p:cNvPr>
            <p:cNvSpPr/>
            <p:nvPr/>
          </p:nvSpPr>
          <p:spPr>
            <a:xfrm>
              <a:off x="1059305" y="910652"/>
              <a:ext cx="5036695" cy="5036695"/>
            </a:xfrm>
            <a:prstGeom prst="rect">
              <a:avLst/>
            </a:prstGeom>
            <a:no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 name="Nhóm 3">
            <a:extLst>
              <a:ext uri="{FF2B5EF4-FFF2-40B4-BE49-F238E27FC236}">
                <a16:creationId xmlns:a16="http://schemas.microsoft.com/office/drawing/2014/main" id="{05C2C468-B609-0130-CB0D-123390CCD20C}"/>
              </a:ext>
            </a:extLst>
          </p:cNvPr>
          <p:cNvGrpSpPr/>
          <p:nvPr/>
        </p:nvGrpSpPr>
        <p:grpSpPr>
          <a:xfrm>
            <a:off x="1903108" y="1573971"/>
            <a:ext cx="8424472" cy="4137286"/>
            <a:chOff x="1883764" y="1360356"/>
            <a:chExt cx="8424472" cy="4137286"/>
          </a:xfrm>
          <a:scene3d>
            <a:camera prst="perspectiveRelaxedModerately" fov="3300000">
              <a:rot lat="19800000" lon="0" rev="0"/>
            </a:camera>
            <a:lightRig rig="threePt" dir="t"/>
          </a:scene3d>
        </p:grpSpPr>
        <p:sp>
          <p:nvSpPr>
            <p:cNvPr id="5" name="Hình chữ nhật 4">
              <a:extLst>
                <a:ext uri="{FF2B5EF4-FFF2-40B4-BE49-F238E27FC236}">
                  <a16:creationId xmlns:a16="http://schemas.microsoft.com/office/drawing/2014/main" id="{1DF78051-3402-F1D5-9796-8C4AACB53AC6}"/>
                </a:ext>
              </a:extLst>
            </p:cNvPr>
            <p:cNvSpPr/>
            <p:nvPr/>
          </p:nvSpPr>
          <p:spPr>
            <a:xfrm>
              <a:off x="1883764" y="1360357"/>
              <a:ext cx="4212236" cy="4137285"/>
            </a:xfrm>
            <a:prstGeom prst="rect">
              <a:avLst/>
            </a:prstGeom>
            <a:no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ình chữ nhật 6">
              <a:extLst>
                <a:ext uri="{FF2B5EF4-FFF2-40B4-BE49-F238E27FC236}">
                  <a16:creationId xmlns:a16="http://schemas.microsoft.com/office/drawing/2014/main" id="{89011FD6-7572-A1D5-BD5A-C0989C785B53}"/>
                </a:ext>
              </a:extLst>
            </p:cNvPr>
            <p:cNvSpPr/>
            <p:nvPr/>
          </p:nvSpPr>
          <p:spPr>
            <a:xfrm>
              <a:off x="6096000" y="1360356"/>
              <a:ext cx="4212236" cy="4137285"/>
            </a:xfrm>
            <a:prstGeom prst="rect">
              <a:avLst/>
            </a:prstGeom>
            <a:solidFill>
              <a:schemeClr val="accent2">
                <a:lumMod val="40000"/>
                <a:lumOff val="60000"/>
              </a:schemeClr>
            </a:solid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9" name="Nhóm 8">
            <a:extLst>
              <a:ext uri="{FF2B5EF4-FFF2-40B4-BE49-F238E27FC236}">
                <a16:creationId xmlns:a16="http://schemas.microsoft.com/office/drawing/2014/main" id="{536122B3-1CB8-5E54-8E51-C05152E615A1}"/>
              </a:ext>
            </a:extLst>
          </p:cNvPr>
          <p:cNvGrpSpPr/>
          <p:nvPr/>
        </p:nvGrpSpPr>
        <p:grpSpPr>
          <a:xfrm>
            <a:off x="1864420" y="1530200"/>
            <a:ext cx="8453969" cy="4137286"/>
            <a:chOff x="1883764" y="1360356"/>
            <a:chExt cx="8453969" cy="4137286"/>
          </a:xfrm>
          <a:solidFill>
            <a:schemeClr val="accent2">
              <a:lumMod val="20000"/>
              <a:lumOff val="80000"/>
            </a:schemeClr>
          </a:solidFill>
          <a:scene3d>
            <a:camera prst="perspectiveRelaxedModerately" fov="3300000">
              <a:rot lat="19800000" lon="0" rev="0"/>
            </a:camera>
            <a:lightRig rig="threePt" dir="t"/>
          </a:scene3d>
        </p:grpSpPr>
        <p:sp>
          <p:nvSpPr>
            <p:cNvPr id="6" name="Hình chữ nhật 5">
              <a:extLst>
                <a:ext uri="{FF2B5EF4-FFF2-40B4-BE49-F238E27FC236}">
                  <a16:creationId xmlns:a16="http://schemas.microsoft.com/office/drawing/2014/main" id="{2F6B85CA-8748-BCE9-16B8-FA61C5CFDF0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ình chữ nhật 7">
              <a:extLst>
                <a:ext uri="{FF2B5EF4-FFF2-40B4-BE49-F238E27FC236}">
                  <a16:creationId xmlns:a16="http://schemas.microsoft.com/office/drawing/2014/main" id="{42744740-B342-CCCA-F243-59451EC0B719}"/>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b="1">
                  <a:solidFill>
                    <a:schemeClr val="tx1"/>
                  </a:solidFill>
                  <a:latin typeface="Times New Roman" panose="02020603050405020304" pitchFamily="18" charset="0"/>
                  <a:cs typeface="Times New Roman" panose="02020603050405020304" pitchFamily="18" charset="0"/>
                </a:rPr>
                <a:t>Nhiều người nghe rất đỗi ngạc nhiên. Họ nói : "Bởi đâu ông ta được như thế ? </a:t>
              </a:r>
            </a:p>
          </p:txBody>
        </p:sp>
      </p:grpSp>
      <p:sp>
        <p:nvSpPr>
          <p:cNvPr id="12" name="Hình chữ nhật 11">
            <a:extLst>
              <a:ext uri="{FF2B5EF4-FFF2-40B4-BE49-F238E27FC236}">
                <a16:creationId xmlns:a16="http://schemas.microsoft.com/office/drawing/2014/main" id="{2FBFEC74-6BB8-7FC3-1336-28BA48D01C98}"/>
              </a:ext>
            </a:extLst>
          </p:cNvPr>
          <p:cNvSpPr/>
          <p:nvPr/>
        </p:nvSpPr>
        <p:spPr>
          <a:xfrm>
            <a:off x="849951" y="1146741"/>
            <a:ext cx="5036695" cy="5036695"/>
          </a:xfrm>
          <a:prstGeom prst="rect">
            <a:avLst/>
          </a:prstGeom>
          <a:noFill/>
          <a:ln>
            <a:noFill/>
          </a:ln>
          <a:scene3d>
            <a:camera prst="orthographicFront">
              <a:rot lat="19800000" lon="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7" name="Nhóm 16">
            <a:extLst>
              <a:ext uri="{FF2B5EF4-FFF2-40B4-BE49-F238E27FC236}">
                <a16:creationId xmlns:a16="http://schemas.microsoft.com/office/drawing/2014/main" id="{4216E2CA-9161-DE8B-E6DA-30AC489292F6}"/>
              </a:ext>
            </a:extLst>
          </p:cNvPr>
          <p:cNvGrpSpPr/>
          <p:nvPr/>
        </p:nvGrpSpPr>
        <p:grpSpPr>
          <a:xfrm>
            <a:off x="952143" y="735139"/>
            <a:ext cx="10073390" cy="5420157"/>
            <a:chOff x="1059305" y="910652"/>
            <a:chExt cx="10073390" cy="5420157"/>
          </a:xfrm>
          <a:scene3d>
            <a:camera prst="perspectiveRelaxedModerately" fov="3300000">
              <a:rot lat="19800000" lon="10800000" rev="0"/>
            </a:camera>
            <a:lightRig rig="threePt" dir="t"/>
          </a:scene3d>
        </p:grpSpPr>
        <p:sp>
          <p:nvSpPr>
            <p:cNvPr id="18" name="Hình chữ nhật 17">
              <a:extLst>
                <a:ext uri="{FF2B5EF4-FFF2-40B4-BE49-F238E27FC236}">
                  <a16:creationId xmlns:a16="http://schemas.microsoft.com/office/drawing/2014/main" id="{FC2473B6-1EF2-1002-B761-29F92AE9705B}"/>
                </a:ext>
              </a:extLst>
            </p:cNvPr>
            <p:cNvSpPr/>
            <p:nvPr/>
          </p:nvSpPr>
          <p:spPr>
            <a:xfrm>
              <a:off x="6096000" y="1294114"/>
              <a:ext cx="5036695" cy="5036695"/>
            </a:xfrm>
            <a:prstGeom prst="rect">
              <a:avLst/>
            </a:prstGeom>
            <a:blipFill>
              <a:blip r:embed="rId3"/>
              <a:stretch>
                <a:fillRect/>
              </a:stretch>
            </a:blip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latin typeface="Times New Roman" panose="02020603050405020304" pitchFamily="18" charset="0"/>
                  <a:cs typeface="Times New Roman" panose="02020603050405020304" pitchFamily="18" charset="0"/>
                </a:rPr>
                <a:t>Kinh Thánh</a:t>
              </a: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r>
                <a:rPr lang="en-US" sz="1400">
                  <a:solidFill>
                    <a:schemeClr val="tx1"/>
                  </a:solidFill>
                  <a:latin typeface="Times New Roman" panose="02020603050405020304" pitchFamily="18" charset="0"/>
                  <a:cs typeface="Times New Roman" panose="02020603050405020304" pitchFamily="18" charset="0"/>
                </a:rPr>
                <a:t>NXB TÔN GIÁO</a:t>
              </a:r>
              <a:endParaRPr lang="vi-VN" sz="1600">
                <a:solidFill>
                  <a:schemeClr val="tx1"/>
                </a:solidFill>
                <a:latin typeface="Times New Roman" panose="02020603050405020304" pitchFamily="18" charset="0"/>
                <a:cs typeface="Times New Roman" panose="02020603050405020304" pitchFamily="18" charset="0"/>
              </a:endParaRPr>
            </a:p>
          </p:txBody>
        </p:sp>
        <p:sp>
          <p:nvSpPr>
            <p:cNvPr id="19" name="Hình chữ nhật 18">
              <a:extLst>
                <a:ext uri="{FF2B5EF4-FFF2-40B4-BE49-F238E27FC236}">
                  <a16:creationId xmlns:a16="http://schemas.microsoft.com/office/drawing/2014/main" id="{16E20E7A-593D-911D-1DA3-5B29E52FF22E}"/>
                </a:ext>
              </a:extLst>
            </p:cNvPr>
            <p:cNvSpPr/>
            <p:nvPr/>
          </p:nvSpPr>
          <p:spPr>
            <a:xfrm>
              <a:off x="1059305" y="910652"/>
              <a:ext cx="5036695" cy="50366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3" name="Hình chữ nhật 12">
            <a:extLst>
              <a:ext uri="{FF2B5EF4-FFF2-40B4-BE49-F238E27FC236}">
                <a16:creationId xmlns:a16="http://schemas.microsoft.com/office/drawing/2014/main" id="{49886EC8-A50A-410A-12CB-DACAFBD4FAA5}"/>
              </a:ext>
            </a:extLst>
          </p:cNvPr>
          <p:cNvSpPr/>
          <p:nvPr/>
        </p:nvSpPr>
        <p:spPr>
          <a:xfrm>
            <a:off x="5894718" y="827345"/>
            <a:ext cx="188241" cy="5127110"/>
          </a:xfrm>
          <a:prstGeom prst="rect">
            <a:avLst/>
          </a:prstGeom>
          <a:solidFill>
            <a:srgbClr val="593027"/>
          </a:solidFill>
          <a:scene3d>
            <a:camera prst="perspectiveRelaxedModerately" fov="3300000">
              <a:rot lat="19800000" lon="0" rev="0"/>
            </a:camera>
            <a:lightRig rig="threePt" dir="t"/>
          </a:scene3d>
          <a:sp3d extrusionH="762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 name="Nhóm 1">
            <a:extLst>
              <a:ext uri="{FF2B5EF4-FFF2-40B4-BE49-F238E27FC236}">
                <a16:creationId xmlns:a16="http://schemas.microsoft.com/office/drawing/2014/main" id="{B7A261A7-2106-795B-5F0A-F2F93D8B035F}"/>
              </a:ext>
            </a:extLst>
          </p:cNvPr>
          <p:cNvGrpSpPr/>
          <p:nvPr/>
        </p:nvGrpSpPr>
        <p:grpSpPr>
          <a:xfrm>
            <a:off x="1659661" y="1535869"/>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 name="Hình chữ nhật 2">
              <a:extLst>
                <a:ext uri="{FF2B5EF4-FFF2-40B4-BE49-F238E27FC236}">
                  <a16:creationId xmlns:a16="http://schemas.microsoft.com/office/drawing/2014/main" id="{ADCA06DA-7006-8AC4-2853-0A1504166FBE}"/>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ình chữ nhật 9">
              <a:extLst>
                <a:ext uri="{FF2B5EF4-FFF2-40B4-BE49-F238E27FC236}">
                  <a16:creationId xmlns:a16="http://schemas.microsoft.com/office/drawing/2014/main" id="{65CBDC30-7B29-20A8-BBB6-AC6B8DDE0D0E}"/>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latin typeface="Times New Roman" panose="02020603050405020304" pitchFamily="18" charset="0"/>
                  <a:cs typeface="Times New Roman" panose="02020603050405020304" pitchFamily="18" charset="0"/>
                </a:rPr>
                <a:t>Tin Mừng theo thánh Macco</a:t>
              </a:r>
            </a:p>
            <a:p>
              <a:pPr algn="ctr"/>
              <a:r>
                <a:rPr lang="en-US" sz="4400" b="1">
                  <a:solidFill>
                    <a:schemeClr val="tx1"/>
                  </a:solidFill>
                  <a:latin typeface="Times New Roman" panose="02020603050405020304" pitchFamily="18" charset="0"/>
                  <a:cs typeface="Times New Roman" panose="02020603050405020304" pitchFamily="18" charset="0"/>
                </a:rPr>
                <a:t>6. 1 - 6</a:t>
              </a:r>
              <a:endParaRPr lang="vi-VN" sz="4400" b="1">
                <a:solidFill>
                  <a:schemeClr val="tx1"/>
                </a:solidFill>
                <a:latin typeface="Times New Roman" panose="02020603050405020304" pitchFamily="18" charset="0"/>
                <a:cs typeface="Times New Roman" panose="02020603050405020304" pitchFamily="18" charset="0"/>
              </a:endParaRPr>
            </a:p>
          </p:txBody>
        </p:sp>
      </p:grpSp>
      <p:grpSp>
        <p:nvGrpSpPr>
          <p:cNvPr id="11" name="Nhóm 10">
            <a:extLst>
              <a:ext uri="{FF2B5EF4-FFF2-40B4-BE49-F238E27FC236}">
                <a16:creationId xmlns:a16="http://schemas.microsoft.com/office/drawing/2014/main" id="{620CD661-E7B2-2673-81F4-1DF37BDA1681}"/>
              </a:ext>
            </a:extLst>
          </p:cNvPr>
          <p:cNvGrpSpPr/>
          <p:nvPr/>
        </p:nvGrpSpPr>
        <p:grpSpPr>
          <a:xfrm>
            <a:off x="1644912" y="1552086"/>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0" name="Hình chữ nhật 19">
              <a:extLst>
                <a:ext uri="{FF2B5EF4-FFF2-40B4-BE49-F238E27FC236}">
                  <a16:creationId xmlns:a16="http://schemas.microsoft.com/office/drawing/2014/main" id="{9FACDE65-CF2F-3500-57CA-AFFA020D9C90}"/>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chữ nhật 20">
              <a:extLst>
                <a:ext uri="{FF2B5EF4-FFF2-40B4-BE49-F238E27FC236}">
                  <a16:creationId xmlns:a16="http://schemas.microsoft.com/office/drawing/2014/main" id="{0D1DC207-C2DC-A585-A284-18C324270BF6}"/>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b="1">
                  <a:solidFill>
                    <a:schemeClr val="tx1"/>
                  </a:solidFill>
                  <a:latin typeface="Times New Roman" panose="02020603050405020304" pitchFamily="18" charset="0"/>
                  <a:cs typeface="Times New Roman" panose="02020603050405020304" pitchFamily="18" charset="0"/>
                </a:rPr>
                <a:t>Đức Giê-su ra khỏi đó và đến nơi quê quán của Người, có các môn đệ đi theo.  </a:t>
              </a:r>
            </a:p>
          </p:txBody>
        </p:sp>
      </p:grpSp>
      <p:grpSp>
        <p:nvGrpSpPr>
          <p:cNvPr id="22" name="Nhóm 21">
            <a:extLst>
              <a:ext uri="{FF2B5EF4-FFF2-40B4-BE49-F238E27FC236}">
                <a16:creationId xmlns:a16="http://schemas.microsoft.com/office/drawing/2014/main" id="{A191DF51-7185-71C9-8D23-9E25EE12B063}"/>
              </a:ext>
            </a:extLst>
          </p:cNvPr>
          <p:cNvGrpSpPr/>
          <p:nvPr/>
        </p:nvGrpSpPr>
        <p:grpSpPr>
          <a:xfrm>
            <a:off x="1854398" y="1503552"/>
            <a:ext cx="8453969" cy="4137286"/>
            <a:chOff x="1883764" y="1360356"/>
            <a:chExt cx="8453969" cy="4137286"/>
          </a:xfrm>
          <a:solidFill>
            <a:schemeClr val="accent2">
              <a:lumMod val="20000"/>
              <a:lumOff val="80000"/>
            </a:schemeClr>
          </a:solidFill>
          <a:scene3d>
            <a:camera prst="perspectiveRelaxedModerately" fov="3300000">
              <a:rot lat="19800000" lon="0" rev="0"/>
            </a:camera>
            <a:lightRig rig="threePt" dir="t"/>
          </a:scene3d>
        </p:grpSpPr>
        <p:sp>
          <p:nvSpPr>
            <p:cNvPr id="23" name="Hình chữ nhật 22">
              <a:extLst>
                <a:ext uri="{FF2B5EF4-FFF2-40B4-BE49-F238E27FC236}">
                  <a16:creationId xmlns:a16="http://schemas.microsoft.com/office/drawing/2014/main" id="{CC13D1C1-86D6-CB75-EA5D-1DCDCC78C30D}"/>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Hình chữ nhật 23">
              <a:extLst>
                <a:ext uri="{FF2B5EF4-FFF2-40B4-BE49-F238E27FC236}">
                  <a16:creationId xmlns:a16="http://schemas.microsoft.com/office/drawing/2014/main" id="{86C7ADF6-611F-3B20-790C-2AC2489EBFFC}"/>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latin typeface="Times New Roman" panose="02020603050405020304" pitchFamily="18" charset="0"/>
                  <a:cs typeface="Times New Roman" panose="02020603050405020304" pitchFamily="18" charset="0"/>
                </a:rPr>
                <a:t>Ông ta không phải là bác thợ, con bà Ma-ri-a, và anh em của các ông Gia-cô-bê, Giô-xết, Giu-đa và Si-môn sao ? </a:t>
              </a:r>
            </a:p>
          </p:txBody>
        </p:sp>
      </p:grpSp>
      <p:grpSp>
        <p:nvGrpSpPr>
          <p:cNvPr id="25" name="Nhóm 24">
            <a:extLst>
              <a:ext uri="{FF2B5EF4-FFF2-40B4-BE49-F238E27FC236}">
                <a16:creationId xmlns:a16="http://schemas.microsoft.com/office/drawing/2014/main" id="{C7D9C1FF-414C-BF43-8F7C-42A653DC6727}"/>
              </a:ext>
            </a:extLst>
          </p:cNvPr>
          <p:cNvGrpSpPr/>
          <p:nvPr/>
        </p:nvGrpSpPr>
        <p:grpSpPr>
          <a:xfrm>
            <a:off x="1667035" y="1584520"/>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6" name="Hình chữ nhật 25">
              <a:extLst>
                <a:ext uri="{FF2B5EF4-FFF2-40B4-BE49-F238E27FC236}">
                  <a16:creationId xmlns:a16="http://schemas.microsoft.com/office/drawing/2014/main" id="{74EBF3DC-F582-74EA-6072-D7AB2ADF9CFC}"/>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Hình chữ nhật 26">
              <a:extLst>
                <a:ext uri="{FF2B5EF4-FFF2-40B4-BE49-F238E27FC236}">
                  <a16:creationId xmlns:a16="http://schemas.microsoft.com/office/drawing/2014/main" id="{9E821551-5967-80AF-2073-E3F80BD9AC5D}"/>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b="1">
                  <a:solidFill>
                    <a:schemeClr val="tx1"/>
                  </a:solidFill>
                  <a:latin typeface="Times New Roman" panose="02020603050405020304" pitchFamily="18" charset="0"/>
                  <a:cs typeface="Times New Roman" panose="02020603050405020304" pitchFamily="18" charset="0"/>
                </a:rPr>
                <a:t>Đến ngày sa-bát, Người bắt đầu giảng dạy trong hội đường. </a:t>
              </a:r>
            </a:p>
          </p:txBody>
        </p:sp>
      </p:grpSp>
      <p:grpSp>
        <p:nvGrpSpPr>
          <p:cNvPr id="31" name="Nhóm 30">
            <a:extLst>
              <a:ext uri="{FF2B5EF4-FFF2-40B4-BE49-F238E27FC236}">
                <a16:creationId xmlns:a16="http://schemas.microsoft.com/office/drawing/2014/main" id="{B837476B-38B7-0790-B2C7-E9AD6DC1A04B}"/>
              </a:ext>
            </a:extLst>
          </p:cNvPr>
          <p:cNvGrpSpPr/>
          <p:nvPr/>
        </p:nvGrpSpPr>
        <p:grpSpPr>
          <a:xfrm>
            <a:off x="1914704" y="1237888"/>
            <a:ext cx="8411616" cy="4397544"/>
            <a:chOff x="1883764" y="1360356"/>
            <a:chExt cx="8453969" cy="4137286"/>
          </a:xfrm>
          <a:solidFill>
            <a:schemeClr val="accent2">
              <a:lumMod val="20000"/>
              <a:lumOff val="80000"/>
            </a:schemeClr>
          </a:solidFill>
          <a:scene3d>
            <a:camera prst="perspectiveRelaxedModerately" fov="3300000">
              <a:rot lat="19800000" lon="0" rev="0"/>
            </a:camera>
            <a:lightRig rig="threePt" dir="t"/>
          </a:scene3d>
        </p:grpSpPr>
        <p:sp>
          <p:nvSpPr>
            <p:cNvPr id="32" name="Hình chữ nhật 31">
              <a:extLst>
                <a:ext uri="{FF2B5EF4-FFF2-40B4-BE49-F238E27FC236}">
                  <a16:creationId xmlns:a16="http://schemas.microsoft.com/office/drawing/2014/main" id="{A1A4ED57-7EA6-ECC5-1463-2BE48B006CE2}"/>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Hình chữ nhật 32">
              <a:extLst>
                <a:ext uri="{FF2B5EF4-FFF2-40B4-BE49-F238E27FC236}">
                  <a16:creationId xmlns:a16="http://schemas.microsoft.com/office/drawing/2014/main" id="{64353AE6-E7BB-294F-7EC1-1FBDA98CFE22}"/>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tx1"/>
                  </a:solidFill>
                  <a:latin typeface="Times New Roman" panose="02020603050405020304" pitchFamily="18" charset="0"/>
                  <a:cs typeface="Times New Roman" panose="02020603050405020304" pitchFamily="18" charset="0"/>
                </a:rPr>
                <a:t>Ông ta được khôn ngoan như vậy, nghĩa là làm sao ? Ông ta làm được những phép lạ như thế, nghĩa là gì ? </a:t>
              </a:r>
            </a:p>
          </p:txBody>
        </p:sp>
      </p:grpSp>
      <p:grpSp>
        <p:nvGrpSpPr>
          <p:cNvPr id="37" name="Nhóm 36">
            <a:extLst>
              <a:ext uri="{FF2B5EF4-FFF2-40B4-BE49-F238E27FC236}">
                <a16:creationId xmlns:a16="http://schemas.microsoft.com/office/drawing/2014/main" id="{813F1478-D7B8-B442-2A48-47BDBA510A16}"/>
              </a:ext>
            </a:extLst>
          </p:cNvPr>
          <p:cNvGrpSpPr/>
          <p:nvPr/>
        </p:nvGrpSpPr>
        <p:grpSpPr>
          <a:xfrm>
            <a:off x="1630688" y="1539546"/>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8" name="Hình chữ nhật 37">
              <a:extLst>
                <a:ext uri="{FF2B5EF4-FFF2-40B4-BE49-F238E27FC236}">
                  <a16:creationId xmlns:a16="http://schemas.microsoft.com/office/drawing/2014/main" id="{385D6A72-3071-82CA-C4D1-D5E623B2F87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chữ nhật 38">
              <a:extLst>
                <a:ext uri="{FF2B5EF4-FFF2-40B4-BE49-F238E27FC236}">
                  <a16:creationId xmlns:a16="http://schemas.microsoft.com/office/drawing/2014/main" id="{CA4EB94D-9E69-FA92-AFA6-8768A3884796}"/>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b="1">
                  <a:solidFill>
                    <a:schemeClr val="tx1"/>
                  </a:solidFill>
                  <a:latin typeface="Times New Roman" panose="02020603050405020304" pitchFamily="18" charset="0"/>
                  <a:cs typeface="Times New Roman" panose="02020603050405020304" pitchFamily="18" charset="0"/>
                </a:rPr>
                <a:t>Nhiều người nghe rất đỗi ngạc nhiên. Họ nói : "Bởi đâu ông ta được như thế ? </a:t>
              </a:r>
            </a:p>
          </p:txBody>
        </p:sp>
      </p:grpSp>
    </p:spTree>
    <p:extLst>
      <p:ext uri="{BB962C8B-B14F-4D97-AF65-F5344CB8AC3E}">
        <p14:creationId xmlns:p14="http://schemas.microsoft.com/office/powerpoint/2010/main" val="3501774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4" name="Nhóm 13">
            <a:extLst>
              <a:ext uri="{FF2B5EF4-FFF2-40B4-BE49-F238E27FC236}">
                <a16:creationId xmlns:a16="http://schemas.microsoft.com/office/drawing/2014/main" id="{CE7155D3-3E17-3250-F36B-40DF6BF5E8AA}"/>
              </a:ext>
            </a:extLst>
          </p:cNvPr>
          <p:cNvGrpSpPr/>
          <p:nvPr/>
        </p:nvGrpSpPr>
        <p:grpSpPr>
          <a:xfrm>
            <a:off x="849951" y="1086165"/>
            <a:ext cx="10073390" cy="5036696"/>
            <a:chOff x="1059305" y="910652"/>
            <a:chExt cx="10073390" cy="5036696"/>
          </a:xfrm>
          <a:scene3d>
            <a:camera prst="perspectiveRelaxedModerately" fov="3300000">
              <a:rot lat="19800000" lon="0" rev="0"/>
            </a:camera>
            <a:lightRig rig="threePt" dir="t"/>
          </a:scene3d>
        </p:grpSpPr>
        <p:sp>
          <p:nvSpPr>
            <p:cNvPr id="15" name="Hình chữ nhật 14">
              <a:extLst>
                <a:ext uri="{FF2B5EF4-FFF2-40B4-BE49-F238E27FC236}">
                  <a16:creationId xmlns:a16="http://schemas.microsoft.com/office/drawing/2014/main" id="{FE3CB7A7-5811-5BCF-994A-6E27496F8074}"/>
                </a:ext>
              </a:extLst>
            </p:cNvPr>
            <p:cNvSpPr/>
            <p:nvPr/>
          </p:nvSpPr>
          <p:spPr>
            <a:xfrm>
              <a:off x="6096000" y="910653"/>
              <a:ext cx="5036695" cy="5036695"/>
            </a:xfrm>
            <a:prstGeom prst="rect">
              <a:avLst/>
            </a:prstGeom>
            <a:solidFill>
              <a:schemeClr val="bg1"/>
            </a:solid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Hình chữ nhật 15">
              <a:extLst>
                <a:ext uri="{FF2B5EF4-FFF2-40B4-BE49-F238E27FC236}">
                  <a16:creationId xmlns:a16="http://schemas.microsoft.com/office/drawing/2014/main" id="{E326D26C-EA8C-F87E-7EF2-1B08EBE86D22}"/>
                </a:ext>
              </a:extLst>
            </p:cNvPr>
            <p:cNvSpPr/>
            <p:nvPr/>
          </p:nvSpPr>
          <p:spPr>
            <a:xfrm>
              <a:off x="1059305" y="910652"/>
              <a:ext cx="5036695" cy="5036695"/>
            </a:xfrm>
            <a:prstGeom prst="rect">
              <a:avLst/>
            </a:prstGeom>
            <a:no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 name="Nhóm 3">
            <a:extLst>
              <a:ext uri="{FF2B5EF4-FFF2-40B4-BE49-F238E27FC236}">
                <a16:creationId xmlns:a16="http://schemas.microsoft.com/office/drawing/2014/main" id="{05C2C468-B609-0130-CB0D-123390CCD20C}"/>
              </a:ext>
            </a:extLst>
          </p:cNvPr>
          <p:cNvGrpSpPr/>
          <p:nvPr/>
        </p:nvGrpSpPr>
        <p:grpSpPr>
          <a:xfrm>
            <a:off x="1903108" y="1573971"/>
            <a:ext cx="8424472" cy="4137286"/>
            <a:chOff x="1883764" y="1360356"/>
            <a:chExt cx="8424472" cy="4137286"/>
          </a:xfrm>
          <a:scene3d>
            <a:camera prst="perspectiveRelaxedModerately" fov="3300000">
              <a:rot lat="19800000" lon="0" rev="0"/>
            </a:camera>
            <a:lightRig rig="threePt" dir="t"/>
          </a:scene3d>
        </p:grpSpPr>
        <p:sp>
          <p:nvSpPr>
            <p:cNvPr id="5" name="Hình chữ nhật 4">
              <a:extLst>
                <a:ext uri="{FF2B5EF4-FFF2-40B4-BE49-F238E27FC236}">
                  <a16:creationId xmlns:a16="http://schemas.microsoft.com/office/drawing/2014/main" id="{1DF78051-3402-F1D5-9796-8C4AACB53AC6}"/>
                </a:ext>
              </a:extLst>
            </p:cNvPr>
            <p:cNvSpPr/>
            <p:nvPr/>
          </p:nvSpPr>
          <p:spPr>
            <a:xfrm>
              <a:off x="1883764" y="1360357"/>
              <a:ext cx="4212236" cy="4137285"/>
            </a:xfrm>
            <a:prstGeom prst="rect">
              <a:avLst/>
            </a:prstGeom>
            <a:no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ình chữ nhật 6">
              <a:extLst>
                <a:ext uri="{FF2B5EF4-FFF2-40B4-BE49-F238E27FC236}">
                  <a16:creationId xmlns:a16="http://schemas.microsoft.com/office/drawing/2014/main" id="{89011FD6-7572-A1D5-BD5A-C0989C785B53}"/>
                </a:ext>
              </a:extLst>
            </p:cNvPr>
            <p:cNvSpPr/>
            <p:nvPr/>
          </p:nvSpPr>
          <p:spPr>
            <a:xfrm>
              <a:off x="6096000" y="1360356"/>
              <a:ext cx="4212236" cy="4137285"/>
            </a:xfrm>
            <a:prstGeom prst="rect">
              <a:avLst/>
            </a:prstGeom>
            <a:solidFill>
              <a:schemeClr val="accent2">
                <a:lumMod val="40000"/>
                <a:lumOff val="60000"/>
              </a:schemeClr>
            </a:solid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9" name="Nhóm 8">
            <a:extLst>
              <a:ext uri="{FF2B5EF4-FFF2-40B4-BE49-F238E27FC236}">
                <a16:creationId xmlns:a16="http://schemas.microsoft.com/office/drawing/2014/main" id="{536122B3-1CB8-5E54-8E51-C05152E615A1}"/>
              </a:ext>
            </a:extLst>
          </p:cNvPr>
          <p:cNvGrpSpPr/>
          <p:nvPr/>
        </p:nvGrpSpPr>
        <p:grpSpPr>
          <a:xfrm>
            <a:off x="1864420" y="1530200"/>
            <a:ext cx="8453969" cy="4137286"/>
            <a:chOff x="1883764" y="1360356"/>
            <a:chExt cx="8453969" cy="4137286"/>
          </a:xfrm>
          <a:solidFill>
            <a:schemeClr val="accent2">
              <a:lumMod val="20000"/>
              <a:lumOff val="80000"/>
            </a:schemeClr>
          </a:solidFill>
          <a:scene3d>
            <a:camera prst="perspectiveRelaxedModerately" fov="3300000">
              <a:rot lat="19800000" lon="0" rev="0"/>
            </a:camera>
            <a:lightRig rig="threePt" dir="t"/>
          </a:scene3d>
        </p:grpSpPr>
        <p:sp>
          <p:nvSpPr>
            <p:cNvPr id="6" name="Hình chữ nhật 5">
              <a:extLst>
                <a:ext uri="{FF2B5EF4-FFF2-40B4-BE49-F238E27FC236}">
                  <a16:creationId xmlns:a16="http://schemas.microsoft.com/office/drawing/2014/main" id="{2F6B85CA-8748-BCE9-16B8-FA61C5CFDF0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ình chữ nhật 7">
              <a:extLst>
                <a:ext uri="{FF2B5EF4-FFF2-40B4-BE49-F238E27FC236}">
                  <a16:creationId xmlns:a16="http://schemas.microsoft.com/office/drawing/2014/main" id="{42744740-B342-CCCA-F243-59451EC0B719}"/>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b="1">
                  <a:solidFill>
                    <a:schemeClr val="tx1"/>
                  </a:solidFill>
                  <a:latin typeface="Times New Roman" panose="02020603050405020304" pitchFamily="18" charset="0"/>
                  <a:cs typeface="Times New Roman" panose="02020603050405020304" pitchFamily="18" charset="0"/>
                </a:rPr>
                <a:t>Nhiều người nghe rất đỗi ngạc nhiên. Họ nói : "Bởi đâu ông ta được như thế ? </a:t>
              </a:r>
            </a:p>
          </p:txBody>
        </p:sp>
      </p:grpSp>
      <p:sp>
        <p:nvSpPr>
          <p:cNvPr id="12" name="Hình chữ nhật 11">
            <a:extLst>
              <a:ext uri="{FF2B5EF4-FFF2-40B4-BE49-F238E27FC236}">
                <a16:creationId xmlns:a16="http://schemas.microsoft.com/office/drawing/2014/main" id="{2FBFEC74-6BB8-7FC3-1336-28BA48D01C98}"/>
              </a:ext>
            </a:extLst>
          </p:cNvPr>
          <p:cNvSpPr/>
          <p:nvPr/>
        </p:nvSpPr>
        <p:spPr>
          <a:xfrm>
            <a:off x="849951" y="1146741"/>
            <a:ext cx="5036695" cy="5036695"/>
          </a:xfrm>
          <a:prstGeom prst="rect">
            <a:avLst/>
          </a:prstGeom>
          <a:noFill/>
          <a:ln>
            <a:noFill/>
          </a:ln>
          <a:scene3d>
            <a:camera prst="orthographicFront">
              <a:rot lat="19800000" lon="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7" name="Nhóm 16">
            <a:extLst>
              <a:ext uri="{FF2B5EF4-FFF2-40B4-BE49-F238E27FC236}">
                <a16:creationId xmlns:a16="http://schemas.microsoft.com/office/drawing/2014/main" id="{4216E2CA-9161-DE8B-E6DA-30AC489292F6}"/>
              </a:ext>
            </a:extLst>
          </p:cNvPr>
          <p:cNvGrpSpPr/>
          <p:nvPr/>
        </p:nvGrpSpPr>
        <p:grpSpPr>
          <a:xfrm>
            <a:off x="952143" y="735139"/>
            <a:ext cx="10073390" cy="5420157"/>
            <a:chOff x="1059305" y="910652"/>
            <a:chExt cx="10073390" cy="5420157"/>
          </a:xfrm>
          <a:scene3d>
            <a:camera prst="perspectiveRelaxedModerately" fov="3300000">
              <a:rot lat="19800000" lon="10800000" rev="0"/>
            </a:camera>
            <a:lightRig rig="threePt" dir="t"/>
          </a:scene3d>
        </p:grpSpPr>
        <p:sp>
          <p:nvSpPr>
            <p:cNvPr id="18" name="Hình chữ nhật 17">
              <a:extLst>
                <a:ext uri="{FF2B5EF4-FFF2-40B4-BE49-F238E27FC236}">
                  <a16:creationId xmlns:a16="http://schemas.microsoft.com/office/drawing/2014/main" id="{FC2473B6-1EF2-1002-B761-29F92AE9705B}"/>
                </a:ext>
              </a:extLst>
            </p:cNvPr>
            <p:cNvSpPr/>
            <p:nvPr/>
          </p:nvSpPr>
          <p:spPr>
            <a:xfrm>
              <a:off x="6096000" y="1294114"/>
              <a:ext cx="5036695" cy="5036695"/>
            </a:xfrm>
            <a:prstGeom prst="rect">
              <a:avLst/>
            </a:prstGeom>
            <a:blipFill>
              <a:blip r:embed="rId3"/>
              <a:stretch>
                <a:fillRect/>
              </a:stretch>
            </a:blip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latin typeface="Times New Roman" panose="02020603050405020304" pitchFamily="18" charset="0"/>
                  <a:cs typeface="Times New Roman" panose="02020603050405020304" pitchFamily="18" charset="0"/>
                </a:rPr>
                <a:t>Kinh Thánh</a:t>
              </a: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r>
                <a:rPr lang="en-US" sz="1400">
                  <a:solidFill>
                    <a:schemeClr val="tx1"/>
                  </a:solidFill>
                  <a:latin typeface="Times New Roman" panose="02020603050405020304" pitchFamily="18" charset="0"/>
                  <a:cs typeface="Times New Roman" panose="02020603050405020304" pitchFamily="18" charset="0"/>
                </a:rPr>
                <a:t>NXB TÔN GIÁO</a:t>
              </a:r>
              <a:endParaRPr lang="vi-VN" sz="1600">
                <a:solidFill>
                  <a:schemeClr val="tx1"/>
                </a:solidFill>
                <a:latin typeface="Times New Roman" panose="02020603050405020304" pitchFamily="18" charset="0"/>
                <a:cs typeface="Times New Roman" panose="02020603050405020304" pitchFamily="18" charset="0"/>
              </a:endParaRPr>
            </a:p>
          </p:txBody>
        </p:sp>
        <p:sp>
          <p:nvSpPr>
            <p:cNvPr id="19" name="Hình chữ nhật 18">
              <a:extLst>
                <a:ext uri="{FF2B5EF4-FFF2-40B4-BE49-F238E27FC236}">
                  <a16:creationId xmlns:a16="http://schemas.microsoft.com/office/drawing/2014/main" id="{16E20E7A-593D-911D-1DA3-5B29E52FF22E}"/>
                </a:ext>
              </a:extLst>
            </p:cNvPr>
            <p:cNvSpPr/>
            <p:nvPr/>
          </p:nvSpPr>
          <p:spPr>
            <a:xfrm>
              <a:off x="1059305" y="910652"/>
              <a:ext cx="5036695" cy="50366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3" name="Hình chữ nhật 12">
            <a:extLst>
              <a:ext uri="{FF2B5EF4-FFF2-40B4-BE49-F238E27FC236}">
                <a16:creationId xmlns:a16="http://schemas.microsoft.com/office/drawing/2014/main" id="{49886EC8-A50A-410A-12CB-DACAFBD4FAA5}"/>
              </a:ext>
            </a:extLst>
          </p:cNvPr>
          <p:cNvSpPr/>
          <p:nvPr/>
        </p:nvSpPr>
        <p:spPr>
          <a:xfrm>
            <a:off x="5894718" y="827345"/>
            <a:ext cx="188241" cy="5127110"/>
          </a:xfrm>
          <a:prstGeom prst="rect">
            <a:avLst/>
          </a:prstGeom>
          <a:solidFill>
            <a:srgbClr val="593027"/>
          </a:solidFill>
          <a:scene3d>
            <a:camera prst="perspectiveRelaxedModerately" fov="3300000">
              <a:rot lat="19800000" lon="0" rev="0"/>
            </a:camera>
            <a:lightRig rig="threePt" dir="t"/>
          </a:scene3d>
          <a:sp3d extrusionH="762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 name="Nhóm 1">
            <a:extLst>
              <a:ext uri="{FF2B5EF4-FFF2-40B4-BE49-F238E27FC236}">
                <a16:creationId xmlns:a16="http://schemas.microsoft.com/office/drawing/2014/main" id="{B7A261A7-2106-795B-5F0A-F2F93D8B035F}"/>
              </a:ext>
            </a:extLst>
          </p:cNvPr>
          <p:cNvGrpSpPr/>
          <p:nvPr/>
        </p:nvGrpSpPr>
        <p:grpSpPr>
          <a:xfrm>
            <a:off x="1659661" y="1535869"/>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 name="Hình chữ nhật 2">
              <a:extLst>
                <a:ext uri="{FF2B5EF4-FFF2-40B4-BE49-F238E27FC236}">
                  <a16:creationId xmlns:a16="http://schemas.microsoft.com/office/drawing/2014/main" id="{ADCA06DA-7006-8AC4-2853-0A1504166FBE}"/>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ình chữ nhật 9">
              <a:extLst>
                <a:ext uri="{FF2B5EF4-FFF2-40B4-BE49-F238E27FC236}">
                  <a16:creationId xmlns:a16="http://schemas.microsoft.com/office/drawing/2014/main" id="{65CBDC30-7B29-20A8-BBB6-AC6B8DDE0D0E}"/>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latin typeface="Times New Roman" panose="02020603050405020304" pitchFamily="18" charset="0"/>
                  <a:cs typeface="Times New Roman" panose="02020603050405020304" pitchFamily="18" charset="0"/>
                </a:rPr>
                <a:t>Tin Mừng theo thánh Macco</a:t>
              </a:r>
            </a:p>
            <a:p>
              <a:pPr algn="ctr"/>
              <a:r>
                <a:rPr lang="en-US" sz="4400" b="1">
                  <a:solidFill>
                    <a:schemeClr val="tx1"/>
                  </a:solidFill>
                  <a:latin typeface="Times New Roman" panose="02020603050405020304" pitchFamily="18" charset="0"/>
                  <a:cs typeface="Times New Roman" panose="02020603050405020304" pitchFamily="18" charset="0"/>
                </a:rPr>
                <a:t>6. 1 - 6</a:t>
              </a:r>
              <a:endParaRPr lang="vi-VN" sz="4400" b="1">
                <a:solidFill>
                  <a:schemeClr val="tx1"/>
                </a:solidFill>
                <a:latin typeface="Times New Roman" panose="02020603050405020304" pitchFamily="18" charset="0"/>
                <a:cs typeface="Times New Roman" panose="02020603050405020304" pitchFamily="18" charset="0"/>
              </a:endParaRPr>
            </a:p>
          </p:txBody>
        </p:sp>
      </p:grpSp>
      <p:grpSp>
        <p:nvGrpSpPr>
          <p:cNvPr id="11" name="Nhóm 10">
            <a:extLst>
              <a:ext uri="{FF2B5EF4-FFF2-40B4-BE49-F238E27FC236}">
                <a16:creationId xmlns:a16="http://schemas.microsoft.com/office/drawing/2014/main" id="{620CD661-E7B2-2673-81F4-1DF37BDA1681}"/>
              </a:ext>
            </a:extLst>
          </p:cNvPr>
          <p:cNvGrpSpPr/>
          <p:nvPr/>
        </p:nvGrpSpPr>
        <p:grpSpPr>
          <a:xfrm>
            <a:off x="1644912" y="1552086"/>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0" name="Hình chữ nhật 19">
              <a:extLst>
                <a:ext uri="{FF2B5EF4-FFF2-40B4-BE49-F238E27FC236}">
                  <a16:creationId xmlns:a16="http://schemas.microsoft.com/office/drawing/2014/main" id="{9FACDE65-CF2F-3500-57CA-AFFA020D9C90}"/>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chữ nhật 20">
              <a:extLst>
                <a:ext uri="{FF2B5EF4-FFF2-40B4-BE49-F238E27FC236}">
                  <a16:creationId xmlns:a16="http://schemas.microsoft.com/office/drawing/2014/main" id="{0D1DC207-C2DC-A585-A284-18C324270BF6}"/>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b="1">
                  <a:solidFill>
                    <a:schemeClr val="tx1"/>
                  </a:solidFill>
                  <a:latin typeface="Times New Roman" panose="02020603050405020304" pitchFamily="18" charset="0"/>
                  <a:cs typeface="Times New Roman" panose="02020603050405020304" pitchFamily="18" charset="0"/>
                </a:rPr>
                <a:t>Đức Giê-su ra khỏi đó và đến nơi quê quán của Người, có các môn đệ đi theo.  </a:t>
              </a:r>
            </a:p>
          </p:txBody>
        </p:sp>
      </p:grpSp>
      <p:grpSp>
        <p:nvGrpSpPr>
          <p:cNvPr id="22" name="Nhóm 21">
            <a:extLst>
              <a:ext uri="{FF2B5EF4-FFF2-40B4-BE49-F238E27FC236}">
                <a16:creationId xmlns:a16="http://schemas.microsoft.com/office/drawing/2014/main" id="{A191DF51-7185-71C9-8D23-9E25EE12B063}"/>
              </a:ext>
            </a:extLst>
          </p:cNvPr>
          <p:cNvGrpSpPr/>
          <p:nvPr/>
        </p:nvGrpSpPr>
        <p:grpSpPr>
          <a:xfrm>
            <a:off x="1870724" y="1532742"/>
            <a:ext cx="8453969" cy="4137286"/>
            <a:chOff x="1883764" y="1360356"/>
            <a:chExt cx="8453969" cy="4137286"/>
          </a:xfrm>
          <a:solidFill>
            <a:schemeClr val="accent2">
              <a:lumMod val="20000"/>
              <a:lumOff val="80000"/>
            </a:schemeClr>
          </a:solidFill>
          <a:scene3d>
            <a:camera prst="perspectiveRelaxedModerately" fov="3300000">
              <a:rot lat="19800000" lon="0" rev="0"/>
            </a:camera>
            <a:lightRig rig="threePt" dir="t"/>
          </a:scene3d>
        </p:grpSpPr>
        <p:sp>
          <p:nvSpPr>
            <p:cNvPr id="23" name="Hình chữ nhật 22">
              <a:extLst>
                <a:ext uri="{FF2B5EF4-FFF2-40B4-BE49-F238E27FC236}">
                  <a16:creationId xmlns:a16="http://schemas.microsoft.com/office/drawing/2014/main" id="{CC13D1C1-86D6-CB75-EA5D-1DCDCC78C30D}"/>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Hình chữ nhật 23">
              <a:extLst>
                <a:ext uri="{FF2B5EF4-FFF2-40B4-BE49-F238E27FC236}">
                  <a16:creationId xmlns:a16="http://schemas.microsoft.com/office/drawing/2014/main" id="{86C7ADF6-611F-3B20-790C-2AC2489EBFFC}"/>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latin typeface="Times New Roman" panose="02020603050405020304" pitchFamily="18" charset="0"/>
                  <a:cs typeface="Times New Roman" panose="02020603050405020304" pitchFamily="18" charset="0"/>
                </a:rPr>
                <a:t>Ông ta không phải là bác thợ, con bà Ma-ri-a, và anh em của các ông Gia-cô-bê, Giô-xết, Giu-đa và Si-môn sao ? </a:t>
              </a:r>
            </a:p>
          </p:txBody>
        </p:sp>
      </p:grpSp>
      <p:grpSp>
        <p:nvGrpSpPr>
          <p:cNvPr id="25" name="Nhóm 24">
            <a:extLst>
              <a:ext uri="{FF2B5EF4-FFF2-40B4-BE49-F238E27FC236}">
                <a16:creationId xmlns:a16="http://schemas.microsoft.com/office/drawing/2014/main" id="{C7D9C1FF-414C-BF43-8F7C-42A653DC6727}"/>
              </a:ext>
            </a:extLst>
          </p:cNvPr>
          <p:cNvGrpSpPr/>
          <p:nvPr/>
        </p:nvGrpSpPr>
        <p:grpSpPr>
          <a:xfrm>
            <a:off x="1653357" y="1571430"/>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6" name="Hình chữ nhật 25">
              <a:extLst>
                <a:ext uri="{FF2B5EF4-FFF2-40B4-BE49-F238E27FC236}">
                  <a16:creationId xmlns:a16="http://schemas.microsoft.com/office/drawing/2014/main" id="{74EBF3DC-F582-74EA-6072-D7AB2ADF9CFC}"/>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Hình chữ nhật 26">
              <a:extLst>
                <a:ext uri="{FF2B5EF4-FFF2-40B4-BE49-F238E27FC236}">
                  <a16:creationId xmlns:a16="http://schemas.microsoft.com/office/drawing/2014/main" id="{9E821551-5967-80AF-2073-E3F80BD9AC5D}"/>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b="1">
                  <a:solidFill>
                    <a:schemeClr val="tx1"/>
                  </a:solidFill>
                  <a:latin typeface="Times New Roman" panose="02020603050405020304" pitchFamily="18" charset="0"/>
                  <a:cs typeface="Times New Roman" panose="02020603050405020304" pitchFamily="18" charset="0"/>
                </a:rPr>
                <a:t>Đến ngày sa-bát, Người bắt đầu giảng dạy trong hội đường. </a:t>
              </a:r>
            </a:p>
          </p:txBody>
        </p:sp>
      </p:grpSp>
      <p:grpSp>
        <p:nvGrpSpPr>
          <p:cNvPr id="31" name="Nhóm 30">
            <a:extLst>
              <a:ext uri="{FF2B5EF4-FFF2-40B4-BE49-F238E27FC236}">
                <a16:creationId xmlns:a16="http://schemas.microsoft.com/office/drawing/2014/main" id="{B837476B-38B7-0790-B2C7-E9AD6DC1A04B}"/>
              </a:ext>
            </a:extLst>
          </p:cNvPr>
          <p:cNvGrpSpPr/>
          <p:nvPr/>
        </p:nvGrpSpPr>
        <p:grpSpPr>
          <a:xfrm>
            <a:off x="1630688" y="1582373"/>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2" name="Hình chữ nhật 31">
              <a:extLst>
                <a:ext uri="{FF2B5EF4-FFF2-40B4-BE49-F238E27FC236}">
                  <a16:creationId xmlns:a16="http://schemas.microsoft.com/office/drawing/2014/main" id="{A1A4ED57-7EA6-ECC5-1463-2BE48B006CE2}"/>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Hình chữ nhật 32">
              <a:extLst>
                <a:ext uri="{FF2B5EF4-FFF2-40B4-BE49-F238E27FC236}">
                  <a16:creationId xmlns:a16="http://schemas.microsoft.com/office/drawing/2014/main" id="{64353AE6-E7BB-294F-7EC1-1FBDA98CFE22}"/>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latin typeface="Times New Roman" panose="02020603050405020304" pitchFamily="18" charset="0"/>
                  <a:cs typeface="Times New Roman" panose="02020603050405020304" pitchFamily="18" charset="0"/>
                </a:rPr>
                <a:t>Ông ta được khôn ngoan như vậy, nghĩa là làm sao ? Ông ta làm được những phép lạ như thế, nghĩa là gì ? </a:t>
              </a:r>
            </a:p>
          </p:txBody>
        </p:sp>
      </p:grpSp>
    </p:spTree>
    <p:extLst>
      <p:ext uri="{BB962C8B-B14F-4D97-AF65-F5344CB8AC3E}">
        <p14:creationId xmlns:p14="http://schemas.microsoft.com/office/powerpoint/2010/main" val="3178114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4" name="Nhóm 13">
            <a:extLst>
              <a:ext uri="{FF2B5EF4-FFF2-40B4-BE49-F238E27FC236}">
                <a16:creationId xmlns:a16="http://schemas.microsoft.com/office/drawing/2014/main" id="{CE7155D3-3E17-3250-F36B-40DF6BF5E8AA}"/>
              </a:ext>
            </a:extLst>
          </p:cNvPr>
          <p:cNvGrpSpPr/>
          <p:nvPr/>
        </p:nvGrpSpPr>
        <p:grpSpPr>
          <a:xfrm>
            <a:off x="849951" y="1086165"/>
            <a:ext cx="10073390" cy="5036696"/>
            <a:chOff x="1059305" y="910652"/>
            <a:chExt cx="10073390" cy="5036696"/>
          </a:xfrm>
          <a:scene3d>
            <a:camera prst="perspectiveRelaxedModerately" fov="3300000">
              <a:rot lat="19800000" lon="0" rev="0"/>
            </a:camera>
            <a:lightRig rig="threePt" dir="t"/>
          </a:scene3d>
        </p:grpSpPr>
        <p:sp>
          <p:nvSpPr>
            <p:cNvPr id="15" name="Hình chữ nhật 14">
              <a:extLst>
                <a:ext uri="{FF2B5EF4-FFF2-40B4-BE49-F238E27FC236}">
                  <a16:creationId xmlns:a16="http://schemas.microsoft.com/office/drawing/2014/main" id="{FE3CB7A7-5811-5BCF-994A-6E27496F8074}"/>
                </a:ext>
              </a:extLst>
            </p:cNvPr>
            <p:cNvSpPr/>
            <p:nvPr/>
          </p:nvSpPr>
          <p:spPr>
            <a:xfrm>
              <a:off x="6096000" y="910653"/>
              <a:ext cx="5036695" cy="5036695"/>
            </a:xfrm>
            <a:prstGeom prst="rect">
              <a:avLst/>
            </a:prstGeom>
            <a:solidFill>
              <a:schemeClr val="bg1"/>
            </a:solid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Hình chữ nhật 15">
              <a:extLst>
                <a:ext uri="{FF2B5EF4-FFF2-40B4-BE49-F238E27FC236}">
                  <a16:creationId xmlns:a16="http://schemas.microsoft.com/office/drawing/2014/main" id="{E326D26C-EA8C-F87E-7EF2-1B08EBE86D22}"/>
                </a:ext>
              </a:extLst>
            </p:cNvPr>
            <p:cNvSpPr/>
            <p:nvPr/>
          </p:nvSpPr>
          <p:spPr>
            <a:xfrm>
              <a:off x="1059305" y="910652"/>
              <a:ext cx="5036695" cy="5036695"/>
            </a:xfrm>
            <a:prstGeom prst="rect">
              <a:avLst/>
            </a:prstGeom>
            <a:no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 name="Nhóm 3">
            <a:extLst>
              <a:ext uri="{FF2B5EF4-FFF2-40B4-BE49-F238E27FC236}">
                <a16:creationId xmlns:a16="http://schemas.microsoft.com/office/drawing/2014/main" id="{05C2C468-B609-0130-CB0D-123390CCD20C}"/>
              </a:ext>
            </a:extLst>
          </p:cNvPr>
          <p:cNvGrpSpPr/>
          <p:nvPr/>
        </p:nvGrpSpPr>
        <p:grpSpPr>
          <a:xfrm>
            <a:off x="1903108" y="1573971"/>
            <a:ext cx="8424472" cy="4137286"/>
            <a:chOff x="1883764" y="1360356"/>
            <a:chExt cx="8424472" cy="4137286"/>
          </a:xfrm>
          <a:scene3d>
            <a:camera prst="perspectiveRelaxedModerately" fov="3300000">
              <a:rot lat="19800000" lon="0" rev="0"/>
            </a:camera>
            <a:lightRig rig="threePt" dir="t"/>
          </a:scene3d>
        </p:grpSpPr>
        <p:sp>
          <p:nvSpPr>
            <p:cNvPr id="5" name="Hình chữ nhật 4">
              <a:extLst>
                <a:ext uri="{FF2B5EF4-FFF2-40B4-BE49-F238E27FC236}">
                  <a16:creationId xmlns:a16="http://schemas.microsoft.com/office/drawing/2014/main" id="{1DF78051-3402-F1D5-9796-8C4AACB53AC6}"/>
                </a:ext>
              </a:extLst>
            </p:cNvPr>
            <p:cNvSpPr/>
            <p:nvPr/>
          </p:nvSpPr>
          <p:spPr>
            <a:xfrm>
              <a:off x="1883764" y="1360357"/>
              <a:ext cx="4212236" cy="4137285"/>
            </a:xfrm>
            <a:prstGeom prst="rect">
              <a:avLst/>
            </a:prstGeom>
            <a:no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ình chữ nhật 6">
              <a:extLst>
                <a:ext uri="{FF2B5EF4-FFF2-40B4-BE49-F238E27FC236}">
                  <a16:creationId xmlns:a16="http://schemas.microsoft.com/office/drawing/2014/main" id="{89011FD6-7572-A1D5-BD5A-C0989C785B53}"/>
                </a:ext>
              </a:extLst>
            </p:cNvPr>
            <p:cNvSpPr/>
            <p:nvPr/>
          </p:nvSpPr>
          <p:spPr>
            <a:xfrm>
              <a:off x="6096000" y="1360356"/>
              <a:ext cx="4212236" cy="4137285"/>
            </a:xfrm>
            <a:prstGeom prst="rect">
              <a:avLst/>
            </a:prstGeom>
            <a:solidFill>
              <a:schemeClr val="accent2">
                <a:lumMod val="40000"/>
                <a:lumOff val="60000"/>
              </a:schemeClr>
            </a:solid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9" name="Nhóm 8">
            <a:extLst>
              <a:ext uri="{FF2B5EF4-FFF2-40B4-BE49-F238E27FC236}">
                <a16:creationId xmlns:a16="http://schemas.microsoft.com/office/drawing/2014/main" id="{536122B3-1CB8-5E54-8E51-C05152E615A1}"/>
              </a:ext>
            </a:extLst>
          </p:cNvPr>
          <p:cNvGrpSpPr/>
          <p:nvPr/>
        </p:nvGrpSpPr>
        <p:grpSpPr>
          <a:xfrm>
            <a:off x="1864420" y="1530200"/>
            <a:ext cx="8453969" cy="4137286"/>
            <a:chOff x="1883764" y="1360356"/>
            <a:chExt cx="8453969" cy="4137286"/>
          </a:xfrm>
          <a:solidFill>
            <a:schemeClr val="accent2">
              <a:lumMod val="20000"/>
              <a:lumOff val="80000"/>
            </a:schemeClr>
          </a:solidFill>
          <a:scene3d>
            <a:camera prst="perspectiveRelaxedModerately" fov="3300000">
              <a:rot lat="19800000" lon="0" rev="0"/>
            </a:camera>
            <a:lightRig rig="threePt" dir="t"/>
          </a:scene3d>
        </p:grpSpPr>
        <p:sp>
          <p:nvSpPr>
            <p:cNvPr id="6" name="Hình chữ nhật 5">
              <a:extLst>
                <a:ext uri="{FF2B5EF4-FFF2-40B4-BE49-F238E27FC236}">
                  <a16:creationId xmlns:a16="http://schemas.microsoft.com/office/drawing/2014/main" id="{2F6B85CA-8748-BCE9-16B8-FA61C5CFDF0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ình chữ nhật 7">
              <a:extLst>
                <a:ext uri="{FF2B5EF4-FFF2-40B4-BE49-F238E27FC236}">
                  <a16:creationId xmlns:a16="http://schemas.microsoft.com/office/drawing/2014/main" id="{42744740-B342-CCCA-F243-59451EC0B719}"/>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4400" b="1">
                <a:solidFill>
                  <a:schemeClr val="tx1"/>
                </a:solidFill>
                <a:latin typeface="Times New Roman" panose="02020603050405020304" pitchFamily="18" charset="0"/>
                <a:cs typeface="Times New Roman" panose="02020603050405020304" pitchFamily="18" charset="0"/>
              </a:endParaRPr>
            </a:p>
          </p:txBody>
        </p:sp>
      </p:grpSp>
      <p:sp>
        <p:nvSpPr>
          <p:cNvPr id="12" name="Hình chữ nhật 11">
            <a:extLst>
              <a:ext uri="{FF2B5EF4-FFF2-40B4-BE49-F238E27FC236}">
                <a16:creationId xmlns:a16="http://schemas.microsoft.com/office/drawing/2014/main" id="{2FBFEC74-6BB8-7FC3-1336-28BA48D01C98}"/>
              </a:ext>
            </a:extLst>
          </p:cNvPr>
          <p:cNvSpPr/>
          <p:nvPr/>
        </p:nvSpPr>
        <p:spPr>
          <a:xfrm>
            <a:off x="849951" y="1146741"/>
            <a:ext cx="5036695" cy="5036695"/>
          </a:xfrm>
          <a:prstGeom prst="rect">
            <a:avLst/>
          </a:prstGeom>
          <a:noFill/>
          <a:ln>
            <a:noFill/>
          </a:ln>
          <a:scene3d>
            <a:camera prst="orthographicFront">
              <a:rot lat="19800000" lon="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7" name="Nhóm 16">
            <a:extLst>
              <a:ext uri="{FF2B5EF4-FFF2-40B4-BE49-F238E27FC236}">
                <a16:creationId xmlns:a16="http://schemas.microsoft.com/office/drawing/2014/main" id="{4216E2CA-9161-DE8B-E6DA-30AC489292F6}"/>
              </a:ext>
            </a:extLst>
          </p:cNvPr>
          <p:cNvGrpSpPr/>
          <p:nvPr/>
        </p:nvGrpSpPr>
        <p:grpSpPr>
          <a:xfrm>
            <a:off x="952143" y="735139"/>
            <a:ext cx="10073390" cy="5420157"/>
            <a:chOff x="1059305" y="910652"/>
            <a:chExt cx="10073390" cy="5420157"/>
          </a:xfrm>
          <a:scene3d>
            <a:camera prst="perspectiveRelaxedModerately" fov="3300000">
              <a:rot lat="19800000" lon="10800000" rev="0"/>
            </a:camera>
            <a:lightRig rig="threePt" dir="t"/>
          </a:scene3d>
        </p:grpSpPr>
        <p:sp>
          <p:nvSpPr>
            <p:cNvPr id="18" name="Hình chữ nhật 17">
              <a:extLst>
                <a:ext uri="{FF2B5EF4-FFF2-40B4-BE49-F238E27FC236}">
                  <a16:creationId xmlns:a16="http://schemas.microsoft.com/office/drawing/2014/main" id="{FC2473B6-1EF2-1002-B761-29F92AE9705B}"/>
                </a:ext>
              </a:extLst>
            </p:cNvPr>
            <p:cNvSpPr/>
            <p:nvPr/>
          </p:nvSpPr>
          <p:spPr>
            <a:xfrm>
              <a:off x="6096000" y="1294114"/>
              <a:ext cx="5036695" cy="5036695"/>
            </a:xfrm>
            <a:prstGeom prst="rect">
              <a:avLst/>
            </a:prstGeom>
            <a:blipFill>
              <a:blip r:embed="rId3"/>
              <a:stretch>
                <a:fillRect/>
              </a:stretch>
            </a:blip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latin typeface="Times New Roman" panose="02020603050405020304" pitchFamily="18" charset="0"/>
                  <a:cs typeface="Times New Roman" panose="02020603050405020304" pitchFamily="18" charset="0"/>
                </a:rPr>
                <a:t>Kinh Thánh</a:t>
              </a: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r>
                <a:rPr lang="en-US" sz="1400">
                  <a:solidFill>
                    <a:schemeClr val="tx1"/>
                  </a:solidFill>
                  <a:latin typeface="Times New Roman" panose="02020603050405020304" pitchFamily="18" charset="0"/>
                  <a:cs typeface="Times New Roman" panose="02020603050405020304" pitchFamily="18" charset="0"/>
                </a:rPr>
                <a:t>NXB TÔN GIÁO</a:t>
              </a:r>
              <a:endParaRPr lang="vi-VN" sz="1600">
                <a:solidFill>
                  <a:schemeClr val="tx1"/>
                </a:solidFill>
                <a:latin typeface="Times New Roman" panose="02020603050405020304" pitchFamily="18" charset="0"/>
                <a:cs typeface="Times New Roman" panose="02020603050405020304" pitchFamily="18" charset="0"/>
              </a:endParaRPr>
            </a:p>
          </p:txBody>
        </p:sp>
        <p:sp>
          <p:nvSpPr>
            <p:cNvPr id="19" name="Hình chữ nhật 18">
              <a:extLst>
                <a:ext uri="{FF2B5EF4-FFF2-40B4-BE49-F238E27FC236}">
                  <a16:creationId xmlns:a16="http://schemas.microsoft.com/office/drawing/2014/main" id="{16E20E7A-593D-911D-1DA3-5B29E52FF22E}"/>
                </a:ext>
              </a:extLst>
            </p:cNvPr>
            <p:cNvSpPr/>
            <p:nvPr/>
          </p:nvSpPr>
          <p:spPr>
            <a:xfrm>
              <a:off x="1059305" y="910652"/>
              <a:ext cx="5036695" cy="50366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3" name="Hình chữ nhật 12">
            <a:extLst>
              <a:ext uri="{FF2B5EF4-FFF2-40B4-BE49-F238E27FC236}">
                <a16:creationId xmlns:a16="http://schemas.microsoft.com/office/drawing/2014/main" id="{49886EC8-A50A-410A-12CB-DACAFBD4FAA5}"/>
              </a:ext>
            </a:extLst>
          </p:cNvPr>
          <p:cNvSpPr/>
          <p:nvPr/>
        </p:nvSpPr>
        <p:spPr>
          <a:xfrm>
            <a:off x="5894718" y="827345"/>
            <a:ext cx="188241" cy="5127110"/>
          </a:xfrm>
          <a:prstGeom prst="rect">
            <a:avLst/>
          </a:prstGeom>
          <a:solidFill>
            <a:srgbClr val="593027"/>
          </a:solidFill>
          <a:scene3d>
            <a:camera prst="perspectiveRelaxedModerately" fov="3300000">
              <a:rot lat="19800000" lon="0" rev="0"/>
            </a:camera>
            <a:lightRig rig="threePt" dir="t"/>
          </a:scene3d>
          <a:sp3d extrusionH="762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 name="Nhóm 1">
            <a:extLst>
              <a:ext uri="{FF2B5EF4-FFF2-40B4-BE49-F238E27FC236}">
                <a16:creationId xmlns:a16="http://schemas.microsoft.com/office/drawing/2014/main" id="{B7A261A7-2106-795B-5F0A-F2F93D8B035F}"/>
              </a:ext>
            </a:extLst>
          </p:cNvPr>
          <p:cNvGrpSpPr/>
          <p:nvPr/>
        </p:nvGrpSpPr>
        <p:grpSpPr>
          <a:xfrm>
            <a:off x="1659661" y="1535869"/>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 name="Hình chữ nhật 2">
              <a:extLst>
                <a:ext uri="{FF2B5EF4-FFF2-40B4-BE49-F238E27FC236}">
                  <a16:creationId xmlns:a16="http://schemas.microsoft.com/office/drawing/2014/main" id="{ADCA06DA-7006-8AC4-2853-0A1504166FBE}"/>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ình chữ nhật 9">
              <a:extLst>
                <a:ext uri="{FF2B5EF4-FFF2-40B4-BE49-F238E27FC236}">
                  <a16:creationId xmlns:a16="http://schemas.microsoft.com/office/drawing/2014/main" id="{65CBDC30-7B29-20A8-BBB6-AC6B8DDE0D0E}"/>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latin typeface="Times New Roman" panose="02020603050405020304" pitchFamily="18" charset="0"/>
                  <a:cs typeface="Times New Roman" panose="02020603050405020304" pitchFamily="18" charset="0"/>
                </a:rPr>
                <a:t>Tin Mừng theo thánh Macco</a:t>
              </a:r>
            </a:p>
            <a:p>
              <a:pPr algn="ctr"/>
              <a:r>
                <a:rPr lang="en-US" sz="4400" b="1">
                  <a:solidFill>
                    <a:schemeClr val="tx1"/>
                  </a:solidFill>
                  <a:latin typeface="Times New Roman" panose="02020603050405020304" pitchFamily="18" charset="0"/>
                  <a:cs typeface="Times New Roman" panose="02020603050405020304" pitchFamily="18" charset="0"/>
                </a:rPr>
                <a:t>6. 1 - 6</a:t>
              </a:r>
              <a:endParaRPr lang="vi-VN" sz="4400" b="1">
                <a:solidFill>
                  <a:schemeClr val="tx1"/>
                </a:solidFill>
                <a:latin typeface="Times New Roman" panose="02020603050405020304" pitchFamily="18" charset="0"/>
                <a:cs typeface="Times New Roman" panose="02020603050405020304" pitchFamily="18" charset="0"/>
              </a:endParaRPr>
            </a:p>
          </p:txBody>
        </p:sp>
      </p:grpSp>
      <p:grpSp>
        <p:nvGrpSpPr>
          <p:cNvPr id="11" name="Nhóm 10">
            <a:extLst>
              <a:ext uri="{FF2B5EF4-FFF2-40B4-BE49-F238E27FC236}">
                <a16:creationId xmlns:a16="http://schemas.microsoft.com/office/drawing/2014/main" id="{620CD661-E7B2-2673-81F4-1DF37BDA1681}"/>
              </a:ext>
            </a:extLst>
          </p:cNvPr>
          <p:cNvGrpSpPr/>
          <p:nvPr/>
        </p:nvGrpSpPr>
        <p:grpSpPr>
          <a:xfrm>
            <a:off x="1644912" y="1552086"/>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0" name="Hình chữ nhật 19">
              <a:extLst>
                <a:ext uri="{FF2B5EF4-FFF2-40B4-BE49-F238E27FC236}">
                  <a16:creationId xmlns:a16="http://schemas.microsoft.com/office/drawing/2014/main" id="{9FACDE65-CF2F-3500-57CA-AFFA020D9C90}"/>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chữ nhật 20">
              <a:extLst>
                <a:ext uri="{FF2B5EF4-FFF2-40B4-BE49-F238E27FC236}">
                  <a16:creationId xmlns:a16="http://schemas.microsoft.com/office/drawing/2014/main" id="{0D1DC207-C2DC-A585-A284-18C324270BF6}"/>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b="1">
                  <a:solidFill>
                    <a:schemeClr val="tx1"/>
                  </a:solidFill>
                  <a:latin typeface="Times New Roman" panose="02020603050405020304" pitchFamily="18" charset="0"/>
                  <a:cs typeface="Times New Roman" panose="02020603050405020304" pitchFamily="18" charset="0"/>
                </a:rPr>
                <a:t>Đức Giê-su ra khỏi đó và đến nơi quê quán của Người, có các môn đệ đi theo.  </a:t>
              </a:r>
            </a:p>
          </p:txBody>
        </p:sp>
      </p:grpSp>
      <p:grpSp>
        <p:nvGrpSpPr>
          <p:cNvPr id="22" name="Nhóm 21">
            <a:extLst>
              <a:ext uri="{FF2B5EF4-FFF2-40B4-BE49-F238E27FC236}">
                <a16:creationId xmlns:a16="http://schemas.microsoft.com/office/drawing/2014/main" id="{A191DF51-7185-71C9-8D23-9E25EE12B063}"/>
              </a:ext>
            </a:extLst>
          </p:cNvPr>
          <p:cNvGrpSpPr/>
          <p:nvPr/>
        </p:nvGrpSpPr>
        <p:grpSpPr>
          <a:xfrm>
            <a:off x="1876247" y="1582590"/>
            <a:ext cx="8453969" cy="4137286"/>
            <a:chOff x="1883764" y="1360356"/>
            <a:chExt cx="8453969" cy="4137286"/>
          </a:xfrm>
          <a:solidFill>
            <a:schemeClr val="accent2">
              <a:lumMod val="20000"/>
              <a:lumOff val="80000"/>
            </a:schemeClr>
          </a:solidFill>
          <a:scene3d>
            <a:camera prst="perspectiveRelaxedModerately" fov="3300000">
              <a:rot lat="19800000" lon="0" rev="0"/>
            </a:camera>
            <a:lightRig rig="threePt" dir="t"/>
          </a:scene3d>
        </p:grpSpPr>
        <p:sp>
          <p:nvSpPr>
            <p:cNvPr id="23" name="Hình chữ nhật 22">
              <a:extLst>
                <a:ext uri="{FF2B5EF4-FFF2-40B4-BE49-F238E27FC236}">
                  <a16:creationId xmlns:a16="http://schemas.microsoft.com/office/drawing/2014/main" id="{CC13D1C1-86D6-CB75-EA5D-1DCDCC78C30D}"/>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Hình chữ nhật 23">
              <a:extLst>
                <a:ext uri="{FF2B5EF4-FFF2-40B4-BE49-F238E27FC236}">
                  <a16:creationId xmlns:a16="http://schemas.microsoft.com/office/drawing/2014/main" id="{86C7ADF6-611F-3B20-790C-2AC2489EBFFC}"/>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latin typeface="Times New Roman" panose="02020603050405020304" pitchFamily="18" charset="0"/>
                  <a:cs typeface="Times New Roman" panose="02020603050405020304" pitchFamily="18" charset="0"/>
                </a:rPr>
                <a:t>Chị em của ông không phải là bà con lối xóm với chúng ta sao ?"Và họ vấp ngã vì Người.</a:t>
              </a:r>
            </a:p>
          </p:txBody>
        </p:sp>
      </p:grpSp>
      <p:grpSp>
        <p:nvGrpSpPr>
          <p:cNvPr id="25" name="Nhóm 24">
            <a:extLst>
              <a:ext uri="{FF2B5EF4-FFF2-40B4-BE49-F238E27FC236}">
                <a16:creationId xmlns:a16="http://schemas.microsoft.com/office/drawing/2014/main" id="{C7D9C1FF-414C-BF43-8F7C-42A653DC6727}"/>
              </a:ext>
            </a:extLst>
          </p:cNvPr>
          <p:cNvGrpSpPr/>
          <p:nvPr/>
        </p:nvGrpSpPr>
        <p:grpSpPr>
          <a:xfrm>
            <a:off x="1653357" y="1571430"/>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6" name="Hình chữ nhật 25">
              <a:extLst>
                <a:ext uri="{FF2B5EF4-FFF2-40B4-BE49-F238E27FC236}">
                  <a16:creationId xmlns:a16="http://schemas.microsoft.com/office/drawing/2014/main" id="{74EBF3DC-F582-74EA-6072-D7AB2ADF9CFC}"/>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Hình chữ nhật 26">
              <a:extLst>
                <a:ext uri="{FF2B5EF4-FFF2-40B4-BE49-F238E27FC236}">
                  <a16:creationId xmlns:a16="http://schemas.microsoft.com/office/drawing/2014/main" id="{9E821551-5967-80AF-2073-E3F80BD9AC5D}"/>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b="1">
                  <a:solidFill>
                    <a:schemeClr val="tx1"/>
                  </a:solidFill>
                  <a:latin typeface="Times New Roman" panose="02020603050405020304" pitchFamily="18" charset="0"/>
                  <a:cs typeface="Times New Roman" panose="02020603050405020304" pitchFamily="18" charset="0"/>
                </a:rPr>
                <a:t>Đến ngày sa-bát, Người bắt đầu giảng dạy trong hội đường. </a:t>
              </a:r>
            </a:p>
          </p:txBody>
        </p:sp>
      </p:grpSp>
      <p:grpSp>
        <p:nvGrpSpPr>
          <p:cNvPr id="28" name="Nhóm 27">
            <a:extLst>
              <a:ext uri="{FF2B5EF4-FFF2-40B4-BE49-F238E27FC236}">
                <a16:creationId xmlns:a16="http://schemas.microsoft.com/office/drawing/2014/main" id="{894E0C6C-E14E-6A77-0A37-5838D13E9059}"/>
              </a:ext>
            </a:extLst>
          </p:cNvPr>
          <p:cNvGrpSpPr/>
          <p:nvPr/>
        </p:nvGrpSpPr>
        <p:grpSpPr>
          <a:xfrm>
            <a:off x="1667036" y="1559301"/>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9" name="Hình chữ nhật 28">
              <a:extLst>
                <a:ext uri="{FF2B5EF4-FFF2-40B4-BE49-F238E27FC236}">
                  <a16:creationId xmlns:a16="http://schemas.microsoft.com/office/drawing/2014/main" id="{84FEF500-1233-9C8A-0C05-5F3C8AE31A88}"/>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Hình chữ nhật 29">
              <a:extLst>
                <a:ext uri="{FF2B5EF4-FFF2-40B4-BE49-F238E27FC236}">
                  <a16:creationId xmlns:a16="http://schemas.microsoft.com/office/drawing/2014/main" id="{0956CC19-41BE-01D3-4180-914FFB26F061}"/>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b="1">
                  <a:solidFill>
                    <a:schemeClr val="tx1"/>
                  </a:solidFill>
                  <a:latin typeface="Times New Roman" panose="02020603050405020304" pitchFamily="18" charset="0"/>
                  <a:cs typeface="Times New Roman" panose="02020603050405020304" pitchFamily="18" charset="0"/>
                </a:rPr>
                <a:t>Nhiều người nghe rất đỗi ngạc nhiên. Họ nói : "Bởi đâu ông ta được như thế </a:t>
              </a:r>
            </a:p>
          </p:txBody>
        </p:sp>
      </p:grpSp>
      <p:grpSp>
        <p:nvGrpSpPr>
          <p:cNvPr id="31" name="Nhóm 30">
            <a:extLst>
              <a:ext uri="{FF2B5EF4-FFF2-40B4-BE49-F238E27FC236}">
                <a16:creationId xmlns:a16="http://schemas.microsoft.com/office/drawing/2014/main" id="{B837476B-38B7-0790-B2C7-E9AD6DC1A04B}"/>
              </a:ext>
            </a:extLst>
          </p:cNvPr>
          <p:cNvGrpSpPr/>
          <p:nvPr/>
        </p:nvGrpSpPr>
        <p:grpSpPr>
          <a:xfrm>
            <a:off x="1666501" y="1543977"/>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2" name="Hình chữ nhật 31">
              <a:extLst>
                <a:ext uri="{FF2B5EF4-FFF2-40B4-BE49-F238E27FC236}">
                  <a16:creationId xmlns:a16="http://schemas.microsoft.com/office/drawing/2014/main" id="{A1A4ED57-7EA6-ECC5-1463-2BE48B006CE2}"/>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Hình chữ nhật 32">
              <a:extLst>
                <a:ext uri="{FF2B5EF4-FFF2-40B4-BE49-F238E27FC236}">
                  <a16:creationId xmlns:a16="http://schemas.microsoft.com/office/drawing/2014/main" id="{64353AE6-E7BB-294F-7EC1-1FBDA98CFE22}"/>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latin typeface="Times New Roman" panose="02020603050405020304" pitchFamily="18" charset="0"/>
                  <a:cs typeface="Times New Roman" panose="02020603050405020304" pitchFamily="18" charset="0"/>
                </a:rPr>
                <a:t>Ông ta được khôn ngoan như vậy, nghĩa là làm sao ? Ông ta làm được những phép lạ như thế, nghĩa là gì ? </a:t>
              </a:r>
            </a:p>
          </p:txBody>
        </p:sp>
      </p:grpSp>
      <p:grpSp>
        <p:nvGrpSpPr>
          <p:cNvPr id="34" name="Nhóm 33">
            <a:extLst>
              <a:ext uri="{FF2B5EF4-FFF2-40B4-BE49-F238E27FC236}">
                <a16:creationId xmlns:a16="http://schemas.microsoft.com/office/drawing/2014/main" id="{4B9C2D53-DACF-0DA0-9184-322EA3CF1E54}"/>
              </a:ext>
            </a:extLst>
          </p:cNvPr>
          <p:cNvGrpSpPr/>
          <p:nvPr/>
        </p:nvGrpSpPr>
        <p:grpSpPr>
          <a:xfrm>
            <a:off x="1637528" y="1512242"/>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5" name="Hình chữ nhật 34">
              <a:extLst>
                <a:ext uri="{FF2B5EF4-FFF2-40B4-BE49-F238E27FC236}">
                  <a16:creationId xmlns:a16="http://schemas.microsoft.com/office/drawing/2014/main" id="{8ADEF0EA-3BCB-D9E2-BF76-B0171E4C869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Hình chữ nhật 35">
              <a:extLst>
                <a:ext uri="{FF2B5EF4-FFF2-40B4-BE49-F238E27FC236}">
                  <a16:creationId xmlns:a16="http://schemas.microsoft.com/office/drawing/2014/main" id="{7C0EC113-4A35-7CF1-36B2-59533F23AFF7}"/>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latin typeface="Times New Roman" panose="02020603050405020304" pitchFamily="18" charset="0"/>
                  <a:cs typeface="Times New Roman" panose="02020603050405020304" pitchFamily="18" charset="0"/>
                </a:rPr>
                <a:t>Ông ta không phải là bác thợ, con bà Ma-ri-a, và anh em của các ông Gia-cô-bê, Giô-xết, Giu-đa và Si-môn sao ? </a:t>
              </a:r>
            </a:p>
          </p:txBody>
        </p:sp>
      </p:grpSp>
    </p:spTree>
    <p:extLst>
      <p:ext uri="{BB962C8B-B14F-4D97-AF65-F5344CB8AC3E}">
        <p14:creationId xmlns:p14="http://schemas.microsoft.com/office/powerpoint/2010/main" val="4043283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4" name="Nhóm 13">
            <a:extLst>
              <a:ext uri="{FF2B5EF4-FFF2-40B4-BE49-F238E27FC236}">
                <a16:creationId xmlns:a16="http://schemas.microsoft.com/office/drawing/2014/main" id="{CE7155D3-3E17-3250-F36B-40DF6BF5E8AA}"/>
              </a:ext>
            </a:extLst>
          </p:cNvPr>
          <p:cNvGrpSpPr/>
          <p:nvPr/>
        </p:nvGrpSpPr>
        <p:grpSpPr>
          <a:xfrm>
            <a:off x="849951" y="1086165"/>
            <a:ext cx="10073390" cy="5036696"/>
            <a:chOff x="1059305" y="910652"/>
            <a:chExt cx="10073390" cy="5036696"/>
          </a:xfrm>
          <a:scene3d>
            <a:camera prst="perspectiveRelaxedModerately" fov="3300000">
              <a:rot lat="19800000" lon="0" rev="0"/>
            </a:camera>
            <a:lightRig rig="threePt" dir="t"/>
          </a:scene3d>
        </p:grpSpPr>
        <p:sp>
          <p:nvSpPr>
            <p:cNvPr id="15" name="Hình chữ nhật 14">
              <a:extLst>
                <a:ext uri="{FF2B5EF4-FFF2-40B4-BE49-F238E27FC236}">
                  <a16:creationId xmlns:a16="http://schemas.microsoft.com/office/drawing/2014/main" id="{FE3CB7A7-5811-5BCF-994A-6E27496F8074}"/>
                </a:ext>
              </a:extLst>
            </p:cNvPr>
            <p:cNvSpPr/>
            <p:nvPr/>
          </p:nvSpPr>
          <p:spPr>
            <a:xfrm>
              <a:off x="6096000" y="910653"/>
              <a:ext cx="5036695" cy="5036695"/>
            </a:xfrm>
            <a:prstGeom prst="rect">
              <a:avLst/>
            </a:prstGeom>
            <a:solidFill>
              <a:schemeClr val="bg1"/>
            </a:solid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Hình chữ nhật 15">
              <a:extLst>
                <a:ext uri="{FF2B5EF4-FFF2-40B4-BE49-F238E27FC236}">
                  <a16:creationId xmlns:a16="http://schemas.microsoft.com/office/drawing/2014/main" id="{E326D26C-EA8C-F87E-7EF2-1B08EBE86D22}"/>
                </a:ext>
              </a:extLst>
            </p:cNvPr>
            <p:cNvSpPr/>
            <p:nvPr/>
          </p:nvSpPr>
          <p:spPr>
            <a:xfrm>
              <a:off x="1059305" y="910652"/>
              <a:ext cx="5036695" cy="5036695"/>
            </a:xfrm>
            <a:prstGeom prst="rect">
              <a:avLst/>
            </a:prstGeom>
            <a:no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 name="Nhóm 3">
            <a:extLst>
              <a:ext uri="{FF2B5EF4-FFF2-40B4-BE49-F238E27FC236}">
                <a16:creationId xmlns:a16="http://schemas.microsoft.com/office/drawing/2014/main" id="{05C2C468-B609-0130-CB0D-123390CCD20C}"/>
              </a:ext>
            </a:extLst>
          </p:cNvPr>
          <p:cNvGrpSpPr/>
          <p:nvPr/>
        </p:nvGrpSpPr>
        <p:grpSpPr>
          <a:xfrm>
            <a:off x="1903108" y="1573971"/>
            <a:ext cx="8424472" cy="4137286"/>
            <a:chOff x="1883764" y="1360356"/>
            <a:chExt cx="8424472" cy="4137286"/>
          </a:xfrm>
          <a:scene3d>
            <a:camera prst="perspectiveRelaxedModerately" fov="3300000">
              <a:rot lat="19800000" lon="0" rev="0"/>
            </a:camera>
            <a:lightRig rig="threePt" dir="t"/>
          </a:scene3d>
        </p:grpSpPr>
        <p:sp>
          <p:nvSpPr>
            <p:cNvPr id="5" name="Hình chữ nhật 4">
              <a:extLst>
                <a:ext uri="{FF2B5EF4-FFF2-40B4-BE49-F238E27FC236}">
                  <a16:creationId xmlns:a16="http://schemas.microsoft.com/office/drawing/2014/main" id="{1DF78051-3402-F1D5-9796-8C4AACB53AC6}"/>
                </a:ext>
              </a:extLst>
            </p:cNvPr>
            <p:cNvSpPr/>
            <p:nvPr/>
          </p:nvSpPr>
          <p:spPr>
            <a:xfrm>
              <a:off x="1883764" y="1360357"/>
              <a:ext cx="4212236" cy="4137285"/>
            </a:xfrm>
            <a:prstGeom prst="rect">
              <a:avLst/>
            </a:prstGeom>
            <a:no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ình chữ nhật 6">
              <a:extLst>
                <a:ext uri="{FF2B5EF4-FFF2-40B4-BE49-F238E27FC236}">
                  <a16:creationId xmlns:a16="http://schemas.microsoft.com/office/drawing/2014/main" id="{89011FD6-7572-A1D5-BD5A-C0989C785B53}"/>
                </a:ext>
              </a:extLst>
            </p:cNvPr>
            <p:cNvSpPr/>
            <p:nvPr/>
          </p:nvSpPr>
          <p:spPr>
            <a:xfrm>
              <a:off x="6096000" y="1360356"/>
              <a:ext cx="4212236" cy="4137285"/>
            </a:xfrm>
            <a:prstGeom prst="rect">
              <a:avLst/>
            </a:prstGeom>
            <a:solidFill>
              <a:schemeClr val="accent2">
                <a:lumMod val="40000"/>
                <a:lumOff val="60000"/>
              </a:schemeClr>
            </a:solid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9" name="Nhóm 8">
            <a:extLst>
              <a:ext uri="{FF2B5EF4-FFF2-40B4-BE49-F238E27FC236}">
                <a16:creationId xmlns:a16="http://schemas.microsoft.com/office/drawing/2014/main" id="{536122B3-1CB8-5E54-8E51-C05152E615A1}"/>
              </a:ext>
            </a:extLst>
          </p:cNvPr>
          <p:cNvGrpSpPr/>
          <p:nvPr/>
        </p:nvGrpSpPr>
        <p:grpSpPr>
          <a:xfrm>
            <a:off x="1864420" y="1530200"/>
            <a:ext cx="8453969" cy="4137286"/>
            <a:chOff x="1883764" y="1360356"/>
            <a:chExt cx="8453969" cy="4137286"/>
          </a:xfrm>
          <a:solidFill>
            <a:schemeClr val="accent2">
              <a:lumMod val="20000"/>
              <a:lumOff val="80000"/>
            </a:schemeClr>
          </a:solidFill>
          <a:scene3d>
            <a:camera prst="perspectiveRelaxedModerately" fov="3300000">
              <a:rot lat="19800000" lon="0" rev="0"/>
            </a:camera>
            <a:lightRig rig="threePt" dir="t"/>
          </a:scene3d>
        </p:grpSpPr>
        <p:sp>
          <p:nvSpPr>
            <p:cNvPr id="6" name="Hình chữ nhật 5">
              <a:extLst>
                <a:ext uri="{FF2B5EF4-FFF2-40B4-BE49-F238E27FC236}">
                  <a16:creationId xmlns:a16="http://schemas.microsoft.com/office/drawing/2014/main" id="{2F6B85CA-8748-BCE9-16B8-FA61C5CFDF0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ình chữ nhật 7">
              <a:extLst>
                <a:ext uri="{FF2B5EF4-FFF2-40B4-BE49-F238E27FC236}">
                  <a16:creationId xmlns:a16="http://schemas.microsoft.com/office/drawing/2014/main" id="{42744740-B342-CCCA-F243-59451EC0B719}"/>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4400" b="1">
                <a:solidFill>
                  <a:schemeClr val="tx1"/>
                </a:solidFill>
                <a:latin typeface="Times New Roman" panose="02020603050405020304" pitchFamily="18" charset="0"/>
                <a:cs typeface="Times New Roman" panose="02020603050405020304" pitchFamily="18" charset="0"/>
              </a:endParaRPr>
            </a:p>
          </p:txBody>
        </p:sp>
      </p:grpSp>
      <p:sp>
        <p:nvSpPr>
          <p:cNvPr id="12" name="Hình chữ nhật 11">
            <a:extLst>
              <a:ext uri="{FF2B5EF4-FFF2-40B4-BE49-F238E27FC236}">
                <a16:creationId xmlns:a16="http://schemas.microsoft.com/office/drawing/2014/main" id="{2FBFEC74-6BB8-7FC3-1336-28BA48D01C98}"/>
              </a:ext>
            </a:extLst>
          </p:cNvPr>
          <p:cNvSpPr/>
          <p:nvPr/>
        </p:nvSpPr>
        <p:spPr>
          <a:xfrm>
            <a:off x="849951" y="1146741"/>
            <a:ext cx="5036695" cy="5036695"/>
          </a:xfrm>
          <a:prstGeom prst="rect">
            <a:avLst/>
          </a:prstGeom>
          <a:noFill/>
          <a:ln>
            <a:noFill/>
          </a:ln>
          <a:scene3d>
            <a:camera prst="orthographicFront">
              <a:rot lat="19800000" lon="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7" name="Nhóm 16">
            <a:extLst>
              <a:ext uri="{FF2B5EF4-FFF2-40B4-BE49-F238E27FC236}">
                <a16:creationId xmlns:a16="http://schemas.microsoft.com/office/drawing/2014/main" id="{4216E2CA-9161-DE8B-E6DA-30AC489292F6}"/>
              </a:ext>
            </a:extLst>
          </p:cNvPr>
          <p:cNvGrpSpPr/>
          <p:nvPr/>
        </p:nvGrpSpPr>
        <p:grpSpPr>
          <a:xfrm>
            <a:off x="952143" y="735139"/>
            <a:ext cx="10073390" cy="5420157"/>
            <a:chOff x="1059305" y="910652"/>
            <a:chExt cx="10073390" cy="5420157"/>
          </a:xfrm>
          <a:scene3d>
            <a:camera prst="perspectiveRelaxedModerately" fov="3300000">
              <a:rot lat="19800000" lon="10800000" rev="0"/>
            </a:camera>
            <a:lightRig rig="threePt" dir="t"/>
          </a:scene3d>
        </p:grpSpPr>
        <p:sp>
          <p:nvSpPr>
            <p:cNvPr id="18" name="Hình chữ nhật 17">
              <a:extLst>
                <a:ext uri="{FF2B5EF4-FFF2-40B4-BE49-F238E27FC236}">
                  <a16:creationId xmlns:a16="http://schemas.microsoft.com/office/drawing/2014/main" id="{FC2473B6-1EF2-1002-B761-29F92AE9705B}"/>
                </a:ext>
              </a:extLst>
            </p:cNvPr>
            <p:cNvSpPr/>
            <p:nvPr/>
          </p:nvSpPr>
          <p:spPr>
            <a:xfrm>
              <a:off x="6096000" y="1294114"/>
              <a:ext cx="5036695" cy="5036695"/>
            </a:xfrm>
            <a:prstGeom prst="rect">
              <a:avLst/>
            </a:prstGeom>
            <a:blipFill>
              <a:blip r:embed="rId3"/>
              <a:stretch>
                <a:fillRect/>
              </a:stretch>
            </a:blip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latin typeface="Times New Roman" panose="02020603050405020304" pitchFamily="18" charset="0"/>
                  <a:cs typeface="Times New Roman" panose="02020603050405020304" pitchFamily="18" charset="0"/>
                </a:rPr>
                <a:t>Kinh Thánh</a:t>
              </a: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r>
                <a:rPr lang="en-US" sz="1400">
                  <a:solidFill>
                    <a:schemeClr val="tx1"/>
                  </a:solidFill>
                  <a:latin typeface="Times New Roman" panose="02020603050405020304" pitchFamily="18" charset="0"/>
                  <a:cs typeface="Times New Roman" panose="02020603050405020304" pitchFamily="18" charset="0"/>
                </a:rPr>
                <a:t>NXB TÔN GIÁO</a:t>
              </a:r>
              <a:endParaRPr lang="vi-VN" sz="1600">
                <a:solidFill>
                  <a:schemeClr val="tx1"/>
                </a:solidFill>
                <a:latin typeface="Times New Roman" panose="02020603050405020304" pitchFamily="18" charset="0"/>
                <a:cs typeface="Times New Roman" panose="02020603050405020304" pitchFamily="18" charset="0"/>
              </a:endParaRPr>
            </a:p>
          </p:txBody>
        </p:sp>
        <p:sp>
          <p:nvSpPr>
            <p:cNvPr id="19" name="Hình chữ nhật 18">
              <a:extLst>
                <a:ext uri="{FF2B5EF4-FFF2-40B4-BE49-F238E27FC236}">
                  <a16:creationId xmlns:a16="http://schemas.microsoft.com/office/drawing/2014/main" id="{16E20E7A-593D-911D-1DA3-5B29E52FF22E}"/>
                </a:ext>
              </a:extLst>
            </p:cNvPr>
            <p:cNvSpPr/>
            <p:nvPr/>
          </p:nvSpPr>
          <p:spPr>
            <a:xfrm>
              <a:off x="1059305" y="910652"/>
              <a:ext cx="5036695" cy="50366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3" name="Hình chữ nhật 12">
            <a:extLst>
              <a:ext uri="{FF2B5EF4-FFF2-40B4-BE49-F238E27FC236}">
                <a16:creationId xmlns:a16="http://schemas.microsoft.com/office/drawing/2014/main" id="{49886EC8-A50A-410A-12CB-DACAFBD4FAA5}"/>
              </a:ext>
            </a:extLst>
          </p:cNvPr>
          <p:cNvSpPr/>
          <p:nvPr/>
        </p:nvSpPr>
        <p:spPr>
          <a:xfrm>
            <a:off x="5894718" y="827345"/>
            <a:ext cx="188241" cy="5127110"/>
          </a:xfrm>
          <a:prstGeom prst="rect">
            <a:avLst/>
          </a:prstGeom>
          <a:solidFill>
            <a:srgbClr val="593027"/>
          </a:solidFill>
          <a:scene3d>
            <a:camera prst="perspectiveRelaxedModerately" fov="3300000">
              <a:rot lat="19800000" lon="0" rev="0"/>
            </a:camera>
            <a:lightRig rig="threePt" dir="t"/>
          </a:scene3d>
          <a:sp3d extrusionH="762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 name="Nhóm 1">
            <a:extLst>
              <a:ext uri="{FF2B5EF4-FFF2-40B4-BE49-F238E27FC236}">
                <a16:creationId xmlns:a16="http://schemas.microsoft.com/office/drawing/2014/main" id="{B7A261A7-2106-795B-5F0A-F2F93D8B035F}"/>
              </a:ext>
            </a:extLst>
          </p:cNvPr>
          <p:cNvGrpSpPr/>
          <p:nvPr/>
        </p:nvGrpSpPr>
        <p:grpSpPr>
          <a:xfrm>
            <a:off x="1659661" y="1535869"/>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 name="Hình chữ nhật 2">
              <a:extLst>
                <a:ext uri="{FF2B5EF4-FFF2-40B4-BE49-F238E27FC236}">
                  <a16:creationId xmlns:a16="http://schemas.microsoft.com/office/drawing/2014/main" id="{ADCA06DA-7006-8AC4-2853-0A1504166FBE}"/>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ình chữ nhật 9">
              <a:extLst>
                <a:ext uri="{FF2B5EF4-FFF2-40B4-BE49-F238E27FC236}">
                  <a16:creationId xmlns:a16="http://schemas.microsoft.com/office/drawing/2014/main" id="{65CBDC30-7B29-20A8-BBB6-AC6B8DDE0D0E}"/>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latin typeface="Times New Roman" panose="02020603050405020304" pitchFamily="18" charset="0"/>
                  <a:cs typeface="Times New Roman" panose="02020603050405020304" pitchFamily="18" charset="0"/>
                </a:rPr>
                <a:t>Tin Mừng theo thánh Macco</a:t>
              </a:r>
            </a:p>
            <a:p>
              <a:pPr algn="ctr"/>
              <a:r>
                <a:rPr lang="en-US" sz="4400" b="1">
                  <a:solidFill>
                    <a:schemeClr val="tx1"/>
                  </a:solidFill>
                  <a:latin typeface="Times New Roman" panose="02020603050405020304" pitchFamily="18" charset="0"/>
                  <a:cs typeface="Times New Roman" panose="02020603050405020304" pitchFamily="18" charset="0"/>
                </a:rPr>
                <a:t>6. 1 - 6</a:t>
              </a:r>
              <a:endParaRPr lang="vi-VN" sz="4400" b="1">
                <a:solidFill>
                  <a:schemeClr val="tx1"/>
                </a:solidFill>
                <a:latin typeface="Times New Roman" panose="02020603050405020304" pitchFamily="18" charset="0"/>
                <a:cs typeface="Times New Roman" panose="02020603050405020304" pitchFamily="18" charset="0"/>
              </a:endParaRPr>
            </a:p>
          </p:txBody>
        </p:sp>
      </p:grpSp>
      <p:grpSp>
        <p:nvGrpSpPr>
          <p:cNvPr id="11" name="Nhóm 10">
            <a:extLst>
              <a:ext uri="{FF2B5EF4-FFF2-40B4-BE49-F238E27FC236}">
                <a16:creationId xmlns:a16="http://schemas.microsoft.com/office/drawing/2014/main" id="{620CD661-E7B2-2673-81F4-1DF37BDA1681}"/>
              </a:ext>
            </a:extLst>
          </p:cNvPr>
          <p:cNvGrpSpPr/>
          <p:nvPr/>
        </p:nvGrpSpPr>
        <p:grpSpPr>
          <a:xfrm>
            <a:off x="1644912" y="1552086"/>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0" name="Hình chữ nhật 19">
              <a:extLst>
                <a:ext uri="{FF2B5EF4-FFF2-40B4-BE49-F238E27FC236}">
                  <a16:creationId xmlns:a16="http://schemas.microsoft.com/office/drawing/2014/main" id="{9FACDE65-CF2F-3500-57CA-AFFA020D9C90}"/>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chữ nhật 20">
              <a:extLst>
                <a:ext uri="{FF2B5EF4-FFF2-40B4-BE49-F238E27FC236}">
                  <a16:creationId xmlns:a16="http://schemas.microsoft.com/office/drawing/2014/main" id="{0D1DC207-C2DC-A585-A284-18C324270BF6}"/>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b="1">
                  <a:solidFill>
                    <a:schemeClr val="tx1"/>
                  </a:solidFill>
                  <a:latin typeface="Times New Roman" panose="02020603050405020304" pitchFamily="18" charset="0"/>
                  <a:cs typeface="Times New Roman" panose="02020603050405020304" pitchFamily="18" charset="0"/>
                </a:rPr>
                <a:t>Đức Giê-su ra khỏi đó và đến nơi quê quán của Người, có các môn đệ đi theo.  </a:t>
              </a:r>
            </a:p>
          </p:txBody>
        </p:sp>
      </p:grpSp>
      <p:grpSp>
        <p:nvGrpSpPr>
          <p:cNvPr id="22" name="Nhóm 21">
            <a:extLst>
              <a:ext uri="{FF2B5EF4-FFF2-40B4-BE49-F238E27FC236}">
                <a16:creationId xmlns:a16="http://schemas.microsoft.com/office/drawing/2014/main" id="{A191DF51-7185-71C9-8D23-9E25EE12B063}"/>
              </a:ext>
            </a:extLst>
          </p:cNvPr>
          <p:cNvGrpSpPr/>
          <p:nvPr/>
        </p:nvGrpSpPr>
        <p:grpSpPr>
          <a:xfrm>
            <a:off x="1902187" y="1512623"/>
            <a:ext cx="8453969" cy="4137286"/>
            <a:chOff x="1883764" y="1360356"/>
            <a:chExt cx="8453969" cy="4137286"/>
          </a:xfrm>
          <a:solidFill>
            <a:schemeClr val="accent2">
              <a:lumMod val="20000"/>
              <a:lumOff val="80000"/>
            </a:schemeClr>
          </a:solidFill>
          <a:scene3d>
            <a:camera prst="perspectiveRelaxedModerately" fov="3300000">
              <a:rot lat="19800000" lon="0" rev="0"/>
            </a:camera>
            <a:lightRig rig="threePt" dir="t"/>
          </a:scene3d>
        </p:grpSpPr>
        <p:sp>
          <p:nvSpPr>
            <p:cNvPr id="23" name="Hình chữ nhật 22">
              <a:extLst>
                <a:ext uri="{FF2B5EF4-FFF2-40B4-BE49-F238E27FC236}">
                  <a16:creationId xmlns:a16="http://schemas.microsoft.com/office/drawing/2014/main" id="{CC13D1C1-86D6-CB75-EA5D-1DCDCC78C30D}"/>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Hình chữ nhật 23">
              <a:extLst>
                <a:ext uri="{FF2B5EF4-FFF2-40B4-BE49-F238E27FC236}">
                  <a16:creationId xmlns:a16="http://schemas.microsoft.com/office/drawing/2014/main" id="{86C7ADF6-611F-3B20-790C-2AC2489EBFFC}"/>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latin typeface="Times New Roman" panose="02020603050405020304" pitchFamily="18" charset="0"/>
                  <a:cs typeface="Times New Roman" panose="02020603050405020304" pitchFamily="18" charset="0"/>
                </a:rPr>
                <a:t>Đức Giê-su bảo họ: "Ngôn sứ có bị rẻ rúng, thì cũng chỉ là ở chính quê hương mình,</a:t>
              </a:r>
              <a:r>
                <a:rPr lang="es-ES" sz="4000" b="1">
                  <a:solidFill>
                    <a:schemeClr val="tx1"/>
                  </a:solidFill>
                  <a:latin typeface="Times New Roman" panose="02020603050405020304" pitchFamily="18" charset="0"/>
                  <a:cs typeface="Times New Roman" panose="02020603050405020304" pitchFamily="18" charset="0"/>
                </a:rPr>
                <a:t> </a:t>
              </a:r>
              <a:endParaRPr lang="vi-VN" sz="4000" b="1">
                <a:solidFill>
                  <a:schemeClr val="tx1"/>
                </a:solidFill>
                <a:latin typeface="Times New Roman" panose="02020603050405020304" pitchFamily="18" charset="0"/>
                <a:cs typeface="Times New Roman" panose="02020603050405020304" pitchFamily="18" charset="0"/>
              </a:endParaRPr>
            </a:p>
          </p:txBody>
        </p:sp>
      </p:grpSp>
      <p:grpSp>
        <p:nvGrpSpPr>
          <p:cNvPr id="25" name="Nhóm 24">
            <a:extLst>
              <a:ext uri="{FF2B5EF4-FFF2-40B4-BE49-F238E27FC236}">
                <a16:creationId xmlns:a16="http://schemas.microsoft.com/office/drawing/2014/main" id="{C7D9C1FF-414C-BF43-8F7C-42A653DC6727}"/>
              </a:ext>
            </a:extLst>
          </p:cNvPr>
          <p:cNvGrpSpPr/>
          <p:nvPr/>
        </p:nvGrpSpPr>
        <p:grpSpPr>
          <a:xfrm>
            <a:off x="1653357" y="1571430"/>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6" name="Hình chữ nhật 25">
              <a:extLst>
                <a:ext uri="{FF2B5EF4-FFF2-40B4-BE49-F238E27FC236}">
                  <a16:creationId xmlns:a16="http://schemas.microsoft.com/office/drawing/2014/main" id="{74EBF3DC-F582-74EA-6072-D7AB2ADF9CFC}"/>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Hình chữ nhật 26">
              <a:extLst>
                <a:ext uri="{FF2B5EF4-FFF2-40B4-BE49-F238E27FC236}">
                  <a16:creationId xmlns:a16="http://schemas.microsoft.com/office/drawing/2014/main" id="{9E821551-5967-80AF-2073-E3F80BD9AC5D}"/>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b="1">
                  <a:solidFill>
                    <a:schemeClr val="tx1"/>
                  </a:solidFill>
                  <a:latin typeface="Times New Roman" panose="02020603050405020304" pitchFamily="18" charset="0"/>
                  <a:cs typeface="Times New Roman" panose="02020603050405020304" pitchFamily="18" charset="0"/>
                </a:rPr>
                <a:t>Đến ngày sa-bát, Người bắt đầu giảng dạy trong hội đường. </a:t>
              </a:r>
            </a:p>
          </p:txBody>
        </p:sp>
      </p:grpSp>
      <p:grpSp>
        <p:nvGrpSpPr>
          <p:cNvPr id="28" name="Nhóm 27">
            <a:extLst>
              <a:ext uri="{FF2B5EF4-FFF2-40B4-BE49-F238E27FC236}">
                <a16:creationId xmlns:a16="http://schemas.microsoft.com/office/drawing/2014/main" id="{894E0C6C-E14E-6A77-0A37-5838D13E9059}"/>
              </a:ext>
            </a:extLst>
          </p:cNvPr>
          <p:cNvGrpSpPr/>
          <p:nvPr/>
        </p:nvGrpSpPr>
        <p:grpSpPr>
          <a:xfrm>
            <a:off x="1667036" y="1559301"/>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9" name="Hình chữ nhật 28">
              <a:extLst>
                <a:ext uri="{FF2B5EF4-FFF2-40B4-BE49-F238E27FC236}">
                  <a16:creationId xmlns:a16="http://schemas.microsoft.com/office/drawing/2014/main" id="{84FEF500-1233-9C8A-0C05-5F3C8AE31A88}"/>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Hình chữ nhật 29">
              <a:extLst>
                <a:ext uri="{FF2B5EF4-FFF2-40B4-BE49-F238E27FC236}">
                  <a16:creationId xmlns:a16="http://schemas.microsoft.com/office/drawing/2014/main" id="{0956CC19-41BE-01D3-4180-914FFB26F061}"/>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b="1">
                  <a:solidFill>
                    <a:schemeClr val="tx1"/>
                  </a:solidFill>
                  <a:latin typeface="Times New Roman" panose="02020603050405020304" pitchFamily="18" charset="0"/>
                  <a:cs typeface="Times New Roman" panose="02020603050405020304" pitchFamily="18" charset="0"/>
                </a:rPr>
                <a:t>Nhiều người nghe rất đỗi ngạc nhiên. Họ nói : "Bởi đâu ông ta được như thế </a:t>
              </a:r>
            </a:p>
          </p:txBody>
        </p:sp>
      </p:grpSp>
      <p:grpSp>
        <p:nvGrpSpPr>
          <p:cNvPr id="31" name="Nhóm 30">
            <a:extLst>
              <a:ext uri="{FF2B5EF4-FFF2-40B4-BE49-F238E27FC236}">
                <a16:creationId xmlns:a16="http://schemas.microsoft.com/office/drawing/2014/main" id="{B837476B-38B7-0790-B2C7-E9AD6DC1A04B}"/>
              </a:ext>
            </a:extLst>
          </p:cNvPr>
          <p:cNvGrpSpPr/>
          <p:nvPr/>
        </p:nvGrpSpPr>
        <p:grpSpPr>
          <a:xfrm>
            <a:off x="1666501" y="1543977"/>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2" name="Hình chữ nhật 31">
              <a:extLst>
                <a:ext uri="{FF2B5EF4-FFF2-40B4-BE49-F238E27FC236}">
                  <a16:creationId xmlns:a16="http://schemas.microsoft.com/office/drawing/2014/main" id="{A1A4ED57-7EA6-ECC5-1463-2BE48B006CE2}"/>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Hình chữ nhật 32">
              <a:extLst>
                <a:ext uri="{FF2B5EF4-FFF2-40B4-BE49-F238E27FC236}">
                  <a16:creationId xmlns:a16="http://schemas.microsoft.com/office/drawing/2014/main" id="{64353AE6-E7BB-294F-7EC1-1FBDA98CFE22}"/>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latin typeface="Times New Roman" panose="02020603050405020304" pitchFamily="18" charset="0"/>
                  <a:cs typeface="Times New Roman" panose="02020603050405020304" pitchFamily="18" charset="0"/>
                </a:rPr>
                <a:t>Ông ta được khôn ngoan như vậy, nghĩa là làm sao ? Ông ta làm được những phép lạ như thế, nghĩa là gì ? </a:t>
              </a:r>
            </a:p>
          </p:txBody>
        </p:sp>
      </p:grpSp>
      <p:grpSp>
        <p:nvGrpSpPr>
          <p:cNvPr id="34" name="Nhóm 33">
            <a:extLst>
              <a:ext uri="{FF2B5EF4-FFF2-40B4-BE49-F238E27FC236}">
                <a16:creationId xmlns:a16="http://schemas.microsoft.com/office/drawing/2014/main" id="{4B9C2D53-DACF-0DA0-9184-322EA3CF1E54}"/>
              </a:ext>
            </a:extLst>
          </p:cNvPr>
          <p:cNvGrpSpPr/>
          <p:nvPr/>
        </p:nvGrpSpPr>
        <p:grpSpPr>
          <a:xfrm>
            <a:off x="1637528" y="1483666"/>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5" name="Hình chữ nhật 34">
              <a:extLst>
                <a:ext uri="{FF2B5EF4-FFF2-40B4-BE49-F238E27FC236}">
                  <a16:creationId xmlns:a16="http://schemas.microsoft.com/office/drawing/2014/main" id="{8ADEF0EA-3BCB-D9E2-BF76-B0171E4C869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Hình chữ nhật 35">
              <a:extLst>
                <a:ext uri="{FF2B5EF4-FFF2-40B4-BE49-F238E27FC236}">
                  <a16:creationId xmlns:a16="http://schemas.microsoft.com/office/drawing/2014/main" id="{7C0EC113-4A35-7CF1-36B2-59533F23AFF7}"/>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latin typeface="Times New Roman" panose="02020603050405020304" pitchFamily="18" charset="0"/>
                  <a:cs typeface="Times New Roman" panose="02020603050405020304" pitchFamily="18" charset="0"/>
                </a:rPr>
                <a:t>Ông ta không phải là bác thợ, con bà Ma-ri-a, và anh em của các ông Gia-cô-bê, Giô-xết, Giu-đa và Si-môn sao ? </a:t>
              </a:r>
            </a:p>
          </p:txBody>
        </p:sp>
      </p:grpSp>
      <p:grpSp>
        <p:nvGrpSpPr>
          <p:cNvPr id="37" name="Nhóm 36">
            <a:extLst>
              <a:ext uri="{FF2B5EF4-FFF2-40B4-BE49-F238E27FC236}">
                <a16:creationId xmlns:a16="http://schemas.microsoft.com/office/drawing/2014/main" id="{747D7B0A-CFE5-1EA2-6F84-237EFCD47DAE}"/>
              </a:ext>
            </a:extLst>
          </p:cNvPr>
          <p:cNvGrpSpPr/>
          <p:nvPr/>
        </p:nvGrpSpPr>
        <p:grpSpPr>
          <a:xfrm>
            <a:off x="1636885" y="1471546"/>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8" name="Hình chữ nhật 37">
              <a:extLst>
                <a:ext uri="{FF2B5EF4-FFF2-40B4-BE49-F238E27FC236}">
                  <a16:creationId xmlns:a16="http://schemas.microsoft.com/office/drawing/2014/main" id="{42874D8A-6CB1-6531-5F1F-A3019F092C1D}"/>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chữ nhật 38">
              <a:extLst>
                <a:ext uri="{FF2B5EF4-FFF2-40B4-BE49-F238E27FC236}">
                  <a16:creationId xmlns:a16="http://schemas.microsoft.com/office/drawing/2014/main" id="{C7E3C423-BB22-9FA5-D5E7-49CD4B1C8AB2}"/>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latin typeface="Times New Roman" panose="02020603050405020304" pitchFamily="18" charset="0"/>
                  <a:cs typeface="Times New Roman" panose="02020603050405020304" pitchFamily="18" charset="0"/>
                </a:rPr>
                <a:t>Chị em của ông không phải là bà con lối xóm với chúng ta sao ?"Và họ vấp ngã vì Người.</a:t>
              </a:r>
            </a:p>
          </p:txBody>
        </p:sp>
      </p:grpSp>
    </p:spTree>
    <p:extLst>
      <p:ext uri="{BB962C8B-B14F-4D97-AF65-F5344CB8AC3E}">
        <p14:creationId xmlns:p14="http://schemas.microsoft.com/office/powerpoint/2010/main" val="2500351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4" name="Nhóm 13">
            <a:extLst>
              <a:ext uri="{FF2B5EF4-FFF2-40B4-BE49-F238E27FC236}">
                <a16:creationId xmlns:a16="http://schemas.microsoft.com/office/drawing/2014/main" id="{CE7155D3-3E17-3250-F36B-40DF6BF5E8AA}"/>
              </a:ext>
            </a:extLst>
          </p:cNvPr>
          <p:cNvGrpSpPr/>
          <p:nvPr/>
        </p:nvGrpSpPr>
        <p:grpSpPr>
          <a:xfrm>
            <a:off x="849951" y="1086165"/>
            <a:ext cx="10073390" cy="5036696"/>
            <a:chOff x="1059305" y="910652"/>
            <a:chExt cx="10073390" cy="5036696"/>
          </a:xfrm>
          <a:scene3d>
            <a:camera prst="perspectiveRelaxedModerately" fov="3300000">
              <a:rot lat="19800000" lon="0" rev="0"/>
            </a:camera>
            <a:lightRig rig="threePt" dir="t"/>
          </a:scene3d>
        </p:grpSpPr>
        <p:sp>
          <p:nvSpPr>
            <p:cNvPr id="15" name="Hình chữ nhật 14">
              <a:extLst>
                <a:ext uri="{FF2B5EF4-FFF2-40B4-BE49-F238E27FC236}">
                  <a16:creationId xmlns:a16="http://schemas.microsoft.com/office/drawing/2014/main" id="{FE3CB7A7-5811-5BCF-994A-6E27496F8074}"/>
                </a:ext>
              </a:extLst>
            </p:cNvPr>
            <p:cNvSpPr/>
            <p:nvPr/>
          </p:nvSpPr>
          <p:spPr>
            <a:xfrm>
              <a:off x="6096000" y="910653"/>
              <a:ext cx="5036695" cy="5036695"/>
            </a:xfrm>
            <a:prstGeom prst="rect">
              <a:avLst/>
            </a:prstGeom>
            <a:solidFill>
              <a:schemeClr val="bg1"/>
            </a:solid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Hình chữ nhật 15">
              <a:extLst>
                <a:ext uri="{FF2B5EF4-FFF2-40B4-BE49-F238E27FC236}">
                  <a16:creationId xmlns:a16="http://schemas.microsoft.com/office/drawing/2014/main" id="{E326D26C-EA8C-F87E-7EF2-1B08EBE86D22}"/>
                </a:ext>
              </a:extLst>
            </p:cNvPr>
            <p:cNvSpPr/>
            <p:nvPr/>
          </p:nvSpPr>
          <p:spPr>
            <a:xfrm>
              <a:off x="1059305" y="910652"/>
              <a:ext cx="5036695" cy="5036695"/>
            </a:xfrm>
            <a:prstGeom prst="rect">
              <a:avLst/>
            </a:prstGeom>
            <a:no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 name="Nhóm 3">
            <a:extLst>
              <a:ext uri="{FF2B5EF4-FFF2-40B4-BE49-F238E27FC236}">
                <a16:creationId xmlns:a16="http://schemas.microsoft.com/office/drawing/2014/main" id="{05C2C468-B609-0130-CB0D-123390CCD20C}"/>
              </a:ext>
            </a:extLst>
          </p:cNvPr>
          <p:cNvGrpSpPr/>
          <p:nvPr/>
        </p:nvGrpSpPr>
        <p:grpSpPr>
          <a:xfrm>
            <a:off x="1903108" y="1573971"/>
            <a:ext cx="8424472" cy="4137286"/>
            <a:chOff x="1883764" y="1360356"/>
            <a:chExt cx="8424472" cy="4137286"/>
          </a:xfrm>
          <a:scene3d>
            <a:camera prst="perspectiveRelaxedModerately" fov="3300000">
              <a:rot lat="19800000" lon="0" rev="0"/>
            </a:camera>
            <a:lightRig rig="threePt" dir="t"/>
          </a:scene3d>
        </p:grpSpPr>
        <p:sp>
          <p:nvSpPr>
            <p:cNvPr id="5" name="Hình chữ nhật 4">
              <a:extLst>
                <a:ext uri="{FF2B5EF4-FFF2-40B4-BE49-F238E27FC236}">
                  <a16:creationId xmlns:a16="http://schemas.microsoft.com/office/drawing/2014/main" id="{1DF78051-3402-F1D5-9796-8C4AACB53AC6}"/>
                </a:ext>
              </a:extLst>
            </p:cNvPr>
            <p:cNvSpPr/>
            <p:nvPr/>
          </p:nvSpPr>
          <p:spPr>
            <a:xfrm>
              <a:off x="1883764" y="1360357"/>
              <a:ext cx="4212236" cy="4137285"/>
            </a:xfrm>
            <a:prstGeom prst="rect">
              <a:avLst/>
            </a:prstGeom>
            <a:no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ình chữ nhật 6">
              <a:extLst>
                <a:ext uri="{FF2B5EF4-FFF2-40B4-BE49-F238E27FC236}">
                  <a16:creationId xmlns:a16="http://schemas.microsoft.com/office/drawing/2014/main" id="{89011FD6-7572-A1D5-BD5A-C0989C785B53}"/>
                </a:ext>
              </a:extLst>
            </p:cNvPr>
            <p:cNvSpPr/>
            <p:nvPr/>
          </p:nvSpPr>
          <p:spPr>
            <a:xfrm>
              <a:off x="6096000" y="1360356"/>
              <a:ext cx="4212236" cy="4137285"/>
            </a:xfrm>
            <a:prstGeom prst="rect">
              <a:avLst/>
            </a:prstGeom>
            <a:solidFill>
              <a:schemeClr val="accent2">
                <a:lumMod val="40000"/>
                <a:lumOff val="60000"/>
              </a:schemeClr>
            </a:solid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9" name="Nhóm 8">
            <a:extLst>
              <a:ext uri="{FF2B5EF4-FFF2-40B4-BE49-F238E27FC236}">
                <a16:creationId xmlns:a16="http://schemas.microsoft.com/office/drawing/2014/main" id="{536122B3-1CB8-5E54-8E51-C05152E615A1}"/>
              </a:ext>
            </a:extLst>
          </p:cNvPr>
          <p:cNvGrpSpPr/>
          <p:nvPr/>
        </p:nvGrpSpPr>
        <p:grpSpPr>
          <a:xfrm>
            <a:off x="1864420" y="1530200"/>
            <a:ext cx="8453969" cy="4137286"/>
            <a:chOff x="1883764" y="1360356"/>
            <a:chExt cx="8453969" cy="4137286"/>
          </a:xfrm>
          <a:solidFill>
            <a:schemeClr val="accent2">
              <a:lumMod val="20000"/>
              <a:lumOff val="80000"/>
            </a:schemeClr>
          </a:solidFill>
          <a:scene3d>
            <a:camera prst="perspectiveRelaxedModerately" fov="3300000">
              <a:rot lat="19800000" lon="0" rev="0"/>
            </a:camera>
            <a:lightRig rig="threePt" dir="t"/>
          </a:scene3d>
        </p:grpSpPr>
        <p:sp>
          <p:nvSpPr>
            <p:cNvPr id="6" name="Hình chữ nhật 5">
              <a:extLst>
                <a:ext uri="{FF2B5EF4-FFF2-40B4-BE49-F238E27FC236}">
                  <a16:creationId xmlns:a16="http://schemas.microsoft.com/office/drawing/2014/main" id="{2F6B85CA-8748-BCE9-16B8-FA61C5CFDF0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ình chữ nhật 7">
              <a:extLst>
                <a:ext uri="{FF2B5EF4-FFF2-40B4-BE49-F238E27FC236}">
                  <a16:creationId xmlns:a16="http://schemas.microsoft.com/office/drawing/2014/main" id="{42744740-B342-CCCA-F243-59451EC0B719}"/>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4400" b="1">
                <a:solidFill>
                  <a:schemeClr val="tx1"/>
                </a:solidFill>
                <a:latin typeface="Times New Roman" panose="02020603050405020304" pitchFamily="18" charset="0"/>
                <a:cs typeface="Times New Roman" panose="02020603050405020304" pitchFamily="18" charset="0"/>
              </a:endParaRPr>
            </a:p>
          </p:txBody>
        </p:sp>
      </p:grpSp>
      <p:sp>
        <p:nvSpPr>
          <p:cNvPr id="12" name="Hình chữ nhật 11">
            <a:extLst>
              <a:ext uri="{FF2B5EF4-FFF2-40B4-BE49-F238E27FC236}">
                <a16:creationId xmlns:a16="http://schemas.microsoft.com/office/drawing/2014/main" id="{2FBFEC74-6BB8-7FC3-1336-28BA48D01C98}"/>
              </a:ext>
            </a:extLst>
          </p:cNvPr>
          <p:cNvSpPr/>
          <p:nvPr/>
        </p:nvSpPr>
        <p:spPr>
          <a:xfrm>
            <a:off x="849951" y="1146741"/>
            <a:ext cx="5036695" cy="5036695"/>
          </a:xfrm>
          <a:prstGeom prst="rect">
            <a:avLst/>
          </a:prstGeom>
          <a:noFill/>
          <a:ln>
            <a:noFill/>
          </a:ln>
          <a:scene3d>
            <a:camera prst="orthographicFront">
              <a:rot lat="19800000" lon="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7" name="Nhóm 16">
            <a:extLst>
              <a:ext uri="{FF2B5EF4-FFF2-40B4-BE49-F238E27FC236}">
                <a16:creationId xmlns:a16="http://schemas.microsoft.com/office/drawing/2014/main" id="{4216E2CA-9161-DE8B-E6DA-30AC489292F6}"/>
              </a:ext>
            </a:extLst>
          </p:cNvPr>
          <p:cNvGrpSpPr/>
          <p:nvPr/>
        </p:nvGrpSpPr>
        <p:grpSpPr>
          <a:xfrm>
            <a:off x="952143" y="735139"/>
            <a:ext cx="10073390" cy="5420157"/>
            <a:chOff x="1059305" y="910652"/>
            <a:chExt cx="10073390" cy="5420157"/>
          </a:xfrm>
          <a:scene3d>
            <a:camera prst="perspectiveRelaxedModerately" fov="3300000">
              <a:rot lat="19800000" lon="10800000" rev="0"/>
            </a:camera>
            <a:lightRig rig="threePt" dir="t"/>
          </a:scene3d>
        </p:grpSpPr>
        <p:sp>
          <p:nvSpPr>
            <p:cNvPr id="18" name="Hình chữ nhật 17">
              <a:extLst>
                <a:ext uri="{FF2B5EF4-FFF2-40B4-BE49-F238E27FC236}">
                  <a16:creationId xmlns:a16="http://schemas.microsoft.com/office/drawing/2014/main" id="{FC2473B6-1EF2-1002-B761-29F92AE9705B}"/>
                </a:ext>
              </a:extLst>
            </p:cNvPr>
            <p:cNvSpPr/>
            <p:nvPr/>
          </p:nvSpPr>
          <p:spPr>
            <a:xfrm>
              <a:off x="6096000" y="1294114"/>
              <a:ext cx="5036695" cy="5036695"/>
            </a:xfrm>
            <a:prstGeom prst="rect">
              <a:avLst/>
            </a:prstGeom>
            <a:blipFill>
              <a:blip r:embed="rId3"/>
              <a:stretch>
                <a:fillRect/>
              </a:stretch>
            </a:blip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latin typeface="Times New Roman" panose="02020603050405020304" pitchFamily="18" charset="0"/>
                  <a:cs typeface="Times New Roman" panose="02020603050405020304" pitchFamily="18" charset="0"/>
                </a:rPr>
                <a:t>Kinh Thánh</a:t>
              </a: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r>
                <a:rPr lang="en-US" sz="1400">
                  <a:solidFill>
                    <a:schemeClr val="tx1"/>
                  </a:solidFill>
                  <a:latin typeface="Times New Roman" panose="02020603050405020304" pitchFamily="18" charset="0"/>
                  <a:cs typeface="Times New Roman" panose="02020603050405020304" pitchFamily="18" charset="0"/>
                </a:rPr>
                <a:t>NXB TÔN GIÁO</a:t>
              </a:r>
              <a:endParaRPr lang="vi-VN" sz="1600">
                <a:solidFill>
                  <a:schemeClr val="tx1"/>
                </a:solidFill>
                <a:latin typeface="Times New Roman" panose="02020603050405020304" pitchFamily="18" charset="0"/>
                <a:cs typeface="Times New Roman" panose="02020603050405020304" pitchFamily="18" charset="0"/>
              </a:endParaRPr>
            </a:p>
          </p:txBody>
        </p:sp>
        <p:sp>
          <p:nvSpPr>
            <p:cNvPr id="19" name="Hình chữ nhật 18">
              <a:extLst>
                <a:ext uri="{FF2B5EF4-FFF2-40B4-BE49-F238E27FC236}">
                  <a16:creationId xmlns:a16="http://schemas.microsoft.com/office/drawing/2014/main" id="{16E20E7A-593D-911D-1DA3-5B29E52FF22E}"/>
                </a:ext>
              </a:extLst>
            </p:cNvPr>
            <p:cNvSpPr/>
            <p:nvPr/>
          </p:nvSpPr>
          <p:spPr>
            <a:xfrm>
              <a:off x="1059305" y="910652"/>
              <a:ext cx="5036695" cy="50366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3" name="Hình chữ nhật 12">
            <a:extLst>
              <a:ext uri="{FF2B5EF4-FFF2-40B4-BE49-F238E27FC236}">
                <a16:creationId xmlns:a16="http://schemas.microsoft.com/office/drawing/2014/main" id="{49886EC8-A50A-410A-12CB-DACAFBD4FAA5}"/>
              </a:ext>
            </a:extLst>
          </p:cNvPr>
          <p:cNvSpPr/>
          <p:nvPr/>
        </p:nvSpPr>
        <p:spPr>
          <a:xfrm>
            <a:off x="5894718" y="827345"/>
            <a:ext cx="188241" cy="5127110"/>
          </a:xfrm>
          <a:prstGeom prst="rect">
            <a:avLst/>
          </a:prstGeom>
          <a:solidFill>
            <a:srgbClr val="593027"/>
          </a:solidFill>
          <a:scene3d>
            <a:camera prst="perspectiveRelaxedModerately" fov="3300000">
              <a:rot lat="19800000" lon="0" rev="0"/>
            </a:camera>
            <a:lightRig rig="threePt" dir="t"/>
          </a:scene3d>
          <a:sp3d extrusionH="762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 name="Nhóm 1">
            <a:extLst>
              <a:ext uri="{FF2B5EF4-FFF2-40B4-BE49-F238E27FC236}">
                <a16:creationId xmlns:a16="http://schemas.microsoft.com/office/drawing/2014/main" id="{B7A261A7-2106-795B-5F0A-F2F93D8B035F}"/>
              </a:ext>
            </a:extLst>
          </p:cNvPr>
          <p:cNvGrpSpPr/>
          <p:nvPr/>
        </p:nvGrpSpPr>
        <p:grpSpPr>
          <a:xfrm>
            <a:off x="1659661" y="1535869"/>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 name="Hình chữ nhật 2">
              <a:extLst>
                <a:ext uri="{FF2B5EF4-FFF2-40B4-BE49-F238E27FC236}">
                  <a16:creationId xmlns:a16="http://schemas.microsoft.com/office/drawing/2014/main" id="{ADCA06DA-7006-8AC4-2853-0A1504166FBE}"/>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ình chữ nhật 9">
              <a:extLst>
                <a:ext uri="{FF2B5EF4-FFF2-40B4-BE49-F238E27FC236}">
                  <a16:creationId xmlns:a16="http://schemas.microsoft.com/office/drawing/2014/main" id="{65CBDC30-7B29-20A8-BBB6-AC6B8DDE0D0E}"/>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latin typeface="Times New Roman" panose="02020603050405020304" pitchFamily="18" charset="0"/>
                  <a:cs typeface="Times New Roman" panose="02020603050405020304" pitchFamily="18" charset="0"/>
                </a:rPr>
                <a:t>Tin Mừng theo thánh Macco</a:t>
              </a:r>
            </a:p>
            <a:p>
              <a:pPr algn="ctr"/>
              <a:r>
                <a:rPr lang="en-US" sz="4400" b="1">
                  <a:solidFill>
                    <a:schemeClr val="tx1"/>
                  </a:solidFill>
                  <a:latin typeface="Times New Roman" panose="02020603050405020304" pitchFamily="18" charset="0"/>
                  <a:cs typeface="Times New Roman" panose="02020603050405020304" pitchFamily="18" charset="0"/>
                </a:rPr>
                <a:t>6. 1 - 6</a:t>
              </a:r>
              <a:endParaRPr lang="vi-VN" sz="4400" b="1">
                <a:solidFill>
                  <a:schemeClr val="tx1"/>
                </a:solidFill>
                <a:latin typeface="Times New Roman" panose="02020603050405020304" pitchFamily="18" charset="0"/>
                <a:cs typeface="Times New Roman" panose="02020603050405020304" pitchFamily="18" charset="0"/>
              </a:endParaRPr>
            </a:p>
          </p:txBody>
        </p:sp>
      </p:grpSp>
      <p:grpSp>
        <p:nvGrpSpPr>
          <p:cNvPr id="11" name="Nhóm 10">
            <a:extLst>
              <a:ext uri="{FF2B5EF4-FFF2-40B4-BE49-F238E27FC236}">
                <a16:creationId xmlns:a16="http://schemas.microsoft.com/office/drawing/2014/main" id="{620CD661-E7B2-2673-81F4-1DF37BDA1681}"/>
              </a:ext>
            </a:extLst>
          </p:cNvPr>
          <p:cNvGrpSpPr/>
          <p:nvPr/>
        </p:nvGrpSpPr>
        <p:grpSpPr>
          <a:xfrm>
            <a:off x="1644912" y="1552086"/>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0" name="Hình chữ nhật 19">
              <a:extLst>
                <a:ext uri="{FF2B5EF4-FFF2-40B4-BE49-F238E27FC236}">
                  <a16:creationId xmlns:a16="http://schemas.microsoft.com/office/drawing/2014/main" id="{9FACDE65-CF2F-3500-57CA-AFFA020D9C90}"/>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chữ nhật 20">
              <a:extLst>
                <a:ext uri="{FF2B5EF4-FFF2-40B4-BE49-F238E27FC236}">
                  <a16:creationId xmlns:a16="http://schemas.microsoft.com/office/drawing/2014/main" id="{0D1DC207-C2DC-A585-A284-18C324270BF6}"/>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b="1">
                  <a:solidFill>
                    <a:schemeClr val="tx1"/>
                  </a:solidFill>
                  <a:latin typeface="Times New Roman" panose="02020603050405020304" pitchFamily="18" charset="0"/>
                  <a:cs typeface="Times New Roman" panose="02020603050405020304" pitchFamily="18" charset="0"/>
                </a:rPr>
                <a:t>Đức Giê-su ra khỏi đó và đến nơi quê quán của Người, có các môn đệ đi theo.  </a:t>
              </a:r>
            </a:p>
          </p:txBody>
        </p:sp>
      </p:grpSp>
      <p:grpSp>
        <p:nvGrpSpPr>
          <p:cNvPr id="22" name="Nhóm 21">
            <a:extLst>
              <a:ext uri="{FF2B5EF4-FFF2-40B4-BE49-F238E27FC236}">
                <a16:creationId xmlns:a16="http://schemas.microsoft.com/office/drawing/2014/main" id="{A191DF51-7185-71C9-8D23-9E25EE12B063}"/>
              </a:ext>
            </a:extLst>
          </p:cNvPr>
          <p:cNvGrpSpPr/>
          <p:nvPr/>
        </p:nvGrpSpPr>
        <p:grpSpPr>
          <a:xfrm>
            <a:off x="2190929" y="1410969"/>
            <a:ext cx="8453969" cy="4137286"/>
            <a:chOff x="1883764" y="1360356"/>
            <a:chExt cx="8453969" cy="4137286"/>
          </a:xfrm>
          <a:solidFill>
            <a:schemeClr val="accent2">
              <a:lumMod val="20000"/>
              <a:lumOff val="80000"/>
            </a:schemeClr>
          </a:solidFill>
          <a:scene3d>
            <a:camera prst="perspectiveRelaxedModerately" fov="3300000">
              <a:rot lat="19800000" lon="0" rev="0"/>
            </a:camera>
            <a:lightRig rig="threePt" dir="t"/>
          </a:scene3d>
        </p:grpSpPr>
        <p:sp>
          <p:nvSpPr>
            <p:cNvPr id="23" name="Hình chữ nhật 22">
              <a:extLst>
                <a:ext uri="{FF2B5EF4-FFF2-40B4-BE49-F238E27FC236}">
                  <a16:creationId xmlns:a16="http://schemas.microsoft.com/office/drawing/2014/main" id="{CC13D1C1-86D6-CB75-EA5D-1DCDCC78C30D}"/>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Hình chữ nhật 23">
              <a:extLst>
                <a:ext uri="{FF2B5EF4-FFF2-40B4-BE49-F238E27FC236}">
                  <a16:creationId xmlns:a16="http://schemas.microsoft.com/office/drawing/2014/main" id="{86C7ADF6-611F-3B20-790C-2AC2489EBFFC}"/>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3800" b="1">
                  <a:solidFill>
                    <a:schemeClr val="tx1"/>
                  </a:solidFill>
                  <a:latin typeface="Times New Roman" panose="02020603050405020304" pitchFamily="18" charset="0"/>
                  <a:cs typeface="Times New Roman" panose="02020603050405020304" pitchFamily="18" charset="0"/>
                </a:rPr>
                <a:t>hay giữa đám bà con </a:t>
              </a:r>
              <a:r>
                <a:rPr lang="vi-VN" sz="3800" b="1">
                  <a:solidFill>
                    <a:schemeClr val="tx1"/>
                  </a:solidFill>
                  <a:latin typeface="Times New Roman" panose="02020603050405020304" pitchFamily="18" charset="0"/>
                  <a:cs typeface="Times New Roman" panose="02020603050405020304" pitchFamily="18" charset="0"/>
                </a:rPr>
                <a:t>thân thuộc, và trong gia đình mình mà thôi."Người đã không thể làm được phép lạ nào tại đó ; </a:t>
              </a:r>
            </a:p>
          </p:txBody>
        </p:sp>
      </p:grpSp>
      <p:grpSp>
        <p:nvGrpSpPr>
          <p:cNvPr id="25" name="Nhóm 24">
            <a:extLst>
              <a:ext uri="{FF2B5EF4-FFF2-40B4-BE49-F238E27FC236}">
                <a16:creationId xmlns:a16="http://schemas.microsoft.com/office/drawing/2014/main" id="{C7D9C1FF-414C-BF43-8F7C-42A653DC6727}"/>
              </a:ext>
            </a:extLst>
          </p:cNvPr>
          <p:cNvGrpSpPr/>
          <p:nvPr/>
        </p:nvGrpSpPr>
        <p:grpSpPr>
          <a:xfrm>
            <a:off x="1653357" y="1571430"/>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6" name="Hình chữ nhật 25">
              <a:extLst>
                <a:ext uri="{FF2B5EF4-FFF2-40B4-BE49-F238E27FC236}">
                  <a16:creationId xmlns:a16="http://schemas.microsoft.com/office/drawing/2014/main" id="{74EBF3DC-F582-74EA-6072-D7AB2ADF9CFC}"/>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Hình chữ nhật 26">
              <a:extLst>
                <a:ext uri="{FF2B5EF4-FFF2-40B4-BE49-F238E27FC236}">
                  <a16:creationId xmlns:a16="http://schemas.microsoft.com/office/drawing/2014/main" id="{9E821551-5967-80AF-2073-E3F80BD9AC5D}"/>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b="1">
                  <a:solidFill>
                    <a:schemeClr val="tx1"/>
                  </a:solidFill>
                  <a:latin typeface="Times New Roman" panose="02020603050405020304" pitchFamily="18" charset="0"/>
                  <a:cs typeface="Times New Roman" panose="02020603050405020304" pitchFamily="18" charset="0"/>
                </a:rPr>
                <a:t>Đến ngày sa-bát, Người bắt đầu giảng dạy trong hội đường. </a:t>
              </a:r>
            </a:p>
          </p:txBody>
        </p:sp>
      </p:grpSp>
      <p:grpSp>
        <p:nvGrpSpPr>
          <p:cNvPr id="28" name="Nhóm 27">
            <a:extLst>
              <a:ext uri="{FF2B5EF4-FFF2-40B4-BE49-F238E27FC236}">
                <a16:creationId xmlns:a16="http://schemas.microsoft.com/office/drawing/2014/main" id="{894E0C6C-E14E-6A77-0A37-5838D13E9059}"/>
              </a:ext>
            </a:extLst>
          </p:cNvPr>
          <p:cNvGrpSpPr/>
          <p:nvPr/>
        </p:nvGrpSpPr>
        <p:grpSpPr>
          <a:xfrm>
            <a:off x="1667036" y="1559301"/>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9" name="Hình chữ nhật 28">
              <a:extLst>
                <a:ext uri="{FF2B5EF4-FFF2-40B4-BE49-F238E27FC236}">
                  <a16:creationId xmlns:a16="http://schemas.microsoft.com/office/drawing/2014/main" id="{84FEF500-1233-9C8A-0C05-5F3C8AE31A88}"/>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Hình chữ nhật 29">
              <a:extLst>
                <a:ext uri="{FF2B5EF4-FFF2-40B4-BE49-F238E27FC236}">
                  <a16:creationId xmlns:a16="http://schemas.microsoft.com/office/drawing/2014/main" id="{0956CC19-41BE-01D3-4180-914FFB26F061}"/>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b="1">
                  <a:solidFill>
                    <a:schemeClr val="tx1"/>
                  </a:solidFill>
                  <a:latin typeface="Times New Roman" panose="02020603050405020304" pitchFamily="18" charset="0"/>
                  <a:cs typeface="Times New Roman" panose="02020603050405020304" pitchFamily="18" charset="0"/>
                </a:rPr>
                <a:t>Nhiều người nghe rất đỗi ngạc nhiên. Họ nói : "Bởi đâu ông ta được như thế </a:t>
              </a:r>
            </a:p>
          </p:txBody>
        </p:sp>
      </p:grpSp>
      <p:grpSp>
        <p:nvGrpSpPr>
          <p:cNvPr id="31" name="Nhóm 30">
            <a:extLst>
              <a:ext uri="{FF2B5EF4-FFF2-40B4-BE49-F238E27FC236}">
                <a16:creationId xmlns:a16="http://schemas.microsoft.com/office/drawing/2014/main" id="{B837476B-38B7-0790-B2C7-E9AD6DC1A04B}"/>
              </a:ext>
            </a:extLst>
          </p:cNvPr>
          <p:cNvGrpSpPr/>
          <p:nvPr/>
        </p:nvGrpSpPr>
        <p:grpSpPr>
          <a:xfrm>
            <a:off x="1666501" y="1543977"/>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2" name="Hình chữ nhật 31">
              <a:extLst>
                <a:ext uri="{FF2B5EF4-FFF2-40B4-BE49-F238E27FC236}">
                  <a16:creationId xmlns:a16="http://schemas.microsoft.com/office/drawing/2014/main" id="{A1A4ED57-7EA6-ECC5-1463-2BE48B006CE2}"/>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Hình chữ nhật 32">
              <a:extLst>
                <a:ext uri="{FF2B5EF4-FFF2-40B4-BE49-F238E27FC236}">
                  <a16:creationId xmlns:a16="http://schemas.microsoft.com/office/drawing/2014/main" id="{64353AE6-E7BB-294F-7EC1-1FBDA98CFE22}"/>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latin typeface="Times New Roman" panose="02020603050405020304" pitchFamily="18" charset="0"/>
                  <a:cs typeface="Times New Roman" panose="02020603050405020304" pitchFamily="18" charset="0"/>
                </a:rPr>
                <a:t>Ông ta được khôn ngoan như vậy, nghĩa là làm sao ? Ông ta làm được những phép lạ như thế, nghĩa là gì ? </a:t>
              </a:r>
            </a:p>
          </p:txBody>
        </p:sp>
      </p:grpSp>
      <p:grpSp>
        <p:nvGrpSpPr>
          <p:cNvPr id="34" name="Nhóm 33">
            <a:extLst>
              <a:ext uri="{FF2B5EF4-FFF2-40B4-BE49-F238E27FC236}">
                <a16:creationId xmlns:a16="http://schemas.microsoft.com/office/drawing/2014/main" id="{4B9C2D53-DACF-0DA0-9184-322EA3CF1E54}"/>
              </a:ext>
            </a:extLst>
          </p:cNvPr>
          <p:cNvGrpSpPr/>
          <p:nvPr/>
        </p:nvGrpSpPr>
        <p:grpSpPr>
          <a:xfrm>
            <a:off x="1637528" y="1483666"/>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5" name="Hình chữ nhật 34">
              <a:extLst>
                <a:ext uri="{FF2B5EF4-FFF2-40B4-BE49-F238E27FC236}">
                  <a16:creationId xmlns:a16="http://schemas.microsoft.com/office/drawing/2014/main" id="{8ADEF0EA-3BCB-D9E2-BF76-B0171E4C869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Hình chữ nhật 35">
              <a:extLst>
                <a:ext uri="{FF2B5EF4-FFF2-40B4-BE49-F238E27FC236}">
                  <a16:creationId xmlns:a16="http://schemas.microsoft.com/office/drawing/2014/main" id="{7C0EC113-4A35-7CF1-36B2-59533F23AFF7}"/>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latin typeface="Times New Roman" panose="02020603050405020304" pitchFamily="18" charset="0"/>
                  <a:cs typeface="Times New Roman" panose="02020603050405020304" pitchFamily="18" charset="0"/>
                </a:rPr>
                <a:t>Ông ta không phải là bác thợ, con bà Ma-ri-a, và anh em của các ông Gia-cô-bê, Giô-xết, Giu-đa và Si-môn sao ? </a:t>
              </a:r>
            </a:p>
          </p:txBody>
        </p:sp>
      </p:grpSp>
      <p:grpSp>
        <p:nvGrpSpPr>
          <p:cNvPr id="37" name="Nhóm 36">
            <a:extLst>
              <a:ext uri="{FF2B5EF4-FFF2-40B4-BE49-F238E27FC236}">
                <a16:creationId xmlns:a16="http://schemas.microsoft.com/office/drawing/2014/main" id="{747D7B0A-CFE5-1EA2-6F84-237EFCD47DAE}"/>
              </a:ext>
            </a:extLst>
          </p:cNvPr>
          <p:cNvGrpSpPr/>
          <p:nvPr/>
        </p:nvGrpSpPr>
        <p:grpSpPr>
          <a:xfrm>
            <a:off x="1636885" y="1471546"/>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8" name="Hình chữ nhật 37">
              <a:extLst>
                <a:ext uri="{FF2B5EF4-FFF2-40B4-BE49-F238E27FC236}">
                  <a16:creationId xmlns:a16="http://schemas.microsoft.com/office/drawing/2014/main" id="{42874D8A-6CB1-6531-5F1F-A3019F092C1D}"/>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chữ nhật 38">
              <a:extLst>
                <a:ext uri="{FF2B5EF4-FFF2-40B4-BE49-F238E27FC236}">
                  <a16:creationId xmlns:a16="http://schemas.microsoft.com/office/drawing/2014/main" id="{C7E3C423-BB22-9FA5-D5E7-49CD4B1C8AB2}"/>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latin typeface="Times New Roman" panose="02020603050405020304" pitchFamily="18" charset="0"/>
                  <a:cs typeface="Times New Roman" panose="02020603050405020304" pitchFamily="18" charset="0"/>
                </a:rPr>
                <a:t>Chị em của ông không phải là bà con lối xóm với chúng ta sao ?"Và họ vấp ngã vì Người.</a:t>
              </a:r>
            </a:p>
          </p:txBody>
        </p:sp>
      </p:grpSp>
      <p:grpSp>
        <p:nvGrpSpPr>
          <p:cNvPr id="40" name="Nhóm 39">
            <a:extLst>
              <a:ext uri="{FF2B5EF4-FFF2-40B4-BE49-F238E27FC236}">
                <a16:creationId xmlns:a16="http://schemas.microsoft.com/office/drawing/2014/main" id="{59980FD2-FF08-C562-DD2D-09303D3EA1CC}"/>
              </a:ext>
            </a:extLst>
          </p:cNvPr>
          <p:cNvGrpSpPr/>
          <p:nvPr/>
        </p:nvGrpSpPr>
        <p:grpSpPr>
          <a:xfrm>
            <a:off x="1600538" y="1614402"/>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41" name="Hình chữ nhật 40">
              <a:extLst>
                <a:ext uri="{FF2B5EF4-FFF2-40B4-BE49-F238E27FC236}">
                  <a16:creationId xmlns:a16="http://schemas.microsoft.com/office/drawing/2014/main" id="{38196667-68C6-F26F-9D05-08556A15C30F}"/>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Hình chữ nhật 41">
              <a:extLst>
                <a:ext uri="{FF2B5EF4-FFF2-40B4-BE49-F238E27FC236}">
                  <a16:creationId xmlns:a16="http://schemas.microsoft.com/office/drawing/2014/main" id="{05011A2E-0154-C2D7-23E3-91CE3066A921}"/>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latin typeface="Times New Roman" panose="02020603050405020304" pitchFamily="18" charset="0"/>
                  <a:cs typeface="Times New Roman" panose="02020603050405020304" pitchFamily="18" charset="0"/>
                </a:rPr>
                <a:t>Đức Giê-su bảo họ : "Ngôn sứ có bị rẻ rúng, thì cũng chỉ là ở chính quê hương mình,</a:t>
              </a:r>
              <a:r>
                <a:rPr lang="es-ES" sz="4000" b="1">
                  <a:solidFill>
                    <a:schemeClr val="tx1"/>
                  </a:solidFill>
                  <a:latin typeface="Times New Roman" panose="02020603050405020304" pitchFamily="18" charset="0"/>
                  <a:cs typeface="Times New Roman" panose="02020603050405020304" pitchFamily="18" charset="0"/>
                </a:rPr>
                <a:t> hay giữa đám bà con </a:t>
              </a:r>
              <a:r>
                <a:rPr lang="vi-VN" sz="4000" b="1">
                  <a:solidFill>
                    <a:schemeClr val="tx1"/>
                  </a:solidFill>
                  <a:latin typeface="Times New Roman" panose="02020603050405020304" pitchFamily="18" charset="0"/>
                  <a:cs typeface="Times New Roman" panose="02020603050405020304" pitchFamily="18" charset="0"/>
                </a:rPr>
                <a:t> </a:t>
              </a:r>
            </a:p>
          </p:txBody>
        </p:sp>
      </p:grpSp>
    </p:spTree>
    <p:extLst>
      <p:ext uri="{BB962C8B-B14F-4D97-AF65-F5344CB8AC3E}">
        <p14:creationId xmlns:p14="http://schemas.microsoft.com/office/powerpoint/2010/main" val="11623699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4" name="Nhóm 13">
            <a:extLst>
              <a:ext uri="{FF2B5EF4-FFF2-40B4-BE49-F238E27FC236}">
                <a16:creationId xmlns:a16="http://schemas.microsoft.com/office/drawing/2014/main" id="{CE7155D3-3E17-3250-F36B-40DF6BF5E8AA}"/>
              </a:ext>
            </a:extLst>
          </p:cNvPr>
          <p:cNvGrpSpPr/>
          <p:nvPr/>
        </p:nvGrpSpPr>
        <p:grpSpPr>
          <a:xfrm>
            <a:off x="849951" y="1086165"/>
            <a:ext cx="10073390" cy="5036696"/>
            <a:chOff x="1059305" y="910652"/>
            <a:chExt cx="10073390" cy="5036696"/>
          </a:xfrm>
          <a:scene3d>
            <a:camera prst="perspectiveRelaxedModerately" fov="3300000">
              <a:rot lat="19800000" lon="0" rev="0"/>
            </a:camera>
            <a:lightRig rig="threePt" dir="t"/>
          </a:scene3d>
        </p:grpSpPr>
        <p:sp>
          <p:nvSpPr>
            <p:cNvPr id="15" name="Hình chữ nhật 14">
              <a:extLst>
                <a:ext uri="{FF2B5EF4-FFF2-40B4-BE49-F238E27FC236}">
                  <a16:creationId xmlns:a16="http://schemas.microsoft.com/office/drawing/2014/main" id="{FE3CB7A7-5811-5BCF-994A-6E27496F8074}"/>
                </a:ext>
              </a:extLst>
            </p:cNvPr>
            <p:cNvSpPr/>
            <p:nvPr/>
          </p:nvSpPr>
          <p:spPr>
            <a:xfrm>
              <a:off x="6096000" y="910653"/>
              <a:ext cx="5036695" cy="5036695"/>
            </a:xfrm>
            <a:prstGeom prst="rect">
              <a:avLst/>
            </a:prstGeom>
            <a:solidFill>
              <a:schemeClr val="bg1"/>
            </a:solid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Hình chữ nhật 15">
              <a:extLst>
                <a:ext uri="{FF2B5EF4-FFF2-40B4-BE49-F238E27FC236}">
                  <a16:creationId xmlns:a16="http://schemas.microsoft.com/office/drawing/2014/main" id="{E326D26C-EA8C-F87E-7EF2-1B08EBE86D22}"/>
                </a:ext>
              </a:extLst>
            </p:cNvPr>
            <p:cNvSpPr/>
            <p:nvPr/>
          </p:nvSpPr>
          <p:spPr>
            <a:xfrm>
              <a:off x="1059305" y="910652"/>
              <a:ext cx="5036695" cy="5036695"/>
            </a:xfrm>
            <a:prstGeom prst="rect">
              <a:avLst/>
            </a:prstGeom>
            <a:no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 name="Nhóm 3">
            <a:extLst>
              <a:ext uri="{FF2B5EF4-FFF2-40B4-BE49-F238E27FC236}">
                <a16:creationId xmlns:a16="http://schemas.microsoft.com/office/drawing/2014/main" id="{05C2C468-B609-0130-CB0D-123390CCD20C}"/>
              </a:ext>
            </a:extLst>
          </p:cNvPr>
          <p:cNvGrpSpPr/>
          <p:nvPr/>
        </p:nvGrpSpPr>
        <p:grpSpPr>
          <a:xfrm>
            <a:off x="1903108" y="1573971"/>
            <a:ext cx="8424472" cy="4137286"/>
            <a:chOff x="1883764" y="1360356"/>
            <a:chExt cx="8424472" cy="4137286"/>
          </a:xfrm>
          <a:scene3d>
            <a:camera prst="perspectiveRelaxedModerately" fov="3300000">
              <a:rot lat="19800000" lon="0" rev="0"/>
            </a:camera>
            <a:lightRig rig="threePt" dir="t"/>
          </a:scene3d>
        </p:grpSpPr>
        <p:sp>
          <p:nvSpPr>
            <p:cNvPr id="5" name="Hình chữ nhật 4">
              <a:extLst>
                <a:ext uri="{FF2B5EF4-FFF2-40B4-BE49-F238E27FC236}">
                  <a16:creationId xmlns:a16="http://schemas.microsoft.com/office/drawing/2014/main" id="{1DF78051-3402-F1D5-9796-8C4AACB53AC6}"/>
                </a:ext>
              </a:extLst>
            </p:cNvPr>
            <p:cNvSpPr/>
            <p:nvPr/>
          </p:nvSpPr>
          <p:spPr>
            <a:xfrm>
              <a:off x="1883764" y="1360357"/>
              <a:ext cx="4212236" cy="4137285"/>
            </a:xfrm>
            <a:prstGeom prst="rect">
              <a:avLst/>
            </a:prstGeom>
            <a:no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ình chữ nhật 6">
              <a:extLst>
                <a:ext uri="{FF2B5EF4-FFF2-40B4-BE49-F238E27FC236}">
                  <a16:creationId xmlns:a16="http://schemas.microsoft.com/office/drawing/2014/main" id="{89011FD6-7572-A1D5-BD5A-C0989C785B53}"/>
                </a:ext>
              </a:extLst>
            </p:cNvPr>
            <p:cNvSpPr/>
            <p:nvPr/>
          </p:nvSpPr>
          <p:spPr>
            <a:xfrm>
              <a:off x="6096000" y="1360356"/>
              <a:ext cx="4212236" cy="4137285"/>
            </a:xfrm>
            <a:prstGeom prst="rect">
              <a:avLst/>
            </a:prstGeom>
            <a:solidFill>
              <a:schemeClr val="accent2">
                <a:lumMod val="40000"/>
                <a:lumOff val="60000"/>
              </a:schemeClr>
            </a:solid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9" name="Nhóm 8">
            <a:extLst>
              <a:ext uri="{FF2B5EF4-FFF2-40B4-BE49-F238E27FC236}">
                <a16:creationId xmlns:a16="http://schemas.microsoft.com/office/drawing/2014/main" id="{536122B3-1CB8-5E54-8E51-C05152E615A1}"/>
              </a:ext>
            </a:extLst>
          </p:cNvPr>
          <p:cNvGrpSpPr/>
          <p:nvPr/>
        </p:nvGrpSpPr>
        <p:grpSpPr>
          <a:xfrm>
            <a:off x="1864420" y="1530200"/>
            <a:ext cx="8453969" cy="4137286"/>
            <a:chOff x="1883764" y="1360356"/>
            <a:chExt cx="8453969" cy="4137286"/>
          </a:xfrm>
          <a:solidFill>
            <a:schemeClr val="accent2">
              <a:lumMod val="20000"/>
              <a:lumOff val="80000"/>
            </a:schemeClr>
          </a:solidFill>
          <a:scene3d>
            <a:camera prst="perspectiveRelaxedModerately" fov="3300000">
              <a:rot lat="19800000" lon="0" rev="0"/>
            </a:camera>
            <a:lightRig rig="threePt" dir="t"/>
          </a:scene3d>
        </p:grpSpPr>
        <p:sp>
          <p:nvSpPr>
            <p:cNvPr id="6" name="Hình chữ nhật 5">
              <a:extLst>
                <a:ext uri="{FF2B5EF4-FFF2-40B4-BE49-F238E27FC236}">
                  <a16:creationId xmlns:a16="http://schemas.microsoft.com/office/drawing/2014/main" id="{2F6B85CA-8748-BCE9-16B8-FA61C5CFDF0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ình chữ nhật 7">
              <a:extLst>
                <a:ext uri="{FF2B5EF4-FFF2-40B4-BE49-F238E27FC236}">
                  <a16:creationId xmlns:a16="http://schemas.microsoft.com/office/drawing/2014/main" id="{42744740-B342-CCCA-F243-59451EC0B719}"/>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4400" b="1">
                <a:solidFill>
                  <a:schemeClr val="tx1"/>
                </a:solidFill>
                <a:latin typeface="Times New Roman" panose="02020603050405020304" pitchFamily="18" charset="0"/>
                <a:cs typeface="Times New Roman" panose="02020603050405020304" pitchFamily="18" charset="0"/>
              </a:endParaRPr>
            </a:p>
          </p:txBody>
        </p:sp>
      </p:grpSp>
      <p:sp>
        <p:nvSpPr>
          <p:cNvPr id="12" name="Hình chữ nhật 11">
            <a:extLst>
              <a:ext uri="{FF2B5EF4-FFF2-40B4-BE49-F238E27FC236}">
                <a16:creationId xmlns:a16="http://schemas.microsoft.com/office/drawing/2014/main" id="{2FBFEC74-6BB8-7FC3-1336-28BA48D01C98}"/>
              </a:ext>
            </a:extLst>
          </p:cNvPr>
          <p:cNvSpPr/>
          <p:nvPr/>
        </p:nvSpPr>
        <p:spPr>
          <a:xfrm>
            <a:off x="849951" y="1146741"/>
            <a:ext cx="5036695" cy="5036695"/>
          </a:xfrm>
          <a:prstGeom prst="rect">
            <a:avLst/>
          </a:prstGeom>
          <a:noFill/>
          <a:ln>
            <a:noFill/>
          </a:ln>
          <a:scene3d>
            <a:camera prst="orthographicFront">
              <a:rot lat="19800000" lon="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7" name="Nhóm 16">
            <a:extLst>
              <a:ext uri="{FF2B5EF4-FFF2-40B4-BE49-F238E27FC236}">
                <a16:creationId xmlns:a16="http://schemas.microsoft.com/office/drawing/2014/main" id="{4216E2CA-9161-DE8B-E6DA-30AC489292F6}"/>
              </a:ext>
            </a:extLst>
          </p:cNvPr>
          <p:cNvGrpSpPr/>
          <p:nvPr/>
        </p:nvGrpSpPr>
        <p:grpSpPr>
          <a:xfrm>
            <a:off x="952143" y="735139"/>
            <a:ext cx="10073390" cy="5420157"/>
            <a:chOff x="1059305" y="910652"/>
            <a:chExt cx="10073390" cy="5420157"/>
          </a:xfrm>
          <a:scene3d>
            <a:camera prst="perspectiveRelaxedModerately" fov="3300000">
              <a:rot lat="19800000" lon="10800000" rev="0"/>
            </a:camera>
            <a:lightRig rig="threePt" dir="t"/>
          </a:scene3d>
        </p:grpSpPr>
        <p:sp>
          <p:nvSpPr>
            <p:cNvPr id="18" name="Hình chữ nhật 17">
              <a:extLst>
                <a:ext uri="{FF2B5EF4-FFF2-40B4-BE49-F238E27FC236}">
                  <a16:creationId xmlns:a16="http://schemas.microsoft.com/office/drawing/2014/main" id="{FC2473B6-1EF2-1002-B761-29F92AE9705B}"/>
                </a:ext>
              </a:extLst>
            </p:cNvPr>
            <p:cNvSpPr/>
            <p:nvPr/>
          </p:nvSpPr>
          <p:spPr>
            <a:xfrm>
              <a:off x="6096000" y="1294114"/>
              <a:ext cx="5036695" cy="5036695"/>
            </a:xfrm>
            <a:prstGeom prst="rect">
              <a:avLst/>
            </a:prstGeom>
            <a:blipFill>
              <a:blip r:embed="rId3"/>
              <a:stretch>
                <a:fillRect/>
              </a:stretch>
            </a:blip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latin typeface="Times New Roman" panose="02020603050405020304" pitchFamily="18" charset="0"/>
                  <a:cs typeface="Times New Roman" panose="02020603050405020304" pitchFamily="18" charset="0"/>
                </a:rPr>
                <a:t>Kinh Thánh</a:t>
              </a: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r>
                <a:rPr lang="en-US" sz="1400">
                  <a:solidFill>
                    <a:schemeClr val="tx1"/>
                  </a:solidFill>
                  <a:latin typeface="Times New Roman" panose="02020603050405020304" pitchFamily="18" charset="0"/>
                  <a:cs typeface="Times New Roman" panose="02020603050405020304" pitchFamily="18" charset="0"/>
                </a:rPr>
                <a:t>NXB TÔN GIÁO</a:t>
              </a:r>
              <a:endParaRPr lang="vi-VN" sz="1600">
                <a:solidFill>
                  <a:schemeClr val="tx1"/>
                </a:solidFill>
                <a:latin typeface="Times New Roman" panose="02020603050405020304" pitchFamily="18" charset="0"/>
                <a:cs typeface="Times New Roman" panose="02020603050405020304" pitchFamily="18" charset="0"/>
              </a:endParaRPr>
            </a:p>
          </p:txBody>
        </p:sp>
        <p:sp>
          <p:nvSpPr>
            <p:cNvPr id="19" name="Hình chữ nhật 18">
              <a:extLst>
                <a:ext uri="{FF2B5EF4-FFF2-40B4-BE49-F238E27FC236}">
                  <a16:creationId xmlns:a16="http://schemas.microsoft.com/office/drawing/2014/main" id="{16E20E7A-593D-911D-1DA3-5B29E52FF22E}"/>
                </a:ext>
              </a:extLst>
            </p:cNvPr>
            <p:cNvSpPr/>
            <p:nvPr/>
          </p:nvSpPr>
          <p:spPr>
            <a:xfrm>
              <a:off x="1059305" y="910652"/>
              <a:ext cx="5036695" cy="50366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3" name="Hình chữ nhật 12">
            <a:extLst>
              <a:ext uri="{FF2B5EF4-FFF2-40B4-BE49-F238E27FC236}">
                <a16:creationId xmlns:a16="http://schemas.microsoft.com/office/drawing/2014/main" id="{49886EC8-A50A-410A-12CB-DACAFBD4FAA5}"/>
              </a:ext>
            </a:extLst>
          </p:cNvPr>
          <p:cNvSpPr/>
          <p:nvPr/>
        </p:nvSpPr>
        <p:spPr>
          <a:xfrm>
            <a:off x="5894718" y="827345"/>
            <a:ext cx="188241" cy="5127110"/>
          </a:xfrm>
          <a:prstGeom prst="rect">
            <a:avLst/>
          </a:prstGeom>
          <a:solidFill>
            <a:srgbClr val="593027"/>
          </a:solidFill>
          <a:scene3d>
            <a:camera prst="perspectiveRelaxedModerately" fov="3300000">
              <a:rot lat="19800000" lon="0" rev="0"/>
            </a:camera>
            <a:lightRig rig="threePt" dir="t"/>
          </a:scene3d>
          <a:sp3d extrusionH="762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 name="Nhóm 1">
            <a:extLst>
              <a:ext uri="{FF2B5EF4-FFF2-40B4-BE49-F238E27FC236}">
                <a16:creationId xmlns:a16="http://schemas.microsoft.com/office/drawing/2014/main" id="{B7A261A7-2106-795B-5F0A-F2F93D8B035F}"/>
              </a:ext>
            </a:extLst>
          </p:cNvPr>
          <p:cNvGrpSpPr/>
          <p:nvPr/>
        </p:nvGrpSpPr>
        <p:grpSpPr>
          <a:xfrm>
            <a:off x="1659661" y="1535869"/>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 name="Hình chữ nhật 2">
              <a:extLst>
                <a:ext uri="{FF2B5EF4-FFF2-40B4-BE49-F238E27FC236}">
                  <a16:creationId xmlns:a16="http://schemas.microsoft.com/office/drawing/2014/main" id="{ADCA06DA-7006-8AC4-2853-0A1504166FBE}"/>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ình chữ nhật 9">
              <a:extLst>
                <a:ext uri="{FF2B5EF4-FFF2-40B4-BE49-F238E27FC236}">
                  <a16:creationId xmlns:a16="http://schemas.microsoft.com/office/drawing/2014/main" id="{65CBDC30-7B29-20A8-BBB6-AC6B8DDE0D0E}"/>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latin typeface="Times New Roman" panose="02020603050405020304" pitchFamily="18" charset="0"/>
                  <a:cs typeface="Times New Roman" panose="02020603050405020304" pitchFamily="18" charset="0"/>
                </a:rPr>
                <a:t>Tin Mừng theo thánh Macco</a:t>
              </a:r>
            </a:p>
            <a:p>
              <a:pPr algn="ctr"/>
              <a:r>
                <a:rPr lang="en-US" sz="4400" b="1">
                  <a:solidFill>
                    <a:schemeClr val="tx1"/>
                  </a:solidFill>
                  <a:latin typeface="Times New Roman" panose="02020603050405020304" pitchFamily="18" charset="0"/>
                  <a:cs typeface="Times New Roman" panose="02020603050405020304" pitchFamily="18" charset="0"/>
                </a:rPr>
                <a:t>6. 1 - 6</a:t>
              </a:r>
              <a:endParaRPr lang="vi-VN" sz="4400" b="1">
                <a:solidFill>
                  <a:schemeClr val="tx1"/>
                </a:solidFill>
                <a:latin typeface="Times New Roman" panose="02020603050405020304" pitchFamily="18" charset="0"/>
                <a:cs typeface="Times New Roman" panose="02020603050405020304" pitchFamily="18" charset="0"/>
              </a:endParaRPr>
            </a:p>
          </p:txBody>
        </p:sp>
      </p:grpSp>
      <p:grpSp>
        <p:nvGrpSpPr>
          <p:cNvPr id="11" name="Nhóm 10">
            <a:extLst>
              <a:ext uri="{FF2B5EF4-FFF2-40B4-BE49-F238E27FC236}">
                <a16:creationId xmlns:a16="http://schemas.microsoft.com/office/drawing/2014/main" id="{620CD661-E7B2-2673-81F4-1DF37BDA1681}"/>
              </a:ext>
            </a:extLst>
          </p:cNvPr>
          <p:cNvGrpSpPr/>
          <p:nvPr/>
        </p:nvGrpSpPr>
        <p:grpSpPr>
          <a:xfrm>
            <a:off x="1644912" y="1552086"/>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0" name="Hình chữ nhật 19">
              <a:extLst>
                <a:ext uri="{FF2B5EF4-FFF2-40B4-BE49-F238E27FC236}">
                  <a16:creationId xmlns:a16="http://schemas.microsoft.com/office/drawing/2014/main" id="{9FACDE65-CF2F-3500-57CA-AFFA020D9C90}"/>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chữ nhật 20">
              <a:extLst>
                <a:ext uri="{FF2B5EF4-FFF2-40B4-BE49-F238E27FC236}">
                  <a16:creationId xmlns:a16="http://schemas.microsoft.com/office/drawing/2014/main" id="{0D1DC207-C2DC-A585-A284-18C324270BF6}"/>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b="1">
                  <a:solidFill>
                    <a:schemeClr val="tx1"/>
                  </a:solidFill>
                  <a:latin typeface="Times New Roman" panose="02020603050405020304" pitchFamily="18" charset="0"/>
                  <a:cs typeface="Times New Roman" panose="02020603050405020304" pitchFamily="18" charset="0"/>
                </a:rPr>
                <a:t>Đức Giê-su ra khỏi đó và đến nơi quê quán của Người, có các môn đệ đi theo.  </a:t>
              </a:r>
            </a:p>
          </p:txBody>
        </p:sp>
      </p:grpSp>
      <p:grpSp>
        <p:nvGrpSpPr>
          <p:cNvPr id="22" name="Nhóm 21">
            <a:extLst>
              <a:ext uri="{FF2B5EF4-FFF2-40B4-BE49-F238E27FC236}">
                <a16:creationId xmlns:a16="http://schemas.microsoft.com/office/drawing/2014/main" id="{A191DF51-7185-71C9-8D23-9E25EE12B063}"/>
              </a:ext>
            </a:extLst>
          </p:cNvPr>
          <p:cNvGrpSpPr/>
          <p:nvPr/>
        </p:nvGrpSpPr>
        <p:grpSpPr>
          <a:xfrm>
            <a:off x="2130119" y="1414136"/>
            <a:ext cx="8453969" cy="4137286"/>
            <a:chOff x="1883764" y="1360356"/>
            <a:chExt cx="8453969" cy="4137286"/>
          </a:xfrm>
          <a:solidFill>
            <a:schemeClr val="accent2">
              <a:lumMod val="20000"/>
              <a:lumOff val="80000"/>
            </a:schemeClr>
          </a:solidFill>
          <a:scene3d>
            <a:camera prst="perspectiveRelaxedModerately" fov="3300000">
              <a:rot lat="19800000" lon="0" rev="0"/>
            </a:camera>
            <a:lightRig rig="threePt" dir="t"/>
          </a:scene3d>
        </p:grpSpPr>
        <p:sp>
          <p:nvSpPr>
            <p:cNvPr id="23" name="Hình chữ nhật 22">
              <a:extLst>
                <a:ext uri="{FF2B5EF4-FFF2-40B4-BE49-F238E27FC236}">
                  <a16:creationId xmlns:a16="http://schemas.microsoft.com/office/drawing/2014/main" id="{CC13D1C1-86D6-CB75-EA5D-1DCDCC78C30D}"/>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Hình chữ nhật 23">
              <a:extLst>
                <a:ext uri="{FF2B5EF4-FFF2-40B4-BE49-F238E27FC236}">
                  <a16:creationId xmlns:a16="http://schemas.microsoft.com/office/drawing/2014/main" id="{86C7ADF6-611F-3B20-790C-2AC2489EBFFC}"/>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tx1"/>
                  </a:solidFill>
                  <a:latin typeface="Times New Roman" panose="02020603050405020304" pitchFamily="18" charset="0"/>
                  <a:cs typeface="Times New Roman" panose="02020603050405020304" pitchFamily="18" charset="0"/>
                </a:rPr>
                <a:t>Người chỉ đặt tay trên một vài bệnh nhân và chữa lành họ.  Người lấy làm lạ vì họ không tin. Rồi Người đi các làng chung quanh mà giảng dạy.</a:t>
              </a:r>
            </a:p>
          </p:txBody>
        </p:sp>
      </p:grpSp>
      <p:grpSp>
        <p:nvGrpSpPr>
          <p:cNvPr id="25" name="Nhóm 24">
            <a:extLst>
              <a:ext uri="{FF2B5EF4-FFF2-40B4-BE49-F238E27FC236}">
                <a16:creationId xmlns:a16="http://schemas.microsoft.com/office/drawing/2014/main" id="{C7D9C1FF-414C-BF43-8F7C-42A653DC6727}"/>
              </a:ext>
            </a:extLst>
          </p:cNvPr>
          <p:cNvGrpSpPr/>
          <p:nvPr/>
        </p:nvGrpSpPr>
        <p:grpSpPr>
          <a:xfrm>
            <a:off x="1653357" y="1571430"/>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6" name="Hình chữ nhật 25">
              <a:extLst>
                <a:ext uri="{FF2B5EF4-FFF2-40B4-BE49-F238E27FC236}">
                  <a16:creationId xmlns:a16="http://schemas.microsoft.com/office/drawing/2014/main" id="{74EBF3DC-F582-74EA-6072-D7AB2ADF9CFC}"/>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Hình chữ nhật 26">
              <a:extLst>
                <a:ext uri="{FF2B5EF4-FFF2-40B4-BE49-F238E27FC236}">
                  <a16:creationId xmlns:a16="http://schemas.microsoft.com/office/drawing/2014/main" id="{9E821551-5967-80AF-2073-E3F80BD9AC5D}"/>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b="1">
                  <a:solidFill>
                    <a:schemeClr val="tx1"/>
                  </a:solidFill>
                  <a:latin typeface="Times New Roman" panose="02020603050405020304" pitchFamily="18" charset="0"/>
                  <a:cs typeface="Times New Roman" panose="02020603050405020304" pitchFamily="18" charset="0"/>
                </a:rPr>
                <a:t>Đến ngày sa-bát, Người bắt đầu giảng dạy trong hội đường. </a:t>
              </a:r>
            </a:p>
          </p:txBody>
        </p:sp>
      </p:grpSp>
      <p:grpSp>
        <p:nvGrpSpPr>
          <p:cNvPr id="28" name="Nhóm 27">
            <a:extLst>
              <a:ext uri="{FF2B5EF4-FFF2-40B4-BE49-F238E27FC236}">
                <a16:creationId xmlns:a16="http://schemas.microsoft.com/office/drawing/2014/main" id="{894E0C6C-E14E-6A77-0A37-5838D13E9059}"/>
              </a:ext>
            </a:extLst>
          </p:cNvPr>
          <p:cNvGrpSpPr/>
          <p:nvPr/>
        </p:nvGrpSpPr>
        <p:grpSpPr>
          <a:xfrm>
            <a:off x="1667036" y="1559301"/>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9" name="Hình chữ nhật 28">
              <a:extLst>
                <a:ext uri="{FF2B5EF4-FFF2-40B4-BE49-F238E27FC236}">
                  <a16:creationId xmlns:a16="http://schemas.microsoft.com/office/drawing/2014/main" id="{84FEF500-1233-9C8A-0C05-5F3C8AE31A88}"/>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Hình chữ nhật 29">
              <a:extLst>
                <a:ext uri="{FF2B5EF4-FFF2-40B4-BE49-F238E27FC236}">
                  <a16:creationId xmlns:a16="http://schemas.microsoft.com/office/drawing/2014/main" id="{0956CC19-41BE-01D3-4180-914FFB26F061}"/>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b="1">
                  <a:solidFill>
                    <a:schemeClr val="tx1"/>
                  </a:solidFill>
                  <a:latin typeface="Times New Roman" panose="02020603050405020304" pitchFamily="18" charset="0"/>
                  <a:cs typeface="Times New Roman" panose="02020603050405020304" pitchFamily="18" charset="0"/>
                </a:rPr>
                <a:t>Nhiều người nghe rất đỗi ngạc nhiên. Họ nói : "Bởi đâu ông ta được như thế </a:t>
              </a:r>
            </a:p>
          </p:txBody>
        </p:sp>
      </p:grpSp>
      <p:grpSp>
        <p:nvGrpSpPr>
          <p:cNvPr id="31" name="Nhóm 30">
            <a:extLst>
              <a:ext uri="{FF2B5EF4-FFF2-40B4-BE49-F238E27FC236}">
                <a16:creationId xmlns:a16="http://schemas.microsoft.com/office/drawing/2014/main" id="{B837476B-38B7-0790-B2C7-E9AD6DC1A04B}"/>
              </a:ext>
            </a:extLst>
          </p:cNvPr>
          <p:cNvGrpSpPr/>
          <p:nvPr/>
        </p:nvGrpSpPr>
        <p:grpSpPr>
          <a:xfrm>
            <a:off x="1666501" y="1543977"/>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2" name="Hình chữ nhật 31">
              <a:extLst>
                <a:ext uri="{FF2B5EF4-FFF2-40B4-BE49-F238E27FC236}">
                  <a16:creationId xmlns:a16="http://schemas.microsoft.com/office/drawing/2014/main" id="{A1A4ED57-7EA6-ECC5-1463-2BE48B006CE2}"/>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Hình chữ nhật 32">
              <a:extLst>
                <a:ext uri="{FF2B5EF4-FFF2-40B4-BE49-F238E27FC236}">
                  <a16:creationId xmlns:a16="http://schemas.microsoft.com/office/drawing/2014/main" id="{64353AE6-E7BB-294F-7EC1-1FBDA98CFE22}"/>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latin typeface="Times New Roman" panose="02020603050405020304" pitchFamily="18" charset="0"/>
                  <a:cs typeface="Times New Roman" panose="02020603050405020304" pitchFamily="18" charset="0"/>
                </a:rPr>
                <a:t>Ông ta được khôn ngoan như vậy, nghĩa là làm sao ? Ông ta làm được những phép lạ như thế, nghĩa là gì ? </a:t>
              </a:r>
            </a:p>
          </p:txBody>
        </p:sp>
      </p:grpSp>
      <p:grpSp>
        <p:nvGrpSpPr>
          <p:cNvPr id="34" name="Nhóm 33">
            <a:extLst>
              <a:ext uri="{FF2B5EF4-FFF2-40B4-BE49-F238E27FC236}">
                <a16:creationId xmlns:a16="http://schemas.microsoft.com/office/drawing/2014/main" id="{4B9C2D53-DACF-0DA0-9184-322EA3CF1E54}"/>
              </a:ext>
            </a:extLst>
          </p:cNvPr>
          <p:cNvGrpSpPr/>
          <p:nvPr/>
        </p:nvGrpSpPr>
        <p:grpSpPr>
          <a:xfrm>
            <a:off x="1637528" y="1483666"/>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5" name="Hình chữ nhật 34">
              <a:extLst>
                <a:ext uri="{FF2B5EF4-FFF2-40B4-BE49-F238E27FC236}">
                  <a16:creationId xmlns:a16="http://schemas.microsoft.com/office/drawing/2014/main" id="{8ADEF0EA-3BCB-D9E2-BF76-B0171E4C869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Hình chữ nhật 35">
              <a:extLst>
                <a:ext uri="{FF2B5EF4-FFF2-40B4-BE49-F238E27FC236}">
                  <a16:creationId xmlns:a16="http://schemas.microsoft.com/office/drawing/2014/main" id="{7C0EC113-4A35-7CF1-36B2-59533F23AFF7}"/>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latin typeface="Times New Roman" panose="02020603050405020304" pitchFamily="18" charset="0"/>
                  <a:cs typeface="Times New Roman" panose="02020603050405020304" pitchFamily="18" charset="0"/>
                </a:rPr>
                <a:t>Ông ta không phải là bác thợ, con bà Ma-ri-a, và anh em của các ông Gia-cô-bê, Giô-xết, Giu-đa và Si-môn sao ? </a:t>
              </a:r>
            </a:p>
          </p:txBody>
        </p:sp>
      </p:grpSp>
      <p:grpSp>
        <p:nvGrpSpPr>
          <p:cNvPr id="37" name="Nhóm 36">
            <a:extLst>
              <a:ext uri="{FF2B5EF4-FFF2-40B4-BE49-F238E27FC236}">
                <a16:creationId xmlns:a16="http://schemas.microsoft.com/office/drawing/2014/main" id="{747D7B0A-CFE5-1EA2-6F84-237EFCD47DAE}"/>
              </a:ext>
            </a:extLst>
          </p:cNvPr>
          <p:cNvGrpSpPr/>
          <p:nvPr/>
        </p:nvGrpSpPr>
        <p:grpSpPr>
          <a:xfrm>
            <a:off x="1636885" y="1471546"/>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8" name="Hình chữ nhật 37">
              <a:extLst>
                <a:ext uri="{FF2B5EF4-FFF2-40B4-BE49-F238E27FC236}">
                  <a16:creationId xmlns:a16="http://schemas.microsoft.com/office/drawing/2014/main" id="{42874D8A-6CB1-6531-5F1F-A3019F092C1D}"/>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chữ nhật 38">
              <a:extLst>
                <a:ext uri="{FF2B5EF4-FFF2-40B4-BE49-F238E27FC236}">
                  <a16:creationId xmlns:a16="http://schemas.microsoft.com/office/drawing/2014/main" id="{C7E3C423-BB22-9FA5-D5E7-49CD4B1C8AB2}"/>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latin typeface="Times New Roman" panose="02020603050405020304" pitchFamily="18" charset="0"/>
                  <a:cs typeface="Times New Roman" panose="02020603050405020304" pitchFamily="18" charset="0"/>
                </a:rPr>
                <a:t>Chị em của ông không phải là bà con lối xóm với chúng ta sao ?"Và họ vấp ngã vì Người.</a:t>
              </a:r>
            </a:p>
          </p:txBody>
        </p:sp>
      </p:grpSp>
      <p:grpSp>
        <p:nvGrpSpPr>
          <p:cNvPr id="40" name="Nhóm 39">
            <a:extLst>
              <a:ext uri="{FF2B5EF4-FFF2-40B4-BE49-F238E27FC236}">
                <a16:creationId xmlns:a16="http://schemas.microsoft.com/office/drawing/2014/main" id="{59980FD2-FF08-C562-DD2D-09303D3EA1CC}"/>
              </a:ext>
            </a:extLst>
          </p:cNvPr>
          <p:cNvGrpSpPr/>
          <p:nvPr/>
        </p:nvGrpSpPr>
        <p:grpSpPr>
          <a:xfrm>
            <a:off x="1600538" y="1614402"/>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41" name="Hình chữ nhật 40">
              <a:extLst>
                <a:ext uri="{FF2B5EF4-FFF2-40B4-BE49-F238E27FC236}">
                  <a16:creationId xmlns:a16="http://schemas.microsoft.com/office/drawing/2014/main" id="{38196667-68C6-F26F-9D05-08556A15C30F}"/>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Hình chữ nhật 41">
              <a:extLst>
                <a:ext uri="{FF2B5EF4-FFF2-40B4-BE49-F238E27FC236}">
                  <a16:creationId xmlns:a16="http://schemas.microsoft.com/office/drawing/2014/main" id="{05011A2E-0154-C2D7-23E3-91CE3066A921}"/>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latin typeface="Times New Roman" panose="02020603050405020304" pitchFamily="18" charset="0"/>
                  <a:cs typeface="Times New Roman" panose="02020603050405020304" pitchFamily="18" charset="0"/>
                </a:rPr>
                <a:t>Đức Giê-su bảo họ : "Ngôn sứ có bị rẻ rúng, thì cũng chỉ là ở chính quê hương mình,</a:t>
              </a:r>
              <a:r>
                <a:rPr lang="es-ES" sz="4000" b="1">
                  <a:solidFill>
                    <a:schemeClr val="tx1"/>
                  </a:solidFill>
                  <a:latin typeface="Times New Roman" panose="02020603050405020304" pitchFamily="18" charset="0"/>
                  <a:cs typeface="Times New Roman" panose="02020603050405020304" pitchFamily="18" charset="0"/>
                </a:rPr>
                <a:t> hay giữa đám bà con </a:t>
              </a:r>
              <a:r>
                <a:rPr lang="vi-VN" sz="4000" b="1">
                  <a:solidFill>
                    <a:schemeClr val="tx1"/>
                  </a:solidFill>
                  <a:latin typeface="Times New Roman" panose="02020603050405020304" pitchFamily="18" charset="0"/>
                  <a:cs typeface="Times New Roman" panose="02020603050405020304" pitchFamily="18" charset="0"/>
                </a:rPr>
                <a:t> </a:t>
              </a:r>
            </a:p>
          </p:txBody>
        </p:sp>
      </p:grpSp>
      <p:grpSp>
        <p:nvGrpSpPr>
          <p:cNvPr id="43" name="Nhóm 42">
            <a:extLst>
              <a:ext uri="{FF2B5EF4-FFF2-40B4-BE49-F238E27FC236}">
                <a16:creationId xmlns:a16="http://schemas.microsoft.com/office/drawing/2014/main" id="{CE49FC05-9D1D-5BD7-4160-82147ECE3821}"/>
              </a:ext>
            </a:extLst>
          </p:cNvPr>
          <p:cNvGrpSpPr/>
          <p:nvPr/>
        </p:nvGrpSpPr>
        <p:grpSpPr>
          <a:xfrm>
            <a:off x="1607912" y="1584454"/>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44" name="Hình chữ nhật 43">
              <a:extLst>
                <a:ext uri="{FF2B5EF4-FFF2-40B4-BE49-F238E27FC236}">
                  <a16:creationId xmlns:a16="http://schemas.microsoft.com/office/drawing/2014/main" id="{B328003A-C9A2-0079-13E0-87346D6157E1}"/>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Hình chữ nhật 44">
              <a:extLst>
                <a:ext uri="{FF2B5EF4-FFF2-40B4-BE49-F238E27FC236}">
                  <a16:creationId xmlns:a16="http://schemas.microsoft.com/office/drawing/2014/main" id="{005FC4F2-EEFC-5724-7C84-8D03233D05CD}"/>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latin typeface="Times New Roman" panose="02020603050405020304" pitchFamily="18" charset="0"/>
                  <a:cs typeface="Times New Roman" panose="02020603050405020304" pitchFamily="18" charset="0"/>
                </a:rPr>
                <a:t>thân thuộc, và trong gia đình mình mà thôi."Người đã không thể làm được phép lạ nào tại đó ; </a:t>
              </a:r>
            </a:p>
          </p:txBody>
        </p:sp>
      </p:grpSp>
    </p:spTree>
    <p:extLst>
      <p:ext uri="{BB962C8B-B14F-4D97-AF65-F5344CB8AC3E}">
        <p14:creationId xmlns:p14="http://schemas.microsoft.com/office/powerpoint/2010/main" val="3622614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4" name="Nhóm 13">
            <a:extLst>
              <a:ext uri="{FF2B5EF4-FFF2-40B4-BE49-F238E27FC236}">
                <a16:creationId xmlns:a16="http://schemas.microsoft.com/office/drawing/2014/main" id="{CE7155D3-3E17-3250-F36B-40DF6BF5E8AA}"/>
              </a:ext>
            </a:extLst>
          </p:cNvPr>
          <p:cNvGrpSpPr/>
          <p:nvPr/>
        </p:nvGrpSpPr>
        <p:grpSpPr>
          <a:xfrm>
            <a:off x="849951" y="1086165"/>
            <a:ext cx="10073390" cy="5036696"/>
            <a:chOff x="1059305" y="910652"/>
            <a:chExt cx="10073390" cy="5036696"/>
          </a:xfrm>
          <a:scene3d>
            <a:camera prst="perspectiveRelaxedModerately" fov="3300000">
              <a:rot lat="19800000" lon="0" rev="0"/>
            </a:camera>
            <a:lightRig rig="threePt" dir="t"/>
          </a:scene3d>
        </p:grpSpPr>
        <p:sp>
          <p:nvSpPr>
            <p:cNvPr id="15" name="Hình chữ nhật 14">
              <a:extLst>
                <a:ext uri="{FF2B5EF4-FFF2-40B4-BE49-F238E27FC236}">
                  <a16:creationId xmlns:a16="http://schemas.microsoft.com/office/drawing/2014/main" id="{FE3CB7A7-5811-5BCF-994A-6E27496F8074}"/>
                </a:ext>
              </a:extLst>
            </p:cNvPr>
            <p:cNvSpPr/>
            <p:nvPr/>
          </p:nvSpPr>
          <p:spPr>
            <a:xfrm>
              <a:off x="6096000" y="910653"/>
              <a:ext cx="5036695" cy="5036695"/>
            </a:xfrm>
            <a:prstGeom prst="rect">
              <a:avLst/>
            </a:prstGeom>
            <a:solidFill>
              <a:schemeClr val="bg1"/>
            </a:solid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Hình chữ nhật 15">
              <a:extLst>
                <a:ext uri="{FF2B5EF4-FFF2-40B4-BE49-F238E27FC236}">
                  <a16:creationId xmlns:a16="http://schemas.microsoft.com/office/drawing/2014/main" id="{E326D26C-EA8C-F87E-7EF2-1B08EBE86D22}"/>
                </a:ext>
              </a:extLst>
            </p:cNvPr>
            <p:cNvSpPr/>
            <p:nvPr/>
          </p:nvSpPr>
          <p:spPr>
            <a:xfrm>
              <a:off x="1059305" y="910652"/>
              <a:ext cx="5036695" cy="5036695"/>
            </a:xfrm>
            <a:prstGeom prst="rect">
              <a:avLst/>
            </a:prstGeom>
            <a:no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 name="Nhóm 3">
            <a:extLst>
              <a:ext uri="{FF2B5EF4-FFF2-40B4-BE49-F238E27FC236}">
                <a16:creationId xmlns:a16="http://schemas.microsoft.com/office/drawing/2014/main" id="{05C2C468-B609-0130-CB0D-123390CCD20C}"/>
              </a:ext>
            </a:extLst>
          </p:cNvPr>
          <p:cNvGrpSpPr/>
          <p:nvPr/>
        </p:nvGrpSpPr>
        <p:grpSpPr>
          <a:xfrm>
            <a:off x="1903108" y="1573971"/>
            <a:ext cx="8424472" cy="4137286"/>
            <a:chOff x="1883764" y="1360356"/>
            <a:chExt cx="8424472" cy="4137286"/>
          </a:xfrm>
          <a:scene3d>
            <a:camera prst="perspectiveRelaxedModerately" fov="3300000">
              <a:rot lat="19800000" lon="0" rev="0"/>
            </a:camera>
            <a:lightRig rig="threePt" dir="t"/>
          </a:scene3d>
        </p:grpSpPr>
        <p:sp>
          <p:nvSpPr>
            <p:cNvPr id="5" name="Hình chữ nhật 4">
              <a:extLst>
                <a:ext uri="{FF2B5EF4-FFF2-40B4-BE49-F238E27FC236}">
                  <a16:creationId xmlns:a16="http://schemas.microsoft.com/office/drawing/2014/main" id="{1DF78051-3402-F1D5-9796-8C4AACB53AC6}"/>
                </a:ext>
              </a:extLst>
            </p:cNvPr>
            <p:cNvSpPr/>
            <p:nvPr/>
          </p:nvSpPr>
          <p:spPr>
            <a:xfrm>
              <a:off x="1883764" y="1360357"/>
              <a:ext cx="4212236" cy="4137285"/>
            </a:xfrm>
            <a:prstGeom prst="rect">
              <a:avLst/>
            </a:prstGeom>
            <a:no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ình chữ nhật 6">
              <a:extLst>
                <a:ext uri="{FF2B5EF4-FFF2-40B4-BE49-F238E27FC236}">
                  <a16:creationId xmlns:a16="http://schemas.microsoft.com/office/drawing/2014/main" id="{89011FD6-7572-A1D5-BD5A-C0989C785B53}"/>
                </a:ext>
              </a:extLst>
            </p:cNvPr>
            <p:cNvSpPr/>
            <p:nvPr/>
          </p:nvSpPr>
          <p:spPr>
            <a:xfrm>
              <a:off x="6096000" y="1360356"/>
              <a:ext cx="4212236" cy="4137285"/>
            </a:xfrm>
            <a:prstGeom prst="rect">
              <a:avLst/>
            </a:prstGeom>
            <a:solidFill>
              <a:schemeClr val="accent2">
                <a:lumMod val="40000"/>
                <a:lumOff val="60000"/>
              </a:schemeClr>
            </a:solid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9" name="Nhóm 8">
            <a:extLst>
              <a:ext uri="{FF2B5EF4-FFF2-40B4-BE49-F238E27FC236}">
                <a16:creationId xmlns:a16="http://schemas.microsoft.com/office/drawing/2014/main" id="{536122B3-1CB8-5E54-8E51-C05152E615A1}"/>
              </a:ext>
            </a:extLst>
          </p:cNvPr>
          <p:cNvGrpSpPr/>
          <p:nvPr/>
        </p:nvGrpSpPr>
        <p:grpSpPr>
          <a:xfrm>
            <a:off x="1864420" y="1530200"/>
            <a:ext cx="8453969" cy="4137286"/>
            <a:chOff x="1883764" y="1360356"/>
            <a:chExt cx="8453969" cy="4137286"/>
          </a:xfrm>
          <a:solidFill>
            <a:schemeClr val="accent2">
              <a:lumMod val="20000"/>
              <a:lumOff val="80000"/>
            </a:schemeClr>
          </a:solidFill>
          <a:scene3d>
            <a:camera prst="perspectiveRelaxedModerately" fov="3300000">
              <a:rot lat="19800000" lon="0" rev="0"/>
            </a:camera>
            <a:lightRig rig="threePt" dir="t"/>
          </a:scene3d>
        </p:grpSpPr>
        <p:sp>
          <p:nvSpPr>
            <p:cNvPr id="6" name="Hình chữ nhật 5">
              <a:extLst>
                <a:ext uri="{FF2B5EF4-FFF2-40B4-BE49-F238E27FC236}">
                  <a16:creationId xmlns:a16="http://schemas.microsoft.com/office/drawing/2014/main" id="{2F6B85CA-8748-BCE9-16B8-FA61C5CFDF0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ình chữ nhật 7">
              <a:extLst>
                <a:ext uri="{FF2B5EF4-FFF2-40B4-BE49-F238E27FC236}">
                  <a16:creationId xmlns:a16="http://schemas.microsoft.com/office/drawing/2014/main" id="{42744740-B342-CCCA-F243-59451EC0B719}"/>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b="1">
                  <a:solidFill>
                    <a:schemeClr val="tx1"/>
                  </a:solidFill>
                  <a:latin typeface="Times New Roman" panose="02020603050405020304" pitchFamily="18" charset="0"/>
                  <a:cs typeface="Times New Roman" panose="02020603050405020304" pitchFamily="18" charset="0"/>
                </a:rPr>
                <a:t>Nhiều người nghe rất đỗi ngạc nhiên. Họ nói : "Bởi đâu ông ta được như thế ? </a:t>
              </a:r>
            </a:p>
          </p:txBody>
        </p:sp>
      </p:grpSp>
      <p:sp>
        <p:nvSpPr>
          <p:cNvPr id="12" name="Hình chữ nhật 11">
            <a:extLst>
              <a:ext uri="{FF2B5EF4-FFF2-40B4-BE49-F238E27FC236}">
                <a16:creationId xmlns:a16="http://schemas.microsoft.com/office/drawing/2014/main" id="{2FBFEC74-6BB8-7FC3-1336-28BA48D01C98}"/>
              </a:ext>
            </a:extLst>
          </p:cNvPr>
          <p:cNvSpPr/>
          <p:nvPr/>
        </p:nvSpPr>
        <p:spPr>
          <a:xfrm>
            <a:off x="849951" y="1146741"/>
            <a:ext cx="5036695" cy="5036695"/>
          </a:xfrm>
          <a:prstGeom prst="rect">
            <a:avLst/>
          </a:prstGeom>
          <a:noFill/>
          <a:ln>
            <a:noFill/>
          </a:ln>
          <a:scene3d>
            <a:camera prst="orthographicFront">
              <a:rot lat="19800000" lon="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7" name="Nhóm 16">
            <a:extLst>
              <a:ext uri="{FF2B5EF4-FFF2-40B4-BE49-F238E27FC236}">
                <a16:creationId xmlns:a16="http://schemas.microsoft.com/office/drawing/2014/main" id="{4216E2CA-9161-DE8B-E6DA-30AC489292F6}"/>
              </a:ext>
            </a:extLst>
          </p:cNvPr>
          <p:cNvGrpSpPr/>
          <p:nvPr/>
        </p:nvGrpSpPr>
        <p:grpSpPr>
          <a:xfrm>
            <a:off x="952143" y="735139"/>
            <a:ext cx="10073390" cy="5420157"/>
            <a:chOff x="1059305" y="910652"/>
            <a:chExt cx="10073390" cy="5420157"/>
          </a:xfrm>
          <a:scene3d>
            <a:camera prst="perspectiveRelaxedModerately" fov="3300000">
              <a:rot lat="19800000" lon="10800000" rev="0"/>
            </a:camera>
            <a:lightRig rig="threePt" dir="t"/>
          </a:scene3d>
        </p:grpSpPr>
        <p:sp>
          <p:nvSpPr>
            <p:cNvPr id="18" name="Hình chữ nhật 17">
              <a:extLst>
                <a:ext uri="{FF2B5EF4-FFF2-40B4-BE49-F238E27FC236}">
                  <a16:creationId xmlns:a16="http://schemas.microsoft.com/office/drawing/2014/main" id="{FC2473B6-1EF2-1002-B761-29F92AE9705B}"/>
                </a:ext>
              </a:extLst>
            </p:cNvPr>
            <p:cNvSpPr/>
            <p:nvPr/>
          </p:nvSpPr>
          <p:spPr>
            <a:xfrm>
              <a:off x="6096000" y="1294114"/>
              <a:ext cx="5036695" cy="5036695"/>
            </a:xfrm>
            <a:prstGeom prst="rect">
              <a:avLst/>
            </a:prstGeom>
            <a:blipFill>
              <a:blip r:embed="rId3"/>
              <a:stretch>
                <a:fillRect/>
              </a:stretch>
            </a:blip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latin typeface="Times New Roman" panose="02020603050405020304" pitchFamily="18" charset="0"/>
                  <a:cs typeface="Times New Roman" panose="02020603050405020304" pitchFamily="18" charset="0"/>
                </a:rPr>
                <a:t>Kinh Thánh</a:t>
              </a: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r>
                <a:rPr lang="en-US" sz="1400">
                  <a:solidFill>
                    <a:schemeClr val="tx1"/>
                  </a:solidFill>
                  <a:latin typeface="Times New Roman" panose="02020603050405020304" pitchFamily="18" charset="0"/>
                  <a:cs typeface="Times New Roman" panose="02020603050405020304" pitchFamily="18" charset="0"/>
                </a:rPr>
                <a:t>NXB TÔN GIÁO</a:t>
              </a:r>
              <a:endParaRPr lang="vi-VN" sz="1600">
                <a:solidFill>
                  <a:schemeClr val="tx1"/>
                </a:solidFill>
                <a:latin typeface="Times New Roman" panose="02020603050405020304" pitchFamily="18" charset="0"/>
                <a:cs typeface="Times New Roman" panose="02020603050405020304" pitchFamily="18" charset="0"/>
              </a:endParaRPr>
            </a:p>
          </p:txBody>
        </p:sp>
        <p:sp>
          <p:nvSpPr>
            <p:cNvPr id="19" name="Hình chữ nhật 18">
              <a:extLst>
                <a:ext uri="{FF2B5EF4-FFF2-40B4-BE49-F238E27FC236}">
                  <a16:creationId xmlns:a16="http://schemas.microsoft.com/office/drawing/2014/main" id="{16E20E7A-593D-911D-1DA3-5B29E52FF22E}"/>
                </a:ext>
              </a:extLst>
            </p:cNvPr>
            <p:cNvSpPr/>
            <p:nvPr/>
          </p:nvSpPr>
          <p:spPr>
            <a:xfrm>
              <a:off x="1059305" y="910652"/>
              <a:ext cx="5036695" cy="50366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3" name="Hình chữ nhật 12">
            <a:extLst>
              <a:ext uri="{FF2B5EF4-FFF2-40B4-BE49-F238E27FC236}">
                <a16:creationId xmlns:a16="http://schemas.microsoft.com/office/drawing/2014/main" id="{49886EC8-A50A-410A-12CB-DACAFBD4FAA5}"/>
              </a:ext>
            </a:extLst>
          </p:cNvPr>
          <p:cNvSpPr/>
          <p:nvPr/>
        </p:nvSpPr>
        <p:spPr>
          <a:xfrm>
            <a:off x="5894718" y="827345"/>
            <a:ext cx="188241" cy="5127110"/>
          </a:xfrm>
          <a:prstGeom prst="rect">
            <a:avLst/>
          </a:prstGeom>
          <a:solidFill>
            <a:srgbClr val="593027"/>
          </a:solidFill>
          <a:scene3d>
            <a:camera prst="perspectiveRelaxedModerately" fov="3300000">
              <a:rot lat="19800000" lon="0" rev="0"/>
            </a:camera>
            <a:lightRig rig="threePt" dir="t"/>
          </a:scene3d>
          <a:sp3d extrusionH="762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 name="Nhóm 1">
            <a:extLst>
              <a:ext uri="{FF2B5EF4-FFF2-40B4-BE49-F238E27FC236}">
                <a16:creationId xmlns:a16="http://schemas.microsoft.com/office/drawing/2014/main" id="{B7A261A7-2106-795B-5F0A-F2F93D8B035F}"/>
              </a:ext>
            </a:extLst>
          </p:cNvPr>
          <p:cNvGrpSpPr/>
          <p:nvPr/>
        </p:nvGrpSpPr>
        <p:grpSpPr>
          <a:xfrm>
            <a:off x="1659661" y="1535869"/>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 name="Hình chữ nhật 2">
              <a:extLst>
                <a:ext uri="{FF2B5EF4-FFF2-40B4-BE49-F238E27FC236}">
                  <a16:creationId xmlns:a16="http://schemas.microsoft.com/office/drawing/2014/main" id="{ADCA06DA-7006-8AC4-2853-0A1504166FBE}"/>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ình chữ nhật 9">
              <a:extLst>
                <a:ext uri="{FF2B5EF4-FFF2-40B4-BE49-F238E27FC236}">
                  <a16:creationId xmlns:a16="http://schemas.microsoft.com/office/drawing/2014/main" id="{65CBDC30-7B29-20A8-BBB6-AC6B8DDE0D0E}"/>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latin typeface="Times New Roman" panose="02020603050405020304" pitchFamily="18" charset="0"/>
                  <a:cs typeface="Times New Roman" panose="02020603050405020304" pitchFamily="18" charset="0"/>
                </a:rPr>
                <a:t>Tin Mừng theo thánh Macco</a:t>
              </a:r>
            </a:p>
            <a:p>
              <a:pPr algn="ctr"/>
              <a:r>
                <a:rPr lang="en-US" sz="4400" b="1">
                  <a:solidFill>
                    <a:schemeClr val="tx1"/>
                  </a:solidFill>
                  <a:latin typeface="Times New Roman" panose="02020603050405020304" pitchFamily="18" charset="0"/>
                  <a:cs typeface="Times New Roman" panose="02020603050405020304" pitchFamily="18" charset="0"/>
                </a:rPr>
                <a:t>6. 1 - 6</a:t>
              </a:r>
              <a:endParaRPr lang="vi-VN" sz="4400" b="1">
                <a:solidFill>
                  <a:schemeClr val="tx1"/>
                </a:solidFill>
                <a:latin typeface="Times New Roman" panose="02020603050405020304" pitchFamily="18" charset="0"/>
                <a:cs typeface="Times New Roman" panose="02020603050405020304" pitchFamily="18" charset="0"/>
              </a:endParaRPr>
            </a:p>
          </p:txBody>
        </p:sp>
      </p:grpSp>
      <p:grpSp>
        <p:nvGrpSpPr>
          <p:cNvPr id="11" name="Nhóm 10">
            <a:extLst>
              <a:ext uri="{FF2B5EF4-FFF2-40B4-BE49-F238E27FC236}">
                <a16:creationId xmlns:a16="http://schemas.microsoft.com/office/drawing/2014/main" id="{620CD661-E7B2-2673-81F4-1DF37BDA1681}"/>
              </a:ext>
            </a:extLst>
          </p:cNvPr>
          <p:cNvGrpSpPr/>
          <p:nvPr/>
        </p:nvGrpSpPr>
        <p:grpSpPr>
          <a:xfrm>
            <a:off x="1644912" y="1552086"/>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0" name="Hình chữ nhật 19">
              <a:extLst>
                <a:ext uri="{FF2B5EF4-FFF2-40B4-BE49-F238E27FC236}">
                  <a16:creationId xmlns:a16="http://schemas.microsoft.com/office/drawing/2014/main" id="{9FACDE65-CF2F-3500-57CA-AFFA020D9C90}"/>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chữ nhật 20">
              <a:extLst>
                <a:ext uri="{FF2B5EF4-FFF2-40B4-BE49-F238E27FC236}">
                  <a16:creationId xmlns:a16="http://schemas.microsoft.com/office/drawing/2014/main" id="{0D1DC207-C2DC-A585-A284-18C324270BF6}"/>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b="1">
                  <a:solidFill>
                    <a:schemeClr val="tx1"/>
                  </a:solidFill>
                  <a:latin typeface="Times New Roman" panose="02020603050405020304" pitchFamily="18" charset="0"/>
                  <a:cs typeface="Times New Roman" panose="02020603050405020304" pitchFamily="18" charset="0"/>
                </a:rPr>
                <a:t>Đức Giê-su ra khỏi đó và đến nơi quê quán của Người, có các môn đệ đi theo.  </a:t>
              </a:r>
            </a:p>
          </p:txBody>
        </p:sp>
      </p:grpSp>
      <p:grpSp>
        <p:nvGrpSpPr>
          <p:cNvPr id="22" name="Nhóm 21">
            <a:extLst>
              <a:ext uri="{FF2B5EF4-FFF2-40B4-BE49-F238E27FC236}">
                <a16:creationId xmlns:a16="http://schemas.microsoft.com/office/drawing/2014/main" id="{A191DF51-7185-71C9-8D23-9E25EE12B063}"/>
              </a:ext>
            </a:extLst>
          </p:cNvPr>
          <p:cNvGrpSpPr/>
          <p:nvPr/>
        </p:nvGrpSpPr>
        <p:grpSpPr>
          <a:xfrm>
            <a:off x="1855973" y="1447738"/>
            <a:ext cx="8453969" cy="4137286"/>
            <a:chOff x="1883764" y="1360356"/>
            <a:chExt cx="8453969" cy="4137286"/>
          </a:xfrm>
          <a:solidFill>
            <a:schemeClr val="accent2">
              <a:lumMod val="20000"/>
              <a:lumOff val="80000"/>
            </a:schemeClr>
          </a:solidFill>
          <a:scene3d>
            <a:camera prst="perspectiveRelaxedModerately" fov="3300000">
              <a:rot lat="19800000" lon="0" rev="0"/>
            </a:camera>
            <a:lightRig rig="threePt" dir="t"/>
          </a:scene3d>
        </p:grpSpPr>
        <p:sp>
          <p:nvSpPr>
            <p:cNvPr id="23" name="Hình chữ nhật 22">
              <a:extLst>
                <a:ext uri="{FF2B5EF4-FFF2-40B4-BE49-F238E27FC236}">
                  <a16:creationId xmlns:a16="http://schemas.microsoft.com/office/drawing/2014/main" id="{CC13D1C1-86D6-CB75-EA5D-1DCDCC78C30D}"/>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Hình chữ nhật 23">
              <a:extLst>
                <a:ext uri="{FF2B5EF4-FFF2-40B4-BE49-F238E27FC236}">
                  <a16:creationId xmlns:a16="http://schemas.microsoft.com/office/drawing/2014/main" id="{86C7ADF6-611F-3B20-790C-2AC2489EBFFC}"/>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tx1"/>
                  </a:solidFill>
                  <a:latin typeface="Times New Roman" panose="02020603050405020304" pitchFamily="18" charset="0"/>
                  <a:cs typeface="Times New Roman" panose="02020603050405020304" pitchFamily="18" charset="0"/>
                </a:rPr>
                <a:t>Đó là lời Chúa</a:t>
              </a:r>
            </a:p>
            <a:p>
              <a:pPr algn="ctr"/>
              <a:endParaRPr lang="vi-VN" sz="3600" b="1">
                <a:solidFill>
                  <a:schemeClr val="tx1"/>
                </a:solidFill>
                <a:latin typeface="Times New Roman" panose="02020603050405020304" pitchFamily="18" charset="0"/>
                <a:cs typeface="Times New Roman" panose="02020603050405020304" pitchFamily="18" charset="0"/>
              </a:endParaRPr>
            </a:p>
            <a:p>
              <a:pPr algn="ctr"/>
              <a:endParaRPr lang="vi-VN" sz="3600" b="1">
                <a:solidFill>
                  <a:schemeClr val="tx1"/>
                </a:solidFill>
                <a:latin typeface="Times New Roman" panose="02020603050405020304" pitchFamily="18" charset="0"/>
                <a:cs typeface="Times New Roman" panose="02020603050405020304" pitchFamily="18" charset="0"/>
              </a:endParaRPr>
            </a:p>
            <a:p>
              <a:pPr algn="ctr"/>
              <a:endParaRPr lang="vi-VN" sz="3600" b="1">
                <a:solidFill>
                  <a:schemeClr val="tx1"/>
                </a:solidFill>
                <a:latin typeface="Times New Roman" panose="02020603050405020304" pitchFamily="18" charset="0"/>
                <a:cs typeface="Times New Roman" panose="02020603050405020304" pitchFamily="18" charset="0"/>
              </a:endParaRPr>
            </a:p>
            <a:p>
              <a:pPr algn="ctr"/>
              <a:endParaRPr lang="vi-VN" sz="3600" b="1">
                <a:solidFill>
                  <a:schemeClr val="tx1"/>
                </a:solidFill>
                <a:latin typeface="Times New Roman" panose="02020603050405020304" pitchFamily="18" charset="0"/>
                <a:cs typeface="Times New Roman" panose="02020603050405020304" pitchFamily="18" charset="0"/>
              </a:endParaRPr>
            </a:p>
            <a:p>
              <a:pPr algn="ctr"/>
              <a:endParaRPr lang="vi-VN" sz="3600" b="1">
                <a:solidFill>
                  <a:schemeClr val="tx1"/>
                </a:solidFill>
                <a:latin typeface="Times New Roman" panose="02020603050405020304" pitchFamily="18" charset="0"/>
                <a:cs typeface="Times New Roman" panose="02020603050405020304" pitchFamily="18" charset="0"/>
              </a:endParaRPr>
            </a:p>
          </p:txBody>
        </p:sp>
      </p:grpSp>
      <p:grpSp>
        <p:nvGrpSpPr>
          <p:cNvPr id="25" name="Nhóm 24">
            <a:extLst>
              <a:ext uri="{FF2B5EF4-FFF2-40B4-BE49-F238E27FC236}">
                <a16:creationId xmlns:a16="http://schemas.microsoft.com/office/drawing/2014/main" id="{C7D9C1FF-414C-BF43-8F7C-42A653DC6727}"/>
              </a:ext>
            </a:extLst>
          </p:cNvPr>
          <p:cNvGrpSpPr/>
          <p:nvPr/>
        </p:nvGrpSpPr>
        <p:grpSpPr>
          <a:xfrm>
            <a:off x="1653357" y="1571430"/>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6" name="Hình chữ nhật 25">
              <a:extLst>
                <a:ext uri="{FF2B5EF4-FFF2-40B4-BE49-F238E27FC236}">
                  <a16:creationId xmlns:a16="http://schemas.microsoft.com/office/drawing/2014/main" id="{74EBF3DC-F582-74EA-6072-D7AB2ADF9CFC}"/>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Hình chữ nhật 26">
              <a:extLst>
                <a:ext uri="{FF2B5EF4-FFF2-40B4-BE49-F238E27FC236}">
                  <a16:creationId xmlns:a16="http://schemas.microsoft.com/office/drawing/2014/main" id="{9E821551-5967-80AF-2073-E3F80BD9AC5D}"/>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b="1">
                  <a:solidFill>
                    <a:schemeClr val="tx1"/>
                  </a:solidFill>
                  <a:latin typeface="Times New Roman" panose="02020603050405020304" pitchFamily="18" charset="0"/>
                  <a:cs typeface="Times New Roman" panose="02020603050405020304" pitchFamily="18" charset="0"/>
                </a:rPr>
                <a:t>Đến ngày sa-bát, Người bắt đầu giảng dạy trong hội đường. </a:t>
              </a:r>
            </a:p>
          </p:txBody>
        </p:sp>
      </p:grpSp>
      <p:grpSp>
        <p:nvGrpSpPr>
          <p:cNvPr id="28" name="Nhóm 27">
            <a:extLst>
              <a:ext uri="{FF2B5EF4-FFF2-40B4-BE49-F238E27FC236}">
                <a16:creationId xmlns:a16="http://schemas.microsoft.com/office/drawing/2014/main" id="{894E0C6C-E14E-6A77-0A37-5838D13E9059}"/>
              </a:ext>
            </a:extLst>
          </p:cNvPr>
          <p:cNvGrpSpPr/>
          <p:nvPr/>
        </p:nvGrpSpPr>
        <p:grpSpPr>
          <a:xfrm>
            <a:off x="1667036" y="1559301"/>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9" name="Hình chữ nhật 28">
              <a:extLst>
                <a:ext uri="{FF2B5EF4-FFF2-40B4-BE49-F238E27FC236}">
                  <a16:creationId xmlns:a16="http://schemas.microsoft.com/office/drawing/2014/main" id="{84FEF500-1233-9C8A-0C05-5F3C8AE31A88}"/>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Hình chữ nhật 29">
              <a:extLst>
                <a:ext uri="{FF2B5EF4-FFF2-40B4-BE49-F238E27FC236}">
                  <a16:creationId xmlns:a16="http://schemas.microsoft.com/office/drawing/2014/main" id="{0956CC19-41BE-01D3-4180-914FFB26F061}"/>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b="1">
                  <a:solidFill>
                    <a:schemeClr val="tx1"/>
                  </a:solidFill>
                  <a:latin typeface="Times New Roman" panose="02020603050405020304" pitchFamily="18" charset="0"/>
                  <a:cs typeface="Times New Roman" panose="02020603050405020304" pitchFamily="18" charset="0"/>
                </a:rPr>
                <a:t>Nhiều người nghe rất đỗi ngạc nhiên. Họ nói : "Bởi đâu ông ta được như thế </a:t>
              </a:r>
            </a:p>
          </p:txBody>
        </p:sp>
      </p:grpSp>
      <p:grpSp>
        <p:nvGrpSpPr>
          <p:cNvPr id="31" name="Nhóm 30">
            <a:extLst>
              <a:ext uri="{FF2B5EF4-FFF2-40B4-BE49-F238E27FC236}">
                <a16:creationId xmlns:a16="http://schemas.microsoft.com/office/drawing/2014/main" id="{B837476B-38B7-0790-B2C7-E9AD6DC1A04B}"/>
              </a:ext>
            </a:extLst>
          </p:cNvPr>
          <p:cNvGrpSpPr/>
          <p:nvPr/>
        </p:nvGrpSpPr>
        <p:grpSpPr>
          <a:xfrm>
            <a:off x="1666501" y="1543977"/>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2" name="Hình chữ nhật 31">
              <a:extLst>
                <a:ext uri="{FF2B5EF4-FFF2-40B4-BE49-F238E27FC236}">
                  <a16:creationId xmlns:a16="http://schemas.microsoft.com/office/drawing/2014/main" id="{A1A4ED57-7EA6-ECC5-1463-2BE48B006CE2}"/>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Hình chữ nhật 32">
              <a:extLst>
                <a:ext uri="{FF2B5EF4-FFF2-40B4-BE49-F238E27FC236}">
                  <a16:creationId xmlns:a16="http://schemas.microsoft.com/office/drawing/2014/main" id="{64353AE6-E7BB-294F-7EC1-1FBDA98CFE22}"/>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latin typeface="Times New Roman" panose="02020603050405020304" pitchFamily="18" charset="0"/>
                  <a:cs typeface="Times New Roman" panose="02020603050405020304" pitchFamily="18" charset="0"/>
                </a:rPr>
                <a:t>Ông ta được khôn ngoan như vậy, nghĩa là làm sao ? Ông ta làm được những phép lạ như thế, nghĩa là gì ? </a:t>
              </a:r>
            </a:p>
          </p:txBody>
        </p:sp>
      </p:grpSp>
      <p:grpSp>
        <p:nvGrpSpPr>
          <p:cNvPr id="34" name="Nhóm 33">
            <a:extLst>
              <a:ext uri="{FF2B5EF4-FFF2-40B4-BE49-F238E27FC236}">
                <a16:creationId xmlns:a16="http://schemas.microsoft.com/office/drawing/2014/main" id="{4B9C2D53-DACF-0DA0-9184-322EA3CF1E54}"/>
              </a:ext>
            </a:extLst>
          </p:cNvPr>
          <p:cNvGrpSpPr/>
          <p:nvPr/>
        </p:nvGrpSpPr>
        <p:grpSpPr>
          <a:xfrm>
            <a:off x="1637528" y="1483666"/>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5" name="Hình chữ nhật 34">
              <a:extLst>
                <a:ext uri="{FF2B5EF4-FFF2-40B4-BE49-F238E27FC236}">
                  <a16:creationId xmlns:a16="http://schemas.microsoft.com/office/drawing/2014/main" id="{8ADEF0EA-3BCB-D9E2-BF76-B0171E4C869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Hình chữ nhật 35">
              <a:extLst>
                <a:ext uri="{FF2B5EF4-FFF2-40B4-BE49-F238E27FC236}">
                  <a16:creationId xmlns:a16="http://schemas.microsoft.com/office/drawing/2014/main" id="{7C0EC113-4A35-7CF1-36B2-59533F23AFF7}"/>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latin typeface="Times New Roman" panose="02020603050405020304" pitchFamily="18" charset="0"/>
                  <a:cs typeface="Times New Roman" panose="02020603050405020304" pitchFamily="18" charset="0"/>
                </a:rPr>
                <a:t>Ông ta không phải là bác thợ, con bà Ma-ri-a, và anh em của các ông Gia-cô-bê, Giô-xết, Giu-đa và Si-môn sao ? </a:t>
              </a:r>
            </a:p>
          </p:txBody>
        </p:sp>
      </p:grpSp>
      <p:grpSp>
        <p:nvGrpSpPr>
          <p:cNvPr id="37" name="Nhóm 36">
            <a:extLst>
              <a:ext uri="{FF2B5EF4-FFF2-40B4-BE49-F238E27FC236}">
                <a16:creationId xmlns:a16="http://schemas.microsoft.com/office/drawing/2014/main" id="{747D7B0A-CFE5-1EA2-6F84-237EFCD47DAE}"/>
              </a:ext>
            </a:extLst>
          </p:cNvPr>
          <p:cNvGrpSpPr/>
          <p:nvPr/>
        </p:nvGrpSpPr>
        <p:grpSpPr>
          <a:xfrm>
            <a:off x="1636885" y="1471546"/>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8" name="Hình chữ nhật 37">
              <a:extLst>
                <a:ext uri="{FF2B5EF4-FFF2-40B4-BE49-F238E27FC236}">
                  <a16:creationId xmlns:a16="http://schemas.microsoft.com/office/drawing/2014/main" id="{42874D8A-6CB1-6531-5F1F-A3019F092C1D}"/>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chữ nhật 38">
              <a:extLst>
                <a:ext uri="{FF2B5EF4-FFF2-40B4-BE49-F238E27FC236}">
                  <a16:creationId xmlns:a16="http://schemas.microsoft.com/office/drawing/2014/main" id="{C7E3C423-BB22-9FA5-D5E7-49CD4B1C8AB2}"/>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latin typeface="Times New Roman" panose="02020603050405020304" pitchFamily="18" charset="0"/>
                  <a:cs typeface="Times New Roman" panose="02020603050405020304" pitchFamily="18" charset="0"/>
                </a:rPr>
                <a:t>Chị em của ông không phải là bà con lối xóm với chúng ta sao ?"Và họ vấp ngã vì Người.</a:t>
              </a:r>
            </a:p>
          </p:txBody>
        </p:sp>
      </p:grpSp>
      <p:grpSp>
        <p:nvGrpSpPr>
          <p:cNvPr id="40" name="Nhóm 39">
            <a:extLst>
              <a:ext uri="{FF2B5EF4-FFF2-40B4-BE49-F238E27FC236}">
                <a16:creationId xmlns:a16="http://schemas.microsoft.com/office/drawing/2014/main" id="{59980FD2-FF08-C562-DD2D-09303D3EA1CC}"/>
              </a:ext>
            </a:extLst>
          </p:cNvPr>
          <p:cNvGrpSpPr/>
          <p:nvPr/>
        </p:nvGrpSpPr>
        <p:grpSpPr>
          <a:xfrm>
            <a:off x="1600538" y="1614402"/>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41" name="Hình chữ nhật 40">
              <a:extLst>
                <a:ext uri="{FF2B5EF4-FFF2-40B4-BE49-F238E27FC236}">
                  <a16:creationId xmlns:a16="http://schemas.microsoft.com/office/drawing/2014/main" id="{38196667-68C6-F26F-9D05-08556A15C30F}"/>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Hình chữ nhật 41">
              <a:extLst>
                <a:ext uri="{FF2B5EF4-FFF2-40B4-BE49-F238E27FC236}">
                  <a16:creationId xmlns:a16="http://schemas.microsoft.com/office/drawing/2014/main" id="{05011A2E-0154-C2D7-23E3-91CE3066A921}"/>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latin typeface="Times New Roman" panose="02020603050405020304" pitchFamily="18" charset="0"/>
                  <a:cs typeface="Times New Roman" panose="02020603050405020304" pitchFamily="18" charset="0"/>
                </a:rPr>
                <a:t>Đức Giê-su bảo họ : "Ngôn sứ có bị rẻ rúng, thì cũng chỉ là ở chính quê hương mình,</a:t>
              </a:r>
              <a:r>
                <a:rPr lang="es-ES" sz="4000" b="1">
                  <a:solidFill>
                    <a:schemeClr val="tx1"/>
                  </a:solidFill>
                  <a:latin typeface="Times New Roman" panose="02020603050405020304" pitchFamily="18" charset="0"/>
                  <a:cs typeface="Times New Roman" panose="02020603050405020304" pitchFamily="18" charset="0"/>
                </a:rPr>
                <a:t> hay giữa đám bà con </a:t>
              </a:r>
              <a:r>
                <a:rPr lang="vi-VN" sz="4000" b="1">
                  <a:solidFill>
                    <a:schemeClr val="tx1"/>
                  </a:solidFill>
                  <a:latin typeface="Times New Roman" panose="02020603050405020304" pitchFamily="18" charset="0"/>
                  <a:cs typeface="Times New Roman" panose="02020603050405020304" pitchFamily="18" charset="0"/>
                </a:rPr>
                <a:t> </a:t>
              </a:r>
            </a:p>
          </p:txBody>
        </p:sp>
      </p:grpSp>
      <p:grpSp>
        <p:nvGrpSpPr>
          <p:cNvPr id="43" name="Nhóm 42">
            <a:extLst>
              <a:ext uri="{FF2B5EF4-FFF2-40B4-BE49-F238E27FC236}">
                <a16:creationId xmlns:a16="http://schemas.microsoft.com/office/drawing/2014/main" id="{CE49FC05-9D1D-5BD7-4160-82147ECE3821}"/>
              </a:ext>
            </a:extLst>
          </p:cNvPr>
          <p:cNvGrpSpPr/>
          <p:nvPr/>
        </p:nvGrpSpPr>
        <p:grpSpPr>
          <a:xfrm>
            <a:off x="1607912" y="1584454"/>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44" name="Hình chữ nhật 43">
              <a:extLst>
                <a:ext uri="{FF2B5EF4-FFF2-40B4-BE49-F238E27FC236}">
                  <a16:creationId xmlns:a16="http://schemas.microsoft.com/office/drawing/2014/main" id="{B328003A-C9A2-0079-13E0-87346D6157E1}"/>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Hình chữ nhật 44">
              <a:extLst>
                <a:ext uri="{FF2B5EF4-FFF2-40B4-BE49-F238E27FC236}">
                  <a16:creationId xmlns:a16="http://schemas.microsoft.com/office/drawing/2014/main" id="{005FC4F2-EEFC-5724-7C84-8D03233D05CD}"/>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chemeClr val="tx1"/>
                  </a:solidFill>
                  <a:latin typeface="Times New Roman" panose="02020603050405020304" pitchFamily="18" charset="0"/>
                  <a:cs typeface="Times New Roman" panose="02020603050405020304" pitchFamily="18" charset="0"/>
                </a:rPr>
                <a:t>thân thuộc, và trong gia đình mình mà thôi."Người đã không thể làm được phép lạ nào tại đó ; </a:t>
              </a:r>
            </a:p>
          </p:txBody>
        </p:sp>
      </p:grpSp>
      <p:grpSp>
        <p:nvGrpSpPr>
          <p:cNvPr id="46" name="Nhóm 45">
            <a:extLst>
              <a:ext uri="{FF2B5EF4-FFF2-40B4-BE49-F238E27FC236}">
                <a16:creationId xmlns:a16="http://schemas.microsoft.com/office/drawing/2014/main" id="{5DEFC970-B4FB-0D0F-DED3-45883E09115D}"/>
              </a:ext>
            </a:extLst>
          </p:cNvPr>
          <p:cNvGrpSpPr/>
          <p:nvPr/>
        </p:nvGrpSpPr>
        <p:grpSpPr>
          <a:xfrm>
            <a:off x="1592465" y="1599017"/>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47" name="Hình chữ nhật 46">
              <a:extLst>
                <a:ext uri="{FF2B5EF4-FFF2-40B4-BE49-F238E27FC236}">
                  <a16:creationId xmlns:a16="http://schemas.microsoft.com/office/drawing/2014/main" id="{1994A896-1B32-00B0-F1CA-32ADA474B178}"/>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Hình chữ nhật 47">
              <a:extLst>
                <a:ext uri="{FF2B5EF4-FFF2-40B4-BE49-F238E27FC236}">
                  <a16:creationId xmlns:a16="http://schemas.microsoft.com/office/drawing/2014/main" id="{46CC0ECD-BFB1-6094-6623-E648BE076E0C}"/>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tx1"/>
                  </a:solidFill>
                  <a:latin typeface="Times New Roman" panose="02020603050405020304" pitchFamily="18" charset="0"/>
                  <a:cs typeface="Times New Roman" panose="02020603050405020304" pitchFamily="18" charset="0"/>
                </a:rPr>
                <a:t>Người chỉ đặt tay trên một vài bệnh nhân và chữa lành họ.  Người lấy làm lạ vì họ không tin. Rồi Người đi các làng chung quanh mà giảng dạy.</a:t>
              </a:r>
            </a:p>
          </p:txBody>
        </p:sp>
      </p:grpSp>
      <p:pic>
        <p:nvPicPr>
          <p:cNvPr id="49" name="Hình ảnh 48" descr="Ảnh có chứa Mặt người, trang phục, phim hoạt hình, người&#10;&#10;Mô tả được tạo tự động">
            <a:extLst>
              <a:ext uri="{FF2B5EF4-FFF2-40B4-BE49-F238E27FC236}">
                <a16:creationId xmlns:a16="http://schemas.microsoft.com/office/drawing/2014/main" id="{EC6AACFE-D468-4D3E-1F18-BABFE92AAA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6407" y="2200275"/>
            <a:ext cx="4351285" cy="3794848"/>
          </a:xfrm>
          <a:prstGeom prst="rect">
            <a:avLst/>
          </a:prstGeom>
        </p:spPr>
      </p:pic>
    </p:spTree>
    <p:extLst>
      <p:ext uri="{BB962C8B-B14F-4D97-AF65-F5344CB8AC3E}">
        <p14:creationId xmlns:p14="http://schemas.microsoft.com/office/powerpoint/2010/main" val="7030902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stract Circle Light Blue Background Royalty Free Vector">
            <a:extLst>
              <a:ext uri="{FF2B5EF4-FFF2-40B4-BE49-F238E27FC236}">
                <a16:creationId xmlns:a16="http://schemas.microsoft.com/office/drawing/2014/main" id="{125D7195-0F1B-4ACC-874C-2C88ED9FD2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66" t="8223" r="3748" b="24870"/>
          <a:stretch/>
        </p:blipFill>
        <p:spPr bwMode="auto">
          <a:xfrm>
            <a:off x="0" y="0"/>
            <a:ext cx="12192000" cy="6889332"/>
          </a:xfrm>
          <a:prstGeom prst="rect">
            <a:avLst/>
          </a:prstGeom>
          <a:noFill/>
          <a:extLst>
            <a:ext uri="{909E8E84-426E-40DD-AFC4-6F175D3DCCD1}">
              <a14:hiddenFill xmlns:a14="http://schemas.microsoft.com/office/drawing/2010/main">
                <a:solidFill>
                  <a:srgbClr val="FFFFFF"/>
                </a:solidFill>
              </a14:hiddenFill>
            </a:ext>
          </a:extLst>
        </p:spPr>
      </p:pic>
      <p:grpSp>
        <p:nvGrpSpPr>
          <p:cNvPr id="236" name="Group 235">
            <a:extLst>
              <a:ext uri="{FF2B5EF4-FFF2-40B4-BE49-F238E27FC236}">
                <a16:creationId xmlns:a16="http://schemas.microsoft.com/office/drawing/2014/main" id="{92B8A358-635F-4391-9A20-DD6D17A538A1}"/>
              </a:ext>
            </a:extLst>
          </p:cNvPr>
          <p:cNvGrpSpPr/>
          <p:nvPr/>
        </p:nvGrpSpPr>
        <p:grpSpPr>
          <a:xfrm>
            <a:off x="3589867" y="1308285"/>
            <a:ext cx="4829687" cy="4494997"/>
            <a:chOff x="3589146" y="906484"/>
            <a:chExt cx="4659738" cy="4352487"/>
          </a:xfrm>
        </p:grpSpPr>
        <p:grpSp>
          <p:nvGrpSpPr>
            <p:cNvPr id="200" name="Group 199">
              <a:extLst>
                <a:ext uri="{FF2B5EF4-FFF2-40B4-BE49-F238E27FC236}">
                  <a16:creationId xmlns:a16="http://schemas.microsoft.com/office/drawing/2014/main" id="{1D609167-CDE9-49D5-ABEA-CC6C5704B77B}"/>
                </a:ext>
              </a:extLst>
            </p:cNvPr>
            <p:cNvGrpSpPr/>
            <p:nvPr/>
          </p:nvGrpSpPr>
          <p:grpSpPr>
            <a:xfrm>
              <a:off x="3913881" y="1025108"/>
              <a:ext cx="4167438" cy="4167037"/>
              <a:chOff x="4013301" y="1180697"/>
              <a:chExt cx="4167438" cy="4167037"/>
            </a:xfrm>
          </p:grpSpPr>
          <p:sp>
            <p:nvSpPr>
              <p:cNvPr id="176" name="Freeform: Shape 175">
                <a:extLst>
                  <a:ext uri="{FF2B5EF4-FFF2-40B4-BE49-F238E27FC236}">
                    <a16:creationId xmlns:a16="http://schemas.microsoft.com/office/drawing/2014/main" id="{D05997F9-80DC-4E4D-837B-BA2C20A4934A}"/>
                  </a:ext>
                </a:extLst>
              </p:cNvPr>
              <p:cNvSpPr/>
              <p:nvPr/>
            </p:nvSpPr>
            <p:spPr>
              <a:xfrm rot="9000000">
                <a:off x="5554218" y="1180697"/>
                <a:ext cx="911062" cy="1831573"/>
              </a:xfrm>
              <a:custGeom>
                <a:avLst/>
                <a:gdLst>
                  <a:gd name="connsiteX0" fmla="*/ 0 w 911062"/>
                  <a:gd name="connsiteY0" fmla="*/ 1578006 h 1831573"/>
                  <a:gd name="connsiteX1" fmla="*/ 911062 w 911062"/>
                  <a:gd name="connsiteY1" fmla="*/ 0 h 1831573"/>
                  <a:gd name="connsiteX2" fmla="*/ 911062 w 911062"/>
                  <a:gd name="connsiteY2" fmla="*/ 1831573 h 1831573"/>
                  <a:gd name="connsiteX3" fmla="*/ 722833 w 911062"/>
                  <a:gd name="connsiteY3" fmla="*/ 1817490 h 1831573"/>
                  <a:gd name="connsiteX4" fmla="*/ 159565 w 911062"/>
                  <a:gd name="connsiteY4" fmla="*/ 1659691 h 1831573"/>
                  <a:gd name="connsiteX5" fmla="*/ 0 w 911062"/>
                  <a:gd name="connsiteY5" fmla="*/ 1578006 h 1831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062" h="1831573">
                    <a:moveTo>
                      <a:pt x="0" y="1578006"/>
                    </a:moveTo>
                    <a:lnTo>
                      <a:pt x="911062" y="0"/>
                    </a:lnTo>
                    <a:lnTo>
                      <a:pt x="911062" y="1831573"/>
                    </a:lnTo>
                    <a:lnTo>
                      <a:pt x="722833" y="1817490"/>
                    </a:lnTo>
                    <a:cubicBezTo>
                      <a:pt x="531925" y="1793801"/>
                      <a:pt x="342135" y="1741747"/>
                      <a:pt x="159565" y="1659691"/>
                    </a:cubicBezTo>
                    <a:lnTo>
                      <a:pt x="0" y="1578006"/>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308E873C-7B6E-4A2D-83C9-BB5D3AA3F85B}"/>
                  </a:ext>
                </a:extLst>
              </p:cNvPr>
              <p:cNvSpPr/>
              <p:nvPr/>
            </p:nvSpPr>
            <p:spPr>
              <a:xfrm rot="9000000">
                <a:off x="5597019" y="1248985"/>
                <a:ext cx="1645044" cy="1646576"/>
              </a:xfrm>
              <a:custGeom>
                <a:avLst/>
                <a:gdLst>
                  <a:gd name="connsiteX0" fmla="*/ 694393 w 1645044"/>
                  <a:gd name="connsiteY0" fmla="*/ 1646576 h 1646576"/>
                  <a:gd name="connsiteX1" fmla="*/ 543870 w 1645044"/>
                  <a:gd name="connsiteY1" fmla="*/ 1549232 h 1646576"/>
                  <a:gd name="connsiteX2" fmla="*/ 17671 w 1645044"/>
                  <a:gd name="connsiteY2" fmla="*/ 982015 h 1646576"/>
                  <a:gd name="connsiteX3" fmla="*/ 0 w 1645044"/>
                  <a:gd name="connsiteY3" fmla="*/ 949766 h 1646576"/>
                  <a:gd name="connsiteX4" fmla="*/ 1645044 w 1645044"/>
                  <a:gd name="connsiteY4" fmla="*/ 0 h 1646576"/>
                  <a:gd name="connsiteX5" fmla="*/ 694393 w 1645044"/>
                  <a:gd name="connsiteY5" fmla="*/ 1646576 h 164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044" h="1646576">
                    <a:moveTo>
                      <a:pt x="694393" y="1646576"/>
                    </a:moveTo>
                    <a:lnTo>
                      <a:pt x="543870" y="1549232"/>
                    </a:lnTo>
                    <a:cubicBezTo>
                      <a:pt x="327407" y="1393122"/>
                      <a:pt x="150716" y="1199229"/>
                      <a:pt x="17671" y="982015"/>
                    </a:cubicBezTo>
                    <a:lnTo>
                      <a:pt x="0" y="949766"/>
                    </a:lnTo>
                    <a:lnTo>
                      <a:pt x="1645044" y="0"/>
                    </a:lnTo>
                    <a:lnTo>
                      <a:pt x="694393" y="1646576"/>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4A55BA5B-E772-4480-A8F8-DFE1B5C486AF}"/>
                  </a:ext>
                </a:extLst>
              </p:cNvPr>
              <p:cNvSpPr/>
              <p:nvPr/>
            </p:nvSpPr>
            <p:spPr>
              <a:xfrm rot="9000000">
                <a:off x="4697499" y="1667370"/>
                <a:ext cx="963241" cy="1912325"/>
              </a:xfrm>
              <a:custGeom>
                <a:avLst/>
                <a:gdLst>
                  <a:gd name="connsiteX0" fmla="*/ 0 w 963241"/>
                  <a:gd name="connsiteY0" fmla="*/ 1912325 h 1912325"/>
                  <a:gd name="connsiteX1" fmla="*/ 0 w 963241"/>
                  <a:gd name="connsiteY1" fmla="*/ 2311 h 1912325"/>
                  <a:gd name="connsiteX2" fmla="*/ 1334 w 963241"/>
                  <a:gd name="connsiteY2" fmla="*/ 0 h 1912325"/>
                  <a:gd name="connsiteX3" fmla="*/ 963241 w 963241"/>
                  <a:gd name="connsiteY3" fmla="*/ 1666072 h 1912325"/>
                  <a:gd name="connsiteX4" fmla="*/ 876116 w 963241"/>
                  <a:gd name="connsiteY4" fmla="*/ 1713812 h 1912325"/>
                  <a:gd name="connsiteX5" fmla="*/ 147553 w 963241"/>
                  <a:gd name="connsiteY5" fmla="*/ 1909030 h 1912325"/>
                  <a:gd name="connsiteX6" fmla="*/ 0 w 963241"/>
                  <a:gd name="connsiteY6" fmla="*/ 1912325 h 191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3241" h="1912325">
                    <a:moveTo>
                      <a:pt x="0" y="1912325"/>
                    </a:moveTo>
                    <a:lnTo>
                      <a:pt x="0" y="2311"/>
                    </a:lnTo>
                    <a:lnTo>
                      <a:pt x="1334" y="0"/>
                    </a:lnTo>
                    <a:lnTo>
                      <a:pt x="963241" y="1666072"/>
                    </a:lnTo>
                    <a:lnTo>
                      <a:pt x="876116" y="1713812"/>
                    </a:lnTo>
                    <a:cubicBezTo>
                      <a:pt x="648145" y="1824792"/>
                      <a:pt x="400470" y="1891156"/>
                      <a:pt x="147553" y="1909030"/>
                    </a:cubicBezTo>
                    <a:lnTo>
                      <a:pt x="0" y="191232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725AE515-686A-429B-B4D1-CCBC12B14A9E}"/>
                  </a:ext>
                </a:extLst>
              </p:cNvPr>
              <p:cNvSpPr/>
              <p:nvPr/>
            </p:nvSpPr>
            <p:spPr>
              <a:xfrm rot="9000000">
                <a:off x="5799470" y="1858819"/>
                <a:ext cx="1887402" cy="945448"/>
              </a:xfrm>
              <a:custGeom>
                <a:avLst/>
                <a:gdLst>
                  <a:gd name="connsiteX0" fmla="*/ 249840 w 1887402"/>
                  <a:gd name="connsiteY0" fmla="*/ 945448 h 945448"/>
                  <a:gd name="connsiteX1" fmla="*/ 197947 w 1887402"/>
                  <a:gd name="connsiteY1" fmla="*/ 850744 h 945448"/>
                  <a:gd name="connsiteX2" fmla="*/ 2729 w 1887402"/>
                  <a:gd name="connsiteY2" fmla="*/ 122181 h 945448"/>
                  <a:gd name="connsiteX3" fmla="*/ 0 w 1887402"/>
                  <a:gd name="connsiteY3" fmla="*/ 0 h 945448"/>
                  <a:gd name="connsiteX4" fmla="*/ 1887402 w 1887402"/>
                  <a:gd name="connsiteY4" fmla="*/ 1 h 945448"/>
                  <a:gd name="connsiteX5" fmla="*/ 249840 w 1887402"/>
                  <a:gd name="connsiteY5" fmla="*/ 945448 h 945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7402" h="945448">
                    <a:moveTo>
                      <a:pt x="249840" y="945448"/>
                    </a:moveTo>
                    <a:lnTo>
                      <a:pt x="197947" y="850744"/>
                    </a:lnTo>
                    <a:cubicBezTo>
                      <a:pt x="86967" y="622774"/>
                      <a:pt x="20603" y="375099"/>
                      <a:pt x="2729" y="122181"/>
                    </a:cubicBezTo>
                    <a:lnTo>
                      <a:pt x="0" y="0"/>
                    </a:lnTo>
                    <a:lnTo>
                      <a:pt x="1887402" y="1"/>
                    </a:lnTo>
                    <a:lnTo>
                      <a:pt x="249840" y="94544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FBABB896-D747-439F-837E-A213FBD761C8}"/>
                  </a:ext>
                </a:extLst>
              </p:cNvPr>
              <p:cNvSpPr/>
              <p:nvPr/>
            </p:nvSpPr>
            <p:spPr>
              <a:xfrm rot="9000000">
                <a:off x="4076464" y="2114381"/>
                <a:ext cx="1661542" cy="1657839"/>
              </a:xfrm>
              <a:custGeom>
                <a:avLst/>
                <a:gdLst>
                  <a:gd name="connsiteX0" fmla="*/ 957153 w 1661542"/>
                  <a:gd name="connsiteY0" fmla="*/ 1657839 h 1657839"/>
                  <a:gd name="connsiteX1" fmla="*/ 0 w 1661542"/>
                  <a:gd name="connsiteY1" fmla="*/ 0 h 1657839"/>
                  <a:gd name="connsiteX2" fmla="*/ 1661542 w 1661542"/>
                  <a:gd name="connsiteY2" fmla="*/ 959292 h 1657839"/>
                  <a:gd name="connsiteX3" fmla="*/ 1564198 w 1661542"/>
                  <a:gd name="connsiteY3" fmla="*/ 1109816 h 1657839"/>
                  <a:gd name="connsiteX4" fmla="*/ 996981 w 1661542"/>
                  <a:gd name="connsiteY4" fmla="*/ 1636015 h 1657839"/>
                  <a:gd name="connsiteX5" fmla="*/ 957153 w 1661542"/>
                  <a:gd name="connsiteY5" fmla="*/ 1657839 h 165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542" h="1657839">
                    <a:moveTo>
                      <a:pt x="957153" y="1657839"/>
                    </a:moveTo>
                    <a:lnTo>
                      <a:pt x="0" y="0"/>
                    </a:lnTo>
                    <a:lnTo>
                      <a:pt x="1661542" y="959292"/>
                    </a:lnTo>
                    <a:lnTo>
                      <a:pt x="1564198" y="1109816"/>
                    </a:lnTo>
                    <a:cubicBezTo>
                      <a:pt x="1408087" y="1326279"/>
                      <a:pt x="1214194" y="1502970"/>
                      <a:pt x="996981" y="1636015"/>
                    </a:cubicBezTo>
                    <a:lnTo>
                      <a:pt x="957153" y="1657839"/>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6A52275D-49DD-4CE1-919B-EA433E219466}"/>
                  </a:ext>
                </a:extLst>
              </p:cNvPr>
              <p:cNvSpPr/>
              <p:nvPr/>
            </p:nvSpPr>
            <p:spPr>
              <a:xfrm rot="9000000">
                <a:off x="6305009" y="2714118"/>
                <a:ext cx="1875730" cy="936435"/>
              </a:xfrm>
              <a:custGeom>
                <a:avLst/>
                <a:gdLst>
                  <a:gd name="connsiteX0" fmla="*/ 503 w 1875730"/>
                  <a:gd name="connsiteY0" fmla="*/ 936435 h 936435"/>
                  <a:gd name="connsiteX1" fmla="*/ 0 w 1875730"/>
                  <a:gd name="connsiteY1" fmla="*/ 913889 h 936435"/>
                  <a:gd name="connsiteX2" fmla="*/ 172093 w 1875730"/>
                  <a:gd name="connsiteY2" fmla="*/ 159565 h 936435"/>
                  <a:gd name="connsiteX3" fmla="*/ 253778 w 1875730"/>
                  <a:gd name="connsiteY3" fmla="*/ 0 h 936435"/>
                  <a:gd name="connsiteX4" fmla="*/ 1875730 w 1875730"/>
                  <a:gd name="connsiteY4" fmla="*/ 936435 h 936435"/>
                  <a:gd name="connsiteX5" fmla="*/ 503 w 1875730"/>
                  <a:gd name="connsiteY5" fmla="*/ 936435 h 93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5730" h="936435">
                    <a:moveTo>
                      <a:pt x="503" y="936435"/>
                    </a:moveTo>
                    <a:lnTo>
                      <a:pt x="0" y="913889"/>
                    </a:lnTo>
                    <a:cubicBezTo>
                      <a:pt x="6614" y="659254"/>
                      <a:pt x="62686" y="402992"/>
                      <a:pt x="172093" y="159565"/>
                    </a:cubicBezTo>
                    <a:lnTo>
                      <a:pt x="253778" y="0"/>
                    </a:lnTo>
                    <a:lnTo>
                      <a:pt x="1875730" y="936435"/>
                    </a:lnTo>
                    <a:lnTo>
                      <a:pt x="503" y="93643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359A5F7D-3100-44CD-A1D7-E6E677B066F6}"/>
                  </a:ext>
                </a:extLst>
              </p:cNvPr>
              <p:cNvSpPr/>
              <p:nvPr/>
            </p:nvSpPr>
            <p:spPr>
              <a:xfrm rot="9000000">
                <a:off x="4013301" y="2879107"/>
                <a:ext cx="1902124" cy="951673"/>
              </a:xfrm>
              <a:custGeom>
                <a:avLst/>
                <a:gdLst>
                  <a:gd name="connsiteX0" fmla="*/ 1648346 w 1902124"/>
                  <a:gd name="connsiteY0" fmla="*/ 951673 h 951673"/>
                  <a:gd name="connsiteX1" fmla="*/ 0 w 1902124"/>
                  <a:gd name="connsiteY1" fmla="*/ 0 h 951673"/>
                  <a:gd name="connsiteX2" fmla="*/ 1901280 w 1902124"/>
                  <a:gd name="connsiteY2" fmla="*/ 0 h 951673"/>
                  <a:gd name="connsiteX3" fmla="*/ 1902124 w 1902124"/>
                  <a:gd name="connsiteY3" fmla="*/ 37786 h 951673"/>
                  <a:gd name="connsiteX4" fmla="*/ 1730031 w 1902124"/>
                  <a:gd name="connsiteY4" fmla="*/ 792109 h 951673"/>
                  <a:gd name="connsiteX5" fmla="*/ 1648346 w 1902124"/>
                  <a:gd name="connsiteY5" fmla="*/ 951673 h 95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124" h="951673">
                    <a:moveTo>
                      <a:pt x="1648346" y="951673"/>
                    </a:moveTo>
                    <a:lnTo>
                      <a:pt x="0" y="0"/>
                    </a:lnTo>
                    <a:lnTo>
                      <a:pt x="1901280" y="0"/>
                    </a:lnTo>
                    <a:lnTo>
                      <a:pt x="1902124" y="37786"/>
                    </a:lnTo>
                    <a:cubicBezTo>
                      <a:pt x="1895510" y="292420"/>
                      <a:pt x="1839438" y="548682"/>
                      <a:pt x="1730031" y="792109"/>
                    </a:cubicBezTo>
                    <a:lnTo>
                      <a:pt x="1648346" y="951673"/>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1F51D06B-63CA-476E-8F7C-714A91492850}"/>
                  </a:ext>
                </a:extLst>
              </p:cNvPr>
              <p:cNvSpPr/>
              <p:nvPr/>
            </p:nvSpPr>
            <p:spPr>
              <a:xfrm rot="9000000">
                <a:off x="5694547" y="3404722"/>
                <a:ext cx="977045" cy="1943012"/>
              </a:xfrm>
              <a:custGeom>
                <a:avLst/>
                <a:gdLst>
                  <a:gd name="connsiteX0" fmla="*/ 1765 w 977045"/>
                  <a:gd name="connsiteY0" fmla="*/ 1943012 h 1943012"/>
                  <a:gd name="connsiteX1" fmla="*/ 472 w 977045"/>
                  <a:gd name="connsiteY1" fmla="*/ 1942266 h 1943012"/>
                  <a:gd name="connsiteX2" fmla="*/ 0 w 977045"/>
                  <a:gd name="connsiteY2" fmla="*/ 1941448 h 1943012"/>
                  <a:gd name="connsiteX3" fmla="*/ 0 w 977045"/>
                  <a:gd name="connsiteY3" fmla="*/ 1411 h 1943012"/>
                  <a:gd name="connsiteX4" fmla="*/ 63157 w 977045"/>
                  <a:gd name="connsiteY4" fmla="*/ 0 h 1943012"/>
                  <a:gd name="connsiteX5" fmla="*/ 817481 w 977045"/>
                  <a:gd name="connsiteY5" fmla="*/ 172093 h 1943012"/>
                  <a:gd name="connsiteX6" fmla="*/ 977045 w 977045"/>
                  <a:gd name="connsiteY6" fmla="*/ 253778 h 1943012"/>
                  <a:gd name="connsiteX7" fmla="*/ 1765 w 977045"/>
                  <a:gd name="connsiteY7" fmla="*/ 1943012 h 194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7045" h="1943012">
                    <a:moveTo>
                      <a:pt x="1765" y="1943012"/>
                    </a:moveTo>
                    <a:lnTo>
                      <a:pt x="472" y="1942266"/>
                    </a:lnTo>
                    <a:lnTo>
                      <a:pt x="0" y="1941448"/>
                    </a:lnTo>
                    <a:lnTo>
                      <a:pt x="0" y="1411"/>
                    </a:lnTo>
                    <a:lnTo>
                      <a:pt x="63157" y="0"/>
                    </a:lnTo>
                    <a:cubicBezTo>
                      <a:pt x="317792" y="6614"/>
                      <a:pt x="574054" y="62686"/>
                      <a:pt x="817481" y="172093"/>
                    </a:cubicBezTo>
                    <a:lnTo>
                      <a:pt x="977045" y="253778"/>
                    </a:lnTo>
                    <a:lnTo>
                      <a:pt x="1765" y="1943012"/>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B9402556-599A-4AC4-805D-C62208D821F4}"/>
                  </a:ext>
                </a:extLst>
              </p:cNvPr>
              <p:cNvSpPr/>
              <p:nvPr/>
            </p:nvSpPr>
            <p:spPr>
              <a:xfrm rot="9000000">
                <a:off x="6507201" y="2781279"/>
                <a:ext cx="1608755" cy="1612713"/>
              </a:xfrm>
              <a:custGeom>
                <a:avLst/>
                <a:gdLst>
                  <a:gd name="connsiteX0" fmla="*/ 1608755 w 1608755"/>
                  <a:gd name="connsiteY0" fmla="*/ 1612713 h 1612713"/>
                  <a:gd name="connsiteX1" fmla="*/ 0 w 1608755"/>
                  <a:gd name="connsiteY1" fmla="*/ 683898 h 1612713"/>
                  <a:gd name="connsiteX2" fmla="*/ 97344 w 1608755"/>
                  <a:gd name="connsiteY2" fmla="*/ 533374 h 1612713"/>
                  <a:gd name="connsiteX3" fmla="*/ 664561 w 1608755"/>
                  <a:gd name="connsiteY3" fmla="*/ 7176 h 1612713"/>
                  <a:gd name="connsiteX4" fmla="*/ 677655 w 1608755"/>
                  <a:gd name="connsiteY4" fmla="*/ 0 h 1612713"/>
                  <a:gd name="connsiteX5" fmla="*/ 1608755 w 1608755"/>
                  <a:gd name="connsiteY5" fmla="*/ 1612713 h 161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8755" h="1612713">
                    <a:moveTo>
                      <a:pt x="1608755" y="1612713"/>
                    </a:moveTo>
                    <a:lnTo>
                      <a:pt x="0" y="683898"/>
                    </a:lnTo>
                    <a:lnTo>
                      <a:pt x="97344" y="533374"/>
                    </a:lnTo>
                    <a:cubicBezTo>
                      <a:pt x="253454" y="316912"/>
                      <a:pt x="447348" y="140221"/>
                      <a:pt x="664561" y="7176"/>
                    </a:cubicBezTo>
                    <a:lnTo>
                      <a:pt x="677655" y="0"/>
                    </a:lnTo>
                    <a:lnTo>
                      <a:pt x="1608755" y="1612713"/>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FC0519B8-D642-4C02-99A2-3B3B2336066A}"/>
                  </a:ext>
                </a:extLst>
              </p:cNvPr>
              <p:cNvSpPr/>
              <p:nvPr/>
            </p:nvSpPr>
            <p:spPr>
              <a:xfrm rot="9000000">
                <a:off x="4512150" y="3746368"/>
                <a:ext cx="1887062" cy="941785"/>
              </a:xfrm>
              <a:custGeom>
                <a:avLst/>
                <a:gdLst>
                  <a:gd name="connsiteX0" fmla="*/ 0 w 1887062"/>
                  <a:gd name="connsiteY0" fmla="*/ 941785 h 941785"/>
                  <a:gd name="connsiteX1" fmla="*/ 1631219 w 1887062"/>
                  <a:gd name="connsiteY1" fmla="*/ 0 h 941785"/>
                  <a:gd name="connsiteX2" fmla="*/ 1689456 w 1887062"/>
                  <a:gd name="connsiteY2" fmla="*/ 106280 h 941785"/>
                  <a:gd name="connsiteX3" fmla="*/ 1884674 w 1887062"/>
                  <a:gd name="connsiteY3" fmla="*/ 834843 h 941785"/>
                  <a:gd name="connsiteX4" fmla="*/ 1887062 w 1887062"/>
                  <a:gd name="connsiteY4" fmla="*/ 941785 h 941785"/>
                  <a:gd name="connsiteX5" fmla="*/ 0 w 1887062"/>
                  <a:gd name="connsiteY5" fmla="*/ 941785 h 94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7062" h="941785">
                    <a:moveTo>
                      <a:pt x="0" y="941785"/>
                    </a:moveTo>
                    <a:lnTo>
                      <a:pt x="1631219" y="0"/>
                    </a:lnTo>
                    <a:lnTo>
                      <a:pt x="1689456" y="106280"/>
                    </a:lnTo>
                    <a:cubicBezTo>
                      <a:pt x="1800435" y="334251"/>
                      <a:pt x="1866799" y="581925"/>
                      <a:pt x="1884674" y="834843"/>
                    </a:cubicBezTo>
                    <a:lnTo>
                      <a:pt x="1887062" y="941785"/>
                    </a:lnTo>
                    <a:lnTo>
                      <a:pt x="0" y="941785"/>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2F5F4EEC-25AA-40E1-967F-67B19811FC8F}"/>
                  </a:ext>
                </a:extLst>
              </p:cNvPr>
              <p:cNvSpPr/>
              <p:nvPr/>
            </p:nvSpPr>
            <p:spPr>
              <a:xfrm rot="9000000">
                <a:off x="6603420" y="2982108"/>
                <a:ext cx="923991" cy="1859828"/>
              </a:xfrm>
              <a:custGeom>
                <a:avLst/>
                <a:gdLst>
                  <a:gd name="connsiteX0" fmla="*/ 923991 w 923991"/>
                  <a:gd name="connsiteY0" fmla="*/ 1859828 h 1859828"/>
                  <a:gd name="connsiteX1" fmla="*/ 0 w 923991"/>
                  <a:gd name="connsiteY1" fmla="*/ 259428 h 1859828"/>
                  <a:gd name="connsiteX2" fmla="*/ 113859 w 923991"/>
                  <a:gd name="connsiteY2" fmla="*/ 197039 h 1859828"/>
                  <a:gd name="connsiteX3" fmla="*/ 842422 w 923991"/>
                  <a:gd name="connsiteY3" fmla="*/ 1821 h 1859828"/>
                  <a:gd name="connsiteX4" fmla="*/ 923991 w 923991"/>
                  <a:gd name="connsiteY4" fmla="*/ 0 h 1859828"/>
                  <a:gd name="connsiteX5" fmla="*/ 923991 w 923991"/>
                  <a:gd name="connsiteY5" fmla="*/ 1859828 h 185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991" h="1859828">
                    <a:moveTo>
                      <a:pt x="923991" y="1859828"/>
                    </a:moveTo>
                    <a:lnTo>
                      <a:pt x="0" y="259428"/>
                    </a:lnTo>
                    <a:lnTo>
                      <a:pt x="113859" y="197039"/>
                    </a:lnTo>
                    <a:cubicBezTo>
                      <a:pt x="341829" y="86060"/>
                      <a:pt x="589504" y="19696"/>
                      <a:pt x="842422" y="1821"/>
                    </a:cubicBezTo>
                    <a:lnTo>
                      <a:pt x="923991" y="0"/>
                    </a:lnTo>
                    <a:lnTo>
                      <a:pt x="923991" y="1859828"/>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87990840-F46F-47EE-852B-C2DFF256C684}"/>
                  </a:ext>
                </a:extLst>
              </p:cNvPr>
              <p:cNvSpPr/>
              <p:nvPr/>
            </p:nvSpPr>
            <p:spPr>
              <a:xfrm rot="9000000">
                <a:off x="4962453" y="3664757"/>
                <a:ext cx="1625505" cy="1623719"/>
              </a:xfrm>
              <a:custGeom>
                <a:avLst/>
                <a:gdLst>
                  <a:gd name="connsiteX0" fmla="*/ 0 w 1625505"/>
                  <a:gd name="connsiteY0" fmla="*/ 1623719 h 1623719"/>
                  <a:gd name="connsiteX1" fmla="*/ 937454 w 1625505"/>
                  <a:gd name="connsiteY1" fmla="*/ 0 h 1623719"/>
                  <a:gd name="connsiteX2" fmla="*/ 1087979 w 1625505"/>
                  <a:gd name="connsiteY2" fmla="*/ 97344 h 1623719"/>
                  <a:gd name="connsiteX3" fmla="*/ 1614177 w 1625505"/>
                  <a:gd name="connsiteY3" fmla="*/ 664561 h 1623719"/>
                  <a:gd name="connsiteX4" fmla="*/ 1625505 w 1625505"/>
                  <a:gd name="connsiteY4" fmla="*/ 685233 h 1623719"/>
                  <a:gd name="connsiteX5" fmla="*/ 0 w 1625505"/>
                  <a:gd name="connsiteY5" fmla="*/ 1623719 h 1623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5505" h="1623719">
                    <a:moveTo>
                      <a:pt x="0" y="1623719"/>
                    </a:moveTo>
                    <a:lnTo>
                      <a:pt x="937454" y="0"/>
                    </a:lnTo>
                    <a:lnTo>
                      <a:pt x="1087979" y="97344"/>
                    </a:lnTo>
                    <a:cubicBezTo>
                      <a:pt x="1304441" y="253455"/>
                      <a:pt x="1481132" y="447348"/>
                      <a:pt x="1614177" y="664561"/>
                    </a:cubicBezTo>
                    <a:lnTo>
                      <a:pt x="1625505" y="685233"/>
                    </a:lnTo>
                    <a:lnTo>
                      <a:pt x="0" y="1623719"/>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9" name="Oval 198">
                <a:extLst>
                  <a:ext uri="{FF2B5EF4-FFF2-40B4-BE49-F238E27FC236}">
                    <a16:creationId xmlns:a16="http://schemas.microsoft.com/office/drawing/2014/main" id="{0D80562B-AFBC-4CBC-B197-17E054EEAFF3}"/>
                  </a:ext>
                </a:extLst>
              </p:cNvPr>
              <p:cNvSpPr/>
              <p:nvPr/>
            </p:nvSpPr>
            <p:spPr>
              <a:xfrm>
                <a:off x="5844505" y="3012286"/>
                <a:ext cx="492092" cy="492090"/>
              </a:xfrm>
              <a:prstGeom prst="ellipse">
                <a:avLst/>
              </a:prstGeom>
              <a:gradFill flip="none" rotWithShape="1">
                <a:gsLst>
                  <a:gs pos="0">
                    <a:srgbClr val="FFFF00"/>
                  </a:gs>
                  <a:gs pos="42000">
                    <a:schemeClr val="accent4">
                      <a:lumMod val="75000"/>
                    </a:schemeClr>
                  </a:gs>
                  <a:gs pos="69000">
                    <a:srgbClr val="FFC000"/>
                  </a:gs>
                  <a:gs pos="100000">
                    <a:schemeClr val="accent4">
                      <a:lumMod val="75000"/>
                    </a:schemeClr>
                  </a:gs>
                </a:gsLst>
                <a:path path="circle">
                  <a:fillToRect l="50000" t="50000" r="50000" b="50000"/>
                </a:path>
                <a:tileRect/>
              </a:gradFill>
              <a:ln>
                <a:noFill/>
              </a:ln>
              <a:scene3d>
                <a:camera prst="orthographicFront"/>
                <a:lightRig rig="threePt" dir="t"/>
              </a:scene3d>
              <a:sp3d>
                <a:bevelT w="2222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14" name="TextBox 213">
              <a:extLst>
                <a:ext uri="{FF2B5EF4-FFF2-40B4-BE49-F238E27FC236}">
                  <a16:creationId xmlns:a16="http://schemas.microsoft.com/office/drawing/2014/main" id="{5EEAB854-0CCD-4C1E-9032-347F1CA9D495}"/>
                </a:ext>
              </a:extLst>
            </p:cNvPr>
            <p:cNvSpPr txBox="1"/>
            <p:nvPr/>
          </p:nvSpPr>
          <p:spPr>
            <a:xfrm rot="18900000">
              <a:off x="6439933" y="1759410"/>
              <a:ext cx="137902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Câu 3</a:t>
              </a:r>
            </a:p>
          </p:txBody>
        </p:sp>
        <p:sp>
          <p:nvSpPr>
            <p:cNvPr id="215" name="TextBox 214">
              <a:extLst>
                <a:ext uri="{FF2B5EF4-FFF2-40B4-BE49-F238E27FC236}">
                  <a16:creationId xmlns:a16="http://schemas.microsoft.com/office/drawing/2014/main" id="{921B4200-05FF-4209-819E-213A6FEE04D0}"/>
                </a:ext>
              </a:extLst>
            </p:cNvPr>
            <p:cNvSpPr txBox="1"/>
            <p:nvPr/>
          </p:nvSpPr>
          <p:spPr>
            <a:xfrm rot="20826295">
              <a:off x="6869855" y="2512297"/>
              <a:ext cx="137902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Câu 2</a:t>
              </a:r>
            </a:p>
          </p:txBody>
        </p:sp>
        <p:sp>
          <p:nvSpPr>
            <p:cNvPr id="216" name="TextBox 215">
              <a:extLst>
                <a:ext uri="{FF2B5EF4-FFF2-40B4-BE49-F238E27FC236}">
                  <a16:creationId xmlns:a16="http://schemas.microsoft.com/office/drawing/2014/main" id="{AA9586FF-1F81-453B-8F4B-FCCF91164235}"/>
                </a:ext>
              </a:extLst>
            </p:cNvPr>
            <p:cNvSpPr txBox="1"/>
            <p:nvPr/>
          </p:nvSpPr>
          <p:spPr>
            <a:xfrm rot="823021">
              <a:off x="6824783" y="3281148"/>
              <a:ext cx="137902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Mất lượt</a:t>
              </a:r>
            </a:p>
          </p:txBody>
        </p:sp>
        <p:sp>
          <p:nvSpPr>
            <p:cNvPr id="217" name="TextBox 216">
              <a:extLst>
                <a:ext uri="{FF2B5EF4-FFF2-40B4-BE49-F238E27FC236}">
                  <a16:creationId xmlns:a16="http://schemas.microsoft.com/office/drawing/2014/main" id="{8555EC59-E377-4A3D-B2C1-D3DE8DBB9D42}"/>
                </a:ext>
              </a:extLst>
            </p:cNvPr>
            <p:cNvSpPr txBox="1"/>
            <p:nvPr/>
          </p:nvSpPr>
          <p:spPr>
            <a:xfrm rot="2685929">
              <a:off x="6395348" y="3903125"/>
              <a:ext cx="137902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May mắn</a:t>
              </a:r>
            </a:p>
          </p:txBody>
        </p:sp>
        <p:sp>
          <p:nvSpPr>
            <p:cNvPr id="218" name="TextBox 217">
              <a:extLst>
                <a:ext uri="{FF2B5EF4-FFF2-40B4-BE49-F238E27FC236}">
                  <a16:creationId xmlns:a16="http://schemas.microsoft.com/office/drawing/2014/main" id="{A1DE6665-41B3-48E4-8F71-44A9EC985B40}"/>
                </a:ext>
              </a:extLst>
            </p:cNvPr>
            <p:cNvSpPr txBox="1"/>
            <p:nvPr/>
          </p:nvSpPr>
          <p:spPr>
            <a:xfrm rot="4655925">
              <a:off x="5683233" y="4217558"/>
              <a:ext cx="133937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Câu 1</a:t>
              </a:r>
            </a:p>
          </p:txBody>
        </p:sp>
        <p:sp>
          <p:nvSpPr>
            <p:cNvPr id="219" name="TextBox 218">
              <a:extLst>
                <a:ext uri="{FF2B5EF4-FFF2-40B4-BE49-F238E27FC236}">
                  <a16:creationId xmlns:a16="http://schemas.microsoft.com/office/drawing/2014/main" id="{DA116507-5667-47E3-8962-74F96C789769}"/>
                </a:ext>
              </a:extLst>
            </p:cNvPr>
            <p:cNvSpPr txBox="1"/>
            <p:nvPr/>
          </p:nvSpPr>
          <p:spPr>
            <a:xfrm rot="6267848">
              <a:off x="4971137" y="4372443"/>
              <a:ext cx="1372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Nhân đôi </a:t>
              </a:r>
            </a:p>
          </p:txBody>
        </p:sp>
        <p:sp>
          <p:nvSpPr>
            <p:cNvPr id="220" name="TextBox 219">
              <a:extLst>
                <a:ext uri="{FF2B5EF4-FFF2-40B4-BE49-F238E27FC236}">
                  <a16:creationId xmlns:a16="http://schemas.microsoft.com/office/drawing/2014/main" id="{54D54EEF-0762-4D28-9359-0092FD6079CF}"/>
                </a:ext>
              </a:extLst>
            </p:cNvPr>
            <p:cNvSpPr txBox="1"/>
            <p:nvPr/>
          </p:nvSpPr>
          <p:spPr>
            <a:xfrm rot="8314163">
              <a:off x="4124092" y="4089084"/>
              <a:ext cx="137902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Câu 7</a:t>
              </a:r>
            </a:p>
          </p:txBody>
        </p:sp>
        <p:sp>
          <p:nvSpPr>
            <p:cNvPr id="221" name="TextBox 220">
              <a:extLst>
                <a:ext uri="{FF2B5EF4-FFF2-40B4-BE49-F238E27FC236}">
                  <a16:creationId xmlns:a16="http://schemas.microsoft.com/office/drawing/2014/main" id="{1502DFEF-8656-47F4-AB6B-CC45F49B75DE}"/>
                </a:ext>
              </a:extLst>
            </p:cNvPr>
            <p:cNvSpPr txBox="1"/>
            <p:nvPr/>
          </p:nvSpPr>
          <p:spPr>
            <a:xfrm rot="10207448">
              <a:off x="3589146" y="3366220"/>
              <a:ext cx="137902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Câu 6</a:t>
              </a:r>
            </a:p>
          </p:txBody>
        </p:sp>
        <p:sp>
          <p:nvSpPr>
            <p:cNvPr id="222" name="TextBox 221">
              <a:extLst>
                <a:ext uri="{FF2B5EF4-FFF2-40B4-BE49-F238E27FC236}">
                  <a16:creationId xmlns:a16="http://schemas.microsoft.com/office/drawing/2014/main" id="{E6562E2C-5D0D-440D-BD78-984225C148B5}"/>
                </a:ext>
              </a:extLst>
            </p:cNvPr>
            <p:cNvSpPr txBox="1"/>
            <p:nvPr/>
          </p:nvSpPr>
          <p:spPr>
            <a:xfrm rot="11499479">
              <a:off x="3975114" y="2597890"/>
              <a:ext cx="1379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Phần thưởng</a:t>
              </a:r>
            </a:p>
          </p:txBody>
        </p:sp>
        <p:sp>
          <p:nvSpPr>
            <p:cNvPr id="223" name="TextBox 222">
              <a:extLst>
                <a:ext uri="{FF2B5EF4-FFF2-40B4-BE49-F238E27FC236}">
                  <a16:creationId xmlns:a16="http://schemas.microsoft.com/office/drawing/2014/main" id="{07AE0122-31B5-4F4A-BC71-E7DDE4F0FCF2}"/>
                </a:ext>
              </a:extLst>
            </p:cNvPr>
            <p:cNvSpPr txBox="1"/>
            <p:nvPr/>
          </p:nvSpPr>
          <p:spPr>
            <a:xfrm rot="13358356">
              <a:off x="4130696" y="1794938"/>
              <a:ext cx="137902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Câu 5</a:t>
              </a:r>
            </a:p>
          </p:txBody>
        </p:sp>
        <p:sp>
          <p:nvSpPr>
            <p:cNvPr id="224" name="TextBox 223">
              <a:extLst>
                <a:ext uri="{FF2B5EF4-FFF2-40B4-BE49-F238E27FC236}">
                  <a16:creationId xmlns:a16="http://schemas.microsoft.com/office/drawing/2014/main" id="{069D7A7F-B543-4887-97C7-CED46D7E945A}"/>
                </a:ext>
              </a:extLst>
            </p:cNvPr>
            <p:cNvSpPr txBox="1"/>
            <p:nvPr/>
          </p:nvSpPr>
          <p:spPr>
            <a:xfrm rot="15311981">
              <a:off x="4943760" y="1564536"/>
              <a:ext cx="137902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Thêm lượt</a:t>
              </a:r>
            </a:p>
          </p:txBody>
        </p:sp>
        <p:sp>
          <p:nvSpPr>
            <p:cNvPr id="225" name="TextBox 224">
              <a:extLst>
                <a:ext uri="{FF2B5EF4-FFF2-40B4-BE49-F238E27FC236}">
                  <a16:creationId xmlns:a16="http://schemas.microsoft.com/office/drawing/2014/main" id="{1446158D-8E1C-4F9E-B352-E831FF6B96DE}"/>
                </a:ext>
              </a:extLst>
            </p:cNvPr>
            <p:cNvSpPr txBox="1"/>
            <p:nvPr/>
          </p:nvSpPr>
          <p:spPr>
            <a:xfrm rot="17000997">
              <a:off x="5678054" y="1395944"/>
              <a:ext cx="137902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Câu 4</a:t>
              </a:r>
            </a:p>
          </p:txBody>
        </p:sp>
      </p:grpSp>
      <p:sp>
        <p:nvSpPr>
          <p:cNvPr id="238" name="Freeform: Shape 237">
            <a:extLst>
              <a:ext uri="{FF2B5EF4-FFF2-40B4-BE49-F238E27FC236}">
                <a16:creationId xmlns:a16="http://schemas.microsoft.com/office/drawing/2014/main" id="{21DBBBDF-4715-4F93-A1A3-0098C61E20A3}"/>
              </a:ext>
            </a:extLst>
          </p:cNvPr>
          <p:cNvSpPr/>
          <p:nvPr/>
        </p:nvSpPr>
        <p:spPr>
          <a:xfrm>
            <a:off x="3828890" y="5548637"/>
            <a:ext cx="4534220" cy="1149173"/>
          </a:xfrm>
          <a:custGeom>
            <a:avLst/>
            <a:gdLst>
              <a:gd name="connsiteX0" fmla="*/ 1193175 w 4534220"/>
              <a:gd name="connsiteY0" fmla="*/ 0 h 1149173"/>
              <a:gd name="connsiteX1" fmla="*/ 3341046 w 4534220"/>
              <a:gd name="connsiteY1" fmla="*/ 0 h 1149173"/>
              <a:gd name="connsiteX2" fmla="*/ 3708005 w 4534220"/>
              <a:gd name="connsiteY2" fmla="*/ 756632 h 1149173"/>
              <a:gd name="connsiteX3" fmla="*/ 4468795 w 4534220"/>
              <a:gd name="connsiteY3" fmla="*/ 756632 h 1149173"/>
              <a:gd name="connsiteX4" fmla="*/ 4534220 w 4534220"/>
              <a:gd name="connsiteY4" fmla="*/ 822057 h 1149173"/>
              <a:gd name="connsiteX5" fmla="*/ 4534220 w 4534220"/>
              <a:gd name="connsiteY5" fmla="*/ 1083748 h 1149173"/>
              <a:gd name="connsiteX6" fmla="*/ 4468795 w 4534220"/>
              <a:gd name="connsiteY6" fmla="*/ 1149173 h 1149173"/>
              <a:gd name="connsiteX7" fmla="*/ 65425 w 4534220"/>
              <a:gd name="connsiteY7" fmla="*/ 1149173 h 1149173"/>
              <a:gd name="connsiteX8" fmla="*/ 0 w 4534220"/>
              <a:gd name="connsiteY8" fmla="*/ 1083748 h 1149173"/>
              <a:gd name="connsiteX9" fmla="*/ 0 w 4534220"/>
              <a:gd name="connsiteY9" fmla="*/ 822057 h 1149173"/>
              <a:gd name="connsiteX10" fmla="*/ 65425 w 4534220"/>
              <a:gd name="connsiteY10" fmla="*/ 756632 h 1149173"/>
              <a:gd name="connsiteX11" fmla="*/ 826216 w 4534220"/>
              <a:gd name="connsiteY11" fmla="*/ 756632 h 1149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34220" h="1149173">
                <a:moveTo>
                  <a:pt x="1193175" y="0"/>
                </a:moveTo>
                <a:lnTo>
                  <a:pt x="3341046" y="0"/>
                </a:lnTo>
                <a:lnTo>
                  <a:pt x="3708005" y="756632"/>
                </a:lnTo>
                <a:lnTo>
                  <a:pt x="4468795" y="756632"/>
                </a:lnTo>
                <a:cubicBezTo>
                  <a:pt x="4504928" y="756632"/>
                  <a:pt x="4534220" y="785924"/>
                  <a:pt x="4534220" y="822057"/>
                </a:cubicBezTo>
                <a:lnTo>
                  <a:pt x="4534220" y="1083748"/>
                </a:lnTo>
                <a:cubicBezTo>
                  <a:pt x="4534220" y="1119881"/>
                  <a:pt x="4504928" y="1149173"/>
                  <a:pt x="4468795" y="1149173"/>
                </a:cubicBezTo>
                <a:lnTo>
                  <a:pt x="65425" y="1149173"/>
                </a:lnTo>
                <a:cubicBezTo>
                  <a:pt x="29292" y="1149173"/>
                  <a:pt x="0" y="1119881"/>
                  <a:pt x="0" y="1083748"/>
                </a:cubicBezTo>
                <a:lnTo>
                  <a:pt x="0" y="822057"/>
                </a:lnTo>
                <a:cubicBezTo>
                  <a:pt x="0" y="785924"/>
                  <a:pt x="29292" y="756632"/>
                  <a:pt x="65425" y="756632"/>
                </a:cubicBezTo>
                <a:lnTo>
                  <a:pt x="826216" y="756632"/>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81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1" name="Circle: Hollow 200">
            <a:extLst>
              <a:ext uri="{FF2B5EF4-FFF2-40B4-BE49-F238E27FC236}">
                <a16:creationId xmlns:a16="http://schemas.microsoft.com/office/drawing/2014/main" id="{DB9F5274-672D-4331-ACA3-C923D634DBE4}"/>
              </a:ext>
            </a:extLst>
          </p:cNvPr>
          <p:cNvSpPr/>
          <p:nvPr/>
        </p:nvSpPr>
        <p:spPr>
          <a:xfrm>
            <a:off x="3683110" y="1240551"/>
            <a:ext cx="4680000" cy="4680000"/>
          </a:xfrm>
          <a:prstGeom prst="donut">
            <a:avLst>
              <a:gd name="adj" fmla="val 7995"/>
            </a:avLst>
          </a:prstGeom>
          <a:gradFill>
            <a:gsLst>
              <a:gs pos="0">
                <a:srgbClr val="FFFF00"/>
              </a:gs>
              <a:gs pos="42000">
                <a:schemeClr val="accent4">
                  <a:lumMod val="75000"/>
                </a:schemeClr>
              </a:gs>
              <a:gs pos="69000">
                <a:srgbClr val="FFC000"/>
              </a:gs>
              <a:gs pos="100000">
                <a:schemeClr val="accent4">
                  <a:lumMod val="75000"/>
                </a:schemeClr>
              </a:gs>
            </a:gsLst>
            <a:path path="circle">
              <a:fillToRect l="50000" t="50000" r="50000" b="5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Oval 201">
            <a:extLst>
              <a:ext uri="{FF2B5EF4-FFF2-40B4-BE49-F238E27FC236}">
                <a16:creationId xmlns:a16="http://schemas.microsoft.com/office/drawing/2014/main" id="{1F536E87-4E3F-4CC7-BAF4-32B8BADA7BB3}"/>
              </a:ext>
            </a:extLst>
          </p:cNvPr>
          <p:cNvSpPr/>
          <p:nvPr/>
        </p:nvSpPr>
        <p:spPr>
          <a:xfrm>
            <a:off x="8019199" y="2895600"/>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3" name="Oval 202">
            <a:extLst>
              <a:ext uri="{FF2B5EF4-FFF2-40B4-BE49-F238E27FC236}">
                <a16:creationId xmlns:a16="http://schemas.microsoft.com/office/drawing/2014/main" id="{C4E88E96-4A9D-4530-9B57-AAE8C67F05AB}"/>
              </a:ext>
            </a:extLst>
          </p:cNvPr>
          <p:cNvSpPr/>
          <p:nvPr/>
        </p:nvSpPr>
        <p:spPr>
          <a:xfrm>
            <a:off x="8008287" y="4042183"/>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 name="Oval 203">
            <a:extLst>
              <a:ext uri="{FF2B5EF4-FFF2-40B4-BE49-F238E27FC236}">
                <a16:creationId xmlns:a16="http://schemas.microsoft.com/office/drawing/2014/main" id="{1FEC8EE4-A2F2-48E5-A509-15789D081FAE}"/>
              </a:ext>
            </a:extLst>
          </p:cNvPr>
          <p:cNvSpPr/>
          <p:nvPr/>
        </p:nvSpPr>
        <p:spPr>
          <a:xfrm>
            <a:off x="7541093" y="4926149"/>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 name="Oval 204">
            <a:extLst>
              <a:ext uri="{FF2B5EF4-FFF2-40B4-BE49-F238E27FC236}">
                <a16:creationId xmlns:a16="http://schemas.microsoft.com/office/drawing/2014/main" id="{A5CBADB5-379B-4BDA-9D24-CAB5ABFE0049}"/>
              </a:ext>
            </a:extLst>
          </p:cNvPr>
          <p:cNvSpPr/>
          <p:nvPr/>
        </p:nvSpPr>
        <p:spPr>
          <a:xfrm>
            <a:off x="6583536" y="5552809"/>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 name="Oval 205">
            <a:extLst>
              <a:ext uri="{FF2B5EF4-FFF2-40B4-BE49-F238E27FC236}">
                <a16:creationId xmlns:a16="http://schemas.microsoft.com/office/drawing/2014/main" id="{E332926B-3D3A-4E8C-9F8E-9FE2AE8F371C}"/>
              </a:ext>
            </a:extLst>
          </p:cNvPr>
          <p:cNvSpPr/>
          <p:nvPr/>
        </p:nvSpPr>
        <p:spPr>
          <a:xfrm>
            <a:off x="5381771" y="5533063"/>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 name="Oval 206">
            <a:extLst>
              <a:ext uri="{FF2B5EF4-FFF2-40B4-BE49-F238E27FC236}">
                <a16:creationId xmlns:a16="http://schemas.microsoft.com/office/drawing/2014/main" id="{C91C8033-4ED9-4DA3-83E7-406EFA66847E}"/>
              </a:ext>
            </a:extLst>
          </p:cNvPr>
          <p:cNvSpPr/>
          <p:nvPr/>
        </p:nvSpPr>
        <p:spPr>
          <a:xfrm>
            <a:off x="4391134" y="4967824"/>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 name="Oval 207">
            <a:extLst>
              <a:ext uri="{FF2B5EF4-FFF2-40B4-BE49-F238E27FC236}">
                <a16:creationId xmlns:a16="http://schemas.microsoft.com/office/drawing/2014/main" id="{615CBB3F-5559-4F79-B25E-BBAAF5AB8133}"/>
              </a:ext>
            </a:extLst>
          </p:cNvPr>
          <p:cNvSpPr/>
          <p:nvPr/>
        </p:nvSpPr>
        <p:spPr>
          <a:xfrm>
            <a:off x="3866727" y="4042183"/>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9" name="Oval 208">
            <a:extLst>
              <a:ext uri="{FF2B5EF4-FFF2-40B4-BE49-F238E27FC236}">
                <a16:creationId xmlns:a16="http://schemas.microsoft.com/office/drawing/2014/main" id="{AE329F6B-AF0C-4162-A3EE-07C6F7DAAC18}"/>
              </a:ext>
            </a:extLst>
          </p:cNvPr>
          <p:cNvSpPr/>
          <p:nvPr/>
        </p:nvSpPr>
        <p:spPr>
          <a:xfrm>
            <a:off x="3883196" y="2850454"/>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0" name="Oval 209">
            <a:extLst>
              <a:ext uri="{FF2B5EF4-FFF2-40B4-BE49-F238E27FC236}">
                <a16:creationId xmlns:a16="http://schemas.microsoft.com/office/drawing/2014/main" id="{34D64325-9D44-4878-B04E-40F83539C62B}"/>
              </a:ext>
            </a:extLst>
          </p:cNvPr>
          <p:cNvSpPr/>
          <p:nvPr/>
        </p:nvSpPr>
        <p:spPr>
          <a:xfrm>
            <a:off x="4410135" y="1947498"/>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Oval 210">
            <a:extLst>
              <a:ext uri="{FF2B5EF4-FFF2-40B4-BE49-F238E27FC236}">
                <a16:creationId xmlns:a16="http://schemas.microsoft.com/office/drawing/2014/main" id="{E8D39F06-8A72-4BF3-91A6-99315375F899}"/>
              </a:ext>
            </a:extLst>
          </p:cNvPr>
          <p:cNvSpPr/>
          <p:nvPr/>
        </p:nvSpPr>
        <p:spPr>
          <a:xfrm>
            <a:off x="5381771" y="1415215"/>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2" name="Oval 211">
            <a:extLst>
              <a:ext uri="{FF2B5EF4-FFF2-40B4-BE49-F238E27FC236}">
                <a16:creationId xmlns:a16="http://schemas.microsoft.com/office/drawing/2014/main" id="{594CBD55-2E9A-4653-B97A-EC9DFFC644A2}"/>
              </a:ext>
            </a:extLst>
          </p:cNvPr>
          <p:cNvSpPr/>
          <p:nvPr/>
        </p:nvSpPr>
        <p:spPr>
          <a:xfrm>
            <a:off x="6479126" y="1398001"/>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3" name="Oval 212">
            <a:extLst>
              <a:ext uri="{FF2B5EF4-FFF2-40B4-BE49-F238E27FC236}">
                <a16:creationId xmlns:a16="http://schemas.microsoft.com/office/drawing/2014/main" id="{40E4EF22-43A8-48C2-BC6F-1B85E945A66D}"/>
              </a:ext>
            </a:extLst>
          </p:cNvPr>
          <p:cNvSpPr/>
          <p:nvPr/>
        </p:nvSpPr>
        <p:spPr>
          <a:xfrm>
            <a:off x="8439488" y="2000200"/>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659C230E-3E02-4EC2-AF3A-D1C8C10DFB24}"/>
              </a:ext>
            </a:extLst>
          </p:cNvPr>
          <p:cNvSpPr/>
          <p:nvPr/>
        </p:nvSpPr>
        <p:spPr>
          <a:xfrm rot="10800000">
            <a:off x="5950717" y="4994916"/>
            <a:ext cx="156142" cy="777599"/>
          </a:xfrm>
          <a:custGeom>
            <a:avLst/>
            <a:gdLst>
              <a:gd name="connsiteX0" fmla="*/ 0 w 156142"/>
              <a:gd name="connsiteY0" fmla="*/ 0 h 885825"/>
              <a:gd name="connsiteX1" fmla="*/ 156142 w 156142"/>
              <a:gd name="connsiteY1" fmla="*/ 0 h 885825"/>
              <a:gd name="connsiteX2" fmla="*/ 156142 w 156142"/>
              <a:gd name="connsiteY2" fmla="*/ 738672 h 885825"/>
              <a:gd name="connsiteX3" fmla="*/ 78071 w 156142"/>
              <a:gd name="connsiteY3" fmla="*/ 885825 h 885825"/>
              <a:gd name="connsiteX4" fmla="*/ 0 w 156142"/>
              <a:gd name="connsiteY4" fmla="*/ 738672 h 885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42" h="885825">
                <a:moveTo>
                  <a:pt x="0" y="0"/>
                </a:moveTo>
                <a:lnTo>
                  <a:pt x="156142" y="0"/>
                </a:lnTo>
                <a:lnTo>
                  <a:pt x="156142" y="738672"/>
                </a:lnTo>
                <a:lnTo>
                  <a:pt x="78071" y="885825"/>
                </a:lnTo>
                <a:lnTo>
                  <a:pt x="0" y="738672"/>
                </a:lnTo>
                <a:close/>
              </a:path>
            </a:pathLst>
          </a:custGeom>
          <a:gradFill flip="none" rotWithShape="1">
            <a:gsLst>
              <a:gs pos="0">
                <a:srgbClr val="FFFF00"/>
              </a:gs>
              <a:gs pos="42000">
                <a:schemeClr val="accent4">
                  <a:lumMod val="75000"/>
                </a:schemeClr>
              </a:gs>
              <a:gs pos="69000">
                <a:srgbClr val="FFC000"/>
              </a:gs>
              <a:gs pos="100000">
                <a:schemeClr val="accent4">
                  <a:lumMod val="75000"/>
                </a:schemeClr>
              </a:gs>
            </a:gsLst>
            <a:lin ang="108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7" name="Oval 236">
            <a:extLst>
              <a:ext uri="{FF2B5EF4-FFF2-40B4-BE49-F238E27FC236}">
                <a16:creationId xmlns:a16="http://schemas.microsoft.com/office/drawing/2014/main" id="{4EFF3A6F-2940-4811-B21D-81C9E8F35B7D}"/>
              </a:ext>
            </a:extLst>
          </p:cNvPr>
          <p:cNvSpPr/>
          <p:nvPr/>
        </p:nvSpPr>
        <p:spPr>
          <a:xfrm>
            <a:off x="5917266" y="5638534"/>
            <a:ext cx="220612" cy="220612"/>
          </a:xfrm>
          <a:prstGeom prst="ellipse">
            <a:avLst/>
          </a:prstGeom>
          <a:solidFill>
            <a:schemeClr val="bg1">
              <a:lumMod val="50000"/>
            </a:schemeClr>
          </a:solidFill>
          <a:ln>
            <a:noFill/>
          </a:ln>
          <a:scene3d>
            <a:camera prst="orthographicFront"/>
            <a:lightRig rig="threePt" dir="t"/>
          </a:scene3d>
          <a:sp3d>
            <a:bevelT w="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AutoShape 2" descr="Tentacle Town | Monster Fight Club">
            <a:extLst>
              <a:ext uri="{FF2B5EF4-FFF2-40B4-BE49-F238E27FC236}">
                <a16:creationId xmlns:a16="http://schemas.microsoft.com/office/drawing/2014/main" id="{4ACB2B33-B327-DEF7-0847-0F5A1A3C4A2C}"/>
              </a:ext>
            </a:extLst>
          </p:cNvPr>
          <p:cNvSpPr>
            <a:spLocks noChangeAspect="1" noChangeArrowheads="1"/>
          </p:cNvSpPr>
          <p:nvPr/>
        </p:nvSpPr>
        <p:spPr bwMode="auto">
          <a:xfrm>
            <a:off x="10439547" y="305581"/>
            <a:ext cx="436015" cy="436015"/>
          </a:xfrm>
          <a:prstGeom prst="rect">
            <a:avLst/>
          </a:prstGeom>
        </p:spPr>
        <p:style>
          <a:lnRef idx="2">
            <a:schemeClr val="accent2"/>
          </a:lnRef>
          <a:fillRef idx="1">
            <a:schemeClr val="lt1"/>
          </a:fillRef>
          <a:effectRef idx="0">
            <a:schemeClr val="accent2"/>
          </a:effectRef>
          <a:fontRef idx="minor">
            <a:schemeClr val="dk1"/>
          </a:fontRef>
        </p:style>
        <p:txBody>
          <a:bodyPr vert="horz" wrap="square" lIns="60960" tIns="30480" rIns="60960" bIns="30480" numCol="1" anchor="t" anchorCtr="0" compatLnSpc="1">
            <a:prstTxWarp prst="textNoShape">
              <a:avLst/>
            </a:prstTxWarp>
          </a:bodyPr>
          <a:lstStyle/>
          <a:p>
            <a:pPr defTabSz="609630"/>
            <a:endParaRPr lang="en-US" sz="2933">
              <a:solidFill>
                <a:srgbClr val="FF0000"/>
              </a:solidFill>
              <a:latin typeface="Showcard Gothic" panose="04020904020102020604" pitchFamily="82" charset="0"/>
            </a:endParaRPr>
          </a:p>
        </p:txBody>
      </p:sp>
      <p:sp>
        <p:nvSpPr>
          <p:cNvPr id="3" name="9">
            <a:extLst>
              <a:ext uri="{FF2B5EF4-FFF2-40B4-BE49-F238E27FC236}">
                <a16:creationId xmlns:a16="http://schemas.microsoft.com/office/drawing/2014/main" id="{81C4E930-8212-78B2-CEE9-787C3D4AFB11}"/>
              </a:ext>
            </a:extLst>
          </p:cNvPr>
          <p:cNvSpPr/>
          <p:nvPr/>
        </p:nvSpPr>
        <p:spPr>
          <a:xfrm>
            <a:off x="10247504" y="93311"/>
            <a:ext cx="820101" cy="86055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09630"/>
            <a:r>
              <a:rPr lang="en-US" sz="5334" dirty="0">
                <a:solidFill>
                  <a:srgbClr val="FF0000"/>
                </a:solidFill>
                <a:latin typeface="Showcard Gothic" panose="04020904020102020604" pitchFamily="82" charset="0"/>
              </a:rPr>
              <a:t>9</a:t>
            </a:r>
          </a:p>
        </p:txBody>
      </p:sp>
      <p:sp>
        <p:nvSpPr>
          <p:cNvPr id="4" name="8">
            <a:extLst>
              <a:ext uri="{FF2B5EF4-FFF2-40B4-BE49-F238E27FC236}">
                <a16:creationId xmlns:a16="http://schemas.microsoft.com/office/drawing/2014/main" id="{8B6DC7B6-9F0B-DC18-0293-FA3826ABDE90}"/>
              </a:ext>
            </a:extLst>
          </p:cNvPr>
          <p:cNvSpPr/>
          <p:nvPr/>
        </p:nvSpPr>
        <p:spPr>
          <a:xfrm>
            <a:off x="10247504" y="93311"/>
            <a:ext cx="820101" cy="86055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09630"/>
            <a:r>
              <a:rPr lang="en-US" sz="5334" dirty="0">
                <a:solidFill>
                  <a:srgbClr val="FF0000"/>
                </a:solidFill>
                <a:latin typeface="Showcard Gothic" panose="04020904020102020604" pitchFamily="82" charset="0"/>
              </a:rPr>
              <a:t>8</a:t>
            </a:r>
          </a:p>
        </p:txBody>
      </p:sp>
      <p:sp>
        <p:nvSpPr>
          <p:cNvPr id="5" name="7">
            <a:extLst>
              <a:ext uri="{FF2B5EF4-FFF2-40B4-BE49-F238E27FC236}">
                <a16:creationId xmlns:a16="http://schemas.microsoft.com/office/drawing/2014/main" id="{4F6E94B3-68C4-AD37-3B52-F9C4A1EDFB2C}"/>
              </a:ext>
            </a:extLst>
          </p:cNvPr>
          <p:cNvSpPr/>
          <p:nvPr/>
        </p:nvSpPr>
        <p:spPr>
          <a:xfrm>
            <a:off x="10247504" y="93311"/>
            <a:ext cx="820101" cy="86055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09630"/>
            <a:r>
              <a:rPr lang="en-US" sz="5334" dirty="0">
                <a:solidFill>
                  <a:srgbClr val="FF0000"/>
                </a:solidFill>
                <a:latin typeface="Showcard Gothic" panose="04020904020102020604" pitchFamily="82" charset="0"/>
              </a:rPr>
              <a:t>7</a:t>
            </a:r>
          </a:p>
        </p:txBody>
      </p:sp>
      <p:sp>
        <p:nvSpPr>
          <p:cNvPr id="6" name="6">
            <a:extLst>
              <a:ext uri="{FF2B5EF4-FFF2-40B4-BE49-F238E27FC236}">
                <a16:creationId xmlns:a16="http://schemas.microsoft.com/office/drawing/2014/main" id="{17219E2F-A0FE-03EF-39AA-DDAEA245DA8E}"/>
              </a:ext>
            </a:extLst>
          </p:cNvPr>
          <p:cNvSpPr/>
          <p:nvPr/>
        </p:nvSpPr>
        <p:spPr>
          <a:xfrm>
            <a:off x="10247504" y="93311"/>
            <a:ext cx="820101" cy="86055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09630"/>
            <a:r>
              <a:rPr lang="en-US" sz="5334" dirty="0">
                <a:solidFill>
                  <a:srgbClr val="FF0000"/>
                </a:solidFill>
                <a:latin typeface="Showcard Gothic" panose="04020904020102020604" pitchFamily="82" charset="0"/>
              </a:rPr>
              <a:t>6</a:t>
            </a:r>
          </a:p>
        </p:txBody>
      </p:sp>
      <p:sp>
        <p:nvSpPr>
          <p:cNvPr id="7" name="5">
            <a:extLst>
              <a:ext uri="{FF2B5EF4-FFF2-40B4-BE49-F238E27FC236}">
                <a16:creationId xmlns:a16="http://schemas.microsoft.com/office/drawing/2014/main" id="{1CCDD31F-B626-AC5A-C911-4115924F1378}"/>
              </a:ext>
            </a:extLst>
          </p:cNvPr>
          <p:cNvSpPr/>
          <p:nvPr/>
        </p:nvSpPr>
        <p:spPr>
          <a:xfrm>
            <a:off x="10247504" y="93311"/>
            <a:ext cx="820101" cy="86055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09630"/>
            <a:r>
              <a:rPr lang="en-US" sz="5334" dirty="0">
                <a:solidFill>
                  <a:srgbClr val="FF0000"/>
                </a:solidFill>
                <a:latin typeface="Showcard Gothic" panose="04020904020102020604" pitchFamily="82" charset="0"/>
              </a:rPr>
              <a:t>5</a:t>
            </a:r>
          </a:p>
        </p:txBody>
      </p:sp>
      <p:sp>
        <p:nvSpPr>
          <p:cNvPr id="8" name="4">
            <a:extLst>
              <a:ext uri="{FF2B5EF4-FFF2-40B4-BE49-F238E27FC236}">
                <a16:creationId xmlns:a16="http://schemas.microsoft.com/office/drawing/2014/main" id="{95B7EE7C-36AD-7761-F9EF-B98772924C2A}"/>
              </a:ext>
            </a:extLst>
          </p:cNvPr>
          <p:cNvSpPr/>
          <p:nvPr/>
        </p:nvSpPr>
        <p:spPr>
          <a:xfrm>
            <a:off x="10247504" y="93311"/>
            <a:ext cx="820101" cy="86055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09630"/>
            <a:r>
              <a:rPr lang="en-US" sz="5334" dirty="0">
                <a:solidFill>
                  <a:srgbClr val="FF0000"/>
                </a:solidFill>
                <a:latin typeface="Showcard Gothic" panose="04020904020102020604" pitchFamily="82" charset="0"/>
              </a:rPr>
              <a:t>4</a:t>
            </a:r>
          </a:p>
        </p:txBody>
      </p:sp>
      <p:sp>
        <p:nvSpPr>
          <p:cNvPr id="9" name="3">
            <a:extLst>
              <a:ext uri="{FF2B5EF4-FFF2-40B4-BE49-F238E27FC236}">
                <a16:creationId xmlns:a16="http://schemas.microsoft.com/office/drawing/2014/main" id="{FAB2D2B0-B6FA-1DF1-AFB9-381AC1BC8611}"/>
              </a:ext>
            </a:extLst>
          </p:cNvPr>
          <p:cNvSpPr/>
          <p:nvPr/>
        </p:nvSpPr>
        <p:spPr>
          <a:xfrm>
            <a:off x="10247504" y="93311"/>
            <a:ext cx="820101" cy="86055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09630"/>
            <a:r>
              <a:rPr lang="en-US" sz="5334" dirty="0">
                <a:solidFill>
                  <a:srgbClr val="FF0000"/>
                </a:solidFill>
                <a:latin typeface="Showcard Gothic" panose="04020904020102020604" pitchFamily="82" charset="0"/>
              </a:rPr>
              <a:t>3</a:t>
            </a:r>
          </a:p>
        </p:txBody>
      </p:sp>
      <p:sp>
        <p:nvSpPr>
          <p:cNvPr id="10" name="2">
            <a:extLst>
              <a:ext uri="{FF2B5EF4-FFF2-40B4-BE49-F238E27FC236}">
                <a16:creationId xmlns:a16="http://schemas.microsoft.com/office/drawing/2014/main" id="{089BFCC5-35CC-7EC7-6D1F-351FB5E8B0A2}"/>
              </a:ext>
            </a:extLst>
          </p:cNvPr>
          <p:cNvSpPr/>
          <p:nvPr/>
        </p:nvSpPr>
        <p:spPr>
          <a:xfrm>
            <a:off x="10247504" y="93311"/>
            <a:ext cx="820101" cy="86055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09630"/>
            <a:r>
              <a:rPr lang="en-US" sz="5334" dirty="0">
                <a:solidFill>
                  <a:srgbClr val="FF0000"/>
                </a:solidFill>
                <a:latin typeface="Showcard Gothic" panose="04020904020102020604" pitchFamily="82" charset="0"/>
              </a:rPr>
              <a:t>2</a:t>
            </a:r>
          </a:p>
        </p:txBody>
      </p:sp>
      <p:sp>
        <p:nvSpPr>
          <p:cNvPr id="11" name="1">
            <a:extLst>
              <a:ext uri="{FF2B5EF4-FFF2-40B4-BE49-F238E27FC236}">
                <a16:creationId xmlns:a16="http://schemas.microsoft.com/office/drawing/2014/main" id="{86279D8A-1C97-D9DE-DD3A-8514E66306CC}"/>
              </a:ext>
            </a:extLst>
          </p:cNvPr>
          <p:cNvSpPr/>
          <p:nvPr/>
        </p:nvSpPr>
        <p:spPr>
          <a:xfrm>
            <a:off x="10247504" y="93311"/>
            <a:ext cx="820101" cy="86055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09630"/>
            <a:r>
              <a:rPr lang="en-US" sz="5334" dirty="0">
                <a:solidFill>
                  <a:srgbClr val="FF0000"/>
                </a:solidFill>
                <a:latin typeface="Showcard Gothic" panose="04020904020102020604" pitchFamily="82" charset="0"/>
              </a:rPr>
              <a:t>1</a:t>
            </a:r>
          </a:p>
        </p:txBody>
      </p:sp>
      <p:sp>
        <p:nvSpPr>
          <p:cNvPr id="12" name="0">
            <a:extLst>
              <a:ext uri="{FF2B5EF4-FFF2-40B4-BE49-F238E27FC236}">
                <a16:creationId xmlns:a16="http://schemas.microsoft.com/office/drawing/2014/main" id="{064AD474-2416-52CE-A3DD-C528097CE614}"/>
              </a:ext>
            </a:extLst>
          </p:cNvPr>
          <p:cNvSpPr/>
          <p:nvPr/>
        </p:nvSpPr>
        <p:spPr>
          <a:xfrm>
            <a:off x="10247504" y="93311"/>
            <a:ext cx="820101" cy="86055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09630"/>
            <a:r>
              <a:rPr lang="en-US" sz="5334" dirty="0">
                <a:solidFill>
                  <a:srgbClr val="FF0000"/>
                </a:solidFill>
                <a:latin typeface="Showcard Gothic" panose="04020904020102020604" pitchFamily="82" charset="0"/>
              </a:rPr>
              <a:t>0</a:t>
            </a:r>
          </a:p>
        </p:txBody>
      </p:sp>
      <p:sp>
        <p:nvSpPr>
          <p:cNvPr id="13" name="AutoShape 2" descr="Tentacle Town | Monster Fight Club">
            <a:extLst>
              <a:ext uri="{FF2B5EF4-FFF2-40B4-BE49-F238E27FC236}">
                <a16:creationId xmlns:a16="http://schemas.microsoft.com/office/drawing/2014/main" id="{C041F025-5719-862F-0E13-96B5388C190C}"/>
              </a:ext>
            </a:extLst>
          </p:cNvPr>
          <p:cNvSpPr>
            <a:spLocks noChangeAspect="1" noChangeArrowheads="1"/>
          </p:cNvSpPr>
          <p:nvPr/>
        </p:nvSpPr>
        <p:spPr bwMode="auto">
          <a:xfrm>
            <a:off x="8248820" y="338552"/>
            <a:ext cx="436015" cy="436015"/>
          </a:xfrm>
          <a:prstGeom prst="rect">
            <a:avLst/>
          </a:prstGeom>
        </p:spPr>
        <p:style>
          <a:lnRef idx="2">
            <a:schemeClr val="accent5"/>
          </a:lnRef>
          <a:fillRef idx="1">
            <a:schemeClr val="lt1"/>
          </a:fillRef>
          <a:effectRef idx="0">
            <a:schemeClr val="accent5"/>
          </a:effectRef>
          <a:fontRef idx="minor">
            <a:schemeClr val="dk1"/>
          </a:fontRef>
        </p:style>
        <p:txBody>
          <a:bodyPr vert="horz" wrap="square" lIns="60960" tIns="30480" rIns="60960" bIns="30480" numCol="1" anchor="t" anchorCtr="0" compatLnSpc="1">
            <a:prstTxWarp prst="textNoShape">
              <a:avLst/>
            </a:prstTxWarp>
          </a:bodyPr>
          <a:lstStyle/>
          <a:p>
            <a:pPr defTabSz="609630"/>
            <a:endParaRPr lang="en-US" sz="2933">
              <a:solidFill>
                <a:srgbClr val="00B0F0"/>
              </a:solidFill>
              <a:latin typeface="Showcard Gothic" panose="04020904020102020604" pitchFamily="82" charset="0"/>
            </a:endParaRPr>
          </a:p>
        </p:txBody>
      </p:sp>
      <p:sp>
        <p:nvSpPr>
          <p:cNvPr id="14" name="9">
            <a:extLst>
              <a:ext uri="{FF2B5EF4-FFF2-40B4-BE49-F238E27FC236}">
                <a16:creationId xmlns:a16="http://schemas.microsoft.com/office/drawing/2014/main" id="{C7E7078C-DF02-E72B-3F05-BF2F4801AE34}"/>
              </a:ext>
            </a:extLst>
          </p:cNvPr>
          <p:cNvSpPr/>
          <p:nvPr/>
        </p:nvSpPr>
        <p:spPr>
          <a:xfrm>
            <a:off x="8056777" y="126282"/>
            <a:ext cx="820101" cy="8605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09630"/>
            <a:r>
              <a:rPr lang="en-US" sz="5334" dirty="0">
                <a:solidFill>
                  <a:srgbClr val="00B0F0"/>
                </a:solidFill>
                <a:latin typeface="Showcard Gothic" panose="04020904020102020604" pitchFamily="82" charset="0"/>
              </a:rPr>
              <a:t>9</a:t>
            </a:r>
          </a:p>
        </p:txBody>
      </p:sp>
      <p:sp>
        <p:nvSpPr>
          <p:cNvPr id="15" name="8">
            <a:extLst>
              <a:ext uri="{FF2B5EF4-FFF2-40B4-BE49-F238E27FC236}">
                <a16:creationId xmlns:a16="http://schemas.microsoft.com/office/drawing/2014/main" id="{ECB6BE8C-0A46-AA37-6733-B9007D95BD35}"/>
              </a:ext>
            </a:extLst>
          </p:cNvPr>
          <p:cNvSpPr/>
          <p:nvPr/>
        </p:nvSpPr>
        <p:spPr>
          <a:xfrm>
            <a:off x="8056777" y="126282"/>
            <a:ext cx="820101" cy="8605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09630"/>
            <a:r>
              <a:rPr lang="en-US" sz="5334" dirty="0">
                <a:solidFill>
                  <a:srgbClr val="00B0F0"/>
                </a:solidFill>
                <a:latin typeface="Showcard Gothic" panose="04020904020102020604" pitchFamily="82" charset="0"/>
              </a:rPr>
              <a:t>8</a:t>
            </a:r>
          </a:p>
        </p:txBody>
      </p:sp>
      <p:sp>
        <p:nvSpPr>
          <p:cNvPr id="16" name="7">
            <a:extLst>
              <a:ext uri="{FF2B5EF4-FFF2-40B4-BE49-F238E27FC236}">
                <a16:creationId xmlns:a16="http://schemas.microsoft.com/office/drawing/2014/main" id="{46AE3B23-380C-2996-D0C3-0656A48FF90B}"/>
              </a:ext>
            </a:extLst>
          </p:cNvPr>
          <p:cNvSpPr/>
          <p:nvPr/>
        </p:nvSpPr>
        <p:spPr>
          <a:xfrm>
            <a:off x="8056777" y="126282"/>
            <a:ext cx="820101" cy="8605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09630"/>
            <a:r>
              <a:rPr lang="en-US" sz="5334" dirty="0">
                <a:solidFill>
                  <a:srgbClr val="00B0F0"/>
                </a:solidFill>
                <a:latin typeface="Showcard Gothic" panose="04020904020102020604" pitchFamily="82" charset="0"/>
              </a:rPr>
              <a:t>7</a:t>
            </a:r>
          </a:p>
        </p:txBody>
      </p:sp>
      <p:sp>
        <p:nvSpPr>
          <p:cNvPr id="17" name="6">
            <a:extLst>
              <a:ext uri="{FF2B5EF4-FFF2-40B4-BE49-F238E27FC236}">
                <a16:creationId xmlns:a16="http://schemas.microsoft.com/office/drawing/2014/main" id="{62392C27-728E-CCB3-DB30-D00BF161A73F}"/>
              </a:ext>
            </a:extLst>
          </p:cNvPr>
          <p:cNvSpPr/>
          <p:nvPr/>
        </p:nvSpPr>
        <p:spPr>
          <a:xfrm>
            <a:off x="8056777" y="126282"/>
            <a:ext cx="820101" cy="8605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09630"/>
            <a:r>
              <a:rPr lang="en-US" sz="5334" dirty="0">
                <a:solidFill>
                  <a:srgbClr val="00B0F0"/>
                </a:solidFill>
                <a:latin typeface="Showcard Gothic" panose="04020904020102020604" pitchFamily="82" charset="0"/>
              </a:rPr>
              <a:t>6</a:t>
            </a:r>
          </a:p>
        </p:txBody>
      </p:sp>
      <p:sp>
        <p:nvSpPr>
          <p:cNvPr id="18" name="5">
            <a:extLst>
              <a:ext uri="{FF2B5EF4-FFF2-40B4-BE49-F238E27FC236}">
                <a16:creationId xmlns:a16="http://schemas.microsoft.com/office/drawing/2014/main" id="{0F4DC8E4-4B4C-AAB9-CBE1-BAB8AA66BD17}"/>
              </a:ext>
            </a:extLst>
          </p:cNvPr>
          <p:cNvSpPr/>
          <p:nvPr/>
        </p:nvSpPr>
        <p:spPr>
          <a:xfrm>
            <a:off x="8056777" y="126282"/>
            <a:ext cx="820101" cy="8605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09630"/>
            <a:r>
              <a:rPr lang="en-US" sz="5334" dirty="0">
                <a:solidFill>
                  <a:srgbClr val="00B0F0"/>
                </a:solidFill>
                <a:latin typeface="Showcard Gothic" panose="04020904020102020604" pitchFamily="82" charset="0"/>
              </a:rPr>
              <a:t>5</a:t>
            </a:r>
          </a:p>
        </p:txBody>
      </p:sp>
      <p:sp>
        <p:nvSpPr>
          <p:cNvPr id="19" name="4">
            <a:extLst>
              <a:ext uri="{FF2B5EF4-FFF2-40B4-BE49-F238E27FC236}">
                <a16:creationId xmlns:a16="http://schemas.microsoft.com/office/drawing/2014/main" id="{1250FE37-1BBB-603D-BD8C-EB13A9BE95DA}"/>
              </a:ext>
            </a:extLst>
          </p:cNvPr>
          <p:cNvSpPr/>
          <p:nvPr/>
        </p:nvSpPr>
        <p:spPr>
          <a:xfrm>
            <a:off x="8056777" y="126282"/>
            <a:ext cx="820101" cy="8605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09630"/>
            <a:r>
              <a:rPr lang="en-US" sz="5334" dirty="0">
                <a:solidFill>
                  <a:srgbClr val="00B0F0"/>
                </a:solidFill>
                <a:latin typeface="Showcard Gothic" panose="04020904020102020604" pitchFamily="82" charset="0"/>
              </a:rPr>
              <a:t>4</a:t>
            </a:r>
          </a:p>
        </p:txBody>
      </p:sp>
      <p:sp>
        <p:nvSpPr>
          <p:cNvPr id="20" name="3">
            <a:extLst>
              <a:ext uri="{FF2B5EF4-FFF2-40B4-BE49-F238E27FC236}">
                <a16:creationId xmlns:a16="http://schemas.microsoft.com/office/drawing/2014/main" id="{ADD68A28-C607-B70E-BF23-75AF25000500}"/>
              </a:ext>
            </a:extLst>
          </p:cNvPr>
          <p:cNvSpPr/>
          <p:nvPr/>
        </p:nvSpPr>
        <p:spPr>
          <a:xfrm>
            <a:off x="8056777" y="126282"/>
            <a:ext cx="820101" cy="8605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09630"/>
            <a:r>
              <a:rPr lang="en-US" sz="5334" dirty="0">
                <a:solidFill>
                  <a:srgbClr val="00B0F0"/>
                </a:solidFill>
                <a:latin typeface="Showcard Gothic" panose="04020904020102020604" pitchFamily="82" charset="0"/>
              </a:rPr>
              <a:t>3</a:t>
            </a:r>
          </a:p>
        </p:txBody>
      </p:sp>
      <p:sp>
        <p:nvSpPr>
          <p:cNvPr id="21" name="2">
            <a:extLst>
              <a:ext uri="{FF2B5EF4-FFF2-40B4-BE49-F238E27FC236}">
                <a16:creationId xmlns:a16="http://schemas.microsoft.com/office/drawing/2014/main" id="{107F35D8-1145-48CD-D054-F3D6CD8BCD68}"/>
              </a:ext>
            </a:extLst>
          </p:cNvPr>
          <p:cNvSpPr/>
          <p:nvPr/>
        </p:nvSpPr>
        <p:spPr>
          <a:xfrm>
            <a:off x="8056777" y="126282"/>
            <a:ext cx="820101" cy="8605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09630"/>
            <a:r>
              <a:rPr lang="en-US" sz="5334" dirty="0">
                <a:solidFill>
                  <a:srgbClr val="00B0F0"/>
                </a:solidFill>
                <a:latin typeface="Showcard Gothic" panose="04020904020102020604" pitchFamily="82" charset="0"/>
              </a:rPr>
              <a:t>2</a:t>
            </a:r>
          </a:p>
        </p:txBody>
      </p:sp>
      <p:sp>
        <p:nvSpPr>
          <p:cNvPr id="22" name="1">
            <a:extLst>
              <a:ext uri="{FF2B5EF4-FFF2-40B4-BE49-F238E27FC236}">
                <a16:creationId xmlns:a16="http://schemas.microsoft.com/office/drawing/2014/main" id="{8B28C651-E579-A680-A57E-1FC9819296FF}"/>
              </a:ext>
            </a:extLst>
          </p:cNvPr>
          <p:cNvSpPr/>
          <p:nvPr/>
        </p:nvSpPr>
        <p:spPr>
          <a:xfrm>
            <a:off x="8056777" y="126282"/>
            <a:ext cx="820101" cy="8605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09630"/>
            <a:r>
              <a:rPr lang="en-US" sz="5334" dirty="0">
                <a:solidFill>
                  <a:srgbClr val="00B0F0"/>
                </a:solidFill>
                <a:latin typeface="Showcard Gothic" panose="04020904020102020604" pitchFamily="82" charset="0"/>
              </a:rPr>
              <a:t>1</a:t>
            </a:r>
          </a:p>
        </p:txBody>
      </p:sp>
      <p:sp>
        <p:nvSpPr>
          <p:cNvPr id="23" name="0">
            <a:extLst>
              <a:ext uri="{FF2B5EF4-FFF2-40B4-BE49-F238E27FC236}">
                <a16:creationId xmlns:a16="http://schemas.microsoft.com/office/drawing/2014/main" id="{A854CC75-475F-07DD-A57C-CC9852946739}"/>
              </a:ext>
            </a:extLst>
          </p:cNvPr>
          <p:cNvSpPr/>
          <p:nvPr/>
        </p:nvSpPr>
        <p:spPr>
          <a:xfrm>
            <a:off x="8056777" y="126282"/>
            <a:ext cx="820101" cy="8605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09630"/>
            <a:r>
              <a:rPr lang="en-US" sz="5334" dirty="0">
                <a:solidFill>
                  <a:srgbClr val="00B0F0"/>
                </a:solidFill>
                <a:latin typeface="Showcard Gothic" panose="04020904020102020604" pitchFamily="82" charset="0"/>
              </a:rPr>
              <a:t>0</a:t>
            </a:r>
          </a:p>
        </p:txBody>
      </p:sp>
      <p:sp>
        <p:nvSpPr>
          <p:cNvPr id="24" name="AutoShape 2" descr="Tentacle Town | Monster Fight Club">
            <a:extLst>
              <a:ext uri="{FF2B5EF4-FFF2-40B4-BE49-F238E27FC236}">
                <a16:creationId xmlns:a16="http://schemas.microsoft.com/office/drawing/2014/main" id="{D2377CD2-B5BC-5DB8-8465-5A8F5DEA0EA7}"/>
              </a:ext>
            </a:extLst>
          </p:cNvPr>
          <p:cNvSpPr>
            <a:spLocks noChangeAspect="1" noChangeArrowheads="1"/>
          </p:cNvSpPr>
          <p:nvPr/>
        </p:nvSpPr>
        <p:spPr bwMode="auto">
          <a:xfrm>
            <a:off x="9260965" y="338552"/>
            <a:ext cx="436015" cy="436015"/>
          </a:xfrm>
          <a:prstGeom prst="rect">
            <a:avLst/>
          </a:prstGeom>
        </p:spPr>
        <p:style>
          <a:lnRef idx="2">
            <a:schemeClr val="accent5"/>
          </a:lnRef>
          <a:fillRef idx="1">
            <a:schemeClr val="lt1"/>
          </a:fillRef>
          <a:effectRef idx="0">
            <a:schemeClr val="accent5"/>
          </a:effectRef>
          <a:fontRef idx="minor">
            <a:schemeClr val="dk1"/>
          </a:fontRef>
        </p:style>
        <p:txBody>
          <a:bodyPr vert="horz" wrap="square" lIns="60960" tIns="30480" rIns="60960" bIns="30480" numCol="1" anchor="t" anchorCtr="0" compatLnSpc="1">
            <a:prstTxWarp prst="textNoShape">
              <a:avLst/>
            </a:prstTxWarp>
          </a:bodyPr>
          <a:lstStyle/>
          <a:p>
            <a:pPr defTabSz="609630"/>
            <a:endParaRPr lang="en-US" sz="2933">
              <a:solidFill>
                <a:srgbClr val="00B0F0"/>
              </a:solidFill>
              <a:latin typeface="Showcard Gothic" panose="04020904020102020604" pitchFamily="82" charset="0"/>
            </a:endParaRPr>
          </a:p>
        </p:txBody>
      </p:sp>
      <p:sp>
        <p:nvSpPr>
          <p:cNvPr id="25" name="9">
            <a:extLst>
              <a:ext uri="{FF2B5EF4-FFF2-40B4-BE49-F238E27FC236}">
                <a16:creationId xmlns:a16="http://schemas.microsoft.com/office/drawing/2014/main" id="{A4A8E1D5-FCC0-7CB7-62CB-A6017B69D6DD}"/>
              </a:ext>
            </a:extLst>
          </p:cNvPr>
          <p:cNvSpPr/>
          <p:nvPr/>
        </p:nvSpPr>
        <p:spPr>
          <a:xfrm>
            <a:off x="9068922" y="126282"/>
            <a:ext cx="820101" cy="8605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09630"/>
            <a:r>
              <a:rPr lang="en-US" sz="5334" dirty="0">
                <a:solidFill>
                  <a:srgbClr val="00B0F0"/>
                </a:solidFill>
                <a:latin typeface="Showcard Gothic" panose="04020904020102020604" pitchFamily="82" charset="0"/>
              </a:rPr>
              <a:t>9</a:t>
            </a:r>
          </a:p>
        </p:txBody>
      </p:sp>
      <p:sp>
        <p:nvSpPr>
          <p:cNvPr id="26" name="8">
            <a:extLst>
              <a:ext uri="{FF2B5EF4-FFF2-40B4-BE49-F238E27FC236}">
                <a16:creationId xmlns:a16="http://schemas.microsoft.com/office/drawing/2014/main" id="{028D2D8E-455F-8441-3BDA-356150A9D1BC}"/>
              </a:ext>
            </a:extLst>
          </p:cNvPr>
          <p:cNvSpPr/>
          <p:nvPr/>
        </p:nvSpPr>
        <p:spPr>
          <a:xfrm>
            <a:off x="9068922" y="126282"/>
            <a:ext cx="820101" cy="8605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09630"/>
            <a:r>
              <a:rPr lang="en-US" sz="5334" dirty="0">
                <a:solidFill>
                  <a:srgbClr val="00B0F0"/>
                </a:solidFill>
                <a:latin typeface="Showcard Gothic" panose="04020904020102020604" pitchFamily="82" charset="0"/>
              </a:rPr>
              <a:t>8</a:t>
            </a:r>
          </a:p>
        </p:txBody>
      </p:sp>
      <p:sp>
        <p:nvSpPr>
          <p:cNvPr id="27" name="7">
            <a:extLst>
              <a:ext uri="{FF2B5EF4-FFF2-40B4-BE49-F238E27FC236}">
                <a16:creationId xmlns:a16="http://schemas.microsoft.com/office/drawing/2014/main" id="{72F45AAE-9ECE-70E8-A192-070F65521AB9}"/>
              </a:ext>
            </a:extLst>
          </p:cNvPr>
          <p:cNvSpPr/>
          <p:nvPr/>
        </p:nvSpPr>
        <p:spPr>
          <a:xfrm>
            <a:off x="9068922" y="126282"/>
            <a:ext cx="820101" cy="8605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09630"/>
            <a:r>
              <a:rPr lang="en-US" sz="5334" dirty="0">
                <a:solidFill>
                  <a:srgbClr val="00B0F0"/>
                </a:solidFill>
                <a:latin typeface="Showcard Gothic" panose="04020904020102020604" pitchFamily="82" charset="0"/>
              </a:rPr>
              <a:t>7</a:t>
            </a:r>
          </a:p>
        </p:txBody>
      </p:sp>
      <p:sp>
        <p:nvSpPr>
          <p:cNvPr id="28" name="6">
            <a:extLst>
              <a:ext uri="{FF2B5EF4-FFF2-40B4-BE49-F238E27FC236}">
                <a16:creationId xmlns:a16="http://schemas.microsoft.com/office/drawing/2014/main" id="{75EF9136-4D4D-C831-13EE-110A2D8A3E13}"/>
              </a:ext>
            </a:extLst>
          </p:cNvPr>
          <p:cNvSpPr/>
          <p:nvPr/>
        </p:nvSpPr>
        <p:spPr>
          <a:xfrm>
            <a:off x="9068922" y="126282"/>
            <a:ext cx="820101" cy="8605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09630"/>
            <a:r>
              <a:rPr lang="en-US" sz="5334" dirty="0">
                <a:solidFill>
                  <a:srgbClr val="00B0F0"/>
                </a:solidFill>
                <a:latin typeface="Showcard Gothic" panose="04020904020102020604" pitchFamily="82" charset="0"/>
              </a:rPr>
              <a:t>6</a:t>
            </a:r>
          </a:p>
        </p:txBody>
      </p:sp>
      <p:sp>
        <p:nvSpPr>
          <p:cNvPr id="29" name="5">
            <a:extLst>
              <a:ext uri="{FF2B5EF4-FFF2-40B4-BE49-F238E27FC236}">
                <a16:creationId xmlns:a16="http://schemas.microsoft.com/office/drawing/2014/main" id="{820490F2-51FB-8541-8837-427774EEE684}"/>
              </a:ext>
            </a:extLst>
          </p:cNvPr>
          <p:cNvSpPr/>
          <p:nvPr/>
        </p:nvSpPr>
        <p:spPr>
          <a:xfrm>
            <a:off x="9068922" y="126282"/>
            <a:ext cx="820101" cy="8605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09630"/>
            <a:r>
              <a:rPr lang="en-US" sz="5334" dirty="0">
                <a:solidFill>
                  <a:srgbClr val="00B0F0"/>
                </a:solidFill>
                <a:latin typeface="Showcard Gothic" panose="04020904020102020604" pitchFamily="82" charset="0"/>
              </a:rPr>
              <a:t>5</a:t>
            </a:r>
          </a:p>
        </p:txBody>
      </p:sp>
      <p:sp>
        <p:nvSpPr>
          <p:cNvPr id="30" name="4">
            <a:extLst>
              <a:ext uri="{FF2B5EF4-FFF2-40B4-BE49-F238E27FC236}">
                <a16:creationId xmlns:a16="http://schemas.microsoft.com/office/drawing/2014/main" id="{0B02462B-0A13-F58E-D8FB-B779D8033427}"/>
              </a:ext>
            </a:extLst>
          </p:cNvPr>
          <p:cNvSpPr/>
          <p:nvPr/>
        </p:nvSpPr>
        <p:spPr>
          <a:xfrm>
            <a:off x="9068922" y="126282"/>
            <a:ext cx="820101" cy="8605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09630"/>
            <a:r>
              <a:rPr lang="en-US" sz="5334" dirty="0">
                <a:solidFill>
                  <a:srgbClr val="00B0F0"/>
                </a:solidFill>
                <a:latin typeface="Showcard Gothic" panose="04020904020102020604" pitchFamily="82" charset="0"/>
              </a:rPr>
              <a:t>4</a:t>
            </a:r>
          </a:p>
        </p:txBody>
      </p:sp>
      <p:sp>
        <p:nvSpPr>
          <p:cNvPr id="31" name="3">
            <a:extLst>
              <a:ext uri="{FF2B5EF4-FFF2-40B4-BE49-F238E27FC236}">
                <a16:creationId xmlns:a16="http://schemas.microsoft.com/office/drawing/2014/main" id="{16FEF7D9-BCA1-66CA-B43D-1B81F56DFC6C}"/>
              </a:ext>
            </a:extLst>
          </p:cNvPr>
          <p:cNvSpPr/>
          <p:nvPr/>
        </p:nvSpPr>
        <p:spPr>
          <a:xfrm>
            <a:off x="9068922" y="126282"/>
            <a:ext cx="820101" cy="8605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09630"/>
            <a:r>
              <a:rPr lang="en-US" sz="5334" dirty="0">
                <a:solidFill>
                  <a:srgbClr val="00B0F0"/>
                </a:solidFill>
                <a:latin typeface="Showcard Gothic" panose="04020904020102020604" pitchFamily="82" charset="0"/>
              </a:rPr>
              <a:t>3</a:t>
            </a:r>
          </a:p>
        </p:txBody>
      </p:sp>
      <p:sp>
        <p:nvSpPr>
          <p:cNvPr id="32" name="2">
            <a:extLst>
              <a:ext uri="{FF2B5EF4-FFF2-40B4-BE49-F238E27FC236}">
                <a16:creationId xmlns:a16="http://schemas.microsoft.com/office/drawing/2014/main" id="{1D6D58C0-AA06-C84A-DBCC-FEF0844BAA37}"/>
              </a:ext>
            </a:extLst>
          </p:cNvPr>
          <p:cNvSpPr/>
          <p:nvPr/>
        </p:nvSpPr>
        <p:spPr>
          <a:xfrm>
            <a:off x="9068922" y="126282"/>
            <a:ext cx="820101" cy="8605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09630"/>
            <a:r>
              <a:rPr lang="en-US" sz="5334" dirty="0">
                <a:solidFill>
                  <a:srgbClr val="00B0F0"/>
                </a:solidFill>
                <a:latin typeface="Showcard Gothic" panose="04020904020102020604" pitchFamily="82" charset="0"/>
              </a:rPr>
              <a:t>2</a:t>
            </a:r>
          </a:p>
        </p:txBody>
      </p:sp>
      <p:sp>
        <p:nvSpPr>
          <p:cNvPr id="33" name="1">
            <a:extLst>
              <a:ext uri="{FF2B5EF4-FFF2-40B4-BE49-F238E27FC236}">
                <a16:creationId xmlns:a16="http://schemas.microsoft.com/office/drawing/2014/main" id="{A287E857-48A3-9A90-C8C5-2106AB23B15B}"/>
              </a:ext>
            </a:extLst>
          </p:cNvPr>
          <p:cNvSpPr/>
          <p:nvPr/>
        </p:nvSpPr>
        <p:spPr>
          <a:xfrm>
            <a:off x="9068922" y="126282"/>
            <a:ext cx="820101" cy="8605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09630"/>
            <a:r>
              <a:rPr lang="en-US" sz="5334" dirty="0">
                <a:solidFill>
                  <a:srgbClr val="00B0F0"/>
                </a:solidFill>
                <a:latin typeface="Showcard Gothic" panose="04020904020102020604" pitchFamily="82" charset="0"/>
              </a:rPr>
              <a:t>1</a:t>
            </a:r>
          </a:p>
        </p:txBody>
      </p:sp>
      <p:sp>
        <p:nvSpPr>
          <p:cNvPr id="34" name="0">
            <a:extLst>
              <a:ext uri="{FF2B5EF4-FFF2-40B4-BE49-F238E27FC236}">
                <a16:creationId xmlns:a16="http://schemas.microsoft.com/office/drawing/2014/main" id="{975269EE-DE80-4A85-0452-21887A807BAD}"/>
              </a:ext>
            </a:extLst>
          </p:cNvPr>
          <p:cNvSpPr/>
          <p:nvPr/>
        </p:nvSpPr>
        <p:spPr>
          <a:xfrm>
            <a:off x="9068922" y="126282"/>
            <a:ext cx="820101" cy="8605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09630"/>
            <a:r>
              <a:rPr lang="en-US" sz="5334" dirty="0">
                <a:solidFill>
                  <a:srgbClr val="00B0F0"/>
                </a:solidFill>
                <a:latin typeface="Showcard Gothic" panose="04020904020102020604" pitchFamily="82" charset="0"/>
              </a:rPr>
              <a:t>0</a:t>
            </a:r>
          </a:p>
        </p:txBody>
      </p:sp>
      <p:sp>
        <p:nvSpPr>
          <p:cNvPr id="35" name="AutoShape 2" descr="Tentacle Town | Monster Fight Club">
            <a:extLst>
              <a:ext uri="{FF2B5EF4-FFF2-40B4-BE49-F238E27FC236}">
                <a16:creationId xmlns:a16="http://schemas.microsoft.com/office/drawing/2014/main" id="{427FB1CA-87D5-23AC-82A0-A5AF309886FB}"/>
              </a:ext>
            </a:extLst>
          </p:cNvPr>
          <p:cNvSpPr>
            <a:spLocks noChangeAspect="1" noChangeArrowheads="1"/>
          </p:cNvSpPr>
          <p:nvPr/>
        </p:nvSpPr>
        <p:spPr bwMode="auto">
          <a:xfrm>
            <a:off x="11451692" y="287439"/>
            <a:ext cx="436015" cy="436015"/>
          </a:xfrm>
          <a:prstGeom prst="rect">
            <a:avLst/>
          </a:prstGeom>
        </p:spPr>
        <p:style>
          <a:lnRef idx="2">
            <a:schemeClr val="accent2"/>
          </a:lnRef>
          <a:fillRef idx="1">
            <a:schemeClr val="lt1"/>
          </a:fillRef>
          <a:effectRef idx="0">
            <a:schemeClr val="accent2"/>
          </a:effectRef>
          <a:fontRef idx="minor">
            <a:schemeClr val="dk1"/>
          </a:fontRef>
        </p:style>
        <p:txBody>
          <a:bodyPr vert="horz" wrap="square" lIns="60960" tIns="30480" rIns="60960" bIns="30480" numCol="1" anchor="t" anchorCtr="0" compatLnSpc="1">
            <a:prstTxWarp prst="textNoShape">
              <a:avLst/>
            </a:prstTxWarp>
          </a:bodyPr>
          <a:lstStyle/>
          <a:p>
            <a:pPr defTabSz="609630"/>
            <a:endParaRPr lang="en-US" sz="2933">
              <a:solidFill>
                <a:srgbClr val="FF0000"/>
              </a:solidFill>
              <a:latin typeface="Showcard Gothic" panose="04020904020102020604" pitchFamily="82" charset="0"/>
            </a:endParaRPr>
          </a:p>
        </p:txBody>
      </p:sp>
      <p:sp>
        <p:nvSpPr>
          <p:cNvPr id="36" name="9">
            <a:extLst>
              <a:ext uri="{FF2B5EF4-FFF2-40B4-BE49-F238E27FC236}">
                <a16:creationId xmlns:a16="http://schemas.microsoft.com/office/drawing/2014/main" id="{70E3B579-100D-B95F-79F9-7E54FF6B4D22}"/>
              </a:ext>
            </a:extLst>
          </p:cNvPr>
          <p:cNvSpPr/>
          <p:nvPr/>
        </p:nvSpPr>
        <p:spPr>
          <a:xfrm>
            <a:off x="11259649" y="75169"/>
            <a:ext cx="820101" cy="86055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09630"/>
            <a:r>
              <a:rPr lang="en-US" sz="5334" dirty="0">
                <a:solidFill>
                  <a:srgbClr val="FF0000"/>
                </a:solidFill>
                <a:latin typeface="Showcard Gothic" panose="04020904020102020604" pitchFamily="82" charset="0"/>
              </a:rPr>
              <a:t>9</a:t>
            </a:r>
          </a:p>
        </p:txBody>
      </p:sp>
      <p:sp>
        <p:nvSpPr>
          <p:cNvPr id="37" name="8">
            <a:extLst>
              <a:ext uri="{FF2B5EF4-FFF2-40B4-BE49-F238E27FC236}">
                <a16:creationId xmlns:a16="http://schemas.microsoft.com/office/drawing/2014/main" id="{355B6929-CDA9-EF49-65F3-A76549782369}"/>
              </a:ext>
            </a:extLst>
          </p:cNvPr>
          <p:cNvSpPr/>
          <p:nvPr/>
        </p:nvSpPr>
        <p:spPr>
          <a:xfrm>
            <a:off x="11259649" y="75169"/>
            <a:ext cx="820101" cy="86055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09630"/>
            <a:r>
              <a:rPr lang="en-US" sz="5334" dirty="0">
                <a:solidFill>
                  <a:srgbClr val="FF0000"/>
                </a:solidFill>
                <a:latin typeface="Showcard Gothic" panose="04020904020102020604" pitchFamily="82" charset="0"/>
              </a:rPr>
              <a:t>8</a:t>
            </a:r>
          </a:p>
        </p:txBody>
      </p:sp>
      <p:sp>
        <p:nvSpPr>
          <p:cNvPr id="38" name="7">
            <a:extLst>
              <a:ext uri="{FF2B5EF4-FFF2-40B4-BE49-F238E27FC236}">
                <a16:creationId xmlns:a16="http://schemas.microsoft.com/office/drawing/2014/main" id="{DCA8D26F-B9A4-D154-23E3-0D0325BB4D13}"/>
              </a:ext>
            </a:extLst>
          </p:cNvPr>
          <p:cNvSpPr/>
          <p:nvPr/>
        </p:nvSpPr>
        <p:spPr>
          <a:xfrm>
            <a:off x="11259649" y="75169"/>
            <a:ext cx="820101" cy="86055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09630"/>
            <a:r>
              <a:rPr lang="en-US" sz="5334" dirty="0">
                <a:solidFill>
                  <a:srgbClr val="FF0000"/>
                </a:solidFill>
                <a:latin typeface="Showcard Gothic" panose="04020904020102020604" pitchFamily="82" charset="0"/>
              </a:rPr>
              <a:t>7</a:t>
            </a:r>
          </a:p>
        </p:txBody>
      </p:sp>
      <p:sp>
        <p:nvSpPr>
          <p:cNvPr id="39" name="6">
            <a:extLst>
              <a:ext uri="{FF2B5EF4-FFF2-40B4-BE49-F238E27FC236}">
                <a16:creationId xmlns:a16="http://schemas.microsoft.com/office/drawing/2014/main" id="{C3789E63-1DA0-7C96-48AA-775C3D7686FB}"/>
              </a:ext>
            </a:extLst>
          </p:cNvPr>
          <p:cNvSpPr/>
          <p:nvPr/>
        </p:nvSpPr>
        <p:spPr>
          <a:xfrm>
            <a:off x="11259649" y="75169"/>
            <a:ext cx="820101" cy="86055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09630"/>
            <a:r>
              <a:rPr lang="en-US" sz="5334" dirty="0">
                <a:solidFill>
                  <a:srgbClr val="FF0000"/>
                </a:solidFill>
                <a:latin typeface="Showcard Gothic" panose="04020904020102020604" pitchFamily="82" charset="0"/>
              </a:rPr>
              <a:t>6</a:t>
            </a:r>
          </a:p>
        </p:txBody>
      </p:sp>
      <p:sp>
        <p:nvSpPr>
          <p:cNvPr id="40" name="5">
            <a:extLst>
              <a:ext uri="{FF2B5EF4-FFF2-40B4-BE49-F238E27FC236}">
                <a16:creationId xmlns:a16="http://schemas.microsoft.com/office/drawing/2014/main" id="{0CE5EB16-4A01-EFCA-AC9D-51EF4FBB31F4}"/>
              </a:ext>
            </a:extLst>
          </p:cNvPr>
          <p:cNvSpPr/>
          <p:nvPr/>
        </p:nvSpPr>
        <p:spPr>
          <a:xfrm>
            <a:off x="11259649" y="75169"/>
            <a:ext cx="820101" cy="86055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09630"/>
            <a:r>
              <a:rPr lang="en-US" sz="5334" dirty="0">
                <a:solidFill>
                  <a:srgbClr val="FF0000"/>
                </a:solidFill>
                <a:latin typeface="Showcard Gothic" panose="04020904020102020604" pitchFamily="82" charset="0"/>
              </a:rPr>
              <a:t>5</a:t>
            </a:r>
          </a:p>
        </p:txBody>
      </p:sp>
      <p:sp>
        <p:nvSpPr>
          <p:cNvPr id="41" name="4">
            <a:extLst>
              <a:ext uri="{FF2B5EF4-FFF2-40B4-BE49-F238E27FC236}">
                <a16:creationId xmlns:a16="http://schemas.microsoft.com/office/drawing/2014/main" id="{0318EBD6-6EFA-8273-CF69-7358EA0C7B84}"/>
              </a:ext>
            </a:extLst>
          </p:cNvPr>
          <p:cNvSpPr/>
          <p:nvPr/>
        </p:nvSpPr>
        <p:spPr>
          <a:xfrm>
            <a:off x="11259649" y="75169"/>
            <a:ext cx="820101" cy="86055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09630"/>
            <a:r>
              <a:rPr lang="en-US" sz="5334" dirty="0">
                <a:solidFill>
                  <a:srgbClr val="FF0000"/>
                </a:solidFill>
                <a:latin typeface="Showcard Gothic" panose="04020904020102020604" pitchFamily="82" charset="0"/>
              </a:rPr>
              <a:t>4</a:t>
            </a:r>
          </a:p>
        </p:txBody>
      </p:sp>
      <p:sp>
        <p:nvSpPr>
          <p:cNvPr id="42" name="3">
            <a:extLst>
              <a:ext uri="{FF2B5EF4-FFF2-40B4-BE49-F238E27FC236}">
                <a16:creationId xmlns:a16="http://schemas.microsoft.com/office/drawing/2014/main" id="{ACB1C00C-24D1-4FA0-A535-22760EB43C13}"/>
              </a:ext>
            </a:extLst>
          </p:cNvPr>
          <p:cNvSpPr/>
          <p:nvPr/>
        </p:nvSpPr>
        <p:spPr>
          <a:xfrm>
            <a:off x="11259649" y="75169"/>
            <a:ext cx="820101" cy="86055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09630"/>
            <a:r>
              <a:rPr lang="en-US" sz="5334" dirty="0">
                <a:solidFill>
                  <a:srgbClr val="FF0000"/>
                </a:solidFill>
                <a:latin typeface="Showcard Gothic" panose="04020904020102020604" pitchFamily="82" charset="0"/>
              </a:rPr>
              <a:t>3</a:t>
            </a:r>
          </a:p>
        </p:txBody>
      </p:sp>
      <p:sp>
        <p:nvSpPr>
          <p:cNvPr id="43" name="2">
            <a:extLst>
              <a:ext uri="{FF2B5EF4-FFF2-40B4-BE49-F238E27FC236}">
                <a16:creationId xmlns:a16="http://schemas.microsoft.com/office/drawing/2014/main" id="{B3D27D8C-0714-F734-E270-8F371901A64E}"/>
              </a:ext>
            </a:extLst>
          </p:cNvPr>
          <p:cNvSpPr/>
          <p:nvPr/>
        </p:nvSpPr>
        <p:spPr>
          <a:xfrm>
            <a:off x="11259649" y="75169"/>
            <a:ext cx="820101" cy="86055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09630"/>
            <a:r>
              <a:rPr lang="en-US" sz="5334" dirty="0">
                <a:solidFill>
                  <a:srgbClr val="FF0000"/>
                </a:solidFill>
                <a:latin typeface="Showcard Gothic" panose="04020904020102020604" pitchFamily="82" charset="0"/>
              </a:rPr>
              <a:t>2</a:t>
            </a:r>
          </a:p>
        </p:txBody>
      </p:sp>
      <p:sp>
        <p:nvSpPr>
          <p:cNvPr id="44" name="1">
            <a:extLst>
              <a:ext uri="{FF2B5EF4-FFF2-40B4-BE49-F238E27FC236}">
                <a16:creationId xmlns:a16="http://schemas.microsoft.com/office/drawing/2014/main" id="{416451C1-D72D-26A9-EB3F-D57C9D7601D8}"/>
              </a:ext>
            </a:extLst>
          </p:cNvPr>
          <p:cNvSpPr/>
          <p:nvPr/>
        </p:nvSpPr>
        <p:spPr>
          <a:xfrm>
            <a:off x="11259649" y="75169"/>
            <a:ext cx="820101" cy="86055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09630"/>
            <a:r>
              <a:rPr lang="en-US" sz="5334" dirty="0">
                <a:solidFill>
                  <a:srgbClr val="FF0000"/>
                </a:solidFill>
                <a:latin typeface="Showcard Gothic" panose="04020904020102020604" pitchFamily="82" charset="0"/>
              </a:rPr>
              <a:t>1</a:t>
            </a:r>
          </a:p>
        </p:txBody>
      </p:sp>
      <p:sp>
        <p:nvSpPr>
          <p:cNvPr id="45" name="0">
            <a:extLst>
              <a:ext uri="{FF2B5EF4-FFF2-40B4-BE49-F238E27FC236}">
                <a16:creationId xmlns:a16="http://schemas.microsoft.com/office/drawing/2014/main" id="{7F517547-667F-2835-8EC0-67B49841A7F1}"/>
              </a:ext>
            </a:extLst>
          </p:cNvPr>
          <p:cNvSpPr/>
          <p:nvPr/>
        </p:nvSpPr>
        <p:spPr>
          <a:xfrm>
            <a:off x="11259649" y="75169"/>
            <a:ext cx="820101" cy="86055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09630"/>
            <a:r>
              <a:rPr lang="en-US" sz="5334" dirty="0">
                <a:solidFill>
                  <a:srgbClr val="FF0000"/>
                </a:solidFill>
                <a:latin typeface="Showcard Gothic" panose="04020904020102020604" pitchFamily="82" charset="0"/>
              </a:rPr>
              <a:t>0</a:t>
            </a:r>
          </a:p>
        </p:txBody>
      </p:sp>
      <p:sp>
        <p:nvSpPr>
          <p:cNvPr id="46" name="Rectangle 59">
            <a:extLst>
              <a:ext uri="{FF2B5EF4-FFF2-40B4-BE49-F238E27FC236}">
                <a16:creationId xmlns:a16="http://schemas.microsoft.com/office/drawing/2014/main" id="{3427B990-C727-8C8A-588C-9EDB55FAB9AD}"/>
              </a:ext>
            </a:extLst>
          </p:cNvPr>
          <p:cNvSpPr/>
          <p:nvPr/>
        </p:nvSpPr>
        <p:spPr>
          <a:xfrm>
            <a:off x="7985201" y="1109964"/>
            <a:ext cx="2007869" cy="76821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09630"/>
            <a:r>
              <a:rPr lang="en-US" sz="3200">
                <a:solidFill>
                  <a:srgbClr val="00B0F0"/>
                </a:solidFill>
                <a:latin typeface="Times New Roman" panose="02020603050405020304" pitchFamily="18" charset="0"/>
                <a:cs typeface="Times New Roman" panose="02020603050405020304" pitchFamily="18" charset="0"/>
              </a:rPr>
              <a:t>ĐỘI 1</a:t>
            </a:r>
          </a:p>
        </p:txBody>
      </p:sp>
      <p:sp>
        <p:nvSpPr>
          <p:cNvPr id="47" name="Rectangle 60">
            <a:extLst>
              <a:ext uri="{FF2B5EF4-FFF2-40B4-BE49-F238E27FC236}">
                <a16:creationId xmlns:a16="http://schemas.microsoft.com/office/drawing/2014/main" id="{31FA7815-2B64-0D78-2B31-F1F8CB626FB6}"/>
              </a:ext>
            </a:extLst>
          </p:cNvPr>
          <p:cNvSpPr/>
          <p:nvPr/>
        </p:nvSpPr>
        <p:spPr>
          <a:xfrm>
            <a:off x="10168878" y="1076993"/>
            <a:ext cx="2007869" cy="76821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09630"/>
            <a:r>
              <a:rPr lang="en-US" sz="3200">
                <a:solidFill>
                  <a:srgbClr val="FF0000"/>
                </a:solidFill>
                <a:latin typeface="Times New Roman" panose="02020603050405020304" pitchFamily="18" charset="0"/>
                <a:cs typeface="Times New Roman" panose="02020603050405020304" pitchFamily="18" charset="0"/>
              </a:rPr>
              <a:t>ĐỘI 2</a:t>
            </a:r>
          </a:p>
        </p:txBody>
      </p:sp>
      <p:sp>
        <p:nvSpPr>
          <p:cNvPr id="48" name="0">
            <a:hlinkClick r:id="rId4" action="ppaction://hlinksldjump"/>
            <a:extLst>
              <a:ext uri="{FF2B5EF4-FFF2-40B4-BE49-F238E27FC236}">
                <a16:creationId xmlns:a16="http://schemas.microsoft.com/office/drawing/2014/main" id="{581EAB02-6EC8-192E-7F53-183172D8052B}"/>
              </a:ext>
            </a:extLst>
          </p:cNvPr>
          <p:cNvSpPr/>
          <p:nvPr/>
        </p:nvSpPr>
        <p:spPr>
          <a:xfrm>
            <a:off x="8972" y="1816103"/>
            <a:ext cx="820101" cy="8605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09630"/>
            <a:r>
              <a:rPr lang="en-US" sz="5334" dirty="0">
                <a:solidFill>
                  <a:srgbClr val="00B0F0"/>
                </a:solidFill>
                <a:latin typeface="Showcard Gothic" panose="04020904020102020604" pitchFamily="82" charset="0"/>
              </a:rPr>
              <a:t>1</a:t>
            </a:r>
          </a:p>
        </p:txBody>
      </p:sp>
      <p:sp>
        <p:nvSpPr>
          <p:cNvPr id="49" name="0">
            <a:hlinkClick r:id="rId5" action="ppaction://hlinksldjump"/>
            <a:extLst>
              <a:ext uri="{FF2B5EF4-FFF2-40B4-BE49-F238E27FC236}">
                <a16:creationId xmlns:a16="http://schemas.microsoft.com/office/drawing/2014/main" id="{5BAA4E33-CDF7-BC53-A6ED-47A159EA1074}"/>
              </a:ext>
            </a:extLst>
          </p:cNvPr>
          <p:cNvSpPr/>
          <p:nvPr/>
        </p:nvSpPr>
        <p:spPr>
          <a:xfrm>
            <a:off x="1108436" y="1816103"/>
            <a:ext cx="820101" cy="8605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09630"/>
            <a:r>
              <a:rPr lang="en-US" sz="5334" dirty="0">
                <a:solidFill>
                  <a:srgbClr val="00B0F0"/>
                </a:solidFill>
                <a:latin typeface="Showcard Gothic" panose="04020904020102020604" pitchFamily="82" charset="0"/>
              </a:rPr>
              <a:t>2</a:t>
            </a:r>
          </a:p>
        </p:txBody>
      </p:sp>
      <p:sp>
        <p:nvSpPr>
          <p:cNvPr id="50" name="0">
            <a:hlinkClick r:id="rId6" action="ppaction://hlinksldjump"/>
            <a:extLst>
              <a:ext uri="{FF2B5EF4-FFF2-40B4-BE49-F238E27FC236}">
                <a16:creationId xmlns:a16="http://schemas.microsoft.com/office/drawing/2014/main" id="{965AED25-877F-A00D-9477-A7EAC977CE2D}"/>
              </a:ext>
            </a:extLst>
          </p:cNvPr>
          <p:cNvSpPr/>
          <p:nvPr/>
        </p:nvSpPr>
        <p:spPr>
          <a:xfrm>
            <a:off x="2207900" y="1816103"/>
            <a:ext cx="820101" cy="8605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09630"/>
            <a:r>
              <a:rPr lang="en-US" sz="5334">
                <a:solidFill>
                  <a:srgbClr val="00B0F0"/>
                </a:solidFill>
                <a:latin typeface="Showcard Gothic" panose="04020904020102020604" pitchFamily="82" charset="0"/>
              </a:rPr>
              <a:t>3</a:t>
            </a:r>
            <a:endParaRPr lang="en-US" sz="5334" dirty="0">
              <a:solidFill>
                <a:srgbClr val="00B0F0"/>
              </a:solidFill>
              <a:latin typeface="Showcard Gothic" panose="04020904020102020604" pitchFamily="82" charset="0"/>
            </a:endParaRPr>
          </a:p>
        </p:txBody>
      </p:sp>
      <p:sp>
        <p:nvSpPr>
          <p:cNvPr id="51" name="0">
            <a:hlinkClick r:id="rId7" action="ppaction://hlinksldjump"/>
            <a:extLst>
              <a:ext uri="{FF2B5EF4-FFF2-40B4-BE49-F238E27FC236}">
                <a16:creationId xmlns:a16="http://schemas.microsoft.com/office/drawing/2014/main" id="{7EAD84B2-0551-2C59-2A0E-257A801EB452}"/>
              </a:ext>
            </a:extLst>
          </p:cNvPr>
          <p:cNvSpPr/>
          <p:nvPr/>
        </p:nvSpPr>
        <p:spPr>
          <a:xfrm>
            <a:off x="23814" y="2930442"/>
            <a:ext cx="820101" cy="8605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09630"/>
            <a:r>
              <a:rPr lang="en-US" sz="5334" dirty="0">
                <a:solidFill>
                  <a:srgbClr val="00B0F0"/>
                </a:solidFill>
                <a:latin typeface="Showcard Gothic" panose="04020904020102020604" pitchFamily="82" charset="0"/>
              </a:rPr>
              <a:t>4</a:t>
            </a:r>
          </a:p>
        </p:txBody>
      </p:sp>
      <p:sp>
        <p:nvSpPr>
          <p:cNvPr id="52" name="0">
            <a:hlinkClick r:id="rId8" action="ppaction://hlinksldjump"/>
            <a:extLst>
              <a:ext uri="{FF2B5EF4-FFF2-40B4-BE49-F238E27FC236}">
                <a16:creationId xmlns:a16="http://schemas.microsoft.com/office/drawing/2014/main" id="{DC629B8B-E834-C70C-04F1-B6AD47A737CF}"/>
              </a:ext>
            </a:extLst>
          </p:cNvPr>
          <p:cNvSpPr/>
          <p:nvPr/>
        </p:nvSpPr>
        <p:spPr>
          <a:xfrm>
            <a:off x="1123278" y="2930442"/>
            <a:ext cx="820101" cy="8605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09630"/>
            <a:r>
              <a:rPr lang="en-US" sz="5334" dirty="0">
                <a:solidFill>
                  <a:srgbClr val="00B0F0"/>
                </a:solidFill>
                <a:latin typeface="Showcard Gothic" panose="04020904020102020604" pitchFamily="82" charset="0"/>
              </a:rPr>
              <a:t>5</a:t>
            </a:r>
          </a:p>
        </p:txBody>
      </p:sp>
      <p:sp>
        <p:nvSpPr>
          <p:cNvPr id="53" name="0">
            <a:hlinkClick r:id="rId9" action="ppaction://hlinksldjump"/>
            <a:extLst>
              <a:ext uri="{FF2B5EF4-FFF2-40B4-BE49-F238E27FC236}">
                <a16:creationId xmlns:a16="http://schemas.microsoft.com/office/drawing/2014/main" id="{B3C68CD9-4CF4-7B12-766C-AC5BBEDD9EAD}"/>
              </a:ext>
            </a:extLst>
          </p:cNvPr>
          <p:cNvSpPr/>
          <p:nvPr/>
        </p:nvSpPr>
        <p:spPr>
          <a:xfrm>
            <a:off x="2222742" y="2930442"/>
            <a:ext cx="820101" cy="8605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09630"/>
            <a:r>
              <a:rPr lang="en-US" sz="5334" dirty="0">
                <a:solidFill>
                  <a:srgbClr val="00B0F0"/>
                </a:solidFill>
                <a:latin typeface="Showcard Gothic" panose="04020904020102020604" pitchFamily="82" charset="0"/>
              </a:rPr>
              <a:t>6</a:t>
            </a:r>
          </a:p>
        </p:txBody>
      </p:sp>
      <p:sp>
        <p:nvSpPr>
          <p:cNvPr id="54" name="0">
            <a:hlinkClick r:id="rId10" action="ppaction://hlinksldjump"/>
            <a:extLst>
              <a:ext uri="{FF2B5EF4-FFF2-40B4-BE49-F238E27FC236}">
                <a16:creationId xmlns:a16="http://schemas.microsoft.com/office/drawing/2014/main" id="{70062536-AC9D-6EB6-966D-A4613D11A09F}"/>
              </a:ext>
            </a:extLst>
          </p:cNvPr>
          <p:cNvSpPr/>
          <p:nvPr/>
        </p:nvSpPr>
        <p:spPr>
          <a:xfrm>
            <a:off x="1123278" y="4092451"/>
            <a:ext cx="820101" cy="8605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09630"/>
            <a:r>
              <a:rPr lang="en-US" sz="5334" dirty="0">
                <a:solidFill>
                  <a:srgbClr val="00B0F0"/>
                </a:solidFill>
                <a:latin typeface="Showcard Gothic" panose="04020904020102020604" pitchFamily="82" charset="0"/>
              </a:rPr>
              <a:t>7</a:t>
            </a:r>
          </a:p>
        </p:txBody>
      </p:sp>
      <p:sp>
        <p:nvSpPr>
          <p:cNvPr id="55" name="Nút Hành động: Tiến hoặc Tiếp theo 54">
            <a:hlinkClick r:id="rId11" action="ppaction://hlinksldjump" highlightClick="1"/>
            <a:extLst>
              <a:ext uri="{FF2B5EF4-FFF2-40B4-BE49-F238E27FC236}">
                <a16:creationId xmlns:a16="http://schemas.microsoft.com/office/drawing/2014/main" id="{7C8CAE9A-B33B-BF45-D581-0ABF45D253B7}"/>
              </a:ext>
            </a:extLst>
          </p:cNvPr>
          <p:cNvSpPr/>
          <p:nvPr/>
        </p:nvSpPr>
        <p:spPr>
          <a:xfrm>
            <a:off x="0" y="6198019"/>
            <a:ext cx="671910" cy="645694"/>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59417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210"/>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1000" fill="hold"/>
                                        <p:tgtEl>
                                          <p:spTgt spid="211"/>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1000" fill="hold"/>
                                        <p:tgtEl>
                                          <p:spTgt spid="212"/>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1000" fill="hold"/>
                                        <p:tgtEl>
                                          <p:spTgt spid="213"/>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1000" fill="hold"/>
                                        <p:tgtEl>
                                          <p:spTgt spid="202"/>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1000" fill="hold"/>
                                        <p:tgtEl>
                                          <p:spTgt spid="203"/>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1000" fill="hold"/>
                                        <p:tgtEl>
                                          <p:spTgt spid="204"/>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1000" fill="hold"/>
                                        <p:tgtEl>
                                          <p:spTgt spid="205"/>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1000" fill="hold"/>
                                        <p:tgtEl>
                                          <p:spTgt spid="206"/>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1000" fill="hold"/>
                                        <p:tgtEl>
                                          <p:spTgt spid="207"/>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1000" fill="hold"/>
                                        <p:tgtEl>
                                          <p:spTgt spid="208"/>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1000" fill="hold"/>
                                        <p:tgtEl>
                                          <p:spTgt spid="209"/>
                                        </p:tgtEl>
                                        <p:attrNameLst>
                                          <p:attrName>style.visibility</p:attrName>
                                        </p:attrNameLst>
                                      </p:cBhvr>
                                      <p:tavLst>
                                        <p:tav tm="0">
                                          <p:val>
                                            <p:strVal val="hidden"/>
                                          </p:val>
                                        </p:tav>
                                        <p:tav tm="50000">
                                          <p:val>
                                            <p:strVal val="visible"/>
                                          </p:val>
                                        </p:tav>
                                      </p:tavLst>
                                    </p:anim>
                                  </p:childTnLst>
                                </p:cTn>
                              </p:par>
                              <p:par>
                                <p:cTn id="29" presetID="1" presetClass="entr" presetSubtype="0" fill="hold" grpId="1"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par>
                                <p:cTn id="31" presetID="1" presetClass="entr" presetSubtype="0" fill="hold" grpId="1"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par>
                                <p:cTn id="33" presetID="1" presetClass="entr" presetSubtype="0" fill="hold" grpId="1"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5" presetID="1" presetClass="entr" presetSubtype="0" fill="hold" grpId="1"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par>
                                <p:cTn id="37" presetID="1" presetClass="entr" presetSubtype="0" fill="hold" grpId="1"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39" presetID="1" presetClass="entr" presetSubtype="0" fill="hold" grpId="1"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par>
                                <p:cTn id="41" presetID="1" presetClass="entr" presetSubtype="0" fill="hold" grpId="1"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236"/>
                    </p:tgtEl>
                  </p:cond>
                </p:stCondLst>
                <p:endSync evt="end" delay="0">
                  <p:rtn val="all"/>
                </p:endSync>
                <p:childTnLst>
                  <p:par>
                    <p:cTn id="44" fill="hold">
                      <p:stCondLst>
                        <p:cond delay="0"/>
                      </p:stCondLst>
                      <p:childTnLst>
                        <p:par>
                          <p:cTn id="45" fill="hold">
                            <p:stCondLst>
                              <p:cond delay="0"/>
                            </p:stCondLst>
                            <p:childTnLst>
                              <p:par>
                                <p:cTn id="46" presetID="8" presetClass="emph" presetSubtype="0" repeatCount="indefinite" fill="hold" nodeType="withEffect">
                                  <p:stCondLst>
                                    <p:cond delay="0"/>
                                  </p:stCondLst>
                                  <p:childTnLst>
                                    <p:animRot by="21600000">
                                      <p:cBhvr>
                                        <p:cTn id="47" dur="500" fill="hold"/>
                                        <p:tgtEl>
                                          <p:spTgt spid="236"/>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36"/>
                                        </p:tgtEl>
                                        <p:attrNameLst>
                                          <p:attrName>style.visibility</p:attrName>
                                        </p:attrNameLst>
                                      </p:cBhvr>
                                      <p:to>
                                        <p:strVal val="visible"/>
                                      </p:to>
                                    </p:set>
                                  </p:childTnLst>
                                </p:cTn>
                              </p:par>
                            </p:childTnLst>
                          </p:cTn>
                        </p:par>
                      </p:childTnLst>
                    </p:cTn>
                  </p:par>
                </p:childTnLst>
              </p:cTn>
              <p:nextCondLst>
                <p:cond evt="onClick" delay="0">
                  <p:tgtEl>
                    <p:spTgt spid="236"/>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hidden"/>
                                      </p:to>
                                    </p:set>
                                  </p:childTnLst>
                                </p:cTn>
                              </p:par>
                              <p:par>
                                <p:cTn id="57" presetID="1" presetClass="entr" presetSubtype="0" fill="hold" grpId="1" nodeType="withEffect">
                                  <p:stCondLst>
                                    <p:cond delay="0"/>
                                  </p:stCondLst>
                                  <p:childTnLst>
                                    <p:set>
                                      <p:cBhvr>
                                        <p:cTn id="58"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12"/>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 presetClass="exit"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hidden"/>
                                      </p:to>
                                    </p:set>
                                  </p:childTnLst>
                                </p:cTn>
                              </p:par>
                              <p:par>
                                <p:cTn id="64" presetID="1" presetClass="entr" presetSubtype="0" fill="hold" grpId="1" nodeType="withEffect">
                                  <p:stCondLst>
                                    <p:cond delay="0"/>
                                  </p:stCondLst>
                                  <p:childTnLst>
                                    <p:set>
                                      <p:cBhvr>
                                        <p:cTn id="65"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11"/>
                  </p:tgtEl>
                </p:cond>
              </p:nextCondLst>
            </p:seq>
            <p:seq concurrent="1" nextAc="seek">
              <p:cTn id="66" restart="whenNotActive" fill="hold" evtFilter="cancelBubble" nodeType="interactiveSeq">
                <p:stCondLst>
                  <p:cond evt="onClick" delay="0">
                    <p:tgtEl>
                      <p:spTgt spid="10"/>
                    </p:tgtEl>
                  </p:cond>
                </p:stCondLst>
                <p:endSync evt="end" delay="0">
                  <p:rtn val="all"/>
                </p:endSync>
                <p:childTnLst>
                  <p:par>
                    <p:cTn id="67" fill="hold">
                      <p:stCondLst>
                        <p:cond delay="0"/>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10"/>
                                        </p:tgtEl>
                                        <p:attrNameLst>
                                          <p:attrName>style.visibility</p:attrName>
                                        </p:attrNameLst>
                                      </p:cBhvr>
                                      <p:to>
                                        <p:strVal val="hidden"/>
                                      </p:to>
                                    </p:set>
                                  </p:childTnLst>
                                </p:cTn>
                              </p:par>
                              <p:par>
                                <p:cTn id="71" presetID="1" presetClass="entr" presetSubtype="0" fill="hold" grpId="1" nodeType="withEffect">
                                  <p:stCondLst>
                                    <p:cond delay="0"/>
                                  </p:stCondLst>
                                  <p:childTnLst>
                                    <p:set>
                                      <p:cBhvr>
                                        <p:cTn id="72"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10"/>
                  </p:tgtEl>
                </p:cond>
              </p:nextCondLst>
            </p:seq>
            <p:seq concurrent="1" nextAc="seek">
              <p:cTn id="73" restart="whenNotActive" fill="hold" evtFilter="cancelBubble" nodeType="interactiveSeq">
                <p:stCondLst>
                  <p:cond evt="onClick" delay="0">
                    <p:tgtEl>
                      <p:spTgt spid="9"/>
                    </p:tgtEl>
                  </p:cond>
                </p:stCondLst>
                <p:endSync evt="end" delay="0">
                  <p:rtn val="all"/>
                </p:endSync>
                <p:childTnLst>
                  <p:par>
                    <p:cTn id="74" fill="hold">
                      <p:stCondLst>
                        <p:cond delay="0"/>
                      </p:stCondLst>
                      <p:childTnLst>
                        <p:par>
                          <p:cTn id="75" fill="hold">
                            <p:stCondLst>
                              <p:cond delay="0"/>
                            </p:stCondLst>
                            <p:childTnLst>
                              <p:par>
                                <p:cTn id="76" presetID="1" presetClass="exit" presetSubtype="0" fill="hold" grpId="0" nodeType="clickEffect">
                                  <p:stCondLst>
                                    <p:cond delay="0"/>
                                  </p:stCondLst>
                                  <p:childTnLst>
                                    <p:set>
                                      <p:cBhvr>
                                        <p:cTn id="77" dur="1" fill="hold">
                                          <p:stCondLst>
                                            <p:cond delay="0"/>
                                          </p:stCondLst>
                                        </p:cTn>
                                        <p:tgtEl>
                                          <p:spTgt spid="9"/>
                                        </p:tgtEl>
                                        <p:attrNameLst>
                                          <p:attrName>style.visibility</p:attrName>
                                        </p:attrNameLst>
                                      </p:cBhvr>
                                      <p:to>
                                        <p:strVal val="hidden"/>
                                      </p:to>
                                    </p:set>
                                  </p:childTnLst>
                                </p:cTn>
                              </p:par>
                              <p:par>
                                <p:cTn id="78" presetID="1" presetClass="entr" presetSubtype="0" fill="hold" grpId="1" nodeType="withEffect">
                                  <p:stCondLst>
                                    <p:cond delay="0"/>
                                  </p:stCondLst>
                                  <p:childTnLst>
                                    <p:set>
                                      <p:cBhvr>
                                        <p:cTn id="79"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9"/>
                  </p:tgtEl>
                </p:cond>
              </p:nextCondLst>
            </p:seq>
            <p:seq concurrent="1" nextAc="seek">
              <p:cTn id="80" restart="whenNotActive" fill="hold" evtFilter="cancelBubble" nodeType="interactiveSeq">
                <p:stCondLst>
                  <p:cond evt="onClick" delay="0">
                    <p:tgtEl>
                      <p:spTgt spid="8"/>
                    </p:tgtEl>
                  </p:cond>
                </p:stCondLst>
                <p:endSync evt="end" delay="0">
                  <p:rtn val="all"/>
                </p:endSync>
                <p:childTnLst>
                  <p:par>
                    <p:cTn id="81" fill="hold">
                      <p:stCondLst>
                        <p:cond delay="0"/>
                      </p:stCondLst>
                      <p:childTnLst>
                        <p:par>
                          <p:cTn id="82" fill="hold">
                            <p:stCondLst>
                              <p:cond delay="0"/>
                            </p:stCondLst>
                            <p:childTnLst>
                              <p:par>
                                <p:cTn id="83" presetID="1" presetClass="exit" presetSubtype="0" fill="hold" grpId="0" nodeType="clickEffect">
                                  <p:stCondLst>
                                    <p:cond delay="0"/>
                                  </p:stCondLst>
                                  <p:childTnLst>
                                    <p:set>
                                      <p:cBhvr>
                                        <p:cTn id="84" dur="1" fill="hold">
                                          <p:stCondLst>
                                            <p:cond delay="0"/>
                                          </p:stCondLst>
                                        </p:cTn>
                                        <p:tgtEl>
                                          <p:spTgt spid="8"/>
                                        </p:tgtEl>
                                        <p:attrNameLst>
                                          <p:attrName>style.visibility</p:attrName>
                                        </p:attrNameLst>
                                      </p:cBhvr>
                                      <p:to>
                                        <p:strVal val="hidden"/>
                                      </p:to>
                                    </p:set>
                                  </p:childTnLst>
                                </p:cTn>
                              </p:par>
                              <p:par>
                                <p:cTn id="85" presetID="1" presetClass="entr" presetSubtype="0" fill="hold" grpId="1" nodeType="withEffect">
                                  <p:stCondLst>
                                    <p:cond delay="0"/>
                                  </p:stCondLst>
                                  <p:childTnLst>
                                    <p:set>
                                      <p:cBhvr>
                                        <p:cTn id="86"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8"/>
                  </p:tgtEl>
                </p:cond>
              </p:nextCondLst>
            </p:seq>
            <p:seq concurrent="1" nextAc="seek">
              <p:cTn id="87" restart="whenNotActive" fill="hold" evtFilter="cancelBubble" nodeType="interactiveSeq">
                <p:stCondLst>
                  <p:cond evt="onClick" delay="0">
                    <p:tgtEl>
                      <p:spTgt spid="7"/>
                    </p:tgtEl>
                  </p:cond>
                </p:stCondLst>
                <p:endSync evt="end" delay="0">
                  <p:rtn val="all"/>
                </p:endSync>
                <p:childTnLst>
                  <p:par>
                    <p:cTn id="88" fill="hold">
                      <p:stCondLst>
                        <p:cond delay="0"/>
                      </p:stCondLst>
                      <p:childTnLst>
                        <p:par>
                          <p:cTn id="89" fill="hold">
                            <p:stCondLst>
                              <p:cond delay="0"/>
                            </p:stCondLst>
                            <p:childTnLst>
                              <p:par>
                                <p:cTn id="90" presetID="1" presetClass="exit" presetSubtype="0" fill="hold" grpId="0" nodeType="clickEffect">
                                  <p:stCondLst>
                                    <p:cond delay="0"/>
                                  </p:stCondLst>
                                  <p:childTnLst>
                                    <p:set>
                                      <p:cBhvr>
                                        <p:cTn id="91" dur="1" fill="hold">
                                          <p:stCondLst>
                                            <p:cond delay="0"/>
                                          </p:stCondLst>
                                        </p:cTn>
                                        <p:tgtEl>
                                          <p:spTgt spid="7"/>
                                        </p:tgtEl>
                                        <p:attrNameLst>
                                          <p:attrName>style.visibility</p:attrName>
                                        </p:attrNameLst>
                                      </p:cBhvr>
                                      <p:to>
                                        <p:strVal val="hidden"/>
                                      </p:to>
                                    </p:set>
                                  </p:childTnLst>
                                </p:cTn>
                              </p:par>
                              <p:par>
                                <p:cTn id="92" presetID="1" presetClass="entr" presetSubtype="0" fill="hold" grpId="1" nodeType="withEffect">
                                  <p:stCondLst>
                                    <p:cond delay="0"/>
                                  </p:stCondLst>
                                  <p:childTnLst>
                                    <p:set>
                                      <p:cBhvr>
                                        <p:cTn id="93"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7"/>
                  </p:tgtEl>
                </p:cond>
              </p:nextCondLst>
            </p:seq>
            <p:seq concurrent="1" nextAc="seek">
              <p:cTn id="94" restart="whenNotActive" fill="hold" evtFilter="cancelBubble" nodeType="interactiveSeq">
                <p:stCondLst>
                  <p:cond evt="onClick" delay="0">
                    <p:tgtEl>
                      <p:spTgt spid="6"/>
                    </p:tgtEl>
                  </p:cond>
                </p:stCondLst>
                <p:endSync evt="end" delay="0">
                  <p:rtn val="all"/>
                </p:endSync>
                <p:childTnLst>
                  <p:par>
                    <p:cTn id="95" fill="hold">
                      <p:stCondLst>
                        <p:cond delay="0"/>
                      </p:stCondLst>
                      <p:childTnLst>
                        <p:par>
                          <p:cTn id="96" fill="hold">
                            <p:stCondLst>
                              <p:cond delay="0"/>
                            </p:stCondLst>
                            <p:childTnLst>
                              <p:par>
                                <p:cTn id="97" presetID="1" presetClass="exit" presetSubtype="0" fill="hold" grpId="0" nodeType="clickEffect">
                                  <p:stCondLst>
                                    <p:cond delay="0"/>
                                  </p:stCondLst>
                                  <p:childTnLst>
                                    <p:set>
                                      <p:cBhvr>
                                        <p:cTn id="98" dur="1" fill="hold">
                                          <p:stCondLst>
                                            <p:cond delay="0"/>
                                          </p:stCondLst>
                                        </p:cTn>
                                        <p:tgtEl>
                                          <p:spTgt spid="6"/>
                                        </p:tgtEl>
                                        <p:attrNameLst>
                                          <p:attrName>style.visibility</p:attrName>
                                        </p:attrNameLst>
                                      </p:cBhvr>
                                      <p:to>
                                        <p:strVal val="hidden"/>
                                      </p:to>
                                    </p:set>
                                  </p:childTnLst>
                                </p:cTn>
                              </p:par>
                              <p:par>
                                <p:cTn id="99" presetID="1" presetClass="entr" presetSubtype="0" fill="hold" grpId="1" nodeType="withEffect">
                                  <p:stCondLst>
                                    <p:cond delay="0"/>
                                  </p:stCondLst>
                                  <p:childTnLst>
                                    <p:set>
                                      <p:cBhvr>
                                        <p:cTn id="100"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99"/>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6"/>
                  </p:tgtEl>
                </p:cond>
              </p:nextCondLst>
            </p:seq>
            <p:seq concurrent="1" nextAc="seek">
              <p:cTn id="101" restart="whenNotActive" fill="hold" evtFilter="cancelBubble" nodeType="interactiveSeq">
                <p:stCondLst>
                  <p:cond evt="onClick" delay="0">
                    <p:tgtEl>
                      <p:spTgt spid="5"/>
                    </p:tgtEl>
                  </p:cond>
                </p:stCondLst>
                <p:endSync evt="end" delay="0">
                  <p:rtn val="all"/>
                </p:endSync>
                <p:childTnLst>
                  <p:par>
                    <p:cTn id="102" fill="hold">
                      <p:stCondLst>
                        <p:cond delay="0"/>
                      </p:stCondLst>
                      <p:childTnLst>
                        <p:par>
                          <p:cTn id="103" fill="hold">
                            <p:stCondLst>
                              <p:cond delay="0"/>
                            </p:stCondLst>
                            <p:childTnLst>
                              <p:par>
                                <p:cTn id="104" presetID="1" presetClass="exit" presetSubtype="0" fill="hold" grpId="0" nodeType="clickEffect">
                                  <p:stCondLst>
                                    <p:cond delay="0"/>
                                  </p:stCondLst>
                                  <p:childTnLst>
                                    <p:set>
                                      <p:cBhvr>
                                        <p:cTn id="105" dur="1" fill="hold">
                                          <p:stCondLst>
                                            <p:cond delay="0"/>
                                          </p:stCondLst>
                                        </p:cTn>
                                        <p:tgtEl>
                                          <p:spTgt spid="5"/>
                                        </p:tgtEl>
                                        <p:attrNameLst>
                                          <p:attrName>style.visibility</p:attrName>
                                        </p:attrNameLst>
                                      </p:cBhvr>
                                      <p:to>
                                        <p:strVal val="hidden"/>
                                      </p:to>
                                    </p:set>
                                  </p:childTnLst>
                                </p:cTn>
                              </p:par>
                              <p:par>
                                <p:cTn id="106" presetID="1" presetClass="entr" presetSubtype="0" fill="hold" grpId="1" nodeType="withEffect">
                                  <p:stCondLst>
                                    <p:cond delay="0"/>
                                  </p:stCondLst>
                                  <p:childTnLst>
                                    <p:set>
                                      <p:cBhvr>
                                        <p:cTn id="107"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106"/>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5"/>
                  </p:tgtEl>
                </p:cond>
              </p:nextCondLst>
            </p:seq>
            <p:seq concurrent="1" nextAc="seek">
              <p:cTn id="108" restart="whenNotActive" fill="hold" evtFilter="cancelBubble" nodeType="interactiveSeq">
                <p:stCondLst>
                  <p:cond evt="onClick" delay="0">
                    <p:tgtEl>
                      <p:spTgt spid="4"/>
                    </p:tgtEl>
                  </p:cond>
                </p:stCondLst>
                <p:endSync evt="end" delay="0">
                  <p:rtn val="all"/>
                </p:endSync>
                <p:childTnLst>
                  <p:par>
                    <p:cTn id="109" fill="hold">
                      <p:stCondLst>
                        <p:cond delay="0"/>
                      </p:stCondLst>
                      <p:childTnLst>
                        <p:par>
                          <p:cTn id="110" fill="hold">
                            <p:stCondLst>
                              <p:cond delay="0"/>
                            </p:stCondLst>
                            <p:childTnLst>
                              <p:par>
                                <p:cTn id="111" presetID="1" presetClass="exit" presetSubtype="0" fill="hold" grpId="0" nodeType="clickEffect">
                                  <p:stCondLst>
                                    <p:cond delay="0"/>
                                  </p:stCondLst>
                                  <p:childTnLst>
                                    <p:set>
                                      <p:cBhvr>
                                        <p:cTn id="112" dur="1" fill="hold">
                                          <p:stCondLst>
                                            <p:cond delay="0"/>
                                          </p:stCondLst>
                                        </p:cTn>
                                        <p:tgtEl>
                                          <p:spTgt spid="4"/>
                                        </p:tgtEl>
                                        <p:attrNameLst>
                                          <p:attrName>style.visibility</p:attrName>
                                        </p:attrNameLst>
                                      </p:cBhvr>
                                      <p:to>
                                        <p:strVal val="hidden"/>
                                      </p:to>
                                    </p:set>
                                  </p:childTnLst>
                                </p:cTn>
                              </p:par>
                              <p:par>
                                <p:cTn id="113" presetID="1" presetClass="entr" presetSubtype="0" fill="hold" grpId="1" nodeType="withEffect">
                                  <p:stCondLst>
                                    <p:cond delay="0"/>
                                  </p:stCondLst>
                                  <p:childTnLst>
                                    <p:set>
                                      <p:cBhvr>
                                        <p:cTn id="114" dur="1" fill="hold">
                                          <p:stCondLst>
                                            <p:cond delay="0"/>
                                          </p:stCondLst>
                                        </p:cTn>
                                        <p:tgtEl>
                                          <p:spTgt spid="3"/>
                                        </p:tgtEl>
                                        <p:attrNameLst>
                                          <p:attrName>style.visibility</p:attrName>
                                        </p:attrNameLst>
                                      </p:cBhvr>
                                      <p:to>
                                        <p:strVal val="visible"/>
                                      </p:to>
                                    </p:set>
                                  </p:childTnLst>
                                  <p:subTnLst>
                                    <p:audio>
                                      <p:cMediaNode>
                                        <p:cTn display="0" masterRel="sameClick">
                                          <p:stCondLst>
                                            <p:cond evt="begin" delay="0">
                                              <p:tn val="113"/>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4"/>
                  </p:tgtEl>
                </p:cond>
              </p:nextCondLst>
            </p:seq>
            <p:seq concurrent="1" nextAc="seek">
              <p:cTn id="115" restart="whenNotActive" fill="hold" evtFilter="cancelBubble" nodeType="interactiveSeq">
                <p:stCondLst>
                  <p:cond evt="onClick" delay="0">
                    <p:tgtEl>
                      <p:spTgt spid="3"/>
                    </p:tgtEl>
                  </p:cond>
                </p:stCondLst>
                <p:endSync evt="end" delay="0">
                  <p:rtn val="all"/>
                </p:endSync>
                <p:childTnLst>
                  <p:par>
                    <p:cTn id="116" fill="hold">
                      <p:stCondLst>
                        <p:cond delay="0"/>
                      </p:stCondLst>
                      <p:childTnLst>
                        <p:par>
                          <p:cTn id="117" fill="hold">
                            <p:stCondLst>
                              <p:cond delay="0"/>
                            </p:stCondLst>
                            <p:childTnLst>
                              <p:par>
                                <p:cTn id="118" presetID="1" presetClass="exit" presetSubtype="0" fill="hold" grpId="0" nodeType="clickEffect">
                                  <p:stCondLst>
                                    <p:cond delay="0"/>
                                  </p:stCondLst>
                                  <p:childTnLst>
                                    <p:set>
                                      <p:cBhvr>
                                        <p:cTn id="119" dur="1" fill="hold">
                                          <p:stCondLst>
                                            <p:cond delay="0"/>
                                          </p:stCondLst>
                                        </p:cTn>
                                        <p:tgtEl>
                                          <p:spTgt spid="3"/>
                                        </p:tgtEl>
                                        <p:attrNameLst>
                                          <p:attrName>style.visibility</p:attrName>
                                        </p:attrNameLst>
                                      </p:cBhvr>
                                      <p:to>
                                        <p:strVal val="hidden"/>
                                      </p:to>
                                    </p:set>
                                  </p:childTnLst>
                                </p:cTn>
                              </p:par>
                              <p:par>
                                <p:cTn id="120" presetID="1" presetClass="entr" presetSubtype="0" fill="hold" grpId="1" nodeType="withEffect">
                                  <p:stCondLst>
                                    <p:cond delay="0"/>
                                  </p:stCondLst>
                                  <p:childTnLst>
                                    <p:set>
                                      <p:cBhvr>
                                        <p:cTn id="121"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120"/>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3"/>
                  </p:tgtEl>
                </p:cond>
              </p:nextCondLst>
            </p:seq>
            <p:seq concurrent="1" nextAc="seek">
              <p:cTn id="122" restart="whenNotActive" fill="hold" evtFilter="cancelBubble" nodeType="interactiveSeq">
                <p:stCondLst>
                  <p:cond evt="onClick" delay="0">
                    <p:tgtEl>
                      <p:spTgt spid="23"/>
                    </p:tgtEl>
                  </p:cond>
                </p:stCondLst>
                <p:endSync evt="end" delay="0">
                  <p:rtn val="all"/>
                </p:endSync>
                <p:childTnLst>
                  <p:par>
                    <p:cTn id="123" fill="hold">
                      <p:stCondLst>
                        <p:cond delay="0"/>
                      </p:stCondLst>
                      <p:childTnLst>
                        <p:par>
                          <p:cTn id="124" fill="hold">
                            <p:stCondLst>
                              <p:cond delay="0"/>
                            </p:stCondLst>
                            <p:childTnLst>
                              <p:par>
                                <p:cTn id="125" presetID="1" presetClass="exit" presetSubtype="0" fill="hold" grpId="0" nodeType="clickEffect">
                                  <p:stCondLst>
                                    <p:cond delay="0"/>
                                  </p:stCondLst>
                                  <p:childTnLst>
                                    <p:set>
                                      <p:cBhvr>
                                        <p:cTn id="126" dur="1" fill="hold">
                                          <p:stCondLst>
                                            <p:cond delay="0"/>
                                          </p:stCondLst>
                                        </p:cTn>
                                        <p:tgtEl>
                                          <p:spTgt spid="23"/>
                                        </p:tgtEl>
                                        <p:attrNameLst>
                                          <p:attrName>style.visibility</p:attrName>
                                        </p:attrNameLst>
                                      </p:cBhvr>
                                      <p:to>
                                        <p:strVal val="hidden"/>
                                      </p:to>
                                    </p:set>
                                  </p:childTnLst>
                                </p:cTn>
                              </p:par>
                              <p:par>
                                <p:cTn id="127" presetID="1" presetClass="entr" presetSubtype="0" fill="hold" grpId="1" nodeType="withEffect">
                                  <p:stCondLst>
                                    <p:cond delay="0"/>
                                  </p:stCondLst>
                                  <p:childTnLst>
                                    <p:set>
                                      <p:cBhvr>
                                        <p:cTn id="128"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23"/>
                  </p:tgtEl>
                </p:cond>
              </p:nextCondLst>
            </p:seq>
            <p:seq concurrent="1" nextAc="seek">
              <p:cTn id="129" restart="whenNotActive" fill="hold" evtFilter="cancelBubble" nodeType="interactiveSeq">
                <p:stCondLst>
                  <p:cond evt="onClick" delay="0">
                    <p:tgtEl>
                      <p:spTgt spid="22"/>
                    </p:tgtEl>
                  </p:cond>
                </p:stCondLst>
                <p:endSync evt="end" delay="0">
                  <p:rtn val="all"/>
                </p:endSync>
                <p:childTnLst>
                  <p:par>
                    <p:cTn id="130" fill="hold">
                      <p:stCondLst>
                        <p:cond delay="0"/>
                      </p:stCondLst>
                      <p:childTnLst>
                        <p:par>
                          <p:cTn id="131" fill="hold">
                            <p:stCondLst>
                              <p:cond delay="0"/>
                            </p:stCondLst>
                            <p:childTnLst>
                              <p:par>
                                <p:cTn id="132" presetID="1" presetClass="exit" presetSubtype="0" fill="hold" grpId="0" nodeType="clickEffect">
                                  <p:stCondLst>
                                    <p:cond delay="0"/>
                                  </p:stCondLst>
                                  <p:childTnLst>
                                    <p:set>
                                      <p:cBhvr>
                                        <p:cTn id="133" dur="1" fill="hold">
                                          <p:stCondLst>
                                            <p:cond delay="0"/>
                                          </p:stCondLst>
                                        </p:cTn>
                                        <p:tgtEl>
                                          <p:spTgt spid="22"/>
                                        </p:tgtEl>
                                        <p:attrNameLst>
                                          <p:attrName>style.visibility</p:attrName>
                                        </p:attrNameLst>
                                      </p:cBhvr>
                                      <p:to>
                                        <p:strVal val="hidden"/>
                                      </p:to>
                                    </p:set>
                                  </p:childTnLst>
                                </p:cTn>
                              </p:par>
                              <p:par>
                                <p:cTn id="134" presetID="1" presetClass="entr" presetSubtype="0" fill="hold" grpId="1" nodeType="withEffect">
                                  <p:stCondLst>
                                    <p:cond delay="0"/>
                                  </p:stCondLst>
                                  <p:childTnLst>
                                    <p:set>
                                      <p:cBhvr>
                                        <p:cTn id="135"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134"/>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22"/>
                  </p:tgtEl>
                </p:cond>
              </p:nextCondLst>
            </p:seq>
            <p:seq concurrent="1" nextAc="seek">
              <p:cTn id="136" restart="whenNotActive" fill="hold" evtFilter="cancelBubble" nodeType="interactiveSeq">
                <p:stCondLst>
                  <p:cond evt="onClick" delay="0">
                    <p:tgtEl>
                      <p:spTgt spid="21"/>
                    </p:tgtEl>
                  </p:cond>
                </p:stCondLst>
                <p:endSync evt="end" delay="0">
                  <p:rtn val="all"/>
                </p:endSync>
                <p:childTnLst>
                  <p:par>
                    <p:cTn id="137" fill="hold">
                      <p:stCondLst>
                        <p:cond delay="0"/>
                      </p:stCondLst>
                      <p:childTnLst>
                        <p:par>
                          <p:cTn id="138" fill="hold">
                            <p:stCondLst>
                              <p:cond delay="0"/>
                            </p:stCondLst>
                            <p:childTnLst>
                              <p:par>
                                <p:cTn id="139" presetID="1" presetClass="exit" presetSubtype="0" fill="hold" grpId="0" nodeType="clickEffect">
                                  <p:stCondLst>
                                    <p:cond delay="0"/>
                                  </p:stCondLst>
                                  <p:childTnLst>
                                    <p:set>
                                      <p:cBhvr>
                                        <p:cTn id="140" dur="1" fill="hold">
                                          <p:stCondLst>
                                            <p:cond delay="0"/>
                                          </p:stCondLst>
                                        </p:cTn>
                                        <p:tgtEl>
                                          <p:spTgt spid="21"/>
                                        </p:tgtEl>
                                        <p:attrNameLst>
                                          <p:attrName>style.visibility</p:attrName>
                                        </p:attrNameLst>
                                      </p:cBhvr>
                                      <p:to>
                                        <p:strVal val="hidden"/>
                                      </p:to>
                                    </p:set>
                                  </p:childTnLst>
                                </p:cTn>
                              </p:par>
                              <p:par>
                                <p:cTn id="141" presetID="1" presetClass="entr" presetSubtype="0" fill="hold" grpId="1" nodeType="withEffect">
                                  <p:stCondLst>
                                    <p:cond delay="0"/>
                                  </p:stCondLst>
                                  <p:childTnLst>
                                    <p:set>
                                      <p:cBhvr>
                                        <p:cTn id="142"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141"/>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21"/>
                  </p:tgtEl>
                </p:cond>
              </p:nextCondLst>
            </p:seq>
            <p:seq concurrent="1" nextAc="seek">
              <p:cTn id="143" restart="whenNotActive" fill="hold" evtFilter="cancelBubble" nodeType="interactiveSeq">
                <p:stCondLst>
                  <p:cond evt="onClick" delay="0">
                    <p:tgtEl>
                      <p:spTgt spid="20"/>
                    </p:tgtEl>
                  </p:cond>
                </p:stCondLst>
                <p:endSync evt="end" delay="0">
                  <p:rtn val="all"/>
                </p:endSync>
                <p:childTnLst>
                  <p:par>
                    <p:cTn id="144" fill="hold">
                      <p:stCondLst>
                        <p:cond delay="0"/>
                      </p:stCondLst>
                      <p:childTnLst>
                        <p:par>
                          <p:cTn id="145" fill="hold">
                            <p:stCondLst>
                              <p:cond delay="0"/>
                            </p:stCondLst>
                            <p:childTnLst>
                              <p:par>
                                <p:cTn id="146" presetID="1" presetClass="exit" presetSubtype="0" fill="hold" grpId="0" nodeType="clickEffect">
                                  <p:stCondLst>
                                    <p:cond delay="0"/>
                                  </p:stCondLst>
                                  <p:childTnLst>
                                    <p:set>
                                      <p:cBhvr>
                                        <p:cTn id="147" dur="1" fill="hold">
                                          <p:stCondLst>
                                            <p:cond delay="0"/>
                                          </p:stCondLst>
                                        </p:cTn>
                                        <p:tgtEl>
                                          <p:spTgt spid="20"/>
                                        </p:tgtEl>
                                        <p:attrNameLst>
                                          <p:attrName>style.visibility</p:attrName>
                                        </p:attrNameLst>
                                      </p:cBhvr>
                                      <p:to>
                                        <p:strVal val="hidden"/>
                                      </p:to>
                                    </p:set>
                                  </p:childTnLst>
                                </p:cTn>
                              </p:par>
                              <p:par>
                                <p:cTn id="148" presetID="1" presetClass="entr" presetSubtype="0" fill="hold" grpId="1" nodeType="withEffect">
                                  <p:stCondLst>
                                    <p:cond delay="0"/>
                                  </p:stCondLst>
                                  <p:childTnLst>
                                    <p:set>
                                      <p:cBhvr>
                                        <p:cTn id="149"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148"/>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20"/>
                  </p:tgtEl>
                </p:cond>
              </p:nextCondLst>
            </p:seq>
            <p:seq concurrent="1" nextAc="seek">
              <p:cTn id="150" restart="whenNotActive" fill="hold" evtFilter="cancelBubble" nodeType="interactiveSeq">
                <p:stCondLst>
                  <p:cond evt="onClick" delay="0">
                    <p:tgtEl>
                      <p:spTgt spid="19"/>
                    </p:tgtEl>
                  </p:cond>
                </p:stCondLst>
                <p:endSync evt="end" delay="0">
                  <p:rtn val="all"/>
                </p:endSync>
                <p:childTnLst>
                  <p:par>
                    <p:cTn id="151" fill="hold">
                      <p:stCondLst>
                        <p:cond delay="0"/>
                      </p:stCondLst>
                      <p:childTnLst>
                        <p:par>
                          <p:cTn id="152" fill="hold">
                            <p:stCondLst>
                              <p:cond delay="0"/>
                            </p:stCondLst>
                            <p:childTnLst>
                              <p:par>
                                <p:cTn id="153" presetID="1" presetClass="exit" presetSubtype="0" fill="hold" grpId="0" nodeType="clickEffect">
                                  <p:stCondLst>
                                    <p:cond delay="0"/>
                                  </p:stCondLst>
                                  <p:childTnLst>
                                    <p:set>
                                      <p:cBhvr>
                                        <p:cTn id="154" dur="1" fill="hold">
                                          <p:stCondLst>
                                            <p:cond delay="0"/>
                                          </p:stCondLst>
                                        </p:cTn>
                                        <p:tgtEl>
                                          <p:spTgt spid="19"/>
                                        </p:tgtEl>
                                        <p:attrNameLst>
                                          <p:attrName>style.visibility</p:attrName>
                                        </p:attrNameLst>
                                      </p:cBhvr>
                                      <p:to>
                                        <p:strVal val="hidden"/>
                                      </p:to>
                                    </p:set>
                                  </p:childTnLst>
                                </p:cTn>
                              </p:par>
                              <p:par>
                                <p:cTn id="155" presetID="1" presetClass="entr" presetSubtype="0" fill="hold" grpId="1" nodeType="withEffect">
                                  <p:stCondLst>
                                    <p:cond delay="0"/>
                                  </p:stCondLst>
                                  <p:childTnLst>
                                    <p:set>
                                      <p:cBhvr>
                                        <p:cTn id="156"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155"/>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19"/>
                  </p:tgtEl>
                </p:cond>
              </p:nextCondLst>
            </p:seq>
            <p:seq concurrent="1" nextAc="seek">
              <p:cTn id="157" restart="whenNotActive" fill="hold" evtFilter="cancelBubble" nodeType="interactiveSeq">
                <p:stCondLst>
                  <p:cond evt="onClick" delay="0">
                    <p:tgtEl>
                      <p:spTgt spid="18"/>
                    </p:tgtEl>
                  </p:cond>
                </p:stCondLst>
                <p:endSync evt="end" delay="0">
                  <p:rtn val="all"/>
                </p:endSync>
                <p:childTnLst>
                  <p:par>
                    <p:cTn id="158" fill="hold">
                      <p:stCondLst>
                        <p:cond delay="0"/>
                      </p:stCondLst>
                      <p:childTnLst>
                        <p:par>
                          <p:cTn id="159" fill="hold">
                            <p:stCondLst>
                              <p:cond delay="0"/>
                            </p:stCondLst>
                            <p:childTnLst>
                              <p:par>
                                <p:cTn id="160" presetID="1" presetClass="exit" presetSubtype="0" fill="hold" grpId="0" nodeType="clickEffect">
                                  <p:stCondLst>
                                    <p:cond delay="0"/>
                                  </p:stCondLst>
                                  <p:childTnLst>
                                    <p:set>
                                      <p:cBhvr>
                                        <p:cTn id="161" dur="1" fill="hold">
                                          <p:stCondLst>
                                            <p:cond delay="0"/>
                                          </p:stCondLst>
                                        </p:cTn>
                                        <p:tgtEl>
                                          <p:spTgt spid="18"/>
                                        </p:tgtEl>
                                        <p:attrNameLst>
                                          <p:attrName>style.visibility</p:attrName>
                                        </p:attrNameLst>
                                      </p:cBhvr>
                                      <p:to>
                                        <p:strVal val="hidden"/>
                                      </p:to>
                                    </p:set>
                                  </p:childTnLst>
                                </p:cTn>
                              </p:par>
                              <p:par>
                                <p:cTn id="162" presetID="1" presetClass="entr" presetSubtype="0" fill="hold" grpId="1" nodeType="withEffect">
                                  <p:stCondLst>
                                    <p:cond delay="0"/>
                                  </p:stCondLst>
                                  <p:childTnLst>
                                    <p:set>
                                      <p:cBhvr>
                                        <p:cTn id="163"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162"/>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18"/>
                  </p:tgtEl>
                </p:cond>
              </p:nextCondLst>
            </p:seq>
            <p:seq concurrent="1" nextAc="seek">
              <p:cTn id="164" restart="whenNotActive" fill="hold" evtFilter="cancelBubble" nodeType="interactiveSeq">
                <p:stCondLst>
                  <p:cond evt="onClick" delay="0">
                    <p:tgtEl>
                      <p:spTgt spid="17"/>
                    </p:tgtEl>
                  </p:cond>
                </p:stCondLst>
                <p:endSync evt="end" delay="0">
                  <p:rtn val="all"/>
                </p:endSync>
                <p:childTnLst>
                  <p:par>
                    <p:cTn id="165" fill="hold">
                      <p:stCondLst>
                        <p:cond delay="0"/>
                      </p:stCondLst>
                      <p:childTnLst>
                        <p:par>
                          <p:cTn id="166" fill="hold">
                            <p:stCondLst>
                              <p:cond delay="0"/>
                            </p:stCondLst>
                            <p:childTnLst>
                              <p:par>
                                <p:cTn id="167" presetID="1" presetClass="exit" presetSubtype="0" fill="hold" grpId="0" nodeType="clickEffect">
                                  <p:stCondLst>
                                    <p:cond delay="0"/>
                                  </p:stCondLst>
                                  <p:childTnLst>
                                    <p:set>
                                      <p:cBhvr>
                                        <p:cTn id="168" dur="1" fill="hold">
                                          <p:stCondLst>
                                            <p:cond delay="0"/>
                                          </p:stCondLst>
                                        </p:cTn>
                                        <p:tgtEl>
                                          <p:spTgt spid="17"/>
                                        </p:tgtEl>
                                        <p:attrNameLst>
                                          <p:attrName>style.visibility</p:attrName>
                                        </p:attrNameLst>
                                      </p:cBhvr>
                                      <p:to>
                                        <p:strVal val="hidden"/>
                                      </p:to>
                                    </p:set>
                                  </p:childTnLst>
                                </p:cTn>
                              </p:par>
                              <p:par>
                                <p:cTn id="169" presetID="1" presetClass="entr" presetSubtype="0" fill="hold" grpId="1" nodeType="withEffect">
                                  <p:stCondLst>
                                    <p:cond delay="0"/>
                                  </p:stCondLst>
                                  <p:childTnLst>
                                    <p:set>
                                      <p:cBhvr>
                                        <p:cTn id="170"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169"/>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17"/>
                  </p:tgtEl>
                </p:cond>
              </p:nextCondLst>
            </p:seq>
            <p:seq concurrent="1" nextAc="seek">
              <p:cTn id="171" restart="whenNotActive" fill="hold" evtFilter="cancelBubble" nodeType="interactiveSeq">
                <p:stCondLst>
                  <p:cond evt="onClick" delay="0">
                    <p:tgtEl>
                      <p:spTgt spid="16"/>
                    </p:tgtEl>
                  </p:cond>
                </p:stCondLst>
                <p:endSync evt="end" delay="0">
                  <p:rtn val="all"/>
                </p:endSync>
                <p:childTnLst>
                  <p:par>
                    <p:cTn id="172" fill="hold">
                      <p:stCondLst>
                        <p:cond delay="0"/>
                      </p:stCondLst>
                      <p:childTnLst>
                        <p:par>
                          <p:cTn id="173" fill="hold">
                            <p:stCondLst>
                              <p:cond delay="0"/>
                            </p:stCondLst>
                            <p:childTnLst>
                              <p:par>
                                <p:cTn id="174" presetID="1" presetClass="exit" presetSubtype="0" fill="hold" grpId="0" nodeType="clickEffect">
                                  <p:stCondLst>
                                    <p:cond delay="0"/>
                                  </p:stCondLst>
                                  <p:childTnLst>
                                    <p:set>
                                      <p:cBhvr>
                                        <p:cTn id="175" dur="1" fill="hold">
                                          <p:stCondLst>
                                            <p:cond delay="0"/>
                                          </p:stCondLst>
                                        </p:cTn>
                                        <p:tgtEl>
                                          <p:spTgt spid="16"/>
                                        </p:tgtEl>
                                        <p:attrNameLst>
                                          <p:attrName>style.visibility</p:attrName>
                                        </p:attrNameLst>
                                      </p:cBhvr>
                                      <p:to>
                                        <p:strVal val="hidden"/>
                                      </p:to>
                                    </p:set>
                                  </p:childTnLst>
                                </p:cTn>
                              </p:par>
                              <p:par>
                                <p:cTn id="176" presetID="1" presetClass="entr" presetSubtype="0" fill="hold" grpId="1" nodeType="withEffect">
                                  <p:stCondLst>
                                    <p:cond delay="0"/>
                                  </p:stCondLst>
                                  <p:childTnLst>
                                    <p:set>
                                      <p:cBhvr>
                                        <p:cTn id="177" dur="1" fill="hold">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176"/>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16"/>
                  </p:tgtEl>
                </p:cond>
              </p:nextCondLst>
            </p:seq>
            <p:seq concurrent="1" nextAc="seek">
              <p:cTn id="178" restart="whenNotActive" fill="hold" evtFilter="cancelBubble" nodeType="interactiveSeq">
                <p:stCondLst>
                  <p:cond evt="onClick" delay="0">
                    <p:tgtEl>
                      <p:spTgt spid="15"/>
                    </p:tgtEl>
                  </p:cond>
                </p:stCondLst>
                <p:endSync evt="end" delay="0">
                  <p:rtn val="all"/>
                </p:endSync>
                <p:childTnLst>
                  <p:par>
                    <p:cTn id="179" fill="hold">
                      <p:stCondLst>
                        <p:cond delay="0"/>
                      </p:stCondLst>
                      <p:childTnLst>
                        <p:par>
                          <p:cTn id="180" fill="hold">
                            <p:stCondLst>
                              <p:cond delay="0"/>
                            </p:stCondLst>
                            <p:childTnLst>
                              <p:par>
                                <p:cTn id="181" presetID="1" presetClass="exit" presetSubtype="0" fill="hold" grpId="0" nodeType="clickEffect">
                                  <p:stCondLst>
                                    <p:cond delay="0"/>
                                  </p:stCondLst>
                                  <p:childTnLst>
                                    <p:set>
                                      <p:cBhvr>
                                        <p:cTn id="182" dur="1" fill="hold">
                                          <p:stCondLst>
                                            <p:cond delay="0"/>
                                          </p:stCondLst>
                                        </p:cTn>
                                        <p:tgtEl>
                                          <p:spTgt spid="15"/>
                                        </p:tgtEl>
                                        <p:attrNameLst>
                                          <p:attrName>style.visibility</p:attrName>
                                        </p:attrNameLst>
                                      </p:cBhvr>
                                      <p:to>
                                        <p:strVal val="hidden"/>
                                      </p:to>
                                    </p:set>
                                  </p:childTnLst>
                                </p:cTn>
                              </p:par>
                              <p:par>
                                <p:cTn id="183" presetID="1" presetClass="entr" presetSubtype="0" fill="hold" grpId="1" nodeType="withEffect">
                                  <p:stCondLst>
                                    <p:cond delay="0"/>
                                  </p:stCondLst>
                                  <p:childTnLst>
                                    <p:set>
                                      <p:cBhvr>
                                        <p:cTn id="184"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183"/>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15"/>
                  </p:tgtEl>
                </p:cond>
              </p:nextCondLst>
            </p:seq>
            <p:seq concurrent="1" nextAc="seek">
              <p:cTn id="185" restart="whenNotActive" fill="hold" evtFilter="cancelBubble" nodeType="interactiveSeq">
                <p:stCondLst>
                  <p:cond evt="onClick" delay="0">
                    <p:tgtEl>
                      <p:spTgt spid="14"/>
                    </p:tgtEl>
                  </p:cond>
                </p:stCondLst>
                <p:endSync evt="end" delay="0">
                  <p:rtn val="all"/>
                </p:endSync>
                <p:childTnLst>
                  <p:par>
                    <p:cTn id="186" fill="hold">
                      <p:stCondLst>
                        <p:cond delay="0"/>
                      </p:stCondLst>
                      <p:childTnLst>
                        <p:par>
                          <p:cTn id="187" fill="hold">
                            <p:stCondLst>
                              <p:cond delay="0"/>
                            </p:stCondLst>
                            <p:childTnLst>
                              <p:par>
                                <p:cTn id="188" presetID="1" presetClass="exit" presetSubtype="0" fill="hold" grpId="0" nodeType="clickEffect">
                                  <p:stCondLst>
                                    <p:cond delay="0"/>
                                  </p:stCondLst>
                                  <p:childTnLst>
                                    <p:set>
                                      <p:cBhvr>
                                        <p:cTn id="189" dur="1" fill="hold">
                                          <p:stCondLst>
                                            <p:cond delay="0"/>
                                          </p:stCondLst>
                                        </p:cTn>
                                        <p:tgtEl>
                                          <p:spTgt spid="14"/>
                                        </p:tgtEl>
                                        <p:attrNameLst>
                                          <p:attrName>style.visibility</p:attrName>
                                        </p:attrNameLst>
                                      </p:cBhvr>
                                      <p:to>
                                        <p:strVal val="hidden"/>
                                      </p:to>
                                    </p:set>
                                  </p:childTnLst>
                                </p:cTn>
                              </p:par>
                              <p:par>
                                <p:cTn id="190" presetID="1" presetClass="entr" presetSubtype="0" fill="hold" grpId="1" nodeType="withEffect">
                                  <p:stCondLst>
                                    <p:cond delay="0"/>
                                  </p:stCondLst>
                                  <p:childTnLst>
                                    <p:set>
                                      <p:cBhvr>
                                        <p:cTn id="191"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190"/>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14"/>
                  </p:tgtEl>
                </p:cond>
              </p:nextCondLst>
            </p:seq>
            <p:seq concurrent="1" nextAc="seek">
              <p:cTn id="192" restart="whenNotActive" fill="hold" evtFilter="cancelBubble" nodeType="interactiveSeq">
                <p:stCondLst>
                  <p:cond evt="onClick" delay="0">
                    <p:tgtEl>
                      <p:spTgt spid="34"/>
                    </p:tgtEl>
                  </p:cond>
                </p:stCondLst>
                <p:endSync evt="end" delay="0">
                  <p:rtn val="all"/>
                </p:endSync>
                <p:childTnLst>
                  <p:par>
                    <p:cTn id="193" fill="hold">
                      <p:stCondLst>
                        <p:cond delay="0"/>
                      </p:stCondLst>
                      <p:childTnLst>
                        <p:par>
                          <p:cTn id="194" fill="hold">
                            <p:stCondLst>
                              <p:cond delay="0"/>
                            </p:stCondLst>
                            <p:childTnLst>
                              <p:par>
                                <p:cTn id="195" presetID="1" presetClass="exit" presetSubtype="0" fill="hold" grpId="0" nodeType="clickEffect">
                                  <p:stCondLst>
                                    <p:cond delay="0"/>
                                  </p:stCondLst>
                                  <p:childTnLst>
                                    <p:set>
                                      <p:cBhvr>
                                        <p:cTn id="196" dur="1" fill="hold">
                                          <p:stCondLst>
                                            <p:cond delay="0"/>
                                          </p:stCondLst>
                                        </p:cTn>
                                        <p:tgtEl>
                                          <p:spTgt spid="34"/>
                                        </p:tgtEl>
                                        <p:attrNameLst>
                                          <p:attrName>style.visibility</p:attrName>
                                        </p:attrNameLst>
                                      </p:cBhvr>
                                      <p:to>
                                        <p:strVal val="hidden"/>
                                      </p:to>
                                    </p:set>
                                  </p:childTnLst>
                                </p:cTn>
                              </p:par>
                              <p:par>
                                <p:cTn id="197" presetID="1" presetClass="entr" presetSubtype="0" fill="hold" grpId="1" nodeType="withEffect">
                                  <p:stCondLst>
                                    <p:cond delay="0"/>
                                  </p:stCondLst>
                                  <p:childTnLst>
                                    <p:set>
                                      <p:cBhvr>
                                        <p:cTn id="198"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197"/>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34"/>
                  </p:tgtEl>
                </p:cond>
              </p:nextCondLst>
            </p:seq>
            <p:seq concurrent="1" nextAc="seek">
              <p:cTn id="199" restart="whenNotActive" fill="hold" evtFilter="cancelBubble" nodeType="interactiveSeq">
                <p:stCondLst>
                  <p:cond evt="onClick" delay="0">
                    <p:tgtEl>
                      <p:spTgt spid="33"/>
                    </p:tgtEl>
                  </p:cond>
                </p:stCondLst>
                <p:endSync evt="end" delay="0">
                  <p:rtn val="all"/>
                </p:endSync>
                <p:childTnLst>
                  <p:par>
                    <p:cTn id="200" fill="hold">
                      <p:stCondLst>
                        <p:cond delay="0"/>
                      </p:stCondLst>
                      <p:childTnLst>
                        <p:par>
                          <p:cTn id="201" fill="hold">
                            <p:stCondLst>
                              <p:cond delay="0"/>
                            </p:stCondLst>
                            <p:childTnLst>
                              <p:par>
                                <p:cTn id="202" presetID="1" presetClass="exit" presetSubtype="0" fill="hold" grpId="0" nodeType="clickEffect">
                                  <p:stCondLst>
                                    <p:cond delay="0"/>
                                  </p:stCondLst>
                                  <p:childTnLst>
                                    <p:set>
                                      <p:cBhvr>
                                        <p:cTn id="203" dur="1" fill="hold">
                                          <p:stCondLst>
                                            <p:cond delay="0"/>
                                          </p:stCondLst>
                                        </p:cTn>
                                        <p:tgtEl>
                                          <p:spTgt spid="33"/>
                                        </p:tgtEl>
                                        <p:attrNameLst>
                                          <p:attrName>style.visibility</p:attrName>
                                        </p:attrNameLst>
                                      </p:cBhvr>
                                      <p:to>
                                        <p:strVal val="hidden"/>
                                      </p:to>
                                    </p:set>
                                  </p:childTnLst>
                                </p:cTn>
                              </p:par>
                              <p:par>
                                <p:cTn id="204" presetID="1" presetClass="entr" presetSubtype="0" fill="hold" grpId="1" nodeType="withEffect">
                                  <p:stCondLst>
                                    <p:cond delay="0"/>
                                  </p:stCondLst>
                                  <p:childTnLst>
                                    <p:set>
                                      <p:cBhvr>
                                        <p:cTn id="205"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204"/>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33"/>
                  </p:tgtEl>
                </p:cond>
              </p:nextCondLst>
            </p:seq>
            <p:seq concurrent="1" nextAc="seek">
              <p:cTn id="206" restart="whenNotActive" fill="hold" evtFilter="cancelBubble" nodeType="interactiveSeq">
                <p:stCondLst>
                  <p:cond evt="onClick" delay="0">
                    <p:tgtEl>
                      <p:spTgt spid="32"/>
                    </p:tgtEl>
                  </p:cond>
                </p:stCondLst>
                <p:endSync evt="end" delay="0">
                  <p:rtn val="all"/>
                </p:endSync>
                <p:childTnLst>
                  <p:par>
                    <p:cTn id="207" fill="hold">
                      <p:stCondLst>
                        <p:cond delay="0"/>
                      </p:stCondLst>
                      <p:childTnLst>
                        <p:par>
                          <p:cTn id="208" fill="hold">
                            <p:stCondLst>
                              <p:cond delay="0"/>
                            </p:stCondLst>
                            <p:childTnLst>
                              <p:par>
                                <p:cTn id="209" presetID="1" presetClass="exit" presetSubtype="0" fill="hold" grpId="0" nodeType="clickEffect">
                                  <p:stCondLst>
                                    <p:cond delay="0"/>
                                  </p:stCondLst>
                                  <p:childTnLst>
                                    <p:set>
                                      <p:cBhvr>
                                        <p:cTn id="210" dur="1" fill="hold">
                                          <p:stCondLst>
                                            <p:cond delay="0"/>
                                          </p:stCondLst>
                                        </p:cTn>
                                        <p:tgtEl>
                                          <p:spTgt spid="32"/>
                                        </p:tgtEl>
                                        <p:attrNameLst>
                                          <p:attrName>style.visibility</p:attrName>
                                        </p:attrNameLst>
                                      </p:cBhvr>
                                      <p:to>
                                        <p:strVal val="hidden"/>
                                      </p:to>
                                    </p:set>
                                  </p:childTnLst>
                                </p:cTn>
                              </p:par>
                              <p:par>
                                <p:cTn id="211" presetID="1" presetClass="entr" presetSubtype="0" fill="hold" grpId="1" nodeType="withEffect">
                                  <p:stCondLst>
                                    <p:cond delay="0"/>
                                  </p:stCondLst>
                                  <p:childTnLst>
                                    <p:set>
                                      <p:cBhvr>
                                        <p:cTn id="212"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211"/>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32"/>
                  </p:tgtEl>
                </p:cond>
              </p:nextCondLst>
            </p:seq>
            <p:seq concurrent="1" nextAc="seek">
              <p:cTn id="213" restart="whenNotActive" fill="hold" evtFilter="cancelBubble" nodeType="interactiveSeq">
                <p:stCondLst>
                  <p:cond evt="onClick" delay="0">
                    <p:tgtEl>
                      <p:spTgt spid="31"/>
                    </p:tgtEl>
                  </p:cond>
                </p:stCondLst>
                <p:endSync evt="end" delay="0">
                  <p:rtn val="all"/>
                </p:endSync>
                <p:childTnLst>
                  <p:par>
                    <p:cTn id="214" fill="hold">
                      <p:stCondLst>
                        <p:cond delay="0"/>
                      </p:stCondLst>
                      <p:childTnLst>
                        <p:par>
                          <p:cTn id="215" fill="hold">
                            <p:stCondLst>
                              <p:cond delay="0"/>
                            </p:stCondLst>
                            <p:childTnLst>
                              <p:par>
                                <p:cTn id="216" presetID="1" presetClass="exit" presetSubtype="0" fill="hold" grpId="0" nodeType="clickEffect">
                                  <p:stCondLst>
                                    <p:cond delay="0"/>
                                  </p:stCondLst>
                                  <p:childTnLst>
                                    <p:set>
                                      <p:cBhvr>
                                        <p:cTn id="217" dur="1" fill="hold">
                                          <p:stCondLst>
                                            <p:cond delay="0"/>
                                          </p:stCondLst>
                                        </p:cTn>
                                        <p:tgtEl>
                                          <p:spTgt spid="31"/>
                                        </p:tgtEl>
                                        <p:attrNameLst>
                                          <p:attrName>style.visibility</p:attrName>
                                        </p:attrNameLst>
                                      </p:cBhvr>
                                      <p:to>
                                        <p:strVal val="hidden"/>
                                      </p:to>
                                    </p:set>
                                  </p:childTnLst>
                                </p:cTn>
                              </p:par>
                              <p:par>
                                <p:cTn id="218" presetID="1" presetClass="entr" presetSubtype="0" fill="hold" grpId="1" nodeType="withEffect">
                                  <p:stCondLst>
                                    <p:cond delay="0"/>
                                  </p:stCondLst>
                                  <p:childTnLst>
                                    <p:set>
                                      <p:cBhvr>
                                        <p:cTn id="219"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218"/>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31"/>
                  </p:tgtEl>
                </p:cond>
              </p:nextCondLst>
            </p:seq>
            <p:seq concurrent="1" nextAc="seek">
              <p:cTn id="220" restart="whenNotActive" fill="hold" evtFilter="cancelBubble" nodeType="interactiveSeq">
                <p:stCondLst>
                  <p:cond evt="onClick" delay="0">
                    <p:tgtEl>
                      <p:spTgt spid="30"/>
                    </p:tgtEl>
                  </p:cond>
                </p:stCondLst>
                <p:endSync evt="end" delay="0">
                  <p:rtn val="all"/>
                </p:endSync>
                <p:childTnLst>
                  <p:par>
                    <p:cTn id="221" fill="hold">
                      <p:stCondLst>
                        <p:cond delay="0"/>
                      </p:stCondLst>
                      <p:childTnLst>
                        <p:par>
                          <p:cTn id="222" fill="hold">
                            <p:stCondLst>
                              <p:cond delay="0"/>
                            </p:stCondLst>
                            <p:childTnLst>
                              <p:par>
                                <p:cTn id="223" presetID="1" presetClass="exit" presetSubtype="0" fill="hold" grpId="0" nodeType="clickEffect">
                                  <p:stCondLst>
                                    <p:cond delay="0"/>
                                  </p:stCondLst>
                                  <p:childTnLst>
                                    <p:set>
                                      <p:cBhvr>
                                        <p:cTn id="224" dur="1" fill="hold">
                                          <p:stCondLst>
                                            <p:cond delay="0"/>
                                          </p:stCondLst>
                                        </p:cTn>
                                        <p:tgtEl>
                                          <p:spTgt spid="30"/>
                                        </p:tgtEl>
                                        <p:attrNameLst>
                                          <p:attrName>style.visibility</p:attrName>
                                        </p:attrNameLst>
                                      </p:cBhvr>
                                      <p:to>
                                        <p:strVal val="hidden"/>
                                      </p:to>
                                    </p:set>
                                  </p:childTnLst>
                                </p:cTn>
                              </p:par>
                              <p:par>
                                <p:cTn id="225" presetID="1" presetClass="entr" presetSubtype="0" fill="hold" grpId="1" nodeType="withEffect">
                                  <p:stCondLst>
                                    <p:cond delay="0"/>
                                  </p:stCondLst>
                                  <p:childTnLst>
                                    <p:set>
                                      <p:cBhvr>
                                        <p:cTn id="226"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225"/>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30"/>
                  </p:tgtEl>
                </p:cond>
              </p:nextCondLst>
            </p:seq>
            <p:seq concurrent="1" nextAc="seek">
              <p:cTn id="227" restart="whenNotActive" fill="hold" evtFilter="cancelBubble" nodeType="interactiveSeq">
                <p:stCondLst>
                  <p:cond evt="onClick" delay="0">
                    <p:tgtEl>
                      <p:spTgt spid="29"/>
                    </p:tgtEl>
                  </p:cond>
                </p:stCondLst>
                <p:endSync evt="end" delay="0">
                  <p:rtn val="all"/>
                </p:endSync>
                <p:childTnLst>
                  <p:par>
                    <p:cTn id="228" fill="hold">
                      <p:stCondLst>
                        <p:cond delay="0"/>
                      </p:stCondLst>
                      <p:childTnLst>
                        <p:par>
                          <p:cTn id="229" fill="hold">
                            <p:stCondLst>
                              <p:cond delay="0"/>
                            </p:stCondLst>
                            <p:childTnLst>
                              <p:par>
                                <p:cTn id="230" presetID="1" presetClass="exit" presetSubtype="0" fill="hold" grpId="0" nodeType="clickEffect">
                                  <p:stCondLst>
                                    <p:cond delay="0"/>
                                  </p:stCondLst>
                                  <p:childTnLst>
                                    <p:set>
                                      <p:cBhvr>
                                        <p:cTn id="231" dur="1" fill="hold">
                                          <p:stCondLst>
                                            <p:cond delay="0"/>
                                          </p:stCondLst>
                                        </p:cTn>
                                        <p:tgtEl>
                                          <p:spTgt spid="29"/>
                                        </p:tgtEl>
                                        <p:attrNameLst>
                                          <p:attrName>style.visibility</p:attrName>
                                        </p:attrNameLst>
                                      </p:cBhvr>
                                      <p:to>
                                        <p:strVal val="hidden"/>
                                      </p:to>
                                    </p:set>
                                  </p:childTnLst>
                                </p:cTn>
                              </p:par>
                              <p:par>
                                <p:cTn id="232" presetID="1" presetClass="entr" presetSubtype="0" fill="hold" grpId="1" nodeType="withEffect">
                                  <p:stCondLst>
                                    <p:cond delay="0"/>
                                  </p:stCondLst>
                                  <p:childTnLst>
                                    <p:set>
                                      <p:cBhvr>
                                        <p:cTn id="233"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232"/>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29"/>
                  </p:tgtEl>
                </p:cond>
              </p:nextCondLst>
            </p:seq>
            <p:seq concurrent="1" nextAc="seek">
              <p:cTn id="234" restart="whenNotActive" fill="hold" evtFilter="cancelBubble" nodeType="interactiveSeq">
                <p:stCondLst>
                  <p:cond evt="onClick" delay="0">
                    <p:tgtEl>
                      <p:spTgt spid="28"/>
                    </p:tgtEl>
                  </p:cond>
                </p:stCondLst>
                <p:endSync evt="end" delay="0">
                  <p:rtn val="all"/>
                </p:endSync>
                <p:childTnLst>
                  <p:par>
                    <p:cTn id="235" fill="hold">
                      <p:stCondLst>
                        <p:cond delay="0"/>
                      </p:stCondLst>
                      <p:childTnLst>
                        <p:par>
                          <p:cTn id="236" fill="hold">
                            <p:stCondLst>
                              <p:cond delay="0"/>
                            </p:stCondLst>
                            <p:childTnLst>
                              <p:par>
                                <p:cTn id="237" presetID="1" presetClass="exit" presetSubtype="0" fill="hold" grpId="0" nodeType="clickEffect">
                                  <p:stCondLst>
                                    <p:cond delay="0"/>
                                  </p:stCondLst>
                                  <p:childTnLst>
                                    <p:set>
                                      <p:cBhvr>
                                        <p:cTn id="238" dur="1" fill="hold">
                                          <p:stCondLst>
                                            <p:cond delay="0"/>
                                          </p:stCondLst>
                                        </p:cTn>
                                        <p:tgtEl>
                                          <p:spTgt spid="28"/>
                                        </p:tgtEl>
                                        <p:attrNameLst>
                                          <p:attrName>style.visibility</p:attrName>
                                        </p:attrNameLst>
                                      </p:cBhvr>
                                      <p:to>
                                        <p:strVal val="hidden"/>
                                      </p:to>
                                    </p:set>
                                  </p:childTnLst>
                                </p:cTn>
                              </p:par>
                              <p:par>
                                <p:cTn id="239" presetID="1" presetClass="entr" presetSubtype="0" fill="hold" grpId="1" nodeType="withEffect">
                                  <p:stCondLst>
                                    <p:cond delay="0"/>
                                  </p:stCondLst>
                                  <p:childTnLst>
                                    <p:set>
                                      <p:cBhvr>
                                        <p:cTn id="240"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239"/>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28"/>
                  </p:tgtEl>
                </p:cond>
              </p:nextCondLst>
            </p:seq>
            <p:seq concurrent="1" nextAc="seek">
              <p:cTn id="241" restart="whenNotActive" fill="hold" evtFilter="cancelBubble" nodeType="interactiveSeq">
                <p:stCondLst>
                  <p:cond evt="onClick" delay="0">
                    <p:tgtEl>
                      <p:spTgt spid="27"/>
                    </p:tgtEl>
                  </p:cond>
                </p:stCondLst>
                <p:endSync evt="end" delay="0">
                  <p:rtn val="all"/>
                </p:endSync>
                <p:childTnLst>
                  <p:par>
                    <p:cTn id="242" fill="hold">
                      <p:stCondLst>
                        <p:cond delay="0"/>
                      </p:stCondLst>
                      <p:childTnLst>
                        <p:par>
                          <p:cTn id="243" fill="hold">
                            <p:stCondLst>
                              <p:cond delay="0"/>
                            </p:stCondLst>
                            <p:childTnLst>
                              <p:par>
                                <p:cTn id="244" presetID="1" presetClass="exit" presetSubtype="0" fill="hold" grpId="0" nodeType="clickEffect">
                                  <p:stCondLst>
                                    <p:cond delay="0"/>
                                  </p:stCondLst>
                                  <p:childTnLst>
                                    <p:set>
                                      <p:cBhvr>
                                        <p:cTn id="245" dur="1" fill="hold">
                                          <p:stCondLst>
                                            <p:cond delay="0"/>
                                          </p:stCondLst>
                                        </p:cTn>
                                        <p:tgtEl>
                                          <p:spTgt spid="27"/>
                                        </p:tgtEl>
                                        <p:attrNameLst>
                                          <p:attrName>style.visibility</p:attrName>
                                        </p:attrNameLst>
                                      </p:cBhvr>
                                      <p:to>
                                        <p:strVal val="hidden"/>
                                      </p:to>
                                    </p:set>
                                  </p:childTnLst>
                                </p:cTn>
                              </p:par>
                              <p:par>
                                <p:cTn id="246" presetID="1" presetClass="entr" presetSubtype="0" fill="hold" grpId="1" nodeType="withEffect">
                                  <p:stCondLst>
                                    <p:cond delay="0"/>
                                  </p:stCondLst>
                                  <p:childTnLst>
                                    <p:set>
                                      <p:cBhvr>
                                        <p:cTn id="247"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46"/>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27"/>
                  </p:tgtEl>
                </p:cond>
              </p:nextCondLst>
            </p:seq>
            <p:seq concurrent="1" nextAc="seek">
              <p:cTn id="248" restart="whenNotActive" fill="hold" evtFilter="cancelBubble" nodeType="interactiveSeq">
                <p:stCondLst>
                  <p:cond evt="onClick" delay="0">
                    <p:tgtEl>
                      <p:spTgt spid="26"/>
                    </p:tgtEl>
                  </p:cond>
                </p:stCondLst>
                <p:endSync evt="end" delay="0">
                  <p:rtn val="all"/>
                </p:endSync>
                <p:childTnLst>
                  <p:par>
                    <p:cTn id="249" fill="hold">
                      <p:stCondLst>
                        <p:cond delay="0"/>
                      </p:stCondLst>
                      <p:childTnLst>
                        <p:par>
                          <p:cTn id="250" fill="hold">
                            <p:stCondLst>
                              <p:cond delay="0"/>
                            </p:stCondLst>
                            <p:childTnLst>
                              <p:par>
                                <p:cTn id="251" presetID="1" presetClass="exit" presetSubtype="0" fill="hold" grpId="0" nodeType="clickEffect">
                                  <p:stCondLst>
                                    <p:cond delay="0"/>
                                  </p:stCondLst>
                                  <p:childTnLst>
                                    <p:set>
                                      <p:cBhvr>
                                        <p:cTn id="252" dur="1" fill="hold">
                                          <p:stCondLst>
                                            <p:cond delay="0"/>
                                          </p:stCondLst>
                                        </p:cTn>
                                        <p:tgtEl>
                                          <p:spTgt spid="26"/>
                                        </p:tgtEl>
                                        <p:attrNameLst>
                                          <p:attrName>style.visibility</p:attrName>
                                        </p:attrNameLst>
                                      </p:cBhvr>
                                      <p:to>
                                        <p:strVal val="hidden"/>
                                      </p:to>
                                    </p:set>
                                  </p:childTnLst>
                                </p:cTn>
                              </p:par>
                              <p:par>
                                <p:cTn id="253" presetID="1" presetClass="entr" presetSubtype="0" fill="hold" grpId="1" nodeType="withEffect">
                                  <p:stCondLst>
                                    <p:cond delay="0"/>
                                  </p:stCondLst>
                                  <p:childTnLst>
                                    <p:set>
                                      <p:cBhvr>
                                        <p:cTn id="254"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253"/>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26"/>
                  </p:tgtEl>
                </p:cond>
              </p:nextCondLst>
            </p:seq>
            <p:seq concurrent="1" nextAc="seek">
              <p:cTn id="255" restart="whenNotActive" fill="hold" evtFilter="cancelBubble" nodeType="interactiveSeq">
                <p:stCondLst>
                  <p:cond evt="onClick" delay="0">
                    <p:tgtEl>
                      <p:spTgt spid="25"/>
                    </p:tgtEl>
                  </p:cond>
                </p:stCondLst>
                <p:endSync evt="end" delay="0">
                  <p:rtn val="all"/>
                </p:endSync>
                <p:childTnLst>
                  <p:par>
                    <p:cTn id="256" fill="hold">
                      <p:stCondLst>
                        <p:cond delay="0"/>
                      </p:stCondLst>
                      <p:childTnLst>
                        <p:par>
                          <p:cTn id="257" fill="hold">
                            <p:stCondLst>
                              <p:cond delay="0"/>
                            </p:stCondLst>
                            <p:childTnLst>
                              <p:par>
                                <p:cTn id="258" presetID="1" presetClass="exit" presetSubtype="0" fill="hold" grpId="0" nodeType="clickEffect">
                                  <p:stCondLst>
                                    <p:cond delay="0"/>
                                  </p:stCondLst>
                                  <p:childTnLst>
                                    <p:set>
                                      <p:cBhvr>
                                        <p:cTn id="259" dur="1" fill="hold">
                                          <p:stCondLst>
                                            <p:cond delay="0"/>
                                          </p:stCondLst>
                                        </p:cTn>
                                        <p:tgtEl>
                                          <p:spTgt spid="25"/>
                                        </p:tgtEl>
                                        <p:attrNameLst>
                                          <p:attrName>style.visibility</p:attrName>
                                        </p:attrNameLst>
                                      </p:cBhvr>
                                      <p:to>
                                        <p:strVal val="hidden"/>
                                      </p:to>
                                    </p:set>
                                  </p:childTnLst>
                                </p:cTn>
                              </p:par>
                              <p:par>
                                <p:cTn id="260" presetID="1" presetClass="entr" presetSubtype="0" fill="hold" grpId="1" nodeType="withEffect">
                                  <p:stCondLst>
                                    <p:cond delay="0"/>
                                  </p:stCondLst>
                                  <p:childTnLst>
                                    <p:set>
                                      <p:cBhvr>
                                        <p:cTn id="261"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260"/>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25"/>
                  </p:tgtEl>
                </p:cond>
              </p:nextCondLst>
            </p:seq>
            <p:seq concurrent="1" nextAc="seek">
              <p:cTn id="262" restart="whenNotActive" fill="hold" evtFilter="cancelBubble" nodeType="interactiveSeq">
                <p:stCondLst>
                  <p:cond evt="onClick" delay="0">
                    <p:tgtEl>
                      <p:spTgt spid="45"/>
                    </p:tgtEl>
                  </p:cond>
                </p:stCondLst>
                <p:endSync evt="end" delay="0">
                  <p:rtn val="all"/>
                </p:endSync>
                <p:childTnLst>
                  <p:par>
                    <p:cTn id="263" fill="hold">
                      <p:stCondLst>
                        <p:cond delay="0"/>
                      </p:stCondLst>
                      <p:childTnLst>
                        <p:par>
                          <p:cTn id="264" fill="hold">
                            <p:stCondLst>
                              <p:cond delay="0"/>
                            </p:stCondLst>
                            <p:childTnLst>
                              <p:par>
                                <p:cTn id="265" presetID="1" presetClass="exit" presetSubtype="0" fill="hold" grpId="0" nodeType="clickEffect">
                                  <p:stCondLst>
                                    <p:cond delay="0"/>
                                  </p:stCondLst>
                                  <p:childTnLst>
                                    <p:set>
                                      <p:cBhvr>
                                        <p:cTn id="266" dur="1" fill="hold">
                                          <p:stCondLst>
                                            <p:cond delay="0"/>
                                          </p:stCondLst>
                                        </p:cTn>
                                        <p:tgtEl>
                                          <p:spTgt spid="45"/>
                                        </p:tgtEl>
                                        <p:attrNameLst>
                                          <p:attrName>style.visibility</p:attrName>
                                        </p:attrNameLst>
                                      </p:cBhvr>
                                      <p:to>
                                        <p:strVal val="hidden"/>
                                      </p:to>
                                    </p:set>
                                  </p:childTnLst>
                                </p:cTn>
                              </p:par>
                              <p:par>
                                <p:cTn id="267" presetID="1" presetClass="entr" presetSubtype="0" fill="hold" grpId="1" nodeType="withEffect">
                                  <p:stCondLst>
                                    <p:cond delay="0"/>
                                  </p:stCondLst>
                                  <p:childTnLst>
                                    <p:set>
                                      <p:cBhvr>
                                        <p:cTn id="268"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267"/>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45"/>
                  </p:tgtEl>
                </p:cond>
              </p:nextCondLst>
            </p:seq>
            <p:seq concurrent="1" nextAc="seek">
              <p:cTn id="269" restart="whenNotActive" fill="hold" evtFilter="cancelBubble" nodeType="interactiveSeq">
                <p:stCondLst>
                  <p:cond evt="onClick" delay="0">
                    <p:tgtEl>
                      <p:spTgt spid="44"/>
                    </p:tgtEl>
                  </p:cond>
                </p:stCondLst>
                <p:endSync evt="end" delay="0">
                  <p:rtn val="all"/>
                </p:endSync>
                <p:childTnLst>
                  <p:par>
                    <p:cTn id="270" fill="hold">
                      <p:stCondLst>
                        <p:cond delay="0"/>
                      </p:stCondLst>
                      <p:childTnLst>
                        <p:par>
                          <p:cTn id="271" fill="hold">
                            <p:stCondLst>
                              <p:cond delay="0"/>
                            </p:stCondLst>
                            <p:childTnLst>
                              <p:par>
                                <p:cTn id="272" presetID="1" presetClass="exit" presetSubtype="0" fill="hold" grpId="0" nodeType="clickEffect">
                                  <p:stCondLst>
                                    <p:cond delay="0"/>
                                  </p:stCondLst>
                                  <p:childTnLst>
                                    <p:set>
                                      <p:cBhvr>
                                        <p:cTn id="273" dur="1" fill="hold">
                                          <p:stCondLst>
                                            <p:cond delay="0"/>
                                          </p:stCondLst>
                                        </p:cTn>
                                        <p:tgtEl>
                                          <p:spTgt spid="44"/>
                                        </p:tgtEl>
                                        <p:attrNameLst>
                                          <p:attrName>style.visibility</p:attrName>
                                        </p:attrNameLst>
                                      </p:cBhvr>
                                      <p:to>
                                        <p:strVal val="hidden"/>
                                      </p:to>
                                    </p:set>
                                  </p:childTnLst>
                                </p:cTn>
                              </p:par>
                              <p:par>
                                <p:cTn id="274" presetID="1" presetClass="entr" presetSubtype="0" fill="hold" grpId="1" nodeType="withEffect">
                                  <p:stCondLst>
                                    <p:cond delay="0"/>
                                  </p:stCondLst>
                                  <p:childTnLst>
                                    <p:set>
                                      <p:cBhvr>
                                        <p:cTn id="275"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274"/>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44"/>
                  </p:tgtEl>
                </p:cond>
              </p:nextCondLst>
            </p:seq>
            <p:seq concurrent="1" nextAc="seek">
              <p:cTn id="276" restart="whenNotActive" fill="hold" evtFilter="cancelBubble" nodeType="interactiveSeq">
                <p:stCondLst>
                  <p:cond evt="onClick" delay="0">
                    <p:tgtEl>
                      <p:spTgt spid="43"/>
                    </p:tgtEl>
                  </p:cond>
                </p:stCondLst>
                <p:endSync evt="end" delay="0">
                  <p:rtn val="all"/>
                </p:endSync>
                <p:childTnLst>
                  <p:par>
                    <p:cTn id="277" fill="hold">
                      <p:stCondLst>
                        <p:cond delay="0"/>
                      </p:stCondLst>
                      <p:childTnLst>
                        <p:par>
                          <p:cTn id="278" fill="hold">
                            <p:stCondLst>
                              <p:cond delay="0"/>
                            </p:stCondLst>
                            <p:childTnLst>
                              <p:par>
                                <p:cTn id="279" presetID="1" presetClass="exit" presetSubtype="0" fill="hold" grpId="0" nodeType="clickEffect">
                                  <p:stCondLst>
                                    <p:cond delay="0"/>
                                  </p:stCondLst>
                                  <p:childTnLst>
                                    <p:set>
                                      <p:cBhvr>
                                        <p:cTn id="280" dur="1" fill="hold">
                                          <p:stCondLst>
                                            <p:cond delay="0"/>
                                          </p:stCondLst>
                                        </p:cTn>
                                        <p:tgtEl>
                                          <p:spTgt spid="43"/>
                                        </p:tgtEl>
                                        <p:attrNameLst>
                                          <p:attrName>style.visibility</p:attrName>
                                        </p:attrNameLst>
                                      </p:cBhvr>
                                      <p:to>
                                        <p:strVal val="hidden"/>
                                      </p:to>
                                    </p:set>
                                  </p:childTnLst>
                                </p:cTn>
                              </p:par>
                              <p:par>
                                <p:cTn id="281" presetID="1" presetClass="entr" presetSubtype="0" fill="hold" grpId="1" nodeType="withEffect">
                                  <p:stCondLst>
                                    <p:cond delay="0"/>
                                  </p:stCondLst>
                                  <p:childTnLst>
                                    <p:set>
                                      <p:cBhvr>
                                        <p:cTn id="282"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281"/>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43"/>
                  </p:tgtEl>
                </p:cond>
              </p:nextCondLst>
            </p:seq>
            <p:seq concurrent="1" nextAc="seek">
              <p:cTn id="283" restart="whenNotActive" fill="hold" evtFilter="cancelBubble" nodeType="interactiveSeq">
                <p:stCondLst>
                  <p:cond evt="onClick" delay="0">
                    <p:tgtEl>
                      <p:spTgt spid="42"/>
                    </p:tgtEl>
                  </p:cond>
                </p:stCondLst>
                <p:endSync evt="end" delay="0">
                  <p:rtn val="all"/>
                </p:endSync>
                <p:childTnLst>
                  <p:par>
                    <p:cTn id="284" fill="hold">
                      <p:stCondLst>
                        <p:cond delay="0"/>
                      </p:stCondLst>
                      <p:childTnLst>
                        <p:par>
                          <p:cTn id="285" fill="hold">
                            <p:stCondLst>
                              <p:cond delay="0"/>
                            </p:stCondLst>
                            <p:childTnLst>
                              <p:par>
                                <p:cTn id="286" presetID="1" presetClass="exit" presetSubtype="0" fill="hold" grpId="0" nodeType="clickEffect">
                                  <p:stCondLst>
                                    <p:cond delay="0"/>
                                  </p:stCondLst>
                                  <p:childTnLst>
                                    <p:set>
                                      <p:cBhvr>
                                        <p:cTn id="287" dur="1" fill="hold">
                                          <p:stCondLst>
                                            <p:cond delay="0"/>
                                          </p:stCondLst>
                                        </p:cTn>
                                        <p:tgtEl>
                                          <p:spTgt spid="42"/>
                                        </p:tgtEl>
                                        <p:attrNameLst>
                                          <p:attrName>style.visibility</p:attrName>
                                        </p:attrNameLst>
                                      </p:cBhvr>
                                      <p:to>
                                        <p:strVal val="hidden"/>
                                      </p:to>
                                    </p:set>
                                  </p:childTnLst>
                                </p:cTn>
                              </p:par>
                              <p:par>
                                <p:cTn id="288" presetID="1" presetClass="entr" presetSubtype="0" fill="hold" grpId="1" nodeType="withEffect">
                                  <p:stCondLst>
                                    <p:cond delay="0"/>
                                  </p:stCondLst>
                                  <p:childTnLst>
                                    <p:set>
                                      <p:cBhvr>
                                        <p:cTn id="289"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88"/>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42"/>
                  </p:tgtEl>
                </p:cond>
              </p:nextCondLst>
            </p:seq>
            <p:seq concurrent="1" nextAc="seek">
              <p:cTn id="290" restart="whenNotActive" fill="hold" evtFilter="cancelBubble" nodeType="interactiveSeq">
                <p:stCondLst>
                  <p:cond evt="onClick" delay="0">
                    <p:tgtEl>
                      <p:spTgt spid="41"/>
                    </p:tgtEl>
                  </p:cond>
                </p:stCondLst>
                <p:endSync evt="end" delay="0">
                  <p:rtn val="all"/>
                </p:endSync>
                <p:childTnLst>
                  <p:par>
                    <p:cTn id="291" fill="hold">
                      <p:stCondLst>
                        <p:cond delay="0"/>
                      </p:stCondLst>
                      <p:childTnLst>
                        <p:par>
                          <p:cTn id="292" fill="hold">
                            <p:stCondLst>
                              <p:cond delay="0"/>
                            </p:stCondLst>
                            <p:childTnLst>
                              <p:par>
                                <p:cTn id="293" presetID="1" presetClass="exit" presetSubtype="0" fill="hold" grpId="0" nodeType="clickEffect">
                                  <p:stCondLst>
                                    <p:cond delay="0"/>
                                  </p:stCondLst>
                                  <p:childTnLst>
                                    <p:set>
                                      <p:cBhvr>
                                        <p:cTn id="294" dur="1" fill="hold">
                                          <p:stCondLst>
                                            <p:cond delay="0"/>
                                          </p:stCondLst>
                                        </p:cTn>
                                        <p:tgtEl>
                                          <p:spTgt spid="41"/>
                                        </p:tgtEl>
                                        <p:attrNameLst>
                                          <p:attrName>style.visibility</p:attrName>
                                        </p:attrNameLst>
                                      </p:cBhvr>
                                      <p:to>
                                        <p:strVal val="hidden"/>
                                      </p:to>
                                    </p:set>
                                  </p:childTnLst>
                                </p:cTn>
                              </p:par>
                              <p:par>
                                <p:cTn id="295" presetID="1" presetClass="entr" presetSubtype="0" fill="hold" grpId="1" nodeType="withEffect">
                                  <p:stCondLst>
                                    <p:cond delay="0"/>
                                  </p:stCondLst>
                                  <p:childTnLst>
                                    <p:set>
                                      <p:cBhvr>
                                        <p:cTn id="296"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295"/>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41"/>
                  </p:tgtEl>
                </p:cond>
              </p:nextCondLst>
            </p:seq>
            <p:seq concurrent="1" nextAc="seek">
              <p:cTn id="297" restart="whenNotActive" fill="hold" evtFilter="cancelBubble" nodeType="interactiveSeq">
                <p:stCondLst>
                  <p:cond evt="onClick" delay="0">
                    <p:tgtEl>
                      <p:spTgt spid="40"/>
                    </p:tgtEl>
                  </p:cond>
                </p:stCondLst>
                <p:endSync evt="end" delay="0">
                  <p:rtn val="all"/>
                </p:endSync>
                <p:childTnLst>
                  <p:par>
                    <p:cTn id="298" fill="hold">
                      <p:stCondLst>
                        <p:cond delay="0"/>
                      </p:stCondLst>
                      <p:childTnLst>
                        <p:par>
                          <p:cTn id="299" fill="hold">
                            <p:stCondLst>
                              <p:cond delay="0"/>
                            </p:stCondLst>
                            <p:childTnLst>
                              <p:par>
                                <p:cTn id="300" presetID="1" presetClass="exit" presetSubtype="0" fill="hold" grpId="0" nodeType="clickEffect">
                                  <p:stCondLst>
                                    <p:cond delay="0"/>
                                  </p:stCondLst>
                                  <p:childTnLst>
                                    <p:set>
                                      <p:cBhvr>
                                        <p:cTn id="301" dur="1" fill="hold">
                                          <p:stCondLst>
                                            <p:cond delay="0"/>
                                          </p:stCondLst>
                                        </p:cTn>
                                        <p:tgtEl>
                                          <p:spTgt spid="40"/>
                                        </p:tgtEl>
                                        <p:attrNameLst>
                                          <p:attrName>style.visibility</p:attrName>
                                        </p:attrNameLst>
                                      </p:cBhvr>
                                      <p:to>
                                        <p:strVal val="hidden"/>
                                      </p:to>
                                    </p:set>
                                  </p:childTnLst>
                                </p:cTn>
                              </p:par>
                              <p:par>
                                <p:cTn id="302" presetID="1" presetClass="entr" presetSubtype="0" fill="hold" grpId="1" nodeType="withEffect">
                                  <p:stCondLst>
                                    <p:cond delay="0"/>
                                  </p:stCondLst>
                                  <p:childTnLst>
                                    <p:set>
                                      <p:cBhvr>
                                        <p:cTn id="303"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302"/>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40"/>
                  </p:tgtEl>
                </p:cond>
              </p:nextCondLst>
            </p:seq>
            <p:seq concurrent="1" nextAc="seek">
              <p:cTn id="304" restart="whenNotActive" fill="hold" evtFilter="cancelBubble" nodeType="interactiveSeq">
                <p:stCondLst>
                  <p:cond evt="onClick" delay="0">
                    <p:tgtEl>
                      <p:spTgt spid="39"/>
                    </p:tgtEl>
                  </p:cond>
                </p:stCondLst>
                <p:endSync evt="end" delay="0">
                  <p:rtn val="all"/>
                </p:endSync>
                <p:childTnLst>
                  <p:par>
                    <p:cTn id="305" fill="hold">
                      <p:stCondLst>
                        <p:cond delay="0"/>
                      </p:stCondLst>
                      <p:childTnLst>
                        <p:par>
                          <p:cTn id="306" fill="hold">
                            <p:stCondLst>
                              <p:cond delay="0"/>
                            </p:stCondLst>
                            <p:childTnLst>
                              <p:par>
                                <p:cTn id="307" presetID="1" presetClass="exit" presetSubtype="0" fill="hold" grpId="0" nodeType="clickEffect">
                                  <p:stCondLst>
                                    <p:cond delay="0"/>
                                  </p:stCondLst>
                                  <p:childTnLst>
                                    <p:set>
                                      <p:cBhvr>
                                        <p:cTn id="308" dur="1" fill="hold">
                                          <p:stCondLst>
                                            <p:cond delay="0"/>
                                          </p:stCondLst>
                                        </p:cTn>
                                        <p:tgtEl>
                                          <p:spTgt spid="39"/>
                                        </p:tgtEl>
                                        <p:attrNameLst>
                                          <p:attrName>style.visibility</p:attrName>
                                        </p:attrNameLst>
                                      </p:cBhvr>
                                      <p:to>
                                        <p:strVal val="hidden"/>
                                      </p:to>
                                    </p:set>
                                  </p:childTnLst>
                                </p:cTn>
                              </p:par>
                              <p:par>
                                <p:cTn id="309" presetID="1" presetClass="entr" presetSubtype="0" fill="hold" grpId="1" nodeType="withEffect">
                                  <p:stCondLst>
                                    <p:cond delay="0"/>
                                  </p:stCondLst>
                                  <p:childTnLst>
                                    <p:set>
                                      <p:cBhvr>
                                        <p:cTn id="310"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309"/>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39"/>
                  </p:tgtEl>
                </p:cond>
              </p:nextCondLst>
            </p:seq>
            <p:seq concurrent="1" nextAc="seek">
              <p:cTn id="311" restart="whenNotActive" fill="hold" evtFilter="cancelBubble" nodeType="interactiveSeq">
                <p:stCondLst>
                  <p:cond evt="onClick" delay="0">
                    <p:tgtEl>
                      <p:spTgt spid="38"/>
                    </p:tgtEl>
                  </p:cond>
                </p:stCondLst>
                <p:endSync evt="end" delay="0">
                  <p:rtn val="all"/>
                </p:endSync>
                <p:childTnLst>
                  <p:par>
                    <p:cTn id="312" fill="hold">
                      <p:stCondLst>
                        <p:cond delay="0"/>
                      </p:stCondLst>
                      <p:childTnLst>
                        <p:par>
                          <p:cTn id="313" fill="hold">
                            <p:stCondLst>
                              <p:cond delay="0"/>
                            </p:stCondLst>
                            <p:childTnLst>
                              <p:par>
                                <p:cTn id="314" presetID="1" presetClass="exit" presetSubtype="0" fill="hold" grpId="0" nodeType="clickEffect">
                                  <p:stCondLst>
                                    <p:cond delay="0"/>
                                  </p:stCondLst>
                                  <p:childTnLst>
                                    <p:set>
                                      <p:cBhvr>
                                        <p:cTn id="315" dur="1" fill="hold">
                                          <p:stCondLst>
                                            <p:cond delay="0"/>
                                          </p:stCondLst>
                                        </p:cTn>
                                        <p:tgtEl>
                                          <p:spTgt spid="38"/>
                                        </p:tgtEl>
                                        <p:attrNameLst>
                                          <p:attrName>style.visibility</p:attrName>
                                        </p:attrNameLst>
                                      </p:cBhvr>
                                      <p:to>
                                        <p:strVal val="hidden"/>
                                      </p:to>
                                    </p:set>
                                  </p:childTnLst>
                                </p:cTn>
                              </p:par>
                              <p:par>
                                <p:cTn id="316" presetID="1" presetClass="entr" presetSubtype="0" fill="hold" grpId="1" nodeType="withEffect">
                                  <p:stCondLst>
                                    <p:cond delay="0"/>
                                  </p:stCondLst>
                                  <p:childTnLst>
                                    <p:set>
                                      <p:cBhvr>
                                        <p:cTn id="317"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316"/>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38"/>
                  </p:tgtEl>
                </p:cond>
              </p:nextCondLst>
            </p:seq>
            <p:seq concurrent="1" nextAc="seek">
              <p:cTn id="318" restart="whenNotActive" fill="hold" evtFilter="cancelBubble" nodeType="interactiveSeq">
                <p:stCondLst>
                  <p:cond evt="onClick" delay="0">
                    <p:tgtEl>
                      <p:spTgt spid="37"/>
                    </p:tgtEl>
                  </p:cond>
                </p:stCondLst>
                <p:endSync evt="end" delay="0">
                  <p:rtn val="all"/>
                </p:endSync>
                <p:childTnLst>
                  <p:par>
                    <p:cTn id="319" fill="hold">
                      <p:stCondLst>
                        <p:cond delay="0"/>
                      </p:stCondLst>
                      <p:childTnLst>
                        <p:par>
                          <p:cTn id="320" fill="hold">
                            <p:stCondLst>
                              <p:cond delay="0"/>
                            </p:stCondLst>
                            <p:childTnLst>
                              <p:par>
                                <p:cTn id="321" presetID="1" presetClass="exit" presetSubtype="0" fill="hold" grpId="0" nodeType="clickEffect">
                                  <p:stCondLst>
                                    <p:cond delay="0"/>
                                  </p:stCondLst>
                                  <p:childTnLst>
                                    <p:set>
                                      <p:cBhvr>
                                        <p:cTn id="322" dur="1" fill="hold">
                                          <p:stCondLst>
                                            <p:cond delay="0"/>
                                          </p:stCondLst>
                                        </p:cTn>
                                        <p:tgtEl>
                                          <p:spTgt spid="37"/>
                                        </p:tgtEl>
                                        <p:attrNameLst>
                                          <p:attrName>style.visibility</p:attrName>
                                        </p:attrNameLst>
                                      </p:cBhvr>
                                      <p:to>
                                        <p:strVal val="hidden"/>
                                      </p:to>
                                    </p:set>
                                  </p:childTnLst>
                                </p:cTn>
                              </p:par>
                              <p:par>
                                <p:cTn id="323" presetID="1" presetClass="entr" presetSubtype="0" fill="hold" grpId="1" nodeType="withEffect">
                                  <p:stCondLst>
                                    <p:cond delay="0"/>
                                  </p:stCondLst>
                                  <p:childTnLst>
                                    <p:set>
                                      <p:cBhvr>
                                        <p:cTn id="324"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323"/>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37"/>
                  </p:tgtEl>
                </p:cond>
              </p:nextCondLst>
            </p:seq>
            <p:seq concurrent="1" nextAc="seek">
              <p:cTn id="325" restart="whenNotActive" fill="hold" evtFilter="cancelBubble" nodeType="interactiveSeq">
                <p:stCondLst>
                  <p:cond evt="onClick" delay="0">
                    <p:tgtEl>
                      <p:spTgt spid="36"/>
                    </p:tgtEl>
                  </p:cond>
                </p:stCondLst>
                <p:endSync evt="end" delay="0">
                  <p:rtn val="all"/>
                </p:endSync>
                <p:childTnLst>
                  <p:par>
                    <p:cTn id="326" fill="hold">
                      <p:stCondLst>
                        <p:cond delay="0"/>
                      </p:stCondLst>
                      <p:childTnLst>
                        <p:par>
                          <p:cTn id="327" fill="hold">
                            <p:stCondLst>
                              <p:cond delay="0"/>
                            </p:stCondLst>
                            <p:childTnLst>
                              <p:par>
                                <p:cTn id="328" presetID="1" presetClass="exit" presetSubtype="0" fill="hold" grpId="0" nodeType="clickEffect">
                                  <p:stCondLst>
                                    <p:cond delay="0"/>
                                  </p:stCondLst>
                                  <p:childTnLst>
                                    <p:set>
                                      <p:cBhvr>
                                        <p:cTn id="329" dur="1" fill="hold">
                                          <p:stCondLst>
                                            <p:cond delay="0"/>
                                          </p:stCondLst>
                                        </p:cTn>
                                        <p:tgtEl>
                                          <p:spTgt spid="36"/>
                                        </p:tgtEl>
                                        <p:attrNameLst>
                                          <p:attrName>style.visibility</p:attrName>
                                        </p:attrNameLst>
                                      </p:cBhvr>
                                      <p:to>
                                        <p:strVal val="hidden"/>
                                      </p:to>
                                    </p:set>
                                  </p:childTnLst>
                                </p:cTn>
                              </p:par>
                              <p:par>
                                <p:cTn id="330" presetID="1" presetClass="entr" presetSubtype="0" fill="hold" grpId="1" nodeType="withEffect">
                                  <p:stCondLst>
                                    <p:cond delay="0"/>
                                  </p:stCondLst>
                                  <p:childTnLst>
                                    <p:set>
                                      <p:cBhvr>
                                        <p:cTn id="331"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30"/>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36"/>
                  </p:tgtEl>
                </p:cond>
              </p:nextCondLst>
            </p:seq>
            <p:seq concurrent="1" nextAc="seek">
              <p:cTn id="332" restart="whenNotActive" fill="hold" evtFilter="cancelBubble" nodeType="interactiveSeq">
                <p:stCondLst>
                  <p:cond evt="onClick" delay="0">
                    <p:tgtEl>
                      <p:spTgt spid="48"/>
                    </p:tgtEl>
                  </p:cond>
                </p:stCondLst>
                <p:endSync evt="end" delay="0">
                  <p:rtn val="all"/>
                </p:endSync>
                <p:childTnLst>
                  <p:par>
                    <p:cTn id="333" fill="hold">
                      <p:stCondLst>
                        <p:cond delay="0"/>
                      </p:stCondLst>
                      <p:childTnLst>
                        <p:par>
                          <p:cTn id="334" fill="hold">
                            <p:stCondLst>
                              <p:cond delay="0"/>
                            </p:stCondLst>
                            <p:childTnLst>
                              <p:par>
                                <p:cTn id="335" presetID="1" presetClass="exit" presetSubtype="0" fill="hold" grpId="0" nodeType="clickEffect">
                                  <p:stCondLst>
                                    <p:cond delay="0"/>
                                  </p:stCondLst>
                                  <p:childTnLst>
                                    <p:set>
                                      <p:cBhvr>
                                        <p:cTn id="336"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337" restart="whenNotActive" fill="hold" evtFilter="cancelBubble" nodeType="interactiveSeq">
                <p:stCondLst>
                  <p:cond evt="onClick" delay="0">
                    <p:tgtEl>
                      <p:spTgt spid="49"/>
                    </p:tgtEl>
                  </p:cond>
                </p:stCondLst>
                <p:endSync evt="end" delay="0">
                  <p:rtn val="all"/>
                </p:endSync>
                <p:childTnLst>
                  <p:par>
                    <p:cTn id="338" fill="hold">
                      <p:stCondLst>
                        <p:cond delay="0"/>
                      </p:stCondLst>
                      <p:childTnLst>
                        <p:par>
                          <p:cTn id="339" fill="hold">
                            <p:stCondLst>
                              <p:cond delay="0"/>
                            </p:stCondLst>
                            <p:childTnLst>
                              <p:par>
                                <p:cTn id="340" presetID="1" presetClass="exit" presetSubtype="0" fill="hold" grpId="0" nodeType="clickEffect">
                                  <p:stCondLst>
                                    <p:cond delay="0"/>
                                  </p:stCondLst>
                                  <p:childTnLst>
                                    <p:set>
                                      <p:cBhvr>
                                        <p:cTn id="341" dur="1" fill="hold">
                                          <p:stCondLst>
                                            <p:cond delay="0"/>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342" restart="whenNotActive" fill="hold" evtFilter="cancelBubble" nodeType="interactiveSeq">
                <p:stCondLst>
                  <p:cond evt="onClick" delay="0">
                    <p:tgtEl>
                      <p:spTgt spid="50"/>
                    </p:tgtEl>
                  </p:cond>
                </p:stCondLst>
                <p:endSync evt="end" delay="0">
                  <p:rtn val="all"/>
                </p:endSync>
                <p:childTnLst>
                  <p:par>
                    <p:cTn id="343" fill="hold">
                      <p:stCondLst>
                        <p:cond delay="0"/>
                      </p:stCondLst>
                      <p:childTnLst>
                        <p:par>
                          <p:cTn id="344" fill="hold">
                            <p:stCondLst>
                              <p:cond delay="0"/>
                            </p:stCondLst>
                            <p:childTnLst>
                              <p:par>
                                <p:cTn id="345" presetID="1" presetClass="exit" presetSubtype="0" fill="hold" grpId="0" nodeType="clickEffect">
                                  <p:stCondLst>
                                    <p:cond delay="0"/>
                                  </p:stCondLst>
                                  <p:childTnLst>
                                    <p:set>
                                      <p:cBhvr>
                                        <p:cTn id="346"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347" restart="whenNotActive" fill="hold" evtFilter="cancelBubble" nodeType="interactiveSeq">
                <p:stCondLst>
                  <p:cond evt="onClick" delay="0">
                    <p:tgtEl>
                      <p:spTgt spid="51"/>
                    </p:tgtEl>
                  </p:cond>
                </p:stCondLst>
                <p:endSync evt="end" delay="0">
                  <p:rtn val="all"/>
                </p:endSync>
                <p:childTnLst>
                  <p:par>
                    <p:cTn id="348" fill="hold">
                      <p:stCondLst>
                        <p:cond delay="0"/>
                      </p:stCondLst>
                      <p:childTnLst>
                        <p:par>
                          <p:cTn id="349" fill="hold">
                            <p:stCondLst>
                              <p:cond delay="0"/>
                            </p:stCondLst>
                            <p:childTnLst>
                              <p:par>
                                <p:cTn id="350" presetID="1" presetClass="exit" presetSubtype="0" fill="hold" grpId="0" nodeType="clickEffect">
                                  <p:stCondLst>
                                    <p:cond delay="0"/>
                                  </p:stCondLst>
                                  <p:childTnLst>
                                    <p:set>
                                      <p:cBhvr>
                                        <p:cTn id="351"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352" restart="whenNotActive" fill="hold" evtFilter="cancelBubble" nodeType="interactiveSeq">
                <p:stCondLst>
                  <p:cond evt="onClick" delay="0">
                    <p:tgtEl>
                      <p:spTgt spid="52"/>
                    </p:tgtEl>
                  </p:cond>
                </p:stCondLst>
                <p:endSync evt="end" delay="0">
                  <p:rtn val="all"/>
                </p:endSync>
                <p:childTnLst>
                  <p:par>
                    <p:cTn id="353" fill="hold">
                      <p:stCondLst>
                        <p:cond delay="0"/>
                      </p:stCondLst>
                      <p:childTnLst>
                        <p:par>
                          <p:cTn id="354" fill="hold">
                            <p:stCondLst>
                              <p:cond delay="0"/>
                            </p:stCondLst>
                            <p:childTnLst>
                              <p:par>
                                <p:cTn id="355" presetID="1" presetClass="exit" presetSubtype="0" fill="hold" grpId="0" nodeType="clickEffect">
                                  <p:stCondLst>
                                    <p:cond delay="0"/>
                                  </p:stCondLst>
                                  <p:childTnLst>
                                    <p:set>
                                      <p:cBhvr>
                                        <p:cTn id="356"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357" restart="whenNotActive" fill="hold" evtFilter="cancelBubble" nodeType="interactiveSeq">
                <p:stCondLst>
                  <p:cond evt="onClick" delay="0">
                    <p:tgtEl>
                      <p:spTgt spid="53"/>
                    </p:tgtEl>
                  </p:cond>
                </p:stCondLst>
                <p:endSync evt="end" delay="0">
                  <p:rtn val="all"/>
                </p:endSync>
                <p:childTnLst>
                  <p:par>
                    <p:cTn id="358" fill="hold">
                      <p:stCondLst>
                        <p:cond delay="0"/>
                      </p:stCondLst>
                      <p:childTnLst>
                        <p:par>
                          <p:cTn id="359" fill="hold">
                            <p:stCondLst>
                              <p:cond delay="0"/>
                            </p:stCondLst>
                            <p:childTnLst>
                              <p:par>
                                <p:cTn id="360" presetID="1" presetClass="exit" presetSubtype="0" fill="hold" grpId="0" nodeType="clickEffect">
                                  <p:stCondLst>
                                    <p:cond delay="0"/>
                                  </p:stCondLst>
                                  <p:childTnLst>
                                    <p:set>
                                      <p:cBhvr>
                                        <p:cTn id="361"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362" restart="whenNotActive" fill="hold" evtFilter="cancelBubble" nodeType="interactiveSeq">
                <p:stCondLst>
                  <p:cond evt="onClick" delay="0">
                    <p:tgtEl>
                      <p:spTgt spid="54"/>
                    </p:tgtEl>
                  </p:cond>
                </p:stCondLst>
                <p:endSync evt="end" delay="0">
                  <p:rtn val="all"/>
                </p:endSync>
                <p:childTnLst>
                  <p:par>
                    <p:cTn id="363" fill="hold">
                      <p:stCondLst>
                        <p:cond delay="0"/>
                      </p:stCondLst>
                      <p:childTnLst>
                        <p:par>
                          <p:cTn id="364" fill="hold">
                            <p:stCondLst>
                              <p:cond delay="0"/>
                            </p:stCondLst>
                            <p:childTnLst>
                              <p:par>
                                <p:cTn id="365" presetID="1" presetClass="exit" presetSubtype="0" fill="hold" grpId="0" nodeType="clickEffect">
                                  <p:stCondLst>
                                    <p:cond delay="0"/>
                                  </p:stCondLst>
                                  <p:childTnLst>
                                    <p:set>
                                      <p:cBhvr>
                                        <p:cTn id="366"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childTnLst>
        </p:cTn>
      </p:par>
    </p:tnLst>
    <p:bldLst>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24A0A2-47C0-436B-BA35-F4A80A2F7E14}"/>
              </a:ext>
            </a:extLst>
          </p:cNvPr>
          <p:cNvSpPr/>
          <p:nvPr/>
        </p:nvSpPr>
        <p:spPr>
          <a:xfrm>
            <a:off x="2116555" y="256661"/>
            <a:ext cx="8261685" cy="3606800"/>
          </a:xfrm>
          <a:prstGeom prst="rect">
            <a:avLst/>
          </a:prstGeom>
          <a:solidFill>
            <a:schemeClr val="tx1">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4000">
                <a:solidFill>
                  <a:prstClr val="white"/>
                </a:solidFill>
                <a:latin typeface="Cambria" panose="02040503050406030204" pitchFamily="18" charset="0"/>
              </a:rPr>
              <a:t>1.	Hôm nay Chúa Giêsu và các môn đệ đi đâu?</a:t>
            </a:r>
          </a:p>
        </p:txBody>
      </p:sp>
      <p:sp>
        <p:nvSpPr>
          <p:cNvPr id="9" name="Rectangle 8">
            <a:extLst>
              <a:ext uri="{FF2B5EF4-FFF2-40B4-BE49-F238E27FC236}">
                <a16:creationId xmlns:a16="http://schemas.microsoft.com/office/drawing/2014/main" id="{31D9F237-BC35-47CA-AE3D-2906AEF91F57}"/>
              </a:ext>
            </a:extLst>
          </p:cNvPr>
          <p:cNvSpPr/>
          <p:nvPr/>
        </p:nvSpPr>
        <p:spPr>
          <a:xfrm>
            <a:off x="8188720" y="4104109"/>
            <a:ext cx="3465381" cy="1421510"/>
          </a:xfrm>
          <a:prstGeom prst="rect">
            <a:avLst/>
          </a:prstGeom>
          <a:solidFill>
            <a:schemeClr val="tx1">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4000">
                <a:solidFill>
                  <a:prstClr val="white"/>
                </a:solidFill>
                <a:latin typeface="Cambria" panose="02040503050406030204" pitchFamily="18" charset="0"/>
              </a:rPr>
              <a:t>Trở về quê</a:t>
            </a:r>
          </a:p>
        </p:txBody>
      </p:sp>
      <p:sp>
        <p:nvSpPr>
          <p:cNvPr id="10" name="Rectangle 9">
            <a:extLst>
              <a:ext uri="{FF2B5EF4-FFF2-40B4-BE49-F238E27FC236}">
                <a16:creationId xmlns:a16="http://schemas.microsoft.com/office/drawing/2014/main" id="{3B9A1A09-14A5-489A-9BE4-620FA15B571E}"/>
              </a:ext>
            </a:extLst>
          </p:cNvPr>
          <p:cNvSpPr/>
          <p:nvPr/>
        </p:nvSpPr>
        <p:spPr>
          <a:xfrm>
            <a:off x="502818" y="4104109"/>
            <a:ext cx="3465381" cy="1421510"/>
          </a:xfrm>
          <a:prstGeom prst="rect">
            <a:avLst/>
          </a:prstGeom>
          <a:solidFill>
            <a:schemeClr val="tx1">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4000">
                <a:solidFill>
                  <a:prstClr val="white"/>
                </a:solidFill>
                <a:latin typeface="Cambria" panose="02040503050406030204" pitchFamily="18" charset="0"/>
              </a:rPr>
              <a:t>Đi caphacnaum</a:t>
            </a:r>
          </a:p>
        </p:txBody>
      </p:sp>
      <p:sp>
        <p:nvSpPr>
          <p:cNvPr id="11" name="Rectangle 10">
            <a:extLst>
              <a:ext uri="{FF2B5EF4-FFF2-40B4-BE49-F238E27FC236}">
                <a16:creationId xmlns:a16="http://schemas.microsoft.com/office/drawing/2014/main" id="{FFDD793F-B1B3-4C54-989F-9203A93AB395}"/>
              </a:ext>
            </a:extLst>
          </p:cNvPr>
          <p:cNvSpPr/>
          <p:nvPr/>
        </p:nvSpPr>
        <p:spPr>
          <a:xfrm>
            <a:off x="4354315" y="4104109"/>
            <a:ext cx="3465381" cy="1421510"/>
          </a:xfrm>
          <a:prstGeom prst="rect">
            <a:avLst/>
          </a:prstGeom>
          <a:solidFill>
            <a:schemeClr val="tx1">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4000">
                <a:solidFill>
                  <a:prstClr val="white"/>
                </a:solidFill>
                <a:latin typeface="Cambria" panose="02040503050406030204" pitchFamily="18" charset="0"/>
              </a:rPr>
              <a:t>Lên Giêrusalem</a:t>
            </a:r>
          </a:p>
        </p:txBody>
      </p:sp>
      <p:pic>
        <p:nvPicPr>
          <p:cNvPr id="2052" name="Picture 4" descr="Download Tick And Cross Clipart Check Mark Clip Art Cross, Logo, Plant,  Face Transparent Png – Pngset.com">
            <a:extLst>
              <a:ext uri="{FF2B5EF4-FFF2-40B4-BE49-F238E27FC236}">
                <a16:creationId xmlns:a16="http://schemas.microsoft.com/office/drawing/2014/main" id="{6C296559-3038-4D13-9EDA-81E7EE9F2483}"/>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5000" r="46700">
                        <a14:foregroundMark x1="46700" y1="50588" x2="46700" y2="50588"/>
                        <a14:foregroundMark x1="28800" y1="51569" x2="28800" y2="51569"/>
                        <a14:foregroundMark x1="36100" y1="24314" x2="21500" y2="84706"/>
                        <a14:foregroundMark x1="21500" y1="84706" x2="21700" y2="83333"/>
                        <a14:foregroundMark x1="11100" y1="42157" x2="27700" y2="68431"/>
                        <a14:foregroundMark x1="27700" y1="68431" x2="28200" y2="41176"/>
                        <a14:foregroundMark x1="28200" y1="41176" x2="17400" y2="62549"/>
                        <a14:foregroundMark x1="17400" y1="62549" x2="28700" y2="56667"/>
                        <a14:foregroundMark x1="28700" y1="56667" x2="23000" y2="56863"/>
                        <a14:foregroundMark x1="23000" y1="56863" x2="34700" y2="48431"/>
                        <a14:foregroundMark x1="34700" y1="48431" x2="29500" y2="59608"/>
                        <a14:foregroundMark x1="13100" y1="51569" x2="22200" y2="48235"/>
                        <a14:foregroundMark x1="35900" y1="30784" x2="39900" y2="37255"/>
                        <a14:foregroundMark x1="38100" y1="26863" x2="37600" y2="47059"/>
                        <a14:foregroundMark x1="27800" y1="72941" x2="30300" y2="64902"/>
                      </a14:backgroundRemoval>
                    </a14:imgEffect>
                  </a14:imgLayer>
                </a14:imgProps>
              </a:ext>
              <a:ext uri="{28A0092B-C50C-407E-A947-70E740481C1C}">
                <a14:useLocalDpi xmlns:a14="http://schemas.microsoft.com/office/drawing/2010/main" val="0"/>
              </a:ext>
            </a:extLst>
          </a:blip>
          <a:srcRect r="50000"/>
          <a:stretch/>
        </p:blipFill>
        <p:spPr bwMode="auto">
          <a:xfrm>
            <a:off x="7961554" y="3863461"/>
            <a:ext cx="715931" cy="7302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ownload Tick And Cross Clipart Check Mark Clip Art Cross, Logo, Plant,  Face Transparent Png – Pngset.com">
            <a:extLst>
              <a:ext uri="{FF2B5EF4-FFF2-40B4-BE49-F238E27FC236}">
                <a16:creationId xmlns:a16="http://schemas.microsoft.com/office/drawing/2014/main" id="{60BD1839-965D-424F-9B18-634B17E1AED4}"/>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9608" b="88039" l="52300" r="93600">
                        <a14:foregroundMark x1="63500" y1="39020" x2="75800" y2="53529"/>
                        <a14:foregroundMark x1="75800" y1="53529" x2="66700" y2="45882"/>
                        <a14:foregroundMark x1="66700" y1="45882" x2="80300" y2="42549"/>
                        <a14:foregroundMark x1="80300" y1="42549" x2="69600" y2="61373"/>
                        <a14:foregroundMark x1="69600" y1="61373" x2="70500" y2="43529"/>
                        <a14:foregroundMark x1="70500" y1="43529" x2="77500" y2="45686"/>
                        <a14:foregroundMark x1="77500" y1="45686" x2="77600" y2="46471"/>
                        <a14:foregroundMark x1="76600" y1="34118" x2="78900" y2="46275"/>
                        <a14:foregroundMark x1="78900" y1="46275" x2="78100" y2="67255"/>
                        <a14:foregroundMark x1="78100" y1="67255" x2="76800" y2="67255"/>
                        <a14:foregroundMark x1="66500" y1="35490" x2="68200" y2="63333"/>
                        <a14:foregroundMark x1="68200" y1="63333" x2="71100" y2="29216"/>
                        <a14:foregroundMark x1="71100" y1="29216" x2="69500" y2="50196"/>
                        <a14:foregroundMark x1="69500" y1="50196" x2="76900" y2="38235"/>
                        <a14:foregroundMark x1="76900" y1="38235" x2="73500" y2="54706"/>
                        <a14:foregroundMark x1="73500" y1="54706" x2="77500" y2="71176"/>
                        <a14:foregroundMark x1="77500" y1="71176" x2="77600" y2="70196"/>
                        <a14:foregroundMark x1="77900" y1="35098" x2="78600" y2="32157"/>
                        <a14:foregroundMark x1="82200" y1="63333" x2="73700" y2="76863"/>
                        <a14:foregroundMark x1="73700" y1="76863" x2="71000" y2="77647"/>
                        <a14:foregroundMark x1="62400" y1="60784" x2="73800" y2="73725"/>
                        <a14:foregroundMark x1="73800" y1="73725" x2="73800" y2="73725"/>
                        <a14:foregroundMark x1="52300" y1="47843" x2="53100" y2="45882"/>
                        <a14:foregroundMark x1="73600" y1="88039" x2="73600" y2="88039"/>
                      </a14:backgroundRemoval>
                    </a14:imgEffect>
                  </a14:imgLayer>
                </a14:imgProps>
              </a:ext>
              <a:ext uri="{28A0092B-C50C-407E-A947-70E740481C1C}">
                <a14:useLocalDpi xmlns:a14="http://schemas.microsoft.com/office/drawing/2010/main" val="0"/>
              </a:ext>
            </a:extLst>
          </a:blip>
          <a:srcRect l="48674" t="-2053" r="1326" b="2053"/>
          <a:stretch/>
        </p:blipFill>
        <p:spPr bwMode="auto">
          <a:xfrm>
            <a:off x="273423" y="3859450"/>
            <a:ext cx="715932" cy="7302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ownload Tick And Cross Clipart Check Mark Clip Art Cross, Logo, Plant,  Face Transparent Png – Pngset.com">
            <a:extLst>
              <a:ext uri="{FF2B5EF4-FFF2-40B4-BE49-F238E27FC236}">
                <a16:creationId xmlns:a16="http://schemas.microsoft.com/office/drawing/2014/main" id="{096FBB72-8B54-44AF-9ED8-07D8C134CA2E}"/>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9608" b="88039" l="52300" r="93600">
                        <a14:foregroundMark x1="63500" y1="39020" x2="75800" y2="53529"/>
                        <a14:foregroundMark x1="75800" y1="53529" x2="66700" y2="45882"/>
                        <a14:foregroundMark x1="66700" y1="45882" x2="80300" y2="42549"/>
                        <a14:foregroundMark x1="80300" y1="42549" x2="69600" y2="61373"/>
                        <a14:foregroundMark x1="69600" y1="61373" x2="70500" y2="43529"/>
                        <a14:foregroundMark x1="70500" y1="43529" x2="77500" y2="45686"/>
                        <a14:foregroundMark x1="77500" y1="45686" x2="77600" y2="46471"/>
                        <a14:foregroundMark x1="76600" y1="34118" x2="78900" y2="46275"/>
                        <a14:foregroundMark x1="78900" y1="46275" x2="78100" y2="67255"/>
                        <a14:foregroundMark x1="78100" y1="67255" x2="76800" y2="67255"/>
                        <a14:foregroundMark x1="66500" y1="35490" x2="68200" y2="63333"/>
                        <a14:foregroundMark x1="68200" y1="63333" x2="71100" y2="29216"/>
                        <a14:foregroundMark x1="71100" y1="29216" x2="69500" y2="50196"/>
                        <a14:foregroundMark x1="69500" y1="50196" x2="76900" y2="38235"/>
                        <a14:foregroundMark x1="76900" y1="38235" x2="73500" y2="54706"/>
                        <a14:foregroundMark x1="73500" y1="54706" x2="77500" y2="71176"/>
                        <a14:foregroundMark x1="77500" y1="71176" x2="77600" y2="70196"/>
                        <a14:foregroundMark x1="77900" y1="35098" x2="78600" y2="32157"/>
                        <a14:foregroundMark x1="82200" y1="63333" x2="73700" y2="76863"/>
                        <a14:foregroundMark x1="73700" y1="76863" x2="71000" y2="77647"/>
                        <a14:foregroundMark x1="62400" y1="60784" x2="73800" y2="73725"/>
                        <a14:foregroundMark x1="73800" y1="73725" x2="73800" y2="73725"/>
                        <a14:foregroundMark x1="52300" y1="47843" x2="53100" y2="45882"/>
                        <a14:foregroundMark x1="73600" y1="88039" x2="73600" y2="88039"/>
                      </a14:backgroundRemoval>
                    </a14:imgEffect>
                  </a14:imgLayer>
                </a14:imgProps>
              </a:ext>
              <a:ext uri="{28A0092B-C50C-407E-A947-70E740481C1C}">
                <a14:useLocalDpi xmlns:a14="http://schemas.microsoft.com/office/drawing/2010/main" val="0"/>
              </a:ext>
            </a:extLst>
          </a:blip>
          <a:srcRect l="48674" t="-2053" r="1326" b="2053"/>
          <a:stretch/>
        </p:blipFill>
        <p:spPr bwMode="auto">
          <a:xfrm>
            <a:off x="4091989" y="3847599"/>
            <a:ext cx="715932" cy="730251"/>
          </a:xfrm>
          <a:prstGeom prst="rect">
            <a:avLst/>
          </a:prstGeom>
          <a:noFill/>
          <a:extLst>
            <a:ext uri="{909E8E84-426E-40DD-AFC4-6F175D3DCCD1}">
              <a14:hiddenFill xmlns:a14="http://schemas.microsoft.com/office/drawing/2010/main">
                <a:solidFill>
                  <a:srgbClr val="FFFFFF"/>
                </a:solidFill>
              </a14:hiddenFill>
            </a:ext>
          </a:extLst>
        </p:spPr>
      </p:pic>
      <p:sp>
        <p:nvSpPr>
          <p:cNvPr id="4" name="Nút Hành động: Lùi hoặc Trước 3">
            <a:hlinkClick r:id="rId7" action="ppaction://hlinksldjump" highlightClick="1"/>
            <a:extLst>
              <a:ext uri="{FF2B5EF4-FFF2-40B4-BE49-F238E27FC236}">
                <a16:creationId xmlns:a16="http://schemas.microsoft.com/office/drawing/2014/main" id="{A8175C04-5FCB-B208-455C-694331D91359}"/>
              </a:ext>
            </a:extLst>
          </p:cNvPr>
          <p:cNvSpPr/>
          <p:nvPr/>
        </p:nvSpPr>
        <p:spPr>
          <a:xfrm>
            <a:off x="0" y="6257925"/>
            <a:ext cx="715932" cy="600075"/>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5801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50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par>
                                <p:cTn id="13" presetID="23" presetClass="entr" presetSubtype="16" fill="hold" grpId="1" nodeType="withEffect">
                                  <p:stCondLst>
                                    <p:cond delay="100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27" presetClass="emph" presetSubtype="0" repeatCount="5000" fill="remove" grpId="0" nodeType="clickEffect">
                                  <p:stCondLst>
                                    <p:cond delay="0"/>
                                  </p:stCondLst>
                                  <p:childTnLst>
                                    <p:animClr clrSpc="rgb" dir="cw">
                                      <p:cBhvr override="childStyle">
                                        <p:cTn id="21" dur="250" autoRev="1" fill="remove"/>
                                        <p:tgtEl>
                                          <p:spTgt spid="9"/>
                                        </p:tgtEl>
                                        <p:attrNameLst>
                                          <p:attrName>style.color</p:attrName>
                                        </p:attrNameLst>
                                      </p:cBhvr>
                                      <p:to>
                                        <a:srgbClr val="33CCFF"/>
                                      </p:to>
                                    </p:animClr>
                                    <p:animClr clrSpc="rgb" dir="cw">
                                      <p:cBhvr>
                                        <p:cTn id="22" dur="250" autoRev="1" fill="remove"/>
                                        <p:tgtEl>
                                          <p:spTgt spid="9"/>
                                        </p:tgtEl>
                                        <p:attrNameLst>
                                          <p:attrName>fillcolor</p:attrName>
                                        </p:attrNameLst>
                                      </p:cBhvr>
                                      <p:to>
                                        <a:srgbClr val="33CCFF"/>
                                      </p:to>
                                    </p:animClr>
                                    <p:set>
                                      <p:cBhvr>
                                        <p:cTn id="23" dur="250" autoRev="1" fill="remove"/>
                                        <p:tgtEl>
                                          <p:spTgt spid="9"/>
                                        </p:tgtEl>
                                        <p:attrNameLst>
                                          <p:attrName>fill.type</p:attrName>
                                        </p:attrNameLst>
                                      </p:cBhvr>
                                      <p:to>
                                        <p:strVal val="solid"/>
                                      </p:to>
                                    </p:set>
                                    <p:set>
                                      <p:cBhvr>
                                        <p:cTn id="24" dur="250" autoRev="1" fill="remove"/>
                                        <p:tgtEl>
                                          <p:spTgt spid="9"/>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2" name="correct-answer.wav"/>
                                        </p:tgtEl>
                                      </p:cMediaNode>
                                    </p:audio>
                                  </p:subTnLst>
                                </p:cTn>
                              </p:par>
                              <p:par>
                                <p:cTn id="25" presetID="53" presetClass="entr" presetSubtype="16" fill="hold" nodeType="withEffect">
                                  <p:stCondLst>
                                    <p:cond delay="0"/>
                                  </p:stCondLst>
                                  <p:childTnLst>
                                    <p:set>
                                      <p:cBhvr>
                                        <p:cTn id="26" dur="1" fill="hold">
                                          <p:stCondLst>
                                            <p:cond delay="0"/>
                                          </p:stCondLst>
                                        </p:cTn>
                                        <p:tgtEl>
                                          <p:spTgt spid="2052"/>
                                        </p:tgtEl>
                                        <p:attrNameLst>
                                          <p:attrName>style.visibility</p:attrName>
                                        </p:attrNameLst>
                                      </p:cBhvr>
                                      <p:to>
                                        <p:strVal val="visible"/>
                                      </p:to>
                                    </p:set>
                                    <p:anim calcmode="lin" valueType="num">
                                      <p:cBhvr>
                                        <p:cTn id="27" dur="500" fill="hold"/>
                                        <p:tgtEl>
                                          <p:spTgt spid="2052"/>
                                        </p:tgtEl>
                                        <p:attrNameLst>
                                          <p:attrName>ppt_w</p:attrName>
                                        </p:attrNameLst>
                                      </p:cBhvr>
                                      <p:tavLst>
                                        <p:tav tm="0">
                                          <p:val>
                                            <p:fltVal val="0"/>
                                          </p:val>
                                        </p:tav>
                                        <p:tav tm="100000">
                                          <p:val>
                                            <p:strVal val="#ppt_w"/>
                                          </p:val>
                                        </p:tav>
                                      </p:tavLst>
                                    </p:anim>
                                    <p:anim calcmode="lin" valueType="num">
                                      <p:cBhvr>
                                        <p:cTn id="28" dur="500" fill="hold"/>
                                        <p:tgtEl>
                                          <p:spTgt spid="2052"/>
                                        </p:tgtEl>
                                        <p:attrNameLst>
                                          <p:attrName>ppt_h</p:attrName>
                                        </p:attrNameLst>
                                      </p:cBhvr>
                                      <p:tavLst>
                                        <p:tav tm="0">
                                          <p:val>
                                            <p:fltVal val="0"/>
                                          </p:val>
                                        </p:tav>
                                        <p:tav tm="100000">
                                          <p:val>
                                            <p:strVal val="#ppt_h"/>
                                          </p:val>
                                        </p:tav>
                                      </p:tavLst>
                                    </p:anim>
                                    <p:animEffect transition="in" filter="fade">
                                      <p:cBhvr>
                                        <p:cTn id="29" dur="500"/>
                                        <p:tgtEl>
                                          <p:spTgt spid="2052"/>
                                        </p:tgtEl>
                                      </p:cBhvr>
                                    </p:animEffect>
                                  </p:childTnLst>
                                </p:cTn>
                              </p:par>
                            </p:childTnLst>
                          </p:cTn>
                        </p:par>
                      </p:childTnLst>
                    </p:cTn>
                  </p:par>
                </p:childTnLst>
              </p:cTn>
              <p:nextCondLst>
                <p:cond evt="onClick" delay="0">
                  <p:tgtEl>
                    <p:spTgt spid="9"/>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27" presetClass="emph" presetSubtype="0" repeatCount="5000" fill="remove" grpId="0" nodeType="clickEffect">
                                  <p:stCondLst>
                                    <p:cond delay="0"/>
                                  </p:stCondLst>
                                  <p:childTnLst>
                                    <p:animClr clrSpc="rgb" dir="cw">
                                      <p:cBhvr override="childStyle">
                                        <p:cTn id="34" dur="250" autoRev="1" fill="remove"/>
                                        <p:tgtEl>
                                          <p:spTgt spid="10"/>
                                        </p:tgtEl>
                                        <p:attrNameLst>
                                          <p:attrName>style.color</p:attrName>
                                        </p:attrNameLst>
                                      </p:cBhvr>
                                      <p:to>
                                        <a:srgbClr val="FF3300"/>
                                      </p:to>
                                    </p:animClr>
                                    <p:animClr clrSpc="rgb" dir="cw">
                                      <p:cBhvr>
                                        <p:cTn id="35" dur="250" autoRev="1" fill="remove"/>
                                        <p:tgtEl>
                                          <p:spTgt spid="10"/>
                                        </p:tgtEl>
                                        <p:attrNameLst>
                                          <p:attrName>fillcolor</p:attrName>
                                        </p:attrNameLst>
                                      </p:cBhvr>
                                      <p:to>
                                        <a:srgbClr val="FF3300"/>
                                      </p:to>
                                    </p:animClr>
                                    <p:set>
                                      <p:cBhvr>
                                        <p:cTn id="36" dur="250" autoRev="1" fill="remove"/>
                                        <p:tgtEl>
                                          <p:spTgt spid="10"/>
                                        </p:tgtEl>
                                        <p:attrNameLst>
                                          <p:attrName>fill.type</p:attrName>
                                        </p:attrNameLst>
                                      </p:cBhvr>
                                      <p:to>
                                        <p:strVal val="solid"/>
                                      </p:to>
                                    </p:set>
                                    <p:set>
                                      <p:cBhvr>
                                        <p:cTn id="37" dur="250" autoRev="1" fill="remove"/>
                                        <p:tgtEl>
                                          <p:spTgt spid="10"/>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Te feud-buzzer.wav"/>
                                        </p:tgtEl>
                                      </p:cMediaNode>
                                    </p:audio>
                                  </p:subTnLst>
                                </p:cTn>
                              </p:par>
                              <p:par>
                                <p:cTn id="38" presetID="53" presetClass="entr" presetSubtype="16"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childTnLst>
                    </p:cTn>
                  </p:par>
                </p:childTnLst>
              </p:cTn>
              <p:nextCondLst>
                <p:cond evt="onClick" delay="0">
                  <p:tgtEl>
                    <p:spTgt spid="10"/>
                  </p:tgtEl>
                </p:cond>
              </p:nextCondLst>
            </p:seq>
            <p:seq concurrent="1" nextAc="seek">
              <p:cTn id="43" restart="whenNotActive" fill="hold" evtFilter="cancelBubble" nodeType="interactiveSeq">
                <p:stCondLst>
                  <p:cond evt="onClick" delay="0">
                    <p:tgtEl>
                      <p:spTgt spid="11"/>
                    </p:tgtEl>
                  </p:cond>
                </p:stCondLst>
                <p:endSync evt="end" delay="0">
                  <p:rtn val="all"/>
                </p:endSync>
                <p:childTnLst>
                  <p:par>
                    <p:cTn id="44" fill="hold">
                      <p:stCondLst>
                        <p:cond delay="0"/>
                      </p:stCondLst>
                      <p:childTnLst>
                        <p:par>
                          <p:cTn id="45" fill="hold">
                            <p:stCondLst>
                              <p:cond delay="0"/>
                            </p:stCondLst>
                            <p:childTnLst>
                              <p:par>
                                <p:cTn id="46" presetID="27" presetClass="emph" presetSubtype="0" repeatCount="5000" fill="remove" grpId="0" nodeType="clickEffect">
                                  <p:stCondLst>
                                    <p:cond delay="0"/>
                                  </p:stCondLst>
                                  <p:childTnLst>
                                    <p:animClr clrSpc="rgb" dir="cw">
                                      <p:cBhvr override="childStyle">
                                        <p:cTn id="47" dur="250" autoRev="1" fill="remove"/>
                                        <p:tgtEl>
                                          <p:spTgt spid="11"/>
                                        </p:tgtEl>
                                        <p:attrNameLst>
                                          <p:attrName>style.color</p:attrName>
                                        </p:attrNameLst>
                                      </p:cBhvr>
                                      <p:to>
                                        <a:srgbClr val="FF3300"/>
                                      </p:to>
                                    </p:animClr>
                                    <p:animClr clrSpc="rgb" dir="cw">
                                      <p:cBhvr>
                                        <p:cTn id="48" dur="250" autoRev="1" fill="remove"/>
                                        <p:tgtEl>
                                          <p:spTgt spid="11"/>
                                        </p:tgtEl>
                                        <p:attrNameLst>
                                          <p:attrName>fillcolor</p:attrName>
                                        </p:attrNameLst>
                                      </p:cBhvr>
                                      <p:to>
                                        <a:srgbClr val="FF3300"/>
                                      </p:to>
                                    </p:animClr>
                                    <p:set>
                                      <p:cBhvr>
                                        <p:cTn id="49" dur="250" autoRev="1" fill="remove"/>
                                        <p:tgtEl>
                                          <p:spTgt spid="11"/>
                                        </p:tgtEl>
                                        <p:attrNameLst>
                                          <p:attrName>fill.type</p:attrName>
                                        </p:attrNameLst>
                                      </p:cBhvr>
                                      <p:to>
                                        <p:strVal val="solid"/>
                                      </p:to>
                                    </p:set>
                                    <p:set>
                                      <p:cBhvr>
                                        <p:cTn id="50" dur="250" autoRev="1" fill="remove"/>
                                        <p:tgtEl>
                                          <p:spTgt spid="11"/>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3" name="Te feud-buzzer.wav"/>
                                        </p:tgtEl>
                                      </p:cMediaNode>
                                    </p:audio>
                                  </p:subTnLst>
                                </p:cTn>
                              </p:par>
                              <p:par>
                                <p:cTn id="51" presetID="53" presetClass="entr" presetSubtype="16"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childTnLst>
                          </p:cTn>
                        </p:par>
                      </p:childTnLst>
                    </p:cTn>
                  </p:par>
                </p:childTnLst>
              </p:cTn>
              <p:nextCondLst>
                <p:cond evt="onClick" delay="0">
                  <p:tgtEl>
                    <p:spTgt spid="11"/>
                  </p:tgtEl>
                </p:cond>
              </p:nextCondLst>
            </p:seq>
          </p:childTnLst>
        </p:cTn>
      </p:par>
    </p:tnLst>
    <p:bldLst>
      <p:bldP spid="9" grpId="0" animBg="1"/>
      <p:bldP spid="9" grpId="1" animBg="1"/>
      <p:bldP spid="10" grpId="0" animBg="1"/>
      <p:bldP spid="10" grpId="1" animBg="1"/>
      <p:bldP spid="11" grpId="0" animBg="1"/>
      <p:bldP spid="1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24A0A2-47C0-436B-BA35-F4A80A2F7E14}"/>
              </a:ext>
            </a:extLst>
          </p:cNvPr>
          <p:cNvSpPr/>
          <p:nvPr/>
        </p:nvSpPr>
        <p:spPr>
          <a:xfrm>
            <a:off x="2116555" y="256661"/>
            <a:ext cx="8261685" cy="3606800"/>
          </a:xfrm>
          <a:prstGeom prst="rect">
            <a:avLst/>
          </a:prstGeom>
          <a:solidFill>
            <a:schemeClr val="tx1">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vi-VN" sz="4000">
                <a:solidFill>
                  <a:prstClr val="white"/>
                </a:solidFill>
                <a:latin typeface="Cambria" panose="02040503050406030204" pitchFamily="18" charset="0"/>
              </a:rPr>
              <a:t>2.	Vào ngày </a:t>
            </a:r>
            <a:r>
              <a:rPr lang="en-US" sz="4000">
                <a:solidFill>
                  <a:prstClr val="white"/>
                </a:solidFill>
                <a:latin typeface="Cambria" panose="02040503050406030204" pitchFamily="18" charset="0"/>
              </a:rPr>
              <a:t>S</a:t>
            </a:r>
            <a:r>
              <a:rPr lang="vi-VN" sz="4000">
                <a:solidFill>
                  <a:prstClr val="white"/>
                </a:solidFill>
                <a:latin typeface="Cambria" panose="02040503050406030204" pitchFamily="18" charset="0"/>
              </a:rPr>
              <a:t>abat Chúa Giêsu vào trong hội đường để làm gì?</a:t>
            </a:r>
            <a:endParaRPr lang="en-US" sz="4000">
              <a:solidFill>
                <a:prstClr val="white"/>
              </a:solidFill>
              <a:latin typeface="Cambria" panose="02040503050406030204" pitchFamily="18" charset="0"/>
            </a:endParaRPr>
          </a:p>
        </p:txBody>
      </p:sp>
      <p:sp>
        <p:nvSpPr>
          <p:cNvPr id="9" name="Rectangle 8">
            <a:extLst>
              <a:ext uri="{FF2B5EF4-FFF2-40B4-BE49-F238E27FC236}">
                <a16:creationId xmlns:a16="http://schemas.microsoft.com/office/drawing/2014/main" id="{31D9F237-BC35-47CA-AE3D-2906AEF91F57}"/>
              </a:ext>
            </a:extLst>
          </p:cNvPr>
          <p:cNvSpPr/>
          <p:nvPr/>
        </p:nvSpPr>
        <p:spPr>
          <a:xfrm>
            <a:off x="571786" y="4104109"/>
            <a:ext cx="3465381" cy="1421510"/>
          </a:xfrm>
          <a:prstGeom prst="rect">
            <a:avLst/>
          </a:prstGeom>
          <a:solidFill>
            <a:schemeClr val="tx1">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4000">
                <a:solidFill>
                  <a:prstClr val="white"/>
                </a:solidFill>
                <a:latin typeface="Cambria" panose="02040503050406030204" pitchFamily="18" charset="0"/>
              </a:rPr>
              <a:t>Giảng dạy</a:t>
            </a:r>
          </a:p>
        </p:txBody>
      </p:sp>
      <p:sp>
        <p:nvSpPr>
          <p:cNvPr id="10" name="Rectangle 9">
            <a:extLst>
              <a:ext uri="{FF2B5EF4-FFF2-40B4-BE49-F238E27FC236}">
                <a16:creationId xmlns:a16="http://schemas.microsoft.com/office/drawing/2014/main" id="{3B9A1A09-14A5-489A-9BE4-620FA15B571E}"/>
              </a:ext>
            </a:extLst>
          </p:cNvPr>
          <p:cNvSpPr/>
          <p:nvPr/>
        </p:nvSpPr>
        <p:spPr>
          <a:xfrm>
            <a:off x="4455504" y="4104109"/>
            <a:ext cx="3465381" cy="1421510"/>
          </a:xfrm>
          <a:prstGeom prst="rect">
            <a:avLst/>
          </a:prstGeom>
          <a:solidFill>
            <a:schemeClr val="tx1">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4000">
                <a:solidFill>
                  <a:prstClr val="white"/>
                </a:solidFill>
                <a:latin typeface="Cambria" panose="02040503050406030204" pitchFamily="18" charset="0"/>
              </a:rPr>
              <a:t>Đi chữa bệnh</a:t>
            </a:r>
          </a:p>
        </p:txBody>
      </p:sp>
      <p:sp>
        <p:nvSpPr>
          <p:cNvPr id="11" name="Rectangle 10">
            <a:extLst>
              <a:ext uri="{FF2B5EF4-FFF2-40B4-BE49-F238E27FC236}">
                <a16:creationId xmlns:a16="http://schemas.microsoft.com/office/drawing/2014/main" id="{FFDD793F-B1B3-4C54-989F-9203A93AB395}"/>
              </a:ext>
            </a:extLst>
          </p:cNvPr>
          <p:cNvSpPr/>
          <p:nvPr/>
        </p:nvSpPr>
        <p:spPr>
          <a:xfrm>
            <a:off x="8382000" y="4104109"/>
            <a:ext cx="3465381" cy="1421510"/>
          </a:xfrm>
          <a:prstGeom prst="rect">
            <a:avLst/>
          </a:prstGeom>
          <a:solidFill>
            <a:schemeClr val="tx1">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4000">
                <a:solidFill>
                  <a:prstClr val="white"/>
                </a:solidFill>
                <a:latin typeface="Cambria" panose="02040503050406030204" pitchFamily="18" charset="0"/>
              </a:rPr>
              <a:t>Thanh tẩy đền thờ</a:t>
            </a:r>
          </a:p>
        </p:txBody>
      </p:sp>
      <p:pic>
        <p:nvPicPr>
          <p:cNvPr id="2052" name="Picture 4" descr="Download Tick And Cross Clipart Check Mark Clip Art Cross, Logo, Plant,  Face Transparent Png – Pngset.com">
            <a:extLst>
              <a:ext uri="{FF2B5EF4-FFF2-40B4-BE49-F238E27FC236}">
                <a16:creationId xmlns:a16="http://schemas.microsoft.com/office/drawing/2014/main" id="{6C296559-3038-4D13-9EDA-81E7EE9F2483}"/>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5000" r="46700">
                        <a14:foregroundMark x1="46700" y1="50588" x2="46700" y2="50588"/>
                        <a14:foregroundMark x1="28800" y1="51569" x2="28800" y2="51569"/>
                        <a14:foregroundMark x1="36100" y1="24314" x2="21500" y2="84706"/>
                        <a14:foregroundMark x1="21500" y1="84706" x2="21700" y2="83333"/>
                        <a14:foregroundMark x1="11100" y1="42157" x2="27700" y2="68431"/>
                        <a14:foregroundMark x1="27700" y1="68431" x2="28200" y2="41176"/>
                        <a14:foregroundMark x1="28200" y1="41176" x2="17400" y2="62549"/>
                        <a14:foregroundMark x1="17400" y1="62549" x2="28700" y2="56667"/>
                        <a14:foregroundMark x1="28700" y1="56667" x2="23000" y2="56863"/>
                        <a14:foregroundMark x1="23000" y1="56863" x2="34700" y2="48431"/>
                        <a14:foregroundMark x1="34700" y1="48431" x2="29500" y2="59608"/>
                        <a14:foregroundMark x1="13100" y1="51569" x2="22200" y2="48235"/>
                        <a14:foregroundMark x1="35900" y1="30784" x2="39900" y2="37255"/>
                        <a14:foregroundMark x1="38100" y1="26863" x2="37600" y2="47059"/>
                        <a14:foregroundMark x1="27800" y1="72941" x2="30300" y2="64902"/>
                      </a14:backgroundRemoval>
                    </a14:imgEffect>
                  </a14:imgLayer>
                </a14:imgProps>
              </a:ext>
              <a:ext uri="{28A0092B-C50C-407E-A947-70E740481C1C}">
                <a14:useLocalDpi xmlns:a14="http://schemas.microsoft.com/office/drawing/2010/main" val="0"/>
              </a:ext>
            </a:extLst>
          </a:blip>
          <a:srcRect r="50000"/>
          <a:stretch/>
        </p:blipFill>
        <p:spPr bwMode="auto">
          <a:xfrm>
            <a:off x="344620" y="3863461"/>
            <a:ext cx="715931" cy="7302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ownload Tick And Cross Clipart Check Mark Clip Art Cross, Logo, Plant,  Face Transparent Png – Pngset.com">
            <a:extLst>
              <a:ext uri="{FF2B5EF4-FFF2-40B4-BE49-F238E27FC236}">
                <a16:creationId xmlns:a16="http://schemas.microsoft.com/office/drawing/2014/main" id="{60BD1839-965D-424F-9B18-634B17E1AED4}"/>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9608" b="88039" l="52300" r="93600">
                        <a14:foregroundMark x1="63500" y1="39020" x2="75800" y2="53529"/>
                        <a14:foregroundMark x1="75800" y1="53529" x2="66700" y2="45882"/>
                        <a14:foregroundMark x1="66700" y1="45882" x2="80300" y2="42549"/>
                        <a14:foregroundMark x1="80300" y1="42549" x2="69600" y2="61373"/>
                        <a14:foregroundMark x1="69600" y1="61373" x2="70500" y2="43529"/>
                        <a14:foregroundMark x1="70500" y1="43529" x2="77500" y2="45686"/>
                        <a14:foregroundMark x1="77500" y1="45686" x2="77600" y2="46471"/>
                        <a14:foregroundMark x1="76600" y1="34118" x2="78900" y2="46275"/>
                        <a14:foregroundMark x1="78900" y1="46275" x2="78100" y2="67255"/>
                        <a14:foregroundMark x1="78100" y1="67255" x2="76800" y2="67255"/>
                        <a14:foregroundMark x1="66500" y1="35490" x2="68200" y2="63333"/>
                        <a14:foregroundMark x1="68200" y1="63333" x2="71100" y2="29216"/>
                        <a14:foregroundMark x1="71100" y1="29216" x2="69500" y2="50196"/>
                        <a14:foregroundMark x1="69500" y1="50196" x2="76900" y2="38235"/>
                        <a14:foregroundMark x1="76900" y1="38235" x2="73500" y2="54706"/>
                        <a14:foregroundMark x1="73500" y1="54706" x2="77500" y2="71176"/>
                        <a14:foregroundMark x1="77500" y1="71176" x2="77600" y2="70196"/>
                        <a14:foregroundMark x1="77900" y1="35098" x2="78600" y2="32157"/>
                        <a14:foregroundMark x1="82200" y1="63333" x2="73700" y2="76863"/>
                        <a14:foregroundMark x1="73700" y1="76863" x2="71000" y2="77647"/>
                        <a14:foregroundMark x1="62400" y1="60784" x2="73800" y2="73725"/>
                        <a14:foregroundMark x1="73800" y1="73725" x2="73800" y2="73725"/>
                        <a14:foregroundMark x1="52300" y1="47843" x2="53100" y2="45882"/>
                        <a14:foregroundMark x1="73600" y1="88039" x2="73600" y2="88039"/>
                      </a14:backgroundRemoval>
                    </a14:imgEffect>
                  </a14:imgLayer>
                </a14:imgProps>
              </a:ext>
              <a:ext uri="{28A0092B-C50C-407E-A947-70E740481C1C}">
                <a14:useLocalDpi xmlns:a14="http://schemas.microsoft.com/office/drawing/2010/main" val="0"/>
              </a:ext>
            </a:extLst>
          </a:blip>
          <a:srcRect l="48674" t="-2053" r="1326" b="2053"/>
          <a:stretch/>
        </p:blipFill>
        <p:spPr bwMode="auto">
          <a:xfrm>
            <a:off x="4226109" y="3859450"/>
            <a:ext cx="715932" cy="7302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ownload Tick And Cross Clipart Check Mark Clip Art Cross, Logo, Plant,  Face Transparent Png – Pngset.com">
            <a:extLst>
              <a:ext uri="{FF2B5EF4-FFF2-40B4-BE49-F238E27FC236}">
                <a16:creationId xmlns:a16="http://schemas.microsoft.com/office/drawing/2014/main" id="{096FBB72-8B54-44AF-9ED8-07D8C134CA2E}"/>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9608" b="88039" l="52300" r="93600">
                        <a14:foregroundMark x1="63500" y1="39020" x2="75800" y2="53529"/>
                        <a14:foregroundMark x1="75800" y1="53529" x2="66700" y2="45882"/>
                        <a14:foregroundMark x1="66700" y1="45882" x2="80300" y2="42549"/>
                        <a14:foregroundMark x1="80300" y1="42549" x2="69600" y2="61373"/>
                        <a14:foregroundMark x1="69600" y1="61373" x2="70500" y2="43529"/>
                        <a14:foregroundMark x1="70500" y1="43529" x2="77500" y2="45686"/>
                        <a14:foregroundMark x1="77500" y1="45686" x2="77600" y2="46471"/>
                        <a14:foregroundMark x1="76600" y1="34118" x2="78900" y2="46275"/>
                        <a14:foregroundMark x1="78900" y1="46275" x2="78100" y2="67255"/>
                        <a14:foregroundMark x1="78100" y1="67255" x2="76800" y2="67255"/>
                        <a14:foregroundMark x1="66500" y1="35490" x2="68200" y2="63333"/>
                        <a14:foregroundMark x1="68200" y1="63333" x2="71100" y2="29216"/>
                        <a14:foregroundMark x1="71100" y1="29216" x2="69500" y2="50196"/>
                        <a14:foregroundMark x1="69500" y1="50196" x2="76900" y2="38235"/>
                        <a14:foregroundMark x1="76900" y1="38235" x2="73500" y2="54706"/>
                        <a14:foregroundMark x1="73500" y1="54706" x2="77500" y2="71176"/>
                        <a14:foregroundMark x1="77500" y1="71176" x2="77600" y2="70196"/>
                        <a14:foregroundMark x1="77900" y1="35098" x2="78600" y2="32157"/>
                        <a14:foregroundMark x1="82200" y1="63333" x2="73700" y2="76863"/>
                        <a14:foregroundMark x1="73700" y1="76863" x2="71000" y2="77647"/>
                        <a14:foregroundMark x1="62400" y1="60784" x2="73800" y2="73725"/>
                        <a14:foregroundMark x1="73800" y1="73725" x2="73800" y2="73725"/>
                        <a14:foregroundMark x1="52300" y1="47843" x2="53100" y2="45882"/>
                        <a14:foregroundMark x1="73600" y1="88039" x2="73600" y2="88039"/>
                      </a14:backgroundRemoval>
                    </a14:imgEffect>
                  </a14:imgLayer>
                </a14:imgProps>
              </a:ext>
              <a:ext uri="{28A0092B-C50C-407E-A947-70E740481C1C}">
                <a14:useLocalDpi xmlns:a14="http://schemas.microsoft.com/office/drawing/2010/main" val="0"/>
              </a:ext>
            </a:extLst>
          </a:blip>
          <a:srcRect l="48674" t="-2053" r="1326" b="2053"/>
          <a:stretch/>
        </p:blipFill>
        <p:spPr bwMode="auto">
          <a:xfrm>
            <a:off x="8119674" y="3847599"/>
            <a:ext cx="715932" cy="730251"/>
          </a:xfrm>
          <a:prstGeom prst="rect">
            <a:avLst/>
          </a:prstGeom>
          <a:noFill/>
          <a:extLst>
            <a:ext uri="{909E8E84-426E-40DD-AFC4-6F175D3DCCD1}">
              <a14:hiddenFill xmlns:a14="http://schemas.microsoft.com/office/drawing/2010/main">
                <a:solidFill>
                  <a:srgbClr val="FFFFFF"/>
                </a:solidFill>
              </a14:hiddenFill>
            </a:ext>
          </a:extLst>
        </p:spPr>
      </p:pic>
      <p:sp>
        <p:nvSpPr>
          <p:cNvPr id="2" name="Nút Hành động: Lùi hoặc Trước 1">
            <a:hlinkClick r:id="rId7" action="ppaction://hlinksldjump" highlightClick="1"/>
            <a:extLst>
              <a:ext uri="{FF2B5EF4-FFF2-40B4-BE49-F238E27FC236}">
                <a16:creationId xmlns:a16="http://schemas.microsoft.com/office/drawing/2014/main" id="{649016AF-8053-F352-7393-FF94831530EA}"/>
              </a:ext>
            </a:extLst>
          </p:cNvPr>
          <p:cNvSpPr/>
          <p:nvPr/>
        </p:nvSpPr>
        <p:spPr>
          <a:xfrm>
            <a:off x="0" y="6257925"/>
            <a:ext cx="715932" cy="600075"/>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par>
                                <p:cTn id="13" presetID="23" presetClass="entr" presetSubtype="16" fill="hold" grpId="1"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27" presetClass="emph" presetSubtype="0" repeatCount="5000" fill="remove" grpId="0" nodeType="clickEffect">
                                  <p:stCondLst>
                                    <p:cond delay="0"/>
                                  </p:stCondLst>
                                  <p:childTnLst>
                                    <p:animClr clrSpc="rgb" dir="cw">
                                      <p:cBhvr override="childStyle">
                                        <p:cTn id="21" dur="250" autoRev="1" fill="remove"/>
                                        <p:tgtEl>
                                          <p:spTgt spid="9"/>
                                        </p:tgtEl>
                                        <p:attrNameLst>
                                          <p:attrName>style.color</p:attrName>
                                        </p:attrNameLst>
                                      </p:cBhvr>
                                      <p:to>
                                        <a:srgbClr val="33CCFF"/>
                                      </p:to>
                                    </p:animClr>
                                    <p:animClr clrSpc="rgb" dir="cw">
                                      <p:cBhvr>
                                        <p:cTn id="22" dur="250" autoRev="1" fill="remove"/>
                                        <p:tgtEl>
                                          <p:spTgt spid="9"/>
                                        </p:tgtEl>
                                        <p:attrNameLst>
                                          <p:attrName>fillcolor</p:attrName>
                                        </p:attrNameLst>
                                      </p:cBhvr>
                                      <p:to>
                                        <a:srgbClr val="33CCFF"/>
                                      </p:to>
                                    </p:animClr>
                                    <p:set>
                                      <p:cBhvr>
                                        <p:cTn id="23" dur="250" autoRev="1" fill="remove"/>
                                        <p:tgtEl>
                                          <p:spTgt spid="9"/>
                                        </p:tgtEl>
                                        <p:attrNameLst>
                                          <p:attrName>fill.type</p:attrName>
                                        </p:attrNameLst>
                                      </p:cBhvr>
                                      <p:to>
                                        <p:strVal val="solid"/>
                                      </p:to>
                                    </p:set>
                                    <p:set>
                                      <p:cBhvr>
                                        <p:cTn id="24" dur="250" autoRev="1" fill="remove"/>
                                        <p:tgtEl>
                                          <p:spTgt spid="9"/>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2" name="correct-answer.wav"/>
                                        </p:tgtEl>
                                      </p:cMediaNode>
                                    </p:audio>
                                  </p:subTnLst>
                                </p:cTn>
                              </p:par>
                              <p:par>
                                <p:cTn id="25" presetID="53" presetClass="entr" presetSubtype="16" fill="hold" nodeType="withEffect">
                                  <p:stCondLst>
                                    <p:cond delay="0"/>
                                  </p:stCondLst>
                                  <p:childTnLst>
                                    <p:set>
                                      <p:cBhvr>
                                        <p:cTn id="26" dur="1" fill="hold">
                                          <p:stCondLst>
                                            <p:cond delay="0"/>
                                          </p:stCondLst>
                                        </p:cTn>
                                        <p:tgtEl>
                                          <p:spTgt spid="2052"/>
                                        </p:tgtEl>
                                        <p:attrNameLst>
                                          <p:attrName>style.visibility</p:attrName>
                                        </p:attrNameLst>
                                      </p:cBhvr>
                                      <p:to>
                                        <p:strVal val="visible"/>
                                      </p:to>
                                    </p:set>
                                    <p:anim calcmode="lin" valueType="num">
                                      <p:cBhvr>
                                        <p:cTn id="27" dur="500" fill="hold"/>
                                        <p:tgtEl>
                                          <p:spTgt spid="2052"/>
                                        </p:tgtEl>
                                        <p:attrNameLst>
                                          <p:attrName>ppt_w</p:attrName>
                                        </p:attrNameLst>
                                      </p:cBhvr>
                                      <p:tavLst>
                                        <p:tav tm="0">
                                          <p:val>
                                            <p:fltVal val="0"/>
                                          </p:val>
                                        </p:tav>
                                        <p:tav tm="100000">
                                          <p:val>
                                            <p:strVal val="#ppt_w"/>
                                          </p:val>
                                        </p:tav>
                                      </p:tavLst>
                                    </p:anim>
                                    <p:anim calcmode="lin" valueType="num">
                                      <p:cBhvr>
                                        <p:cTn id="28" dur="500" fill="hold"/>
                                        <p:tgtEl>
                                          <p:spTgt spid="2052"/>
                                        </p:tgtEl>
                                        <p:attrNameLst>
                                          <p:attrName>ppt_h</p:attrName>
                                        </p:attrNameLst>
                                      </p:cBhvr>
                                      <p:tavLst>
                                        <p:tav tm="0">
                                          <p:val>
                                            <p:fltVal val="0"/>
                                          </p:val>
                                        </p:tav>
                                        <p:tav tm="100000">
                                          <p:val>
                                            <p:strVal val="#ppt_h"/>
                                          </p:val>
                                        </p:tav>
                                      </p:tavLst>
                                    </p:anim>
                                    <p:animEffect transition="in" filter="fade">
                                      <p:cBhvr>
                                        <p:cTn id="29" dur="500"/>
                                        <p:tgtEl>
                                          <p:spTgt spid="2052"/>
                                        </p:tgtEl>
                                      </p:cBhvr>
                                    </p:animEffect>
                                  </p:childTnLst>
                                </p:cTn>
                              </p:par>
                            </p:childTnLst>
                          </p:cTn>
                        </p:par>
                      </p:childTnLst>
                    </p:cTn>
                  </p:par>
                </p:childTnLst>
              </p:cTn>
              <p:nextCondLst>
                <p:cond evt="onClick" delay="0">
                  <p:tgtEl>
                    <p:spTgt spid="9"/>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27" presetClass="emph" presetSubtype="0" repeatCount="5000" fill="remove" grpId="0" nodeType="clickEffect">
                                  <p:stCondLst>
                                    <p:cond delay="0"/>
                                  </p:stCondLst>
                                  <p:childTnLst>
                                    <p:animClr clrSpc="rgb" dir="cw">
                                      <p:cBhvr override="childStyle">
                                        <p:cTn id="34" dur="250" autoRev="1" fill="remove"/>
                                        <p:tgtEl>
                                          <p:spTgt spid="10"/>
                                        </p:tgtEl>
                                        <p:attrNameLst>
                                          <p:attrName>style.color</p:attrName>
                                        </p:attrNameLst>
                                      </p:cBhvr>
                                      <p:to>
                                        <a:srgbClr val="FF3300"/>
                                      </p:to>
                                    </p:animClr>
                                    <p:animClr clrSpc="rgb" dir="cw">
                                      <p:cBhvr>
                                        <p:cTn id="35" dur="250" autoRev="1" fill="remove"/>
                                        <p:tgtEl>
                                          <p:spTgt spid="10"/>
                                        </p:tgtEl>
                                        <p:attrNameLst>
                                          <p:attrName>fillcolor</p:attrName>
                                        </p:attrNameLst>
                                      </p:cBhvr>
                                      <p:to>
                                        <a:srgbClr val="FF3300"/>
                                      </p:to>
                                    </p:animClr>
                                    <p:set>
                                      <p:cBhvr>
                                        <p:cTn id="36" dur="250" autoRev="1" fill="remove"/>
                                        <p:tgtEl>
                                          <p:spTgt spid="10"/>
                                        </p:tgtEl>
                                        <p:attrNameLst>
                                          <p:attrName>fill.type</p:attrName>
                                        </p:attrNameLst>
                                      </p:cBhvr>
                                      <p:to>
                                        <p:strVal val="solid"/>
                                      </p:to>
                                    </p:set>
                                    <p:set>
                                      <p:cBhvr>
                                        <p:cTn id="37" dur="250" autoRev="1" fill="remove"/>
                                        <p:tgtEl>
                                          <p:spTgt spid="10"/>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Te feud-buzzer.wav"/>
                                        </p:tgtEl>
                                      </p:cMediaNode>
                                    </p:audio>
                                  </p:subTnLst>
                                </p:cTn>
                              </p:par>
                              <p:par>
                                <p:cTn id="38" presetID="53" presetClass="entr" presetSubtype="16"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childTnLst>
                    </p:cTn>
                  </p:par>
                </p:childTnLst>
              </p:cTn>
              <p:nextCondLst>
                <p:cond evt="onClick" delay="0">
                  <p:tgtEl>
                    <p:spTgt spid="10"/>
                  </p:tgtEl>
                </p:cond>
              </p:nextCondLst>
            </p:seq>
            <p:seq concurrent="1" nextAc="seek">
              <p:cTn id="43" restart="whenNotActive" fill="hold" evtFilter="cancelBubble" nodeType="interactiveSeq">
                <p:stCondLst>
                  <p:cond evt="onClick" delay="0">
                    <p:tgtEl>
                      <p:spTgt spid="11"/>
                    </p:tgtEl>
                  </p:cond>
                </p:stCondLst>
                <p:endSync evt="end" delay="0">
                  <p:rtn val="all"/>
                </p:endSync>
                <p:childTnLst>
                  <p:par>
                    <p:cTn id="44" fill="hold">
                      <p:stCondLst>
                        <p:cond delay="0"/>
                      </p:stCondLst>
                      <p:childTnLst>
                        <p:par>
                          <p:cTn id="45" fill="hold">
                            <p:stCondLst>
                              <p:cond delay="0"/>
                            </p:stCondLst>
                            <p:childTnLst>
                              <p:par>
                                <p:cTn id="46" presetID="27" presetClass="emph" presetSubtype="0" repeatCount="5000" fill="remove" grpId="0" nodeType="clickEffect">
                                  <p:stCondLst>
                                    <p:cond delay="0"/>
                                  </p:stCondLst>
                                  <p:childTnLst>
                                    <p:animClr clrSpc="rgb" dir="cw">
                                      <p:cBhvr override="childStyle">
                                        <p:cTn id="47" dur="250" autoRev="1" fill="remove"/>
                                        <p:tgtEl>
                                          <p:spTgt spid="11"/>
                                        </p:tgtEl>
                                        <p:attrNameLst>
                                          <p:attrName>style.color</p:attrName>
                                        </p:attrNameLst>
                                      </p:cBhvr>
                                      <p:to>
                                        <a:srgbClr val="FF3300"/>
                                      </p:to>
                                    </p:animClr>
                                    <p:animClr clrSpc="rgb" dir="cw">
                                      <p:cBhvr>
                                        <p:cTn id="48" dur="250" autoRev="1" fill="remove"/>
                                        <p:tgtEl>
                                          <p:spTgt spid="11"/>
                                        </p:tgtEl>
                                        <p:attrNameLst>
                                          <p:attrName>fillcolor</p:attrName>
                                        </p:attrNameLst>
                                      </p:cBhvr>
                                      <p:to>
                                        <a:srgbClr val="FF3300"/>
                                      </p:to>
                                    </p:animClr>
                                    <p:set>
                                      <p:cBhvr>
                                        <p:cTn id="49" dur="250" autoRev="1" fill="remove"/>
                                        <p:tgtEl>
                                          <p:spTgt spid="11"/>
                                        </p:tgtEl>
                                        <p:attrNameLst>
                                          <p:attrName>fill.type</p:attrName>
                                        </p:attrNameLst>
                                      </p:cBhvr>
                                      <p:to>
                                        <p:strVal val="solid"/>
                                      </p:to>
                                    </p:set>
                                    <p:set>
                                      <p:cBhvr>
                                        <p:cTn id="50" dur="250" autoRev="1" fill="remove"/>
                                        <p:tgtEl>
                                          <p:spTgt spid="11"/>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3" name="Te feud-buzzer.wav"/>
                                        </p:tgtEl>
                                      </p:cMediaNode>
                                    </p:audio>
                                  </p:subTnLst>
                                </p:cTn>
                              </p:par>
                              <p:par>
                                <p:cTn id="51" presetID="53" presetClass="entr" presetSubtype="16"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childTnLst>
                          </p:cTn>
                        </p:par>
                      </p:childTnLst>
                    </p:cTn>
                  </p:par>
                </p:childTnLst>
              </p:cTn>
              <p:nextCondLst>
                <p:cond evt="onClick" delay="0">
                  <p:tgtEl>
                    <p:spTgt spid="11"/>
                  </p:tgtEl>
                </p:cond>
              </p:nextCondLst>
            </p:seq>
          </p:childTnLst>
        </p:cTn>
      </p:par>
    </p:tnLst>
    <p:bldLst>
      <p:bldP spid="9" grpId="0" animBg="1"/>
      <p:bldP spid="9" grpId="1" animBg="1"/>
      <p:bldP spid="10" grpId="0" animBg="1"/>
      <p:bldP spid="10" grpId="1" animBg="1"/>
      <p:bldP spid="11" grpId="0" animBg="1"/>
      <p:bldP spid="1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Hình Bầu dục 4">
            <a:extLst>
              <a:ext uri="{FF2B5EF4-FFF2-40B4-BE49-F238E27FC236}">
                <a16:creationId xmlns:a16="http://schemas.microsoft.com/office/drawing/2014/main" id="{4E9B3428-BA63-BCDF-48FE-CEBD96720164}"/>
              </a:ext>
            </a:extLst>
          </p:cNvPr>
          <p:cNvSpPr/>
          <p:nvPr/>
        </p:nvSpPr>
        <p:spPr>
          <a:xfrm>
            <a:off x="4205515" y="1513115"/>
            <a:ext cx="3780971" cy="3780971"/>
          </a:xfrm>
          <a:prstGeom prst="ellipse">
            <a:avLst/>
          </a:prstGeom>
          <a:solidFill>
            <a:srgbClr val="FFC000">
              <a:alpha val="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Hình Bầu dục 3">
            <a:extLst>
              <a:ext uri="{FF2B5EF4-FFF2-40B4-BE49-F238E27FC236}">
                <a16:creationId xmlns:a16="http://schemas.microsoft.com/office/drawing/2014/main" id="{1DBA67CD-C649-2FDE-4E12-E15156245409}"/>
              </a:ext>
            </a:extLst>
          </p:cNvPr>
          <p:cNvSpPr/>
          <p:nvPr/>
        </p:nvSpPr>
        <p:spPr>
          <a:xfrm>
            <a:off x="3893458" y="3116944"/>
            <a:ext cx="624114" cy="624114"/>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19095962"/>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1.875E-6 2.22222E-6 C -1.875E-6 -0.15209 0.0694 -0.27593 0.15495 -0.27593 C 0.2405 -0.27593 0.31016 -0.15209 0.31016 2.22222E-6 C 0.31016 0.15208 0.2405 0.27546 0.15495 0.27546 C 0.0694 0.27546 -1.875E-6 0.15208 -1.875E-6 2.22222E-6 Z " pathEditMode="relative" rAng="16200000" ptsTypes="AAAAA">
                                      <p:cBhvr>
                                        <p:cTn id="6" dur="2000" fill="hold"/>
                                        <p:tgtEl>
                                          <p:spTgt spid="4"/>
                                        </p:tgtEl>
                                        <p:attrNameLst>
                                          <p:attrName>ppt_x</p:attrName>
                                          <p:attrName>ppt_y</p:attrName>
                                        </p:attrNameLst>
                                      </p:cBhvr>
                                      <p:rCtr x="15508" y="-23"/>
                                    </p:animMotion>
                                  </p:childTnLst>
                                </p:cTn>
                              </p:par>
                              <p:par>
                                <p:cTn id="7" presetID="42" presetClass="path" presetSubtype="0" accel="50000" decel="50000" fill="hold" grpId="1" nodeType="withEffect">
                                  <p:stCondLst>
                                    <p:cond delay="2000"/>
                                  </p:stCondLst>
                                  <p:childTnLst>
                                    <p:animMotion origin="layout" path="M -1.875E-6 0 L 0.15508 0 " pathEditMode="relative" rAng="0" ptsTypes="AA">
                                      <p:cBhvr>
                                        <p:cTn id="8" dur="750" fill="hold"/>
                                        <p:tgtEl>
                                          <p:spTgt spid="4"/>
                                        </p:tgtEl>
                                        <p:attrNameLst>
                                          <p:attrName>ppt_x</p:attrName>
                                          <p:attrName>ppt_y</p:attrName>
                                        </p:attrNameLst>
                                      </p:cBhvr>
                                      <p:rCtr x="7747" y="0"/>
                                    </p:animMotion>
                                  </p:childTnLst>
                                </p:cTn>
                              </p:par>
                              <p:par>
                                <p:cTn id="9" presetID="31" presetClass="entr" presetSubtype="0" fill="hold" grpId="2" nodeType="withEffect">
                                  <p:stCondLst>
                                    <p:cond delay="2750"/>
                                  </p:stCondLst>
                                  <p:childTnLst>
                                    <p:set>
                                      <p:cBhvr>
                                        <p:cTn id="10" dur="1" fill="hold">
                                          <p:stCondLst>
                                            <p:cond delay="0"/>
                                          </p:stCondLst>
                                        </p:cTn>
                                        <p:tgtEl>
                                          <p:spTgt spid="4"/>
                                        </p:tgtEl>
                                        <p:attrNameLst>
                                          <p:attrName>style.visibility</p:attrName>
                                        </p:attrNameLst>
                                      </p:cBhvr>
                                      <p:to>
                                        <p:strVal val="visible"/>
                                      </p:to>
                                    </p:set>
                                    <p:anim calcmode="lin" valueType="num">
                                      <p:cBhvr>
                                        <p:cTn id="11" dur="750" fill="hold"/>
                                        <p:tgtEl>
                                          <p:spTgt spid="4"/>
                                        </p:tgtEl>
                                        <p:attrNameLst>
                                          <p:attrName>ppt_w</p:attrName>
                                        </p:attrNameLst>
                                      </p:cBhvr>
                                      <p:tavLst>
                                        <p:tav tm="0">
                                          <p:val>
                                            <p:fltVal val="0"/>
                                          </p:val>
                                        </p:tav>
                                        <p:tav tm="100000">
                                          <p:val>
                                            <p:strVal val="#ppt_w"/>
                                          </p:val>
                                        </p:tav>
                                      </p:tavLst>
                                    </p:anim>
                                    <p:anim calcmode="lin" valueType="num">
                                      <p:cBhvr>
                                        <p:cTn id="12" dur="750" fill="hold"/>
                                        <p:tgtEl>
                                          <p:spTgt spid="4"/>
                                        </p:tgtEl>
                                        <p:attrNameLst>
                                          <p:attrName>ppt_h</p:attrName>
                                        </p:attrNameLst>
                                      </p:cBhvr>
                                      <p:tavLst>
                                        <p:tav tm="0">
                                          <p:val>
                                            <p:fltVal val="0"/>
                                          </p:val>
                                        </p:tav>
                                        <p:tav tm="100000">
                                          <p:val>
                                            <p:strVal val="#ppt_h"/>
                                          </p:val>
                                        </p:tav>
                                      </p:tavLst>
                                    </p:anim>
                                    <p:anim calcmode="lin" valueType="num">
                                      <p:cBhvr>
                                        <p:cTn id="13" dur="750" fill="hold"/>
                                        <p:tgtEl>
                                          <p:spTgt spid="4"/>
                                        </p:tgtEl>
                                        <p:attrNameLst>
                                          <p:attrName>style.rotation</p:attrName>
                                        </p:attrNameLst>
                                      </p:cBhvr>
                                      <p:tavLst>
                                        <p:tav tm="0">
                                          <p:val>
                                            <p:fltVal val="90"/>
                                          </p:val>
                                        </p:tav>
                                        <p:tav tm="100000">
                                          <p:val>
                                            <p:fltVal val="0"/>
                                          </p:val>
                                        </p:tav>
                                      </p:tavLst>
                                    </p:anim>
                                    <p:animEffect transition="in" filter="fade">
                                      <p:cBhvr>
                                        <p:cTn id="14" dur="750"/>
                                        <p:tgtEl>
                                          <p:spTgt spid="4"/>
                                        </p:tgtEl>
                                      </p:cBhvr>
                                    </p:animEffect>
                                  </p:childTnLst>
                                </p:cTn>
                              </p:par>
                              <p:par>
                                <p:cTn id="15" presetID="6" presetClass="emph" presetSubtype="0" fill="hold" grpId="3" nodeType="withEffect">
                                  <p:stCondLst>
                                    <p:cond delay="3500"/>
                                  </p:stCondLst>
                                  <p:childTnLst>
                                    <p:animScale>
                                      <p:cBhvr>
                                        <p:cTn id="16" dur="750" fill="hold"/>
                                        <p:tgtEl>
                                          <p:spTgt spid="4"/>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24A0A2-47C0-436B-BA35-F4A80A2F7E14}"/>
              </a:ext>
            </a:extLst>
          </p:cNvPr>
          <p:cNvSpPr/>
          <p:nvPr/>
        </p:nvSpPr>
        <p:spPr>
          <a:xfrm>
            <a:off x="2116555" y="256661"/>
            <a:ext cx="8261685" cy="3606800"/>
          </a:xfrm>
          <a:prstGeom prst="rect">
            <a:avLst/>
          </a:prstGeom>
          <a:solidFill>
            <a:schemeClr val="tx1">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vi-VN" sz="4000">
                <a:solidFill>
                  <a:prstClr val="white"/>
                </a:solidFill>
                <a:latin typeface="Cambria" panose="02040503050406030204" pitchFamily="18" charset="0"/>
              </a:rPr>
              <a:t>3.	Thái độ của những người nghe Chúa Giêsu giảng như thế nào?</a:t>
            </a:r>
            <a:endParaRPr lang="en-US" sz="4000">
              <a:solidFill>
                <a:prstClr val="white"/>
              </a:solidFill>
              <a:latin typeface="Cambria" panose="02040503050406030204" pitchFamily="18" charset="0"/>
            </a:endParaRPr>
          </a:p>
        </p:txBody>
      </p:sp>
      <p:sp>
        <p:nvSpPr>
          <p:cNvPr id="9" name="Rectangle 8">
            <a:extLst>
              <a:ext uri="{FF2B5EF4-FFF2-40B4-BE49-F238E27FC236}">
                <a16:creationId xmlns:a16="http://schemas.microsoft.com/office/drawing/2014/main" id="{31D9F237-BC35-47CA-AE3D-2906AEF91F57}"/>
              </a:ext>
            </a:extLst>
          </p:cNvPr>
          <p:cNvSpPr/>
          <p:nvPr/>
        </p:nvSpPr>
        <p:spPr>
          <a:xfrm>
            <a:off x="4444676" y="4104109"/>
            <a:ext cx="3465381" cy="1421510"/>
          </a:xfrm>
          <a:prstGeom prst="rect">
            <a:avLst/>
          </a:prstGeom>
          <a:solidFill>
            <a:schemeClr val="tx1">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4000">
                <a:solidFill>
                  <a:prstClr val="white"/>
                </a:solidFill>
                <a:latin typeface="Cambria" panose="02040503050406030204" pitchFamily="18" charset="0"/>
              </a:rPr>
              <a:t>Ngạc nhiên</a:t>
            </a:r>
          </a:p>
        </p:txBody>
      </p:sp>
      <p:sp>
        <p:nvSpPr>
          <p:cNvPr id="10" name="Rectangle 9">
            <a:extLst>
              <a:ext uri="{FF2B5EF4-FFF2-40B4-BE49-F238E27FC236}">
                <a16:creationId xmlns:a16="http://schemas.microsoft.com/office/drawing/2014/main" id="{3B9A1A09-14A5-489A-9BE4-620FA15B571E}"/>
              </a:ext>
            </a:extLst>
          </p:cNvPr>
          <p:cNvSpPr/>
          <p:nvPr/>
        </p:nvSpPr>
        <p:spPr>
          <a:xfrm>
            <a:off x="502818" y="4104109"/>
            <a:ext cx="3465381" cy="1421510"/>
          </a:xfrm>
          <a:prstGeom prst="rect">
            <a:avLst/>
          </a:prstGeom>
          <a:solidFill>
            <a:schemeClr val="tx1">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4000">
                <a:solidFill>
                  <a:prstClr val="white"/>
                </a:solidFill>
                <a:latin typeface="Cambria" panose="02040503050406030204" pitchFamily="18" charset="0"/>
              </a:rPr>
              <a:t>Bực tức - khó chịu</a:t>
            </a:r>
          </a:p>
        </p:txBody>
      </p:sp>
      <p:sp>
        <p:nvSpPr>
          <p:cNvPr id="11" name="Rectangle 10">
            <a:extLst>
              <a:ext uri="{FF2B5EF4-FFF2-40B4-BE49-F238E27FC236}">
                <a16:creationId xmlns:a16="http://schemas.microsoft.com/office/drawing/2014/main" id="{FFDD793F-B1B3-4C54-989F-9203A93AB395}"/>
              </a:ext>
            </a:extLst>
          </p:cNvPr>
          <p:cNvSpPr/>
          <p:nvPr/>
        </p:nvSpPr>
        <p:spPr>
          <a:xfrm>
            <a:off x="8095230" y="4104109"/>
            <a:ext cx="3465381" cy="1421510"/>
          </a:xfrm>
          <a:prstGeom prst="rect">
            <a:avLst/>
          </a:prstGeom>
          <a:solidFill>
            <a:schemeClr val="tx1">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4000">
                <a:solidFill>
                  <a:prstClr val="white"/>
                </a:solidFill>
                <a:latin typeface="Cambria" panose="02040503050406030204" pitchFamily="18" charset="0"/>
              </a:rPr>
              <a:t>Sợ hãi</a:t>
            </a:r>
          </a:p>
        </p:txBody>
      </p:sp>
      <p:pic>
        <p:nvPicPr>
          <p:cNvPr id="2052" name="Picture 4" descr="Download Tick And Cross Clipart Check Mark Clip Art Cross, Logo, Plant,  Face Transparent Png – Pngset.com">
            <a:extLst>
              <a:ext uri="{FF2B5EF4-FFF2-40B4-BE49-F238E27FC236}">
                <a16:creationId xmlns:a16="http://schemas.microsoft.com/office/drawing/2014/main" id="{6C296559-3038-4D13-9EDA-81E7EE9F2483}"/>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5000" r="46700">
                        <a14:foregroundMark x1="46700" y1="50588" x2="46700" y2="50588"/>
                        <a14:foregroundMark x1="28800" y1="51569" x2="28800" y2="51569"/>
                        <a14:foregroundMark x1="36100" y1="24314" x2="21500" y2="84706"/>
                        <a14:foregroundMark x1="21500" y1="84706" x2="21700" y2="83333"/>
                        <a14:foregroundMark x1="11100" y1="42157" x2="27700" y2="68431"/>
                        <a14:foregroundMark x1="27700" y1="68431" x2="28200" y2="41176"/>
                        <a14:foregroundMark x1="28200" y1="41176" x2="17400" y2="62549"/>
                        <a14:foregroundMark x1="17400" y1="62549" x2="28700" y2="56667"/>
                        <a14:foregroundMark x1="28700" y1="56667" x2="23000" y2="56863"/>
                        <a14:foregroundMark x1="23000" y1="56863" x2="34700" y2="48431"/>
                        <a14:foregroundMark x1="34700" y1="48431" x2="29500" y2="59608"/>
                        <a14:foregroundMark x1="13100" y1="51569" x2="22200" y2="48235"/>
                        <a14:foregroundMark x1="35900" y1="30784" x2="39900" y2="37255"/>
                        <a14:foregroundMark x1="38100" y1="26863" x2="37600" y2="47059"/>
                        <a14:foregroundMark x1="27800" y1="72941" x2="30300" y2="64902"/>
                      </a14:backgroundRemoval>
                    </a14:imgEffect>
                  </a14:imgLayer>
                </a14:imgProps>
              </a:ext>
              <a:ext uri="{28A0092B-C50C-407E-A947-70E740481C1C}">
                <a14:useLocalDpi xmlns:a14="http://schemas.microsoft.com/office/drawing/2010/main" val="0"/>
              </a:ext>
            </a:extLst>
          </a:blip>
          <a:srcRect r="50000"/>
          <a:stretch/>
        </p:blipFill>
        <p:spPr bwMode="auto">
          <a:xfrm>
            <a:off x="4244930" y="3843116"/>
            <a:ext cx="715931" cy="7302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ownload Tick And Cross Clipart Check Mark Clip Art Cross, Logo, Plant,  Face Transparent Png – Pngset.com">
            <a:extLst>
              <a:ext uri="{FF2B5EF4-FFF2-40B4-BE49-F238E27FC236}">
                <a16:creationId xmlns:a16="http://schemas.microsoft.com/office/drawing/2014/main" id="{60BD1839-965D-424F-9B18-634B17E1AED4}"/>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9608" b="88039" l="52300" r="93600">
                        <a14:foregroundMark x1="63500" y1="39020" x2="75800" y2="53529"/>
                        <a14:foregroundMark x1="75800" y1="53529" x2="66700" y2="45882"/>
                        <a14:foregroundMark x1="66700" y1="45882" x2="80300" y2="42549"/>
                        <a14:foregroundMark x1="80300" y1="42549" x2="69600" y2="61373"/>
                        <a14:foregroundMark x1="69600" y1="61373" x2="70500" y2="43529"/>
                        <a14:foregroundMark x1="70500" y1="43529" x2="77500" y2="45686"/>
                        <a14:foregroundMark x1="77500" y1="45686" x2="77600" y2="46471"/>
                        <a14:foregroundMark x1="76600" y1="34118" x2="78900" y2="46275"/>
                        <a14:foregroundMark x1="78900" y1="46275" x2="78100" y2="67255"/>
                        <a14:foregroundMark x1="78100" y1="67255" x2="76800" y2="67255"/>
                        <a14:foregroundMark x1="66500" y1="35490" x2="68200" y2="63333"/>
                        <a14:foregroundMark x1="68200" y1="63333" x2="71100" y2="29216"/>
                        <a14:foregroundMark x1="71100" y1="29216" x2="69500" y2="50196"/>
                        <a14:foregroundMark x1="69500" y1="50196" x2="76900" y2="38235"/>
                        <a14:foregroundMark x1="76900" y1="38235" x2="73500" y2="54706"/>
                        <a14:foregroundMark x1="73500" y1="54706" x2="77500" y2="71176"/>
                        <a14:foregroundMark x1="77500" y1="71176" x2="77600" y2="70196"/>
                        <a14:foregroundMark x1="77900" y1="35098" x2="78600" y2="32157"/>
                        <a14:foregroundMark x1="82200" y1="63333" x2="73700" y2="76863"/>
                        <a14:foregroundMark x1="73700" y1="76863" x2="71000" y2="77647"/>
                        <a14:foregroundMark x1="62400" y1="60784" x2="73800" y2="73725"/>
                        <a14:foregroundMark x1="73800" y1="73725" x2="73800" y2="73725"/>
                        <a14:foregroundMark x1="52300" y1="47843" x2="53100" y2="45882"/>
                        <a14:foregroundMark x1="73600" y1="88039" x2="73600" y2="88039"/>
                      </a14:backgroundRemoval>
                    </a14:imgEffect>
                  </a14:imgLayer>
                </a14:imgProps>
              </a:ext>
              <a:ext uri="{28A0092B-C50C-407E-A947-70E740481C1C}">
                <a14:useLocalDpi xmlns:a14="http://schemas.microsoft.com/office/drawing/2010/main" val="0"/>
              </a:ext>
            </a:extLst>
          </a:blip>
          <a:srcRect l="48674" t="-2053" r="1326" b="2053"/>
          <a:stretch/>
        </p:blipFill>
        <p:spPr bwMode="auto">
          <a:xfrm>
            <a:off x="273423" y="3859450"/>
            <a:ext cx="715932" cy="7302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ownload Tick And Cross Clipart Check Mark Clip Art Cross, Logo, Plant,  Face Transparent Png – Pngset.com">
            <a:extLst>
              <a:ext uri="{FF2B5EF4-FFF2-40B4-BE49-F238E27FC236}">
                <a16:creationId xmlns:a16="http://schemas.microsoft.com/office/drawing/2014/main" id="{096FBB72-8B54-44AF-9ED8-07D8C134CA2E}"/>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9608" b="88039" l="52300" r="93600">
                        <a14:foregroundMark x1="63500" y1="39020" x2="75800" y2="53529"/>
                        <a14:foregroundMark x1="75800" y1="53529" x2="66700" y2="45882"/>
                        <a14:foregroundMark x1="66700" y1="45882" x2="80300" y2="42549"/>
                        <a14:foregroundMark x1="80300" y1="42549" x2="69600" y2="61373"/>
                        <a14:foregroundMark x1="69600" y1="61373" x2="70500" y2="43529"/>
                        <a14:foregroundMark x1="70500" y1="43529" x2="77500" y2="45686"/>
                        <a14:foregroundMark x1="77500" y1="45686" x2="77600" y2="46471"/>
                        <a14:foregroundMark x1="76600" y1="34118" x2="78900" y2="46275"/>
                        <a14:foregroundMark x1="78900" y1="46275" x2="78100" y2="67255"/>
                        <a14:foregroundMark x1="78100" y1="67255" x2="76800" y2="67255"/>
                        <a14:foregroundMark x1="66500" y1="35490" x2="68200" y2="63333"/>
                        <a14:foregroundMark x1="68200" y1="63333" x2="71100" y2="29216"/>
                        <a14:foregroundMark x1="71100" y1="29216" x2="69500" y2="50196"/>
                        <a14:foregroundMark x1="69500" y1="50196" x2="76900" y2="38235"/>
                        <a14:foregroundMark x1="76900" y1="38235" x2="73500" y2="54706"/>
                        <a14:foregroundMark x1="73500" y1="54706" x2="77500" y2="71176"/>
                        <a14:foregroundMark x1="77500" y1="71176" x2="77600" y2="70196"/>
                        <a14:foregroundMark x1="77900" y1="35098" x2="78600" y2="32157"/>
                        <a14:foregroundMark x1="82200" y1="63333" x2="73700" y2="76863"/>
                        <a14:foregroundMark x1="73700" y1="76863" x2="71000" y2="77647"/>
                        <a14:foregroundMark x1="62400" y1="60784" x2="73800" y2="73725"/>
                        <a14:foregroundMark x1="73800" y1="73725" x2="73800" y2="73725"/>
                        <a14:foregroundMark x1="52300" y1="47843" x2="53100" y2="45882"/>
                        <a14:foregroundMark x1="73600" y1="88039" x2="73600" y2="88039"/>
                      </a14:backgroundRemoval>
                    </a14:imgEffect>
                  </a14:imgLayer>
                </a14:imgProps>
              </a:ext>
              <a:ext uri="{28A0092B-C50C-407E-A947-70E740481C1C}">
                <a14:useLocalDpi xmlns:a14="http://schemas.microsoft.com/office/drawing/2010/main" val="0"/>
              </a:ext>
            </a:extLst>
          </a:blip>
          <a:srcRect l="48674" t="-2053" r="1326" b="2053"/>
          <a:stretch/>
        </p:blipFill>
        <p:spPr bwMode="auto">
          <a:xfrm>
            <a:off x="11165632" y="3899559"/>
            <a:ext cx="715932" cy="730251"/>
          </a:xfrm>
          <a:prstGeom prst="rect">
            <a:avLst/>
          </a:prstGeom>
          <a:noFill/>
          <a:extLst>
            <a:ext uri="{909E8E84-426E-40DD-AFC4-6F175D3DCCD1}">
              <a14:hiddenFill xmlns:a14="http://schemas.microsoft.com/office/drawing/2010/main">
                <a:solidFill>
                  <a:srgbClr val="FFFFFF"/>
                </a:solidFill>
              </a14:hiddenFill>
            </a:ext>
          </a:extLst>
        </p:spPr>
      </p:pic>
      <p:sp>
        <p:nvSpPr>
          <p:cNvPr id="2" name="Nút Hành động: Lùi hoặc Trước 1">
            <a:hlinkClick r:id="rId7" action="ppaction://hlinksldjump" highlightClick="1"/>
            <a:extLst>
              <a:ext uri="{FF2B5EF4-FFF2-40B4-BE49-F238E27FC236}">
                <a16:creationId xmlns:a16="http://schemas.microsoft.com/office/drawing/2014/main" id="{73E858E1-537F-61FA-113C-1D94E701BCF7}"/>
              </a:ext>
            </a:extLst>
          </p:cNvPr>
          <p:cNvSpPr/>
          <p:nvPr/>
        </p:nvSpPr>
        <p:spPr>
          <a:xfrm>
            <a:off x="0" y="6257925"/>
            <a:ext cx="715932" cy="600075"/>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42427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fill="hold" grpId="1"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27" presetClass="emph" presetSubtype="0" repeatCount="5000" fill="remove" grpId="0" nodeType="clickEffect">
                                  <p:stCondLst>
                                    <p:cond delay="0"/>
                                  </p:stCondLst>
                                  <p:childTnLst>
                                    <p:animClr clrSpc="rgb" dir="cw">
                                      <p:cBhvr override="childStyle">
                                        <p:cTn id="21" dur="250" autoRev="1" fill="remove"/>
                                        <p:tgtEl>
                                          <p:spTgt spid="9"/>
                                        </p:tgtEl>
                                        <p:attrNameLst>
                                          <p:attrName>style.color</p:attrName>
                                        </p:attrNameLst>
                                      </p:cBhvr>
                                      <p:to>
                                        <a:srgbClr val="33CCFF"/>
                                      </p:to>
                                    </p:animClr>
                                    <p:animClr clrSpc="rgb" dir="cw">
                                      <p:cBhvr>
                                        <p:cTn id="22" dur="250" autoRev="1" fill="remove"/>
                                        <p:tgtEl>
                                          <p:spTgt spid="9"/>
                                        </p:tgtEl>
                                        <p:attrNameLst>
                                          <p:attrName>fillcolor</p:attrName>
                                        </p:attrNameLst>
                                      </p:cBhvr>
                                      <p:to>
                                        <a:srgbClr val="33CCFF"/>
                                      </p:to>
                                    </p:animClr>
                                    <p:set>
                                      <p:cBhvr>
                                        <p:cTn id="23" dur="250" autoRev="1" fill="remove"/>
                                        <p:tgtEl>
                                          <p:spTgt spid="9"/>
                                        </p:tgtEl>
                                        <p:attrNameLst>
                                          <p:attrName>fill.type</p:attrName>
                                        </p:attrNameLst>
                                      </p:cBhvr>
                                      <p:to>
                                        <p:strVal val="solid"/>
                                      </p:to>
                                    </p:set>
                                    <p:set>
                                      <p:cBhvr>
                                        <p:cTn id="24" dur="250" autoRev="1" fill="remove"/>
                                        <p:tgtEl>
                                          <p:spTgt spid="9"/>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2" name="correct-answer.wav"/>
                                        </p:tgtEl>
                                      </p:cMediaNode>
                                    </p:audio>
                                  </p:subTnLst>
                                </p:cTn>
                              </p:par>
                              <p:par>
                                <p:cTn id="25" presetID="53" presetClass="entr" presetSubtype="16" fill="hold" nodeType="withEffect">
                                  <p:stCondLst>
                                    <p:cond delay="0"/>
                                  </p:stCondLst>
                                  <p:childTnLst>
                                    <p:set>
                                      <p:cBhvr>
                                        <p:cTn id="26" dur="1" fill="hold">
                                          <p:stCondLst>
                                            <p:cond delay="0"/>
                                          </p:stCondLst>
                                        </p:cTn>
                                        <p:tgtEl>
                                          <p:spTgt spid="2052"/>
                                        </p:tgtEl>
                                        <p:attrNameLst>
                                          <p:attrName>style.visibility</p:attrName>
                                        </p:attrNameLst>
                                      </p:cBhvr>
                                      <p:to>
                                        <p:strVal val="visible"/>
                                      </p:to>
                                    </p:set>
                                    <p:anim calcmode="lin" valueType="num">
                                      <p:cBhvr>
                                        <p:cTn id="27" dur="500" fill="hold"/>
                                        <p:tgtEl>
                                          <p:spTgt spid="2052"/>
                                        </p:tgtEl>
                                        <p:attrNameLst>
                                          <p:attrName>ppt_w</p:attrName>
                                        </p:attrNameLst>
                                      </p:cBhvr>
                                      <p:tavLst>
                                        <p:tav tm="0">
                                          <p:val>
                                            <p:fltVal val="0"/>
                                          </p:val>
                                        </p:tav>
                                        <p:tav tm="100000">
                                          <p:val>
                                            <p:strVal val="#ppt_w"/>
                                          </p:val>
                                        </p:tav>
                                      </p:tavLst>
                                    </p:anim>
                                    <p:anim calcmode="lin" valueType="num">
                                      <p:cBhvr>
                                        <p:cTn id="28" dur="500" fill="hold"/>
                                        <p:tgtEl>
                                          <p:spTgt spid="2052"/>
                                        </p:tgtEl>
                                        <p:attrNameLst>
                                          <p:attrName>ppt_h</p:attrName>
                                        </p:attrNameLst>
                                      </p:cBhvr>
                                      <p:tavLst>
                                        <p:tav tm="0">
                                          <p:val>
                                            <p:fltVal val="0"/>
                                          </p:val>
                                        </p:tav>
                                        <p:tav tm="100000">
                                          <p:val>
                                            <p:strVal val="#ppt_h"/>
                                          </p:val>
                                        </p:tav>
                                      </p:tavLst>
                                    </p:anim>
                                    <p:animEffect transition="in" filter="fade">
                                      <p:cBhvr>
                                        <p:cTn id="29" dur="500"/>
                                        <p:tgtEl>
                                          <p:spTgt spid="2052"/>
                                        </p:tgtEl>
                                      </p:cBhvr>
                                    </p:animEffect>
                                  </p:childTnLst>
                                </p:cTn>
                              </p:par>
                            </p:childTnLst>
                          </p:cTn>
                        </p:par>
                      </p:childTnLst>
                    </p:cTn>
                  </p:par>
                </p:childTnLst>
              </p:cTn>
              <p:nextCondLst>
                <p:cond evt="onClick" delay="0">
                  <p:tgtEl>
                    <p:spTgt spid="9"/>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27" presetClass="emph" presetSubtype="0" repeatCount="5000" fill="remove" grpId="0" nodeType="clickEffect">
                                  <p:stCondLst>
                                    <p:cond delay="0"/>
                                  </p:stCondLst>
                                  <p:childTnLst>
                                    <p:animClr clrSpc="rgb" dir="cw">
                                      <p:cBhvr override="childStyle">
                                        <p:cTn id="34" dur="250" autoRev="1" fill="remove"/>
                                        <p:tgtEl>
                                          <p:spTgt spid="10"/>
                                        </p:tgtEl>
                                        <p:attrNameLst>
                                          <p:attrName>style.color</p:attrName>
                                        </p:attrNameLst>
                                      </p:cBhvr>
                                      <p:to>
                                        <a:srgbClr val="FF3300"/>
                                      </p:to>
                                    </p:animClr>
                                    <p:animClr clrSpc="rgb" dir="cw">
                                      <p:cBhvr>
                                        <p:cTn id="35" dur="250" autoRev="1" fill="remove"/>
                                        <p:tgtEl>
                                          <p:spTgt spid="10"/>
                                        </p:tgtEl>
                                        <p:attrNameLst>
                                          <p:attrName>fillcolor</p:attrName>
                                        </p:attrNameLst>
                                      </p:cBhvr>
                                      <p:to>
                                        <a:srgbClr val="FF3300"/>
                                      </p:to>
                                    </p:animClr>
                                    <p:set>
                                      <p:cBhvr>
                                        <p:cTn id="36" dur="250" autoRev="1" fill="remove"/>
                                        <p:tgtEl>
                                          <p:spTgt spid="10"/>
                                        </p:tgtEl>
                                        <p:attrNameLst>
                                          <p:attrName>fill.type</p:attrName>
                                        </p:attrNameLst>
                                      </p:cBhvr>
                                      <p:to>
                                        <p:strVal val="solid"/>
                                      </p:to>
                                    </p:set>
                                    <p:set>
                                      <p:cBhvr>
                                        <p:cTn id="37" dur="250" autoRev="1" fill="remove"/>
                                        <p:tgtEl>
                                          <p:spTgt spid="10"/>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Te feud-buzzer.wav"/>
                                        </p:tgtEl>
                                      </p:cMediaNode>
                                    </p:audio>
                                  </p:subTnLst>
                                </p:cTn>
                              </p:par>
                              <p:par>
                                <p:cTn id="38" presetID="53" presetClass="entr" presetSubtype="16"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childTnLst>
                    </p:cTn>
                  </p:par>
                </p:childTnLst>
              </p:cTn>
              <p:nextCondLst>
                <p:cond evt="onClick" delay="0">
                  <p:tgtEl>
                    <p:spTgt spid="10"/>
                  </p:tgtEl>
                </p:cond>
              </p:nextCondLst>
            </p:seq>
            <p:seq concurrent="1" nextAc="seek">
              <p:cTn id="43" restart="whenNotActive" fill="hold" evtFilter="cancelBubble" nodeType="interactiveSeq">
                <p:stCondLst>
                  <p:cond evt="onClick" delay="0">
                    <p:tgtEl>
                      <p:spTgt spid="11"/>
                    </p:tgtEl>
                  </p:cond>
                </p:stCondLst>
                <p:endSync evt="end" delay="0">
                  <p:rtn val="all"/>
                </p:endSync>
                <p:childTnLst>
                  <p:par>
                    <p:cTn id="44" fill="hold">
                      <p:stCondLst>
                        <p:cond delay="0"/>
                      </p:stCondLst>
                      <p:childTnLst>
                        <p:par>
                          <p:cTn id="45" fill="hold">
                            <p:stCondLst>
                              <p:cond delay="0"/>
                            </p:stCondLst>
                            <p:childTnLst>
                              <p:par>
                                <p:cTn id="46" presetID="27" presetClass="emph" presetSubtype="0" repeatCount="5000" fill="remove" grpId="0" nodeType="clickEffect">
                                  <p:stCondLst>
                                    <p:cond delay="0"/>
                                  </p:stCondLst>
                                  <p:childTnLst>
                                    <p:animClr clrSpc="rgb" dir="cw">
                                      <p:cBhvr override="childStyle">
                                        <p:cTn id="47" dur="250" autoRev="1" fill="remove"/>
                                        <p:tgtEl>
                                          <p:spTgt spid="11"/>
                                        </p:tgtEl>
                                        <p:attrNameLst>
                                          <p:attrName>style.color</p:attrName>
                                        </p:attrNameLst>
                                      </p:cBhvr>
                                      <p:to>
                                        <a:srgbClr val="FF3300"/>
                                      </p:to>
                                    </p:animClr>
                                    <p:animClr clrSpc="rgb" dir="cw">
                                      <p:cBhvr>
                                        <p:cTn id="48" dur="250" autoRev="1" fill="remove"/>
                                        <p:tgtEl>
                                          <p:spTgt spid="11"/>
                                        </p:tgtEl>
                                        <p:attrNameLst>
                                          <p:attrName>fillcolor</p:attrName>
                                        </p:attrNameLst>
                                      </p:cBhvr>
                                      <p:to>
                                        <a:srgbClr val="FF3300"/>
                                      </p:to>
                                    </p:animClr>
                                    <p:set>
                                      <p:cBhvr>
                                        <p:cTn id="49" dur="250" autoRev="1" fill="remove"/>
                                        <p:tgtEl>
                                          <p:spTgt spid="11"/>
                                        </p:tgtEl>
                                        <p:attrNameLst>
                                          <p:attrName>fill.type</p:attrName>
                                        </p:attrNameLst>
                                      </p:cBhvr>
                                      <p:to>
                                        <p:strVal val="solid"/>
                                      </p:to>
                                    </p:set>
                                    <p:set>
                                      <p:cBhvr>
                                        <p:cTn id="50" dur="250" autoRev="1" fill="remove"/>
                                        <p:tgtEl>
                                          <p:spTgt spid="11"/>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3" name="Te feud-buzzer.wav"/>
                                        </p:tgtEl>
                                      </p:cMediaNode>
                                    </p:audio>
                                  </p:subTnLst>
                                </p:cTn>
                              </p:par>
                              <p:par>
                                <p:cTn id="51" presetID="53" presetClass="entr" presetSubtype="16"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childTnLst>
                          </p:cTn>
                        </p:par>
                      </p:childTnLst>
                    </p:cTn>
                  </p:par>
                </p:childTnLst>
              </p:cTn>
              <p:nextCondLst>
                <p:cond evt="onClick" delay="0">
                  <p:tgtEl>
                    <p:spTgt spid="11"/>
                  </p:tgtEl>
                </p:cond>
              </p:nextCondLst>
            </p:seq>
          </p:childTnLst>
        </p:cTn>
      </p:par>
    </p:tnLst>
    <p:bldLst>
      <p:bldP spid="9" grpId="0" animBg="1"/>
      <p:bldP spid="9" grpId="1" animBg="1"/>
      <p:bldP spid="10" grpId="0" animBg="1"/>
      <p:bldP spid="10" grpId="1" animBg="1"/>
      <p:bldP spid="11" grpId="0" animBg="1"/>
      <p:bldP spid="1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24A0A2-47C0-436B-BA35-F4A80A2F7E14}"/>
              </a:ext>
            </a:extLst>
          </p:cNvPr>
          <p:cNvSpPr/>
          <p:nvPr/>
        </p:nvSpPr>
        <p:spPr>
          <a:xfrm>
            <a:off x="2116555" y="256661"/>
            <a:ext cx="8261685" cy="3606800"/>
          </a:xfrm>
          <a:prstGeom prst="rect">
            <a:avLst/>
          </a:prstGeom>
          <a:solidFill>
            <a:schemeClr val="tx1">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4000">
                <a:solidFill>
                  <a:prstClr val="white"/>
                </a:solidFill>
                <a:latin typeface="Cambria" panose="02040503050406030204" pitchFamily="18" charset="0"/>
              </a:rPr>
              <a:t>4.	Điền vào chỗ trống: "Ngôn sứ có bị rẻ rúng, thì cũng chỉ là ở … mình, hay giữa đám bà con thân thuộc, và trong gia đình mình mà thôi."?</a:t>
            </a:r>
          </a:p>
        </p:txBody>
      </p:sp>
      <p:sp>
        <p:nvSpPr>
          <p:cNvPr id="9" name="Rectangle 8">
            <a:extLst>
              <a:ext uri="{FF2B5EF4-FFF2-40B4-BE49-F238E27FC236}">
                <a16:creationId xmlns:a16="http://schemas.microsoft.com/office/drawing/2014/main" id="{31D9F237-BC35-47CA-AE3D-2906AEF91F57}"/>
              </a:ext>
            </a:extLst>
          </p:cNvPr>
          <p:cNvSpPr/>
          <p:nvPr/>
        </p:nvSpPr>
        <p:spPr>
          <a:xfrm>
            <a:off x="4428828" y="4375045"/>
            <a:ext cx="3465381" cy="1421510"/>
          </a:xfrm>
          <a:prstGeom prst="rect">
            <a:avLst/>
          </a:prstGeom>
          <a:solidFill>
            <a:schemeClr val="tx1">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4000">
                <a:solidFill>
                  <a:prstClr val="white"/>
                </a:solidFill>
                <a:latin typeface="Cambria" panose="02040503050406030204" pitchFamily="18" charset="0"/>
              </a:rPr>
              <a:t>Chính quê hương</a:t>
            </a:r>
          </a:p>
        </p:txBody>
      </p:sp>
      <p:sp>
        <p:nvSpPr>
          <p:cNvPr id="10" name="Rectangle 9">
            <a:extLst>
              <a:ext uri="{FF2B5EF4-FFF2-40B4-BE49-F238E27FC236}">
                <a16:creationId xmlns:a16="http://schemas.microsoft.com/office/drawing/2014/main" id="{3B9A1A09-14A5-489A-9BE4-620FA15B571E}"/>
              </a:ext>
            </a:extLst>
          </p:cNvPr>
          <p:cNvSpPr/>
          <p:nvPr/>
        </p:nvSpPr>
        <p:spPr>
          <a:xfrm>
            <a:off x="502818" y="4375045"/>
            <a:ext cx="3465381" cy="1421510"/>
          </a:xfrm>
          <a:prstGeom prst="rect">
            <a:avLst/>
          </a:prstGeom>
          <a:solidFill>
            <a:schemeClr val="tx1">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4000">
                <a:solidFill>
                  <a:prstClr val="white"/>
                </a:solidFill>
                <a:latin typeface="Cambria" panose="02040503050406030204" pitchFamily="18" charset="0"/>
              </a:rPr>
              <a:t>Ngoài thành</a:t>
            </a:r>
          </a:p>
        </p:txBody>
      </p:sp>
      <p:sp>
        <p:nvSpPr>
          <p:cNvPr id="11" name="Rectangle 10">
            <a:extLst>
              <a:ext uri="{FF2B5EF4-FFF2-40B4-BE49-F238E27FC236}">
                <a16:creationId xmlns:a16="http://schemas.microsoft.com/office/drawing/2014/main" id="{FFDD793F-B1B3-4C54-989F-9203A93AB395}"/>
              </a:ext>
            </a:extLst>
          </p:cNvPr>
          <p:cNvSpPr/>
          <p:nvPr/>
        </p:nvSpPr>
        <p:spPr>
          <a:xfrm>
            <a:off x="8382000" y="4375045"/>
            <a:ext cx="3465381" cy="1421510"/>
          </a:xfrm>
          <a:prstGeom prst="rect">
            <a:avLst/>
          </a:prstGeom>
          <a:solidFill>
            <a:schemeClr val="tx1">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4000">
                <a:solidFill>
                  <a:prstClr val="white"/>
                </a:solidFill>
                <a:latin typeface="Cambria" panose="02040503050406030204" pitchFamily="18" charset="0"/>
              </a:rPr>
              <a:t>Đất lạ</a:t>
            </a:r>
          </a:p>
        </p:txBody>
      </p:sp>
      <p:pic>
        <p:nvPicPr>
          <p:cNvPr id="2052" name="Picture 4" descr="Download Tick And Cross Clipart Check Mark Clip Art Cross, Logo, Plant,  Face Transparent Png – Pngset.com">
            <a:extLst>
              <a:ext uri="{FF2B5EF4-FFF2-40B4-BE49-F238E27FC236}">
                <a16:creationId xmlns:a16="http://schemas.microsoft.com/office/drawing/2014/main" id="{6C296559-3038-4D13-9EDA-81E7EE9F2483}"/>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5000" r="46700">
                        <a14:foregroundMark x1="46700" y1="50588" x2="46700" y2="50588"/>
                        <a14:foregroundMark x1="28800" y1="51569" x2="28800" y2="51569"/>
                        <a14:foregroundMark x1="36100" y1="24314" x2="21500" y2="84706"/>
                        <a14:foregroundMark x1="21500" y1="84706" x2="21700" y2="83333"/>
                        <a14:foregroundMark x1="11100" y1="42157" x2="27700" y2="68431"/>
                        <a14:foregroundMark x1="27700" y1="68431" x2="28200" y2="41176"/>
                        <a14:foregroundMark x1="28200" y1="41176" x2="17400" y2="62549"/>
                        <a14:foregroundMark x1="17400" y1="62549" x2="28700" y2="56667"/>
                        <a14:foregroundMark x1="28700" y1="56667" x2="23000" y2="56863"/>
                        <a14:foregroundMark x1="23000" y1="56863" x2="34700" y2="48431"/>
                        <a14:foregroundMark x1="34700" y1="48431" x2="29500" y2="59608"/>
                        <a14:foregroundMark x1="13100" y1="51569" x2="22200" y2="48235"/>
                        <a14:foregroundMark x1="35900" y1="30784" x2="39900" y2="37255"/>
                        <a14:foregroundMark x1="38100" y1="26863" x2="37600" y2="47059"/>
                        <a14:foregroundMark x1="27800" y1="72941" x2="30300" y2="64902"/>
                      </a14:backgroundRemoval>
                    </a14:imgEffect>
                  </a14:imgLayer>
                </a14:imgProps>
              </a:ext>
              <a:ext uri="{28A0092B-C50C-407E-A947-70E740481C1C}">
                <a14:useLocalDpi xmlns:a14="http://schemas.microsoft.com/office/drawing/2010/main" val="0"/>
              </a:ext>
            </a:extLst>
          </a:blip>
          <a:srcRect r="50000"/>
          <a:stretch/>
        </p:blipFill>
        <p:spPr bwMode="auto">
          <a:xfrm>
            <a:off x="4201662" y="4134397"/>
            <a:ext cx="715931" cy="7302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ownload Tick And Cross Clipart Check Mark Clip Art Cross, Logo, Plant,  Face Transparent Png – Pngset.com">
            <a:extLst>
              <a:ext uri="{FF2B5EF4-FFF2-40B4-BE49-F238E27FC236}">
                <a16:creationId xmlns:a16="http://schemas.microsoft.com/office/drawing/2014/main" id="{60BD1839-965D-424F-9B18-634B17E1AED4}"/>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9608" b="88039" l="52300" r="93600">
                        <a14:foregroundMark x1="63500" y1="39020" x2="75800" y2="53529"/>
                        <a14:foregroundMark x1="75800" y1="53529" x2="66700" y2="45882"/>
                        <a14:foregroundMark x1="66700" y1="45882" x2="80300" y2="42549"/>
                        <a14:foregroundMark x1="80300" y1="42549" x2="69600" y2="61373"/>
                        <a14:foregroundMark x1="69600" y1="61373" x2="70500" y2="43529"/>
                        <a14:foregroundMark x1="70500" y1="43529" x2="77500" y2="45686"/>
                        <a14:foregroundMark x1="77500" y1="45686" x2="77600" y2="46471"/>
                        <a14:foregroundMark x1="76600" y1="34118" x2="78900" y2="46275"/>
                        <a14:foregroundMark x1="78900" y1="46275" x2="78100" y2="67255"/>
                        <a14:foregroundMark x1="78100" y1="67255" x2="76800" y2="67255"/>
                        <a14:foregroundMark x1="66500" y1="35490" x2="68200" y2="63333"/>
                        <a14:foregroundMark x1="68200" y1="63333" x2="71100" y2="29216"/>
                        <a14:foregroundMark x1="71100" y1="29216" x2="69500" y2="50196"/>
                        <a14:foregroundMark x1="69500" y1="50196" x2="76900" y2="38235"/>
                        <a14:foregroundMark x1="76900" y1="38235" x2="73500" y2="54706"/>
                        <a14:foregroundMark x1="73500" y1="54706" x2="77500" y2="71176"/>
                        <a14:foregroundMark x1="77500" y1="71176" x2="77600" y2="70196"/>
                        <a14:foregroundMark x1="77900" y1="35098" x2="78600" y2="32157"/>
                        <a14:foregroundMark x1="82200" y1="63333" x2="73700" y2="76863"/>
                        <a14:foregroundMark x1="73700" y1="76863" x2="71000" y2="77647"/>
                        <a14:foregroundMark x1="62400" y1="60784" x2="73800" y2="73725"/>
                        <a14:foregroundMark x1="73800" y1="73725" x2="73800" y2="73725"/>
                        <a14:foregroundMark x1="52300" y1="47843" x2="53100" y2="45882"/>
                        <a14:foregroundMark x1="73600" y1="88039" x2="73600" y2="88039"/>
                      </a14:backgroundRemoval>
                    </a14:imgEffect>
                  </a14:imgLayer>
                </a14:imgProps>
              </a:ext>
              <a:ext uri="{28A0092B-C50C-407E-A947-70E740481C1C}">
                <a14:useLocalDpi xmlns:a14="http://schemas.microsoft.com/office/drawing/2010/main" val="0"/>
              </a:ext>
            </a:extLst>
          </a:blip>
          <a:srcRect l="48674" t="-2053" r="1326" b="2053"/>
          <a:stretch/>
        </p:blipFill>
        <p:spPr bwMode="auto">
          <a:xfrm>
            <a:off x="273423" y="4130386"/>
            <a:ext cx="715932" cy="7302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ownload Tick And Cross Clipart Check Mark Clip Art Cross, Logo, Plant,  Face Transparent Png – Pngset.com">
            <a:extLst>
              <a:ext uri="{FF2B5EF4-FFF2-40B4-BE49-F238E27FC236}">
                <a16:creationId xmlns:a16="http://schemas.microsoft.com/office/drawing/2014/main" id="{096FBB72-8B54-44AF-9ED8-07D8C134CA2E}"/>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9608" b="88039" l="52300" r="93600">
                        <a14:foregroundMark x1="63500" y1="39020" x2="75800" y2="53529"/>
                        <a14:foregroundMark x1="75800" y1="53529" x2="66700" y2="45882"/>
                        <a14:foregroundMark x1="66700" y1="45882" x2="80300" y2="42549"/>
                        <a14:foregroundMark x1="80300" y1="42549" x2="69600" y2="61373"/>
                        <a14:foregroundMark x1="69600" y1="61373" x2="70500" y2="43529"/>
                        <a14:foregroundMark x1="70500" y1="43529" x2="77500" y2="45686"/>
                        <a14:foregroundMark x1="77500" y1="45686" x2="77600" y2="46471"/>
                        <a14:foregroundMark x1="76600" y1="34118" x2="78900" y2="46275"/>
                        <a14:foregroundMark x1="78900" y1="46275" x2="78100" y2="67255"/>
                        <a14:foregroundMark x1="78100" y1="67255" x2="76800" y2="67255"/>
                        <a14:foregroundMark x1="66500" y1="35490" x2="68200" y2="63333"/>
                        <a14:foregroundMark x1="68200" y1="63333" x2="71100" y2="29216"/>
                        <a14:foregroundMark x1="71100" y1="29216" x2="69500" y2="50196"/>
                        <a14:foregroundMark x1="69500" y1="50196" x2="76900" y2="38235"/>
                        <a14:foregroundMark x1="76900" y1="38235" x2="73500" y2="54706"/>
                        <a14:foregroundMark x1="73500" y1="54706" x2="77500" y2="71176"/>
                        <a14:foregroundMark x1="77500" y1="71176" x2="77600" y2="70196"/>
                        <a14:foregroundMark x1="77900" y1="35098" x2="78600" y2="32157"/>
                        <a14:foregroundMark x1="82200" y1="63333" x2="73700" y2="76863"/>
                        <a14:foregroundMark x1="73700" y1="76863" x2="71000" y2="77647"/>
                        <a14:foregroundMark x1="62400" y1="60784" x2="73800" y2="73725"/>
                        <a14:foregroundMark x1="73800" y1="73725" x2="73800" y2="73725"/>
                        <a14:foregroundMark x1="52300" y1="47843" x2="53100" y2="45882"/>
                        <a14:foregroundMark x1="73600" y1="88039" x2="73600" y2="88039"/>
                      </a14:backgroundRemoval>
                    </a14:imgEffect>
                  </a14:imgLayer>
                </a14:imgProps>
              </a:ext>
              <a:ext uri="{28A0092B-C50C-407E-A947-70E740481C1C}">
                <a14:useLocalDpi xmlns:a14="http://schemas.microsoft.com/office/drawing/2010/main" val="0"/>
              </a:ext>
            </a:extLst>
          </a:blip>
          <a:srcRect l="48674" t="-2053" r="1326" b="2053"/>
          <a:stretch/>
        </p:blipFill>
        <p:spPr bwMode="auto">
          <a:xfrm>
            <a:off x="8119674" y="4118535"/>
            <a:ext cx="715932" cy="730251"/>
          </a:xfrm>
          <a:prstGeom prst="rect">
            <a:avLst/>
          </a:prstGeom>
          <a:noFill/>
          <a:extLst>
            <a:ext uri="{909E8E84-426E-40DD-AFC4-6F175D3DCCD1}">
              <a14:hiddenFill xmlns:a14="http://schemas.microsoft.com/office/drawing/2010/main">
                <a:solidFill>
                  <a:srgbClr val="FFFFFF"/>
                </a:solidFill>
              </a14:hiddenFill>
            </a:ext>
          </a:extLst>
        </p:spPr>
      </p:pic>
      <p:sp>
        <p:nvSpPr>
          <p:cNvPr id="2" name="Nút Hành động: Lùi hoặc Trước 1">
            <a:hlinkClick r:id="rId7" action="ppaction://hlinksldjump" highlightClick="1"/>
            <a:extLst>
              <a:ext uri="{FF2B5EF4-FFF2-40B4-BE49-F238E27FC236}">
                <a16:creationId xmlns:a16="http://schemas.microsoft.com/office/drawing/2014/main" id="{A7F378BB-663E-AD4E-23F3-549FFAEA7450}"/>
              </a:ext>
            </a:extLst>
          </p:cNvPr>
          <p:cNvSpPr/>
          <p:nvPr/>
        </p:nvSpPr>
        <p:spPr>
          <a:xfrm>
            <a:off x="0" y="6257925"/>
            <a:ext cx="715932" cy="600075"/>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0175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fill="hold" grpId="1"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27" presetClass="emph" presetSubtype="0" repeatCount="5000" fill="remove" grpId="0" nodeType="clickEffect">
                                  <p:stCondLst>
                                    <p:cond delay="0"/>
                                  </p:stCondLst>
                                  <p:childTnLst>
                                    <p:animClr clrSpc="rgb" dir="cw">
                                      <p:cBhvr override="childStyle">
                                        <p:cTn id="21" dur="250" autoRev="1" fill="remove"/>
                                        <p:tgtEl>
                                          <p:spTgt spid="9"/>
                                        </p:tgtEl>
                                        <p:attrNameLst>
                                          <p:attrName>style.color</p:attrName>
                                        </p:attrNameLst>
                                      </p:cBhvr>
                                      <p:to>
                                        <a:srgbClr val="33CCFF"/>
                                      </p:to>
                                    </p:animClr>
                                    <p:animClr clrSpc="rgb" dir="cw">
                                      <p:cBhvr>
                                        <p:cTn id="22" dur="250" autoRev="1" fill="remove"/>
                                        <p:tgtEl>
                                          <p:spTgt spid="9"/>
                                        </p:tgtEl>
                                        <p:attrNameLst>
                                          <p:attrName>fillcolor</p:attrName>
                                        </p:attrNameLst>
                                      </p:cBhvr>
                                      <p:to>
                                        <a:srgbClr val="33CCFF"/>
                                      </p:to>
                                    </p:animClr>
                                    <p:set>
                                      <p:cBhvr>
                                        <p:cTn id="23" dur="250" autoRev="1" fill="remove"/>
                                        <p:tgtEl>
                                          <p:spTgt spid="9"/>
                                        </p:tgtEl>
                                        <p:attrNameLst>
                                          <p:attrName>fill.type</p:attrName>
                                        </p:attrNameLst>
                                      </p:cBhvr>
                                      <p:to>
                                        <p:strVal val="solid"/>
                                      </p:to>
                                    </p:set>
                                    <p:set>
                                      <p:cBhvr>
                                        <p:cTn id="24" dur="250" autoRev="1" fill="remove"/>
                                        <p:tgtEl>
                                          <p:spTgt spid="9"/>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2" name="correct-answer.wav"/>
                                        </p:tgtEl>
                                      </p:cMediaNode>
                                    </p:audio>
                                  </p:subTnLst>
                                </p:cTn>
                              </p:par>
                              <p:par>
                                <p:cTn id="25" presetID="53" presetClass="entr" presetSubtype="16" fill="hold" nodeType="withEffect">
                                  <p:stCondLst>
                                    <p:cond delay="0"/>
                                  </p:stCondLst>
                                  <p:childTnLst>
                                    <p:set>
                                      <p:cBhvr>
                                        <p:cTn id="26" dur="1" fill="hold">
                                          <p:stCondLst>
                                            <p:cond delay="0"/>
                                          </p:stCondLst>
                                        </p:cTn>
                                        <p:tgtEl>
                                          <p:spTgt spid="2052"/>
                                        </p:tgtEl>
                                        <p:attrNameLst>
                                          <p:attrName>style.visibility</p:attrName>
                                        </p:attrNameLst>
                                      </p:cBhvr>
                                      <p:to>
                                        <p:strVal val="visible"/>
                                      </p:to>
                                    </p:set>
                                    <p:anim calcmode="lin" valueType="num">
                                      <p:cBhvr>
                                        <p:cTn id="27" dur="500" fill="hold"/>
                                        <p:tgtEl>
                                          <p:spTgt spid="2052"/>
                                        </p:tgtEl>
                                        <p:attrNameLst>
                                          <p:attrName>ppt_w</p:attrName>
                                        </p:attrNameLst>
                                      </p:cBhvr>
                                      <p:tavLst>
                                        <p:tav tm="0">
                                          <p:val>
                                            <p:fltVal val="0"/>
                                          </p:val>
                                        </p:tav>
                                        <p:tav tm="100000">
                                          <p:val>
                                            <p:strVal val="#ppt_w"/>
                                          </p:val>
                                        </p:tav>
                                      </p:tavLst>
                                    </p:anim>
                                    <p:anim calcmode="lin" valueType="num">
                                      <p:cBhvr>
                                        <p:cTn id="28" dur="500" fill="hold"/>
                                        <p:tgtEl>
                                          <p:spTgt spid="2052"/>
                                        </p:tgtEl>
                                        <p:attrNameLst>
                                          <p:attrName>ppt_h</p:attrName>
                                        </p:attrNameLst>
                                      </p:cBhvr>
                                      <p:tavLst>
                                        <p:tav tm="0">
                                          <p:val>
                                            <p:fltVal val="0"/>
                                          </p:val>
                                        </p:tav>
                                        <p:tav tm="100000">
                                          <p:val>
                                            <p:strVal val="#ppt_h"/>
                                          </p:val>
                                        </p:tav>
                                      </p:tavLst>
                                    </p:anim>
                                    <p:animEffect transition="in" filter="fade">
                                      <p:cBhvr>
                                        <p:cTn id="29" dur="500"/>
                                        <p:tgtEl>
                                          <p:spTgt spid="2052"/>
                                        </p:tgtEl>
                                      </p:cBhvr>
                                    </p:animEffect>
                                  </p:childTnLst>
                                </p:cTn>
                              </p:par>
                            </p:childTnLst>
                          </p:cTn>
                        </p:par>
                      </p:childTnLst>
                    </p:cTn>
                  </p:par>
                </p:childTnLst>
              </p:cTn>
              <p:nextCondLst>
                <p:cond evt="onClick" delay="0">
                  <p:tgtEl>
                    <p:spTgt spid="9"/>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27" presetClass="emph" presetSubtype="0" repeatCount="5000" fill="remove" grpId="0" nodeType="clickEffect">
                                  <p:stCondLst>
                                    <p:cond delay="0"/>
                                  </p:stCondLst>
                                  <p:childTnLst>
                                    <p:animClr clrSpc="rgb" dir="cw">
                                      <p:cBhvr override="childStyle">
                                        <p:cTn id="34" dur="250" autoRev="1" fill="remove"/>
                                        <p:tgtEl>
                                          <p:spTgt spid="10"/>
                                        </p:tgtEl>
                                        <p:attrNameLst>
                                          <p:attrName>style.color</p:attrName>
                                        </p:attrNameLst>
                                      </p:cBhvr>
                                      <p:to>
                                        <a:srgbClr val="FF3300"/>
                                      </p:to>
                                    </p:animClr>
                                    <p:animClr clrSpc="rgb" dir="cw">
                                      <p:cBhvr>
                                        <p:cTn id="35" dur="250" autoRev="1" fill="remove"/>
                                        <p:tgtEl>
                                          <p:spTgt spid="10"/>
                                        </p:tgtEl>
                                        <p:attrNameLst>
                                          <p:attrName>fillcolor</p:attrName>
                                        </p:attrNameLst>
                                      </p:cBhvr>
                                      <p:to>
                                        <a:srgbClr val="FF3300"/>
                                      </p:to>
                                    </p:animClr>
                                    <p:set>
                                      <p:cBhvr>
                                        <p:cTn id="36" dur="250" autoRev="1" fill="remove"/>
                                        <p:tgtEl>
                                          <p:spTgt spid="10"/>
                                        </p:tgtEl>
                                        <p:attrNameLst>
                                          <p:attrName>fill.type</p:attrName>
                                        </p:attrNameLst>
                                      </p:cBhvr>
                                      <p:to>
                                        <p:strVal val="solid"/>
                                      </p:to>
                                    </p:set>
                                    <p:set>
                                      <p:cBhvr>
                                        <p:cTn id="37" dur="250" autoRev="1" fill="remove"/>
                                        <p:tgtEl>
                                          <p:spTgt spid="10"/>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Te feud-buzzer.wav"/>
                                        </p:tgtEl>
                                      </p:cMediaNode>
                                    </p:audio>
                                  </p:subTnLst>
                                </p:cTn>
                              </p:par>
                              <p:par>
                                <p:cTn id="38" presetID="53" presetClass="entr" presetSubtype="16"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childTnLst>
                    </p:cTn>
                  </p:par>
                </p:childTnLst>
              </p:cTn>
              <p:nextCondLst>
                <p:cond evt="onClick" delay="0">
                  <p:tgtEl>
                    <p:spTgt spid="10"/>
                  </p:tgtEl>
                </p:cond>
              </p:nextCondLst>
            </p:seq>
            <p:seq concurrent="1" nextAc="seek">
              <p:cTn id="43" restart="whenNotActive" fill="hold" evtFilter="cancelBubble" nodeType="interactiveSeq">
                <p:stCondLst>
                  <p:cond evt="onClick" delay="0">
                    <p:tgtEl>
                      <p:spTgt spid="11"/>
                    </p:tgtEl>
                  </p:cond>
                </p:stCondLst>
                <p:endSync evt="end" delay="0">
                  <p:rtn val="all"/>
                </p:endSync>
                <p:childTnLst>
                  <p:par>
                    <p:cTn id="44" fill="hold">
                      <p:stCondLst>
                        <p:cond delay="0"/>
                      </p:stCondLst>
                      <p:childTnLst>
                        <p:par>
                          <p:cTn id="45" fill="hold">
                            <p:stCondLst>
                              <p:cond delay="0"/>
                            </p:stCondLst>
                            <p:childTnLst>
                              <p:par>
                                <p:cTn id="46" presetID="27" presetClass="emph" presetSubtype="0" repeatCount="5000" fill="remove" grpId="0" nodeType="clickEffect">
                                  <p:stCondLst>
                                    <p:cond delay="0"/>
                                  </p:stCondLst>
                                  <p:childTnLst>
                                    <p:animClr clrSpc="rgb" dir="cw">
                                      <p:cBhvr override="childStyle">
                                        <p:cTn id="47" dur="250" autoRev="1" fill="remove"/>
                                        <p:tgtEl>
                                          <p:spTgt spid="11"/>
                                        </p:tgtEl>
                                        <p:attrNameLst>
                                          <p:attrName>style.color</p:attrName>
                                        </p:attrNameLst>
                                      </p:cBhvr>
                                      <p:to>
                                        <a:srgbClr val="FF3300"/>
                                      </p:to>
                                    </p:animClr>
                                    <p:animClr clrSpc="rgb" dir="cw">
                                      <p:cBhvr>
                                        <p:cTn id="48" dur="250" autoRev="1" fill="remove"/>
                                        <p:tgtEl>
                                          <p:spTgt spid="11"/>
                                        </p:tgtEl>
                                        <p:attrNameLst>
                                          <p:attrName>fillcolor</p:attrName>
                                        </p:attrNameLst>
                                      </p:cBhvr>
                                      <p:to>
                                        <a:srgbClr val="FF3300"/>
                                      </p:to>
                                    </p:animClr>
                                    <p:set>
                                      <p:cBhvr>
                                        <p:cTn id="49" dur="250" autoRev="1" fill="remove"/>
                                        <p:tgtEl>
                                          <p:spTgt spid="11"/>
                                        </p:tgtEl>
                                        <p:attrNameLst>
                                          <p:attrName>fill.type</p:attrName>
                                        </p:attrNameLst>
                                      </p:cBhvr>
                                      <p:to>
                                        <p:strVal val="solid"/>
                                      </p:to>
                                    </p:set>
                                    <p:set>
                                      <p:cBhvr>
                                        <p:cTn id="50" dur="250" autoRev="1" fill="remove"/>
                                        <p:tgtEl>
                                          <p:spTgt spid="11"/>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3" name="Te feud-buzzer.wav"/>
                                        </p:tgtEl>
                                      </p:cMediaNode>
                                    </p:audio>
                                  </p:subTnLst>
                                </p:cTn>
                              </p:par>
                              <p:par>
                                <p:cTn id="51" presetID="53" presetClass="entr" presetSubtype="16"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childTnLst>
                          </p:cTn>
                        </p:par>
                      </p:childTnLst>
                    </p:cTn>
                  </p:par>
                </p:childTnLst>
              </p:cTn>
              <p:nextCondLst>
                <p:cond evt="onClick" delay="0">
                  <p:tgtEl>
                    <p:spTgt spid="11"/>
                  </p:tgtEl>
                </p:cond>
              </p:nextCondLst>
            </p:seq>
          </p:childTnLst>
        </p:cTn>
      </p:par>
    </p:tnLst>
    <p:bldLst>
      <p:bldP spid="9" grpId="0" animBg="1"/>
      <p:bldP spid="9" grpId="1" animBg="1"/>
      <p:bldP spid="10" grpId="0" animBg="1"/>
      <p:bldP spid="10" grpId="1" animBg="1"/>
      <p:bldP spid="11" grpId="0" animBg="1"/>
      <p:bldP spid="11"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9000"/>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24A0A2-47C0-436B-BA35-F4A80A2F7E14}"/>
              </a:ext>
            </a:extLst>
          </p:cNvPr>
          <p:cNvSpPr/>
          <p:nvPr/>
        </p:nvSpPr>
        <p:spPr>
          <a:xfrm>
            <a:off x="2116555" y="256661"/>
            <a:ext cx="8261685" cy="3606800"/>
          </a:xfrm>
          <a:prstGeom prst="rect">
            <a:avLst/>
          </a:prstGeom>
          <a:solidFill>
            <a:schemeClr val="tx1">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vi-VN" sz="4000">
                <a:solidFill>
                  <a:prstClr val="white"/>
                </a:solidFill>
                <a:latin typeface="Cambria" panose="02040503050406030204" pitchFamily="18" charset="0"/>
              </a:rPr>
              <a:t>5.	Chúa Giêsu có làm được phép lạ nào tại quê hương của mình không?</a:t>
            </a:r>
            <a:endParaRPr lang="en-US" sz="4000">
              <a:solidFill>
                <a:prstClr val="white"/>
              </a:solidFill>
              <a:latin typeface="Cambria" panose="02040503050406030204" pitchFamily="18" charset="0"/>
            </a:endParaRPr>
          </a:p>
        </p:txBody>
      </p:sp>
      <p:sp>
        <p:nvSpPr>
          <p:cNvPr id="9" name="Rectangle 8">
            <a:extLst>
              <a:ext uri="{FF2B5EF4-FFF2-40B4-BE49-F238E27FC236}">
                <a16:creationId xmlns:a16="http://schemas.microsoft.com/office/drawing/2014/main" id="{31D9F237-BC35-47CA-AE3D-2906AEF91F57}"/>
              </a:ext>
            </a:extLst>
          </p:cNvPr>
          <p:cNvSpPr/>
          <p:nvPr/>
        </p:nvSpPr>
        <p:spPr>
          <a:xfrm>
            <a:off x="1892853" y="4288915"/>
            <a:ext cx="3465381" cy="1421510"/>
          </a:xfrm>
          <a:prstGeom prst="rect">
            <a:avLst/>
          </a:prstGeom>
          <a:solidFill>
            <a:schemeClr val="tx1">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4000">
                <a:solidFill>
                  <a:prstClr val="white"/>
                </a:solidFill>
                <a:latin typeface="Cambria" panose="02040503050406030204" pitchFamily="18" charset="0"/>
              </a:rPr>
              <a:t>không</a:t>
            </a:r>
          </a:p>
        </p:txBody>
      </p:sp>
      <p:sp>
        <p:nvSpPr>
          <p:cNvPr id="10" name="Rectangle 9">
            <a:extLst>
              <a:ext uri="{FF2B5EF4-FFF2-40B4-BE49-F238E27FC236}">
                <a16:creationId xmlns:a16="http://schemas.microsoft.com/office/drawing/2014/main" id="{3B9A1A09-14A5-489A-9BE4-620FA15B571E}"/>
              </a:ext>
            </a:extLst>
          </p:cNvPr>
          <p:cNvSpPr/>
          <p:nvPr/>
        </p:nvSpPr>
        <p:spPr>
          <a:xfrm>
            <a:off x="7219398" y="4288915"/>
            <a:ext cx="3465381" cy="1421510"/>
          </a:xfrm>
          <a:prstGeom prst="rect">
            <a:avLst/>
          </a:prstGeom>
          <a:solidFill>
            <a:schemeClr val="tx1">
              <a:alpha val="68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4000">
                <a:solidFill>
                  <a:prstClr val="white"/>
                </a:solidFill>
                <a:latin typeface="Cambria" panose="02040503050406030204" pitchFamily="18" charset="0"/>
              </a:rPr>
              <a:t>có</a:t>
            </a:r>
          </a:p>
        </p:txBody>
      </p:sp>
      <p:pic>
        <p:nvPicPr>
          <p:cNvPr id="2052" name="Picture 4" descr="Download Tick And Cross Clipart Check Mark Clip Art Cross, Logo, Plant,  Face Transparent Png – Pngset.com">
            <a:extLst>
              <a:ext uri="{FF2B5EF4-FFF2-40B4-BE49-F238E27FC236}">
                <a16:creationId xmlns:a16="http://schemas.microsoft.com/office/drawing/2014/main" id="{6C296559-3038-4D13-9EDA-81E7EE9F2483}"/>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5000" r="46700">
                        <a14:foregroundMark x1="46700" y1="50588" x2="46700" y2="50588"/>
                        <a14:foregroundMark x1="28800" y1="51569" x2="28800" y2="51569"/>
                        <a14:foregroundMark x1="36100" y1="24314" x2="21500" y2="84706"/>
                        <a14:foregroundMark x1="21500" y1="84706" x2="21700" y2="83333"/>
                        <a14:foregroundMark x1="11100" y1="42157" x2="27700" y2="68431"/>
                        <a14:foregroundMark x1="27700" y1="68431" x2="28200" y2="41176"/>
                        <a14:foregroundMark x1="28200" y1="41176" x2="17400" y2="62549"/>
                        <a14:foregroundMark x1="17400" y1="62549" x2="28700" y2="56667"/>
                        <a14:foregroundMark x1="28700" y1="56667" x2="23000" y2="56863"/>
                        <a14:foregroundMark x1="23000" y1="56863" x2="34700" y2="48431"/>
                        <a14:foregroundMark x1="34700" y1="48431" x2="29500" y2="59608"/>
                        <a14:foregroundMark x1="13100" y1="51569" x2="22200" y2="48235"/>
                        <a14:foregroundMark x1="35900" y1="30784" x2="39900" y2="37255"/>
                        <a14:foregroundMark x1="38100" y1="26863" x2="37600" y2="47059"/>
                        <a14:foregroundMark x1="27800" y1="72941" x2="30300" y2="64902"/>
                      </a14:backgroundRemoval>
                    </a14:imgEffect>
                  </a14:imgLayer>
                </a14:imgProps>
              </a:ext>
              <a:ext uri="{28A0092B-C50C-407E-A947-70E740481C1C}">
                <a14:useLocalDpi xmlns:a14="http://schemas.microsoft.com/office/drawing/2010/main" val="0"/>
              </a:ext>
            </a:extLst>
          </a:blip>
          <a:srcRect r="50000"/>
          <a:stretch/>
        </p:blipFill>
        <p:spPr bwMode="auto">
          <a:xfrm>
            <a:off x="1563127" y="4036679"/>
            <a:ext cx="715931" cy="7302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ownload Tick And Cross Clipart Check Mark Clip Art Cross, Logo, Plant,  Face Transparent Png – Pngset.com">
            <a:extLst>
              <a:ext uri="{FF2B5EF4-FFF2-40B4-BE49-F238E27FC236}">
                <a16:creationId xmlns:a16="http://schemas.microsoft.com/office/drawing/2014/main" id="{60BD1839-965D-424F-9B18-634B17E1AED4}"/>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6">
                    <a14:imgEffect>
                      <a14:backgroundRemoval t="9608" b="88039" l="52300" r="93600">
                        <a14:foregroundMark x1="63500" y1="39020" x2="75800" y2="53529"/>
                        <a14:foregroundMark x1="75800" y1="53529" x2="66700" y2="45882"/>
                        <a14:foregroundMark x1="66700" y1="45882" x2="80300" y2="42549"/>
                        <a14:foregroundMark x1="80300" y1="42549" x2="69600" y2="61373"/>
                        <a14:foregroundMark x1="69600" y1="61373" x2="70500" y2="43529"/>
                        <a14:foregroundMark x1="70500" y1="43529" x2="77500" y2="45686"/>
                        <a14:foregroundMark x1="77500" y1="45686" x2="77600" y2="46471"/>
                        <a14:foregroundMark x1="76600" y1="34118" x2="78900" y2="46275"/>
                        <a14:foregroundMark x1="78900" y1="46275" x2="78100" y2="67255"/>
                        <a14:foregroundMark x1="78100" y1="67255" x2="76800" y2="67255"/>
                        <a14:foregroundMark x1="66500" y1="35490" x2="68200" y2="63333"/>
                        <a14:foregroundMark x1="68200" y1="63333" x2="71100" y2="29216"/>
                        <a14:foregroundMark x1="71100" y1="29216" x2="69500" y2="50196"/>
                        <a14:foregroundMark x1="69500" y1="50196" x2="76900" y2="38235"/>
                        <a14:foregroundMark x1="76900" y1="38235" x2="73500" y2="54706"/>
                        <a14:foregroundMark x1="73500" y1="54706" x2="77500" y2="71176"/>
                        <a14:foregroundMark x1="77500" y1="71176" x2="77600" y2="70196"/>
                        <a14:foregroundMark x1="77900" y1="35098" x2="78600" y2="32157"/>
                        <a14:foregroundMark x1="82200" y1="63333" x2="73700" y2="76863"/>
                        <a14:foregroundMark x1="73700" y1="76863" x2="71000" y2="77647"/>
                        <a14:foregroundMark x1="62400" y1="60784" x2="73800" y2="73725"/>
                        <a14:foregroundMark x1="73800" y1="73725" x2="73800" y2="73725"/>
                        <a14:foregroundMark x1="52300" y1="47843" x2="53100" y2="45882"/>
                        <a14:foregroundMark x1="73600" y1="88039" x2="73600" y2="88039"/>
                      </a14:backgroundRemoval>
                    </a14:imgEffect>
                  </a14:imgLayer>
                </a14:imgProps>
              </a:ext>
              <a:ext uri="{28A0092B-C50C-407E-A947-70E740481C1C}">
                <a14:useLocalDpi xmlns:a14="http://schemas.microsoft.com/office/drawing/2010/main" val="0"/>
              </a:ext>
            </a:extLst>
          </a:blip>
          <a:srcRect l="48674" t="-2053" r="1326" b="2053"/>
          <a:stretch/>
        </p:blipFill>
        <p:spPr bwMode="auto">
          <a:xfrm>
            <a:off x="6962451" y="4143943"/>
            <a:ext cx="715932" cy="730251"/>
          </a:xfrm>
          <a:prstGeom prst="rect">
            <a:avLst/>
          </a:prstGeom>
          <a:noFill/>
          <a:extLst>
            <a:ext uri="{909E8E84-426E-40DD-AFC4-6F175D3DCCD1}">
              <a14:hiddenFill xmlns:a14="http://schemas.microsoft.com/office/drawing/2010/main">
                <a:solidFill>
                  <a:srgbClr val="FFFFFF"/>
                </a:solidFill>
              </a14:hiddenFill>
            </a:ext>
          </a:extLst>
        </p:spPr>
      </p:pic>
      <p:sp>
        <p:nvSpPr>
          <p:cNvPr id="2" name="Nút Hành động: Lùi hoặc Trước 1">
            <a:hlinkClick r:id="rId8" action="ppaction://hlinksldjump" highlightClick="1"/>
            <a:extLst>
              <a:ext uri="{FF2B5EF4-FFF2-40B4-BE49-F238E27FC236}">
                <a16:creationId xmlns:a16="http://schemas.microsoft.com/office/drawing/2014/main" id="{8AA563B0-0EE9-8C20-E3E5-6A4E1927A803}"/>
              </a:ext>
            </a:extLst>
          </p:cNvPr>
          <p:cNvSpPr/>
          <p:nvPr/>
        </p:nvSpPr>
        <p:spPr>
          <a:xfrm>
            <a:off x="0" y="6257925"/>
            <a:ext cx="715932" cy="600075"/>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4733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9"/>
                    </p:tgtEl>
                  </p:cond>
                </p:stCondLst>
                <p:endSync evt="end" delay="0">
                  <p:rtn val="all"/>
                </p:endSync>
                <p:childTnLst>
                  <p:par>
                    <p:cTn id="14" fill="hold">
                      <p:stCondLst>
                        <p:cond delay="0"/>
                      </p:stCondLst>
                      <p:childTnLst>
                        <p:par>
                          <p:cTn id="15" fill="hold">
                            <p:stCondLst>
                              <p:cond delay="0"/>
                            </p:stCondLst>
                            <p:childTnLst>
                              <p:par>
                                <p:cTn id="16" presetID="27" presetClass="emph" presetSubtype="0" repeatCount="5000" fill="remove" grpId="0" nodeType="clickEffect">
                                  <p:stCondLst>
                                    <p:cond delay="0"/>
                                  </p:stCondLst>
                                  <p:childTnLst>
                                    <p:animClr clrSpc="rgb" dir="cw">
                                      <p:cBhvr override="childStyle">
                                        <p:cTn id="17" dur="250" autoRev="1" fill="remove"/>
                                        <p:tgtEl>
                                          <p:spTgt spid="9"/>
                                        </p:tgtEl>
                                        <p:attrNameLst>
                                          <p:attrName>style.color</p:attrName>
                                        </p:attrNameLst>
                                      </p:cBhvr>
                                      <p:to>
                                        <a:srgbClr val="33CCFF"/>
                                      </p:to>
                                    </p:animClr>
                                    <p:animClr clrSpc="rgb" dir="cw">
                                      <p:cBhvr>
                                        <p:cTn id="18" dur="250" autoRev="1" fill="remove"/>
                                        <p:tgtEl>
                                          <p:spTgt spid="9"/>
                                        </p:tgtEl>
                                        <p:attrNameLst>
                                          <p:attrName>fillcolor</p:attrName>
                                        </p:attrNameLst>
                                      </p:cBhvr>
                                      <p:to>
                                        <a:srgbClr val="33CCFF"/>
                                      </p:to>
                                    </p:animClr>
                                    <p:set>
                                      <p:cBhvr>
                                        <p:cTn id="19" dur="250" autoRev="1" fill="remove"/>
                                        <p:tgtEl>
                                          <p:spTgt spid="9"/>
                                        </p:tgtEl>
                                        <p:attrNameLst>
                                          <p:attrName>fill.type</p:attrName>
                                        </p:attrNameLst>
                                      </p:cBhvr>
                                      <p:to>
                                        <p:strVal val="solid"/>
                                      </p:to>
                                    </p:set>
                                    <p:set>
                                      <p:cBhvr>
                                        <p:cTn id="20" dur="250" autoRev="1" fill="remove"/>
                                        <p:tgtEl>
                                          <p:spTgt spid="9"/>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2" name="correct-answer.wav"/>
                                        </p:tgtEl>
                                      </p:cMediaNode>
                                    </p:audio>
                                  </p:subTnLst>
                                </p:cTn>
                              </p:par>
                              <p:par>
                                <p:cTn id="21" presetID="53" presetClass="entr" presetSubtype="16" fill="hold" nodeType="withEffect">
                                  <p:stCondLst>
                                    <p:cond delay="0"/>
                                  </p:stCondLst>
                                  <p:childTnLst>
                                    <p:set>
                                      <p:cBhvr>
                                        <p:cTn id="22" dur="1" fill="hold">
                                          <p:stCondLst>
                                            <p:cond delay="0"/>
                                          </p:stCondLst>
                                        </p:cTn>
                                        <p:tgtEl>
                                          <p:spTgt spid="2052"/>
                                        </p:tgtEl>
                                        <p:attrNameLst>
                                          <p:attrName>style.visibility</p:attrName>
                                        </p:attrNameLst>
                                      </p:cBhvr>
                                      <p:to>
                                        <p:strVal val="visible"/>
                                      </p:to>
                                    </p:set>
                                    <p:anim calcmode="lin" valueType="num">
                                      <p:cBhvr>
                                        <p:cTn id="23" dur="500" fill="hold"/>
                                        <p:tgtEl>
                                          <p:spTgt spid="2052"/>
                                        </p:tgtEl>
                                        <p:attrNameLst>
                                          <p:attrName>ppt_w</p:attrName>
                                        </p:attrNameLst>
                                      </p:cBhvr>
                                      <p:tavLst>
                                        <p:tav tm="0">
                                          <p:val>
                                            <p:fltVal val="0"/>
                                          </p:val>
                                        </p:tav>
                                        <p:tav tm="100000">
                                          <p:val>
                                            <p:strVal val="#ppt_w"/>
                                          </p:val>
                                        </p:tav>
                                      </p:tavLst>
                                    </p:anim>
                                    <p:anim calcmode="lin" valueType="num">
                                      <p:cBhvr>
                                        <p:cTn id="24" dur="500" fill="hold"/>
                                        <p:tgtEl>
                                          <p:spTgt spid="2052"/>
                                        </p:tgtEl>
                                        <p:attrNameLst>
                                          <p:attrName>ppt_h</p:attrName>
                                        </p:attrNameLst>
                                      </p:cBhvr>
                                      <p:tavLst>
                                        <p:tav tm="0">
                                          <p:val>
                                            <p:fltVal val="0"/>
                                          </p:val>
                                        </p:tav>
                                        <p:tav tm="100000">
                                          <p:val>
                                            <p:strVal val="#ppt_h"/>
                                          </p:val>
                                        </p:tav>
                                      </p:tavLst>
                                    </p:anim>
                                    <p:animEffect transition="in" filter="fade">
                                      <p:cBhvr>
                                        <p:cTn id="25" dur="500"/>
                                        <p:tgtEl>
                                          <p:spTgt spid="2052"/>
                                        </p:tgtEl>
                                      </p:cBhvr>
                                    </p:animEffec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27" presetClass="emph" presetSubtype="0" repeatCount="5000" fill="remove" grpId="0" nodeType="clickEffect">
                                  <p:stCondLst>
                                    <p:cond delay="0"/>
                                  </p:stCondLst>
                                  <p:childTnLst>
                                    <p:animClr clrSpc="rgb" dir="cw">
                                      <p:cBhvr override="childStyle">
                                        <p:cTn id="30" dur="250" autoRev="1" fill="remove"/>
                                        <p:tgtEl>
                                          <p:spTgt spid="10"/>
                                        </p:tgtEl>
                                        <p:attrNameLst>
                                          <p:attrName>style.color</p:attrName>
                                        </p:attrNameLst>
                                      </p:cBhvr>
                                      <p:to>
                                        <a:srgbClr val="FF3300"/>
                                      </p:to>
                                    </p:animClr>
                                    <p:animClr clrSpc="rgb" dir="cw">
                                      <p:cBhvr>
                                        <p:cTn id="31" dur="250" autoRev="1" fill="remove"/>
                                        <p:tgtEl>
                                          <p:spTgt spid="10"/>
                                        </p:tgtEl>
                                        <p:attrNameLst>
                                          <p:attrName>fillcolor</p:attrName>
                                        </p:attrNameLst>
                                      </p:cBhvr>
                                      <p:to>
                                        <a:srgbClr val="FF3300"/>
                                      </p:to>
                                    </p:animClr>
                                    <p:set>
                                      <p:cBhvr>
                                        <p:cTn id="32" dur="250" autoRev="1" fill="remove"/>
                                        <p:tgtEl>
                                          <p:spTgt spid="10"/>
                                        </p:tgtEl>
                                        <p:attrNameLst>
                                          <p:attrName>fill.type</p:attrName>
                                        </p:attrNameLst>
                                      </p:cBhvr>
                                      <p:to>
                                        <p:strVal val="solid"/>
                                      </p:to>
                                    </p:set>
                                    <p:set>
                                      <p:cBhvr>
                                        <p:cTn id="33" dur="250" autoRev="1" fill="remove"/>
                                        <p:tgtEl>
                                          <p:spTgt spid="10"/>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3" name="Te feud-buzzer.wav"/>
                                        </p:tgtEl>
                                      </p:cMediaNode>
                                    </p:audio>
                                  </p:subTnLst>
                                </p:cTn>
                              </p:par>
                              <p:par>
                                <p:cTn id="34" presetID="53" presetClass="entr" presetSubtype="16"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childTnLst>
                    </p:cTn>
                  </p:par>
                </p:childTnLst>
              </p:cTn>
              <p:nextCondLst>
                <p:cond evt="onClick" delay="0">
                  <p:tgtEl>
                    <p:spTgt spid="10"/>
                  </p:tgtEl>
                </p:cond>
              </p:nextCondLst>
            </p:seq>
          </p:childTnLst>
        </p:cTn>
      </p:par>
    </p:tnLst>
    <p:bldLst>
      <p:bldP spid="9" grpId="0" animBg="1"/>
      <p:bldP spid="9" grpId="1" animBg="1"/>
      <p:bldP spid="10" grpId="0" animBg="1"/>
      <p:bldP spid="1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24A0A2-47C0-436B-BA35-F4A80A2F7E14}"/>
              </a:ext>
            </a:extLst>
          </p:cNvPr>
          <p:cNvSpPr/>
          <p:nvPr/>
        </p:nvSpPr>
        <p:spPr>
          <a:xfrm>
            <a:off x="2116555" y="256661"/>
            <a:ext cx="8261685" cy="3606800"/>
          </a:xfrm>
          <a:prstGeom prst="rect">
            <a:avLst/>
          </a:prstGeom>
          <a:solidFill>
            <a:schemeClr val="tx1">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vi-VN" sz="4000">
                <a:solidFill>
                  <a:prstClr val="white"/>
                </a:solidFill>
                <a:latin typeface="Cambria" panose="02040503050406030204" pitchFamily="18" charset="0"/>
              </a:rPr>
              <a:t>6.	Tại sao Chúa Giêsu không làm được phép lạ tại chính quê hương của mình?</a:t>
            </a:r>
            <a:endParaRPr lang="en-US" sz="4000">
              <a:solidFill>
                <a:prstClr val="white"/>
              </a:solidFill>
              <a:latin typeface="Cambria" panose="02040503050406030204" pitchFamily="18" charset="0"/>
            </a:endParaRPr>
          </a:p>
        </p:txBody>
      </p:sp>
      <p:sp>
        <p:nvSpPr>
          <p:cNvPr id="9" name="Rectangle 8">
            <a:extLst>
              <a:ext uri="{FF2B5EF4-FFF2-40B4-BE49-F238E27FC236}">
                <a16:creationId xmlns:a16="http://schemas.microsoft.com/office/drawing/2014/main" id="{31D9F237-BC35-47CA-AE3D-2906AEF91F57}"/>
              </a:ext>
            </a:extLst>
          </p:cNvPr>
          <p:cNvSpPr/>
          <p:nvPr/>
        </p:nvSpPr>
        <p:spPr>
          <a:xfrm>
            <a:off x="8119674" y="4087329"/>
            <a:ext cx="3465381" cy="1421510"/>
          </a:xfrm>
          <a:prstGeom prst="rect">
            <a:avLst/>
          </a:prstGeom>
          <a:solidFill>
            <a:schemeClr val="tx1">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4000">
                <a:solidFill>
                  <a:prstClr val="white"/>
                </a:solidFill>
                <a:latin typeface="Cambria" panose="02040503050406030204" pitchFamily="18" charset="0"/>
              </a:rPr>
              <a:t>Vì họ không tin</a:t>
            </a:r>
          </a:p>
        </p:txBody>
      </p:sp>
      <p:sp>
        <p:nvSpPr>
          <p:cNvPr id="10" name="Rectangle 9">
            <a:extLst>
              <a:ext uri="{FF2B5EF4-FFF2-40B4-BE49-F238E27FC236}">
                <a16:creationId xmlns:a16="http://schemas.microsoft.com/office/drawing/2014/main" id="{3B9A1A09-14A5-489A-9BE4-620FA15B571E}"/>
              </a:ext>
            </a:extLst>
          </p:cNvPr>
          <p:cNvSpPr/>
          <p:nvPr/>
        </p:nvSpPr>
        <p:spPr>
          <a:xfrm>
            <a:off x="502818" y="4104109"/>
            <a:ext cx="3465381" cy="1421510"/>
          </a:xfrm>
          <a:prstGeom prst="rect">
            <a:avLst/>
          </a:prstGeom>
          <a:solidFill>
            <a:schemeClr val="tx1">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4000">
                <a:solidFill>
                  <a:prstClr val="white"/>
                </a:solidFill>
                <a:latin typeface="Cambria" panose="02040503050406030204" pitchFamily="18" charset="0"/>
              </a:rPr>
              <a:t>Dân cứng đầu</a:t>
            </a:r>
          </a:p>
        </p:txBody>
      </p:sp>
      <p:sp>
        <p:nvSpPr>
          <p:cNvPr id="11" name="Rectangle 10">
            <a:extLst>
              <a:ext uri="{FF2B5EF4-FFF2-40B4-BE49-F238E27FC236}">
                <a16:creationId xmlns:a16="http://schemas.microsoft.com/office/drawing/2014/main" id="{FFDD793F-B1B3-4C54-989F-9203A93AB395}"/>
              </a:ext>
            </a:extLst>
          </p:cNvPr>
          <p:cNvSpPr/>
          <p:nvPr/>
        </p:nvSpPr>
        <p:spPr>
          <a:xfrm>
            <a:off x="4320771" y="4104109"/>
            <a:ext cx="3465381" cy="1421510"/>
          </a:xfrm>
          <a:prstGeom prst="rect">
            <a:avLst/>
          </a:prstGeom>
          <a:solidFill>
            <a:schemeClr val="tx1">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4000">
                <a:solidFill>
                  <a:prstClr val="white"/>
                </a:solidFill>
                <a:latin typeface="Cambria" panose="02040503050406030204" pitchFamily="18" charset="0"/>
              </a:rPr>
              <a:t>Cứng lòng tin</a:t>
            </a:r>
          </a:p>
        </p:txBody>
      </p:sp>
      <p:pic>
        <p:nvPicPr>
          <p:cNvPr id="2052" name="Picture 4" descr="Download Tick And Cross Clipart Check Mark Clip Art Cross, Logo, Plant,  Face Transparent Png – Pngset.com">
            <a:extLst>
              <a:ext uri="{FF2B5EF4-FFF2-40B4-BE49-F238E27FC236}">
                <a16:creationId xmlns:a16="http://schemas.microsoft.com/office/drawing/2014/main" id="{6C296559-3038-4D13-9EDA-81E7EE9F2483}"/>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5000" r="46700">
                        <a14:foregroundMark x1="46700" y1="50588" x2="46700" y2="50588"/>
                        <a14:foregroundMark x1="28800" y1="51569" x2="28800" y2="51569"/>
                        <a14:foregroundMark x1="36100" y1="24314" x2="21500" y2="84706"/>
                        <a14:foregroundMark x1="21500" y1="84706" x2="21700" y2="83333"/>
                        <a14:foregroundMark x1="11100" y1="42157" x2="27700" y2="68431"/>
                        <a14:foregroundMark x1="27700" y1="68431" x2="28200" y2="41176"/>
                        <a14:foregroundMark x1="28200" y1="41176" x2="17400" y2="62549"/>
                        <a14:foregroundMark x1="17400" y1="62549" x2="28700" y2="56667"/>
                        <a14:foregroundMark x1="28700" y1="56667" x2="23000" y2="56863"/>
                        <a14:foregroundMark x1="23000" y1="56863" x2="34700" y2="48431"/>
                        <a14:foregroundMark x1="34700" y1="48431" x2="29500" y2="59608"/>
                        <a14:foregroundMark x1="13100" y1="51569" x2="22200" y2="48235"/>
                        <a14:foregroundMark x1="35900" y1="30784" x2="39900" y2="37255"/>
                        <a14:foregroundMark x1="38100" y1="26863" x2="37600" y2="47059"/>
                        <a14:foregroundMark x1="27800" y1="72941" x2="30300" y2="64902"/>
                      </a14:backgroundRemoval>
                    </a14:imgEffect>
                  </a14:imgLayer>
                </a14:imgProps>
              </a:ext>
              <a:ext uri="{28A0092B-C50C-407E-A947-70E740481C1C}">
                <a14:useLocalDpi xmlns:a14="http://schemas.microsoft.com/office/drawing/2010/main" val="0"/>
              </a:ext>
            </a:extLst>
          </a:blip>
          <a:srcRect r="50000"/>
          <a:stretch/>
        </p:blipFill>
        <p:spPr bwMode="auto">
          <a:xfrm>
            <a:off x="11202646" y="3738984"/>
            <a:ext cx="715931" cy="7302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ownload Tick And Cross Clipart Check Mark Clip Art Cross, Logo, Plant,  Face Transparent Png – Pngset.com">
            <a:extLst>
              <a:ext uri="{FF2B5EF4-FFF2-40B4-BE49-F238E27FC236}">
                <a16:creationId xmlns:a16="http://schemas.microsoft.com/office/drawing/2014/main" id="{60BD1839-965D-424F-9B18-634B17E1AED4}"/>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9608" b="88039" l="52300" r="93600">
                        <a14:foregroundMark x1="63500" y1="39020" x2="75800" y2="53529"/>
                        <a14:foregroundMark x1="75800" y1="53529" x2="66700" y2="45882"/>
                        <a14:foregroundMark x1="66700" y1="45882" x2="80300" y2="42549"/>
                        <a14:foregroundMark x1="80300" y1="42549" x2="69600" y2="61373"/>
                        <a14:foregroundMark x1="69600" y1="61373" x2="70500" y2="43529"/>
                        <a14:foregroundMark x1="70500" y1="43529" x2="77500" y2="45686"/>
                        <a14:foregroundMark x1="77500" y1="45686" x2="77600" y2="46471"/>
                        <a14:foregroundMark x1="76600" y1="34118" x2="78900" y2="46275"/>
                        <a14:foregroundMark x1="78900" y1="46275" x2="78100" y2="67255"/>
                        <a14:foregroundMark x1="78100" y1="67255" x2="76800" y2="67255"/>
                        <a14:foregroundMark x1="66500" y1="35490" x2="68200" y2="63333"/>
                        <a14:foregroundMark x1="68200" y1="63333" x2="71100" y2="29216"/>
                        <a14:foregroundMark x1="71100" y1="29216" x2="69500" y2="50196"/>
                        <a14:foregroundMark x1="69500" y1="50196" x2="76900" y2="38235"/>
                        <a14:foregroundMark x1="76900" y1="38235" x2="73500" y2="54706"/>
                        <a14:foregroundMark x1="73500" y1="54706" x2="77500" y2="71176"/>
                        <a14:foregroundMark x1="77500" y1="71176" x2="77600" y2="70196"/>
                        <a14:foregroundMark x1="77900" y1="35098" x2="78600" y2="32157"/>
                        <a14:foregroundMark x1="82200" y1="63333" x2="73700" y2="76863"/>
                        <a14:foregroundMark x1="73700" y1="76863" x2="71000" y2="77647"/>
                        <a14:foregroundMark x1="62400" y1="60784" x2="73800" y2="73725"/>
                        <a14:foregroundMark x1="73800" y1="73725" x2="73800" y2="73725"/>
                        <a14:foregroundMark x1="52300" y1="47843" x2="53100" y2="45882"/>
                        <a14:foregroundMark x1="73600" y1="88039" x2="73600" y2="88039"/>
                      </a14:backgroundRemoval>
                    </a14:imgEffect>
                  </a14:imgLayer>
                </a14:imgProps>
              </a:ext>
              <a:ext uri="{28A0092B-C50C-407E-A947-70E740481C1C}">
                <a14:useLocalDpi xmlns:a14="http://schemas.microsoft.com/office/drawing/2010/main" val="0"/>
              </a:ext>
            </a:extLst>
          </a:blip>
          <a:srcRect l="48674" t="-2053" r="1326" b="2053"/>
          <a:stretch/>
        </p:blipFill>
        <p:spPr bwMode="auto">
          <a:xfrm>
            <a:off x="273423" y="3859450"/>
            <a:ext cx="715932" cy="7302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ownload Tick And Cross Clipart Check Mark Clip Art Cross, Logo, Plant,  Face Transparent Png – Pngset.com">
            <a:extLst>
              <a:ext uri="{FF2B5EF4-FFF2-40B4-BE49-F238E27FC236}">
                <a16:creationId xmlns:a16="http://schemas.microsoft.com/office/drawing/2014/main" id="{096FBB72-8B54-44AF-9ED8-07D8C134CA2E}"/>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9608" b="88039" l="52300" r="93600">
                        <a14:foregroundMark x1="63500" y1="39020" x2="75800" y2="53529"/>
                        <a14:foregroundMark x1="75800" y1="53529" x2="66700" y2="45882"/>
                        <a14:foregroundMark x1="66700" y1="45882" x2="80300" y2="42549"/>
                        <a14:foregroundMark x1="80300" y1="42549" x2="69600" y2="61373"/>
                        <a14:foregroundMark x1="69600" y1="61373" x2="70500" y2="43529"/>
                        <a14:foregroundMark x1="70500" y1="43529" x2="77500" y2="45686"/>
                        <a14:foregroundMark x1="77500" y1="45686" x2="77600" y2="46471"/>
                        <a14:foregroundMark x1="76600" y1="34118" x2="78900" y2="46275"/>
                        <a14:foregroundMark x1="78900" y1="46275" x2="78100" y2="67255"/>
                        <a14:foregroundMark x1="78100" y1="67255" x2="76800" y2="67255"/>
                        <a14:foregroundMark x1="66500" y1="35490" x2="68200" y2="63333"/>
                        <a14:foregroundMark x1="68200" y1="63333" x2="71100" y2="29216"/>
                        <a14:foregroundMark x1="71100" y1="29216" x2="69500" y2="50196"/>
                        <a14:foregroundMark x1="69500" y1="50196" x2="76900" y2="38235"/>
                        <a14:foregroundMark x1="76900" y1="38235" x2="73500" y2="54706"/>
                        <a14:foregroundMark x1="73500" y1="54706" x2="77500" y2="71176"/>
                        <a14:foregroundMark x1="77500" y1="71176" x2="77600" y2="70196"/>
                        <a14:foregroundMark x1="77900" y1="35098" x2="78600" y2="32157"/>
                        <a14:foregroundMark x1="82200" y1="63333" x2="73700" y2="76863"/>
                        <a14:foregroundMark x1="73700" y1="76863" x2="71000" y2="77647"/>
                        <a14:foregroundMark x1="62400" y1="60784" x2="73800" y2="73725"/>
                        <a14:foregroundMark x1="73800" y1="73725" x2="73800" y2="73725"/>
                        <a14:foregroundMark x1="52300" y1="47843" x2="53100" y2="45882"/>
                        <a14:foregroundMark x1="73600" y1="88039" x2="73600" y2="88039"/>
                      </a14:backgroundRemoval>
                    </a14:imgEffect>
                  </a14:imgLayer>
                </a14:imgProps>
              </a:ext>
              <a:ext uri="{28A0092B-C50C-407E-A947-70E740481C1C}">
                <a14:useLocalDpi xmlns:a14="http://schemas.microsoft.com/office/drawing/2010/main" val="0"/>
              </a:ext>
            </a:extLst>
          </a:blip>
          <a:srcRect l="48674" t="-2053" r="1326" b="2053"/>
          <a:stretch/>
        </p:blipFill>
        <p:spPr bwMode="auto">
          <a:xfrm>
            <a:off x="4196548" y="3850692"/>
            <a:ext cx="715932" cy="730251"/>
          </a:xfrm>
          <a:prstGeom prst="rect">
            <a:avLst/>
          </a:prstGeom>
          <a:noFill/>
          <a:extLst>
            <a:ext uri="{909E8E84-426E-40DD-AFC4-6F175D3DCCD1}">
              <a14:hiddenFill xmlns:a14="http://schemas.microsoft.com/office/drawing/2010/main">
                <a:solidFill>
                  <a:srgbClr val="FFFFFF"/>
                </a:solidFill>
              </a14:hiddenFill>
            </a:ext>
          </a:extLst>
        </p:spPr>
      </p:pic>
      <p:sp>
        <p:nvSpPr>
          <p:cNvPr id="2" name="Nút Hành động: Lùi hoặc Trước 1">
            <a:hlinkClick r:id="rId7" action="ppaction://hlinksldjump" highlightClick="1"/>
            <a:extLst>
              <a:ext uri="{FF2B5EF4-FFF2-40B4-BE49-F238E27FC236}">
                <a16:creationId xmlns:a16="http://schemas.microsoft.com/office/drawing/2014/main" id="{231BADC4-210A-FBFD-50E2-A8DE8248177D}"/>
              </a:ext>
            </a:extLst>
          </p:cNvPr>
          <p:cNvSpPr/>
          <p:nvPr/>
        </p:nvSpPr>
        <p:spPr>
          <a:xfrm>
            <a:off x="0" y="6257925"/>
            <a:ext cx="715932" cy="600075"/>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0197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fill="hold" grpId="1"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27" presetClass="emph" presetSubtype="0" repeatCount="5000" fill="remove" grpId="0" nodeType="clickEffect">
                                  <p:stCondLst>
                                    <p:cond delay="0"/>
                                  </p:stCondLst>
                                  <p:childTnLst>
                                    <p:animClr clrSpc="rgb" dir="cw">
                                      <p:cBhvr override="childStyle">
                                        <p:cTn id="21" dur="250" autoRev="1" fill="remove"/>
                                        <p:tgtEl>
                                          <p:spTgt spid="9"/>
                                        </p:tgtEl>
                                        <p:attrNameLst>
                                          <p:attrName>style.color</p:attrName>
                                        </p:attrNameLst>
                                      </p:cBhvr>
                                      <p:to>
                                        <a:srgbClr val="33CCFF"/>
                                      </p:to>
                                    </p:animClr>
                                    <p:animClr clrSpc="rgb" dir="cw">
                                      <p:cBhvr>
                                        <p:cTn id="22" dur="250" autoRev="1" fill="remove"/>
                                        <p:tgtEl>
                                          <p:spTgt spid="9"/>
                                        </p:tgtEl>
                                        <p:attrNameLst>
                                          <p:attrName>fillcolor</p:attrName>
                                        </p:attrNameLst>
                                      </p:cBhvr>
                                      <p:to>
                                        <a:srgbClr val="33CCFF"/>
                                      </p:to>
                                    </p:animClr>
                                    <p:set>
                                      <p:cBhvr>
                                        <p:cTn id="23" dur="250" autoRev="1" fill="remove"/>
                                        <p:tgtEl>
                                          <p:spTgt spid="9"/>
                                        </p:tgtEl>
                                        <p:attrNameLst>
                                          <p:attrName>fill.type</p:attrName>
                                        </p:attrNameLst>
                                      </p:cBhvr>
                                      <p:to>
                                        <p:strVal val="solid"/>
                                      </p:to>
                                    </p:set>
                                    <p:set>
                                      <p:cBhvr>
                                        <p:cTn id="24" dur="250" autoRev="1" fill="remove"/>
                                        <p:tgtEl>
                                          <p:spTgt spid="9"/>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2" name="correct-answer.wav"/>
                                        </p:tgtEl>
                                      </p:cMediaNode>
                                    </p:audio>
                                  </p:subTnLst>
                                </p:cTn>
                              </p:par>
                              <p:par>
                                <p:cTn id="25" presetID="53" presetClass="entr" presetSubtype="16" fill="hold" nodeType="withEffect">
                                  <p:stCondLst>
                                    <p:cond delay="0"/>
                                  </p:stCondLst>
                                  <p:childTnLst>
                                    <p:set>
                                      <p:cBhvr>
                                        <p:cTn id="26" dur="1" fill="hold">
                                          <p:stCondLst>
                                            <p:cond delay="0"/>
                                          </p:stCondLst>
                                        </p:cTn>
                                        <p:tgtEl>
                                          <p:spTgt spid="2052"/>
                                        </p:tgtEl>
                                        <p:attrNameLst>
                                          <p:attrName>style.visibility</p:attrName>
                                        </p:attrNameLst>
                                      </p:cBhvr>
                                      <p:to>
                                        <p:strVal val="visible"/>
                                      </p:to>
                                    </p:set>
                                    <p:anim calcmode="lin" valueType="num">
                                      <p:cBhvr>
                                        <p:cTn id="27" dur="500" fill="hold"/>
                                        <p:tgtEl>
                                          <p:spTgt spid="2052"/>
                                        </p:tgtEl>
                                        <p:attrNameLst>
                                          <p:attrName>ppt_w</p:attrName>
                                        </p:attrNameLst>
                                      </p:cBhvr>
                                      <p:tavLst>
                                        <p:tav tm="0">
                                          <p:val>
                                            <p:fltVal val="0"/>
                                          </p:val>
                                        </p:tav>
                                        <p:tav tm="100000">
                                          <p:val>
                                            <p:strVal val="#ppt_w"/>
                                          </p:val>
                                        </p:tav>
                                      </p:tavLst>
                                    </p:anim>
                                    <p:anim calcmode="lin" valueType="num">
                                      <p:cBhvr>
                                        <p:cTn id="28" dur="500" fill="hold"/>
                                        <p:tgtEl>
                                          <p:spTgt spid="2052"/>
                                        </p:tgtEl>
                                        <p:attrNameLst>
                                          <p:attrName>ppt_h</p:attrName>
                                        </p:attrNameLst>
                                      </p:cBhvr>
                                      <p:tavLst>
                                        <p:tav tm="0">
                                          <p:val>
                                            <p:fltVal val="0"/>
                                          </p:val>
                                        </p:tav>
                                        <p:tav tm="100000">
                                          <p:val>
                                            <p:strVal val="#ppt_h"/>
                                          </p:val>
                                        </p:tav>
                                      </p:tavLst>
                                    </p:anim>
                                    <p:animEffect transition="in" filter="fade">
                                      <p:cBhvr>
                                        <p:cTn id="29" dur="500"/>
                                        <p:tgtEl>
                                          <p:spTgt spid="2052"/>
                                        </p:tgtEl>
                                      </p:cBhvr>
                                    </p:animEffect>
                                  </p:childTnLst>
                                </p:cTn>
                              </p:par>
                            </p:childTnLst>
                          </p:cTn>
                        </p:par>
                      </p:childTnLst>
                    </p:cTn>
                  </p:par>
                </p:childTnLst>
              </p:cTn>
              <p:nextCondLst>
                <p:cond evt="onClick" delay="0">
                  <p:tgtEl>
                    <p:spTgt spid="9"/>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27" presetClass="emph" presetSubtype="0" repeatCount="5000" fill="remove" grpId="0" nodeType="clickEffect">
                                  <p:stCondLst>
                                    <p:cond delay="0"/>
                                  </p:stCondLst>
                                  <p:childTnLst>
                                    <p:animClr clrSpc="rgb" dir="cw">
                                      <p:cBhvr override="childStyle">
                                        <p:cTn id="34" dur="250" autoRev="1" fill="remove"/>
                                        <p:tgtEl>
                                          <p:spTgt spid="10"/>
                                        </p:tgtEl>
                                        <p:attrNameLst>
                                          <p:attrName>style.color</p:attrName>
                                        </p:attrNameLst>
                                      </p:cBhvr>
                                      <p:to>
                                        <a:srgbClr val="FF3300"/>
                                      </p:to>
                                    </p:animClr>
                                    <p:animClr clrSpc="rgb" dir="cw">
                                      <p:cBhvr>
                                        <p:cTn id="35" dur="250" autoRev="1" fill="remove"/>
                                        <p:tgtEl>
                                          <p:spTgt spid="10"/>
                                        </p:tgtEl>
                                        <p:attrNameLst>
                                          <p:attrName>fillcolor</p:attrName>
                                        </p:attrNameLst>
                                      </p:cBhvr>
                                      <p:to>
                                        <a:srgbClr val="FF3300"/>
                                      </p:to>
                                    </p:animClr>
                                    <p:set>
                                      <p:cBhvr>
                                        <p:cTn id="36" dur="250" autoRev="1" fill="remove"/>
                                        <p:tgtEl>
                                          <p:spTgt spid="10"/>
                                        </p:tgtEl>
                                        <p:attrNameLst>
                                          <p:attrName>fill.type</p:attrName>
                                        </p:attrNameLst>
                                      </p:cBhvr>
                                      <p:to>
                                        <p:strVal val="solid"/>
                                      </p:to>
                                    </p:set>
                                    <p:set>
                                      <p:cBhvr>
                                        <p:cTn id="37" dur="250" autoRev="1" fill="remove"/>
                                        <p:tgtEl>
                                          <p:spTgt spid="10"/>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Te feud-buzzer.wav"/>
                                        </p:tgtEl>
                                      </p:cMediaNode>
                                    </p:audio>
                                  </p:subTnLst>
                                </p:cTn>
                              </p:par>
                              <p:par>
                                <p:cTn id="38" presetID="53" presetClass="entr" presetSubtype="16"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childTnLst>
                    </p:cTn>
                  </p:par>
                </p:childTnLst>
              </p:cTn>
              <p:nextCondLst>
                <p:cond evt="onClick" delay="0">
                  <p:tgtEl>
                    <p:spTgt spid="10"/>
                  </p:tgtEl>
                </p:cond>
              </p:nextCondLst>
            </p:seq>
            <p:seq concurrent="1" nextAc="seek">
              <p:cTn id="43" restart="whenNotActive" fill="hold" evtFilter="cancelBubble" nodeType="interactiveSeq">
                <p:stCondLst>
                  <p:cond evt="onClick" delay="0">
                    <p:tgtEl>
                      <p:spTgt spid="11"/>
                    </p:tgtEl>
                  </p:cond>
                </p:stCondLst>
                <p:endSync evt="end" delay="0">
                  <p:rtn val="all"/>
                </p:endSync>
                <p:childTnLst>
                  <p:par>
                    <p:cTn id="44" fill="hold">
                      <p:stCondLst>
                        <p:cond delay="0"/>
                      </p:stCondLst>
                      <p:childTnLst>
                        <p:par>
                          <p:cTn id="45" fill="hold">
                            <p:stCondLst>
                              <p:cond delay="0"/>
                            </p:stCondLst>
                            <p:childTnLst>
                              <p:par>
                                <p:cTn id="46" presetID="27" presetClass="emph" presetSubtype="0" repeatCount="5000" fill="remove" grpId="0" nodeType="clickEffect">
                                  <p:stCondLst>
                                    <p:cond delay="0"/>
                                  </p:stCondLst>
                                  <p:childTnLst>
                                    <p:animClr clrSpc="rgb" dir="cw">
                                      <p:cBhvr override="childStyle">
                                        <p:cTn id="47" dur="250" autoRev="1" fill="remove"/>
                                        <p:tgtEl>
                                          <p:spTgt spid="11"/>
                                        </p:tgtEl>
                                        <p:attrNameLst>
                                          <p:attrName>style.color</p:attrName>
                                        </p:attrNameLst>
                                      </p:cBhvr>
                                      <p:to>
                                        <a:srgbClr val="FF3300"/>
                                      </p:to>
                                    </p:animClr>
                                    <p:animClr clrSpc="rgb" dir="cw">
                                      <p:cBhvr>
                                        <p:cTn id="48" dur="250" autoRev="1" fill="remove"/>
                                        <p:tgtEl>
                                          <p:spTgt spid="11"/>
                                        </p:tgtEl>
                                        <p:attrNameLst>
                                          <p:attrName>fillcolor</p:attrName>
                                        </p:attrNameLst>
                                      </p:cBhvr>
                                      <p:to>
                                        <a:srgbClr val="FF3300"/>
                                      </p:to>
                                    </p:animClr>
                                    <p:set>
                                      <p:cBhvr>
                                        <p:cTn id="49" dur="250" autoRev="1" fill="remove"/>
                                        <p:tgtEl>
                                          <p:spTgt spid="11"/>
                                        </p:tgtEl>
                                        <p:attrNameLst>
                                          <p:attrName>fill.type</p:attrName>
                                        </p:attrNameLst>
                                      </p:cBhvr>
                                      <p:to>
                                        <p:strVal val="solid"/>
                                      </p:to>
                                    </p:set>
                                    <p:set>
                                      <p:cBhvr>
                                        <p:cTn id="50" dur="250" autoRev="1" fill="remove"/>
                                        <p:tgtEl>
                                          <p:spTgt spid="11"/>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3" name="Te feud-buzzer.wav"/>
                                        </p:tgtEl>
                                      </p:cMediaNode>
                                    </p:audio>
                                  </p:subTnLst>
                                </p:cTn>
                              </p:par>
                              <p:par>
                                <p:cTn id="51" presetID="53" presetClass="entr" presetSubtype="16"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childTnLst>
                          </p:cTn>
                        </p:par>
                      </p:childTnLst>
                    </p:cTn>
                  </p:par>
                </p:childTnLst>
              </p:cTn>
              <p:nextCondLst>
                <p:cond evt="onClick" delay="0">
                  <p:tgtEl>
                    <p:spTgt spid="11"/>
                  </p:tgtEl>
                </p:cond>
              </p:nextCondLst>
            </p:seq>
          </p:childTnLst>
        </p:cTn>
      </p:par>
    </p:tnLst>
    <p:bldLst>
      <p:bldP spid="9" grpId="0" animBg="1"/>
      <p:bldP spid="9" grpId="1" animBg="1"/>
      <p:bldP spid="10" grpId="0" animBg="1"/>
      <p:bldP spid="10" grpId="1" animBg="1"/>
      <p:bldP spid="11" grpId="0" animBg="1"/>
      <p:bldP spid="11"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24A0A2-47C0-436B-BA35-F4A80A2F7E14}"/>
              </a:ext>
            </a:extLst>
          </p:cNvPr>
          <p:cNvSpPr/>
          <p:nvPr/>
        </p:nvSpPr>
        <p:spPr>
          <a:xfrm>
            <a:off x="2116555" y="256661"/>
            <a:ext cx="8261685" cy="3606800"/>
          </a:xfrm>
          <a:prstGeom prst="rect">
            <a:avLst/>
          </a:prstGeom>
          <a:solidFill>
            <a:schemeClr val="tx1">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vi-VN" sz="4000">
                <a:solidFill>
                  <a:prstClr val="white"/>
                </a:solidFill>
                <a:latin typeface="Cambria" panose="02040503050406030204" pitchFamily="18" charset="0"/>
              </a:rPr>
              <a:t>7.	Đức Giêsu đã rời quê hương mình để đi đâu?</a:t>
            </a:r>
            <a:endParaRPr lang="en-US" sz="4000">
              <a:solidFill>
                <a:prstClr val="white"/>
              </a:solidFill>
              <a:latin typeface="Cambria" panose="02040503050406030204" pitchFamily="18" charset="0"/>
            </a:endParaRPr>
          </a:p>
        </p:txBody>
      </p:sp>
      <p:sp>
        <p:nvSpPr>
          <p:cNvPr id="9" name="Rectangle 8">
            <a:extLst>
              <a:ext uri="{FF2B5EF4-FFF2-40B4-BE49-F238E27FC236}">
                <a16:creationId xmlns:a16="http://schemas.microsoft.com/office/drawing/2014/main" id="{31D9F237-BC35-47CA-AE3D-2906AEF91F57}"/>
              </a:ext>
            </a:extLst>
          </p:cNvPr>
          <p:cNvSpPr/>
          <p:nvPr/>
        </p:nvSpPr>
        <p:spPr>
          <a:xfrm>
            <a:off x="8119674" y="4087329"/>
            <a:ext cx="3465381" cy="1421510"/>
          </a:xfrm>
          <a:prstGeom prst="rect">
            <a:avLst/>
          </a:prstGeom>
          <a:solidFill>
            <a:schemeClr val="tx1">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4000">
                <a:solidFill>
                  <a:prstClr val="white"/>
                </a:solidFill>
                <a:latin typeface="Cambria" panose="02040503050406030204" pitchFamily="18" charset="0"/>
              </a:rPr>
              <a:t>Các làng chung quanh</a:t>
            </a:r>
          </a:p>
        </p:txBody>
      </p:sp>
      <p:sp>
        <p:nvSpPr>
          <p:cNvPr id="10" name="Rectangle 9">
            <a:extLst>
              <a:ext uri="{FF2B5EF4-FFF2-40B4-BE49-F238E27FC236}">
                <a16:creationId xmlns:a16="http://schemas.microsoft.com/office/drawing/2014/main" id="{3B9A1A09-14A5-489A-9BE4-620FA15B571E}"/>
              </a:ext>
            </a:extLst>
          </p:cNvPr>
          <p:cNvSpPr/>
          <p:nvPr/>
        </p:nvSpPr>
        <p:spPr>
          <a:xfrm>
            <a:off x="502818" y="4104109"/>
            <a:ext cx="3465381" cy="1421510"/>
          </a:xfrm>
          <a:prstGeom prst="rect">
            <a:avLst/>
          </a:prstGeom>
          <a:solidFill>
            <a:schemeClr val="tx1">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4000">
                <a:solidFill>
                  <a:prstClr val="white"/>
                </a:solidFill>
                <a:latin typeface="Cambria" panose="02040503050406030204" pitchFamily="18" charset="0"/>
              </a:rPr>
              <a:t>Đi lên núi một mình</a:t>
            </a:r>
          </a:p>
        </p:txBody>
      </p:sp>
      <p:sp>
        <p:nvSpPr>
          <p:cNvPr id="11" name="Rectangle 10">
            <a:extLst>
              <a:ext uri="{FF2B5EF4-FFF2-40B4-BE49-F238E27FC236}">
                <a16:creationId xmlns:a16="http://schemas.microsoft.com/office/drawing/2014/main" id="{FFDD793F-B1B3-4C54-989F-9203A93AB395}"/>
              </a:ext>
            </a:extLst>
          </p:cNvPr>
          <p:cNvSpPr/>
          <p:nvPr/>
        </p:nvSpPr>
        <p:spPr>
          <a:xfrm>
            <a:off x="4320771" y="4104109"/>
            <a:ext cx="3465381" cy="1421510"/>
          </a:xfrm>
          <a:prstGeom prst="rect">
            <a:avLst/>
          </a:prstGeom>
          <a:solidFill>
            <a:schemeClr val="tx1">
              <a:alpha val="70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609630"/>
            <a:r>
              <a:rPr lang="en-US" sz="4000">
                <a:solidFill>
                  <a:prstClr val="white"/>
                </a:solidFill>
                <a:latin typeface="Cambria" panose="02040503050406030204" pitchFamily="18" charset="0"/>
              </a:rPr>
              <a:t>Ra bãi biển</a:t>
            </a:r>
          </a:p>
        </p:txBody>
      </p:sp>
      <p:pic>
        <p:nvPicPr>
          <p:cNvPr id="2052" name="Picture 4" descr="Download Tick And Cross Clipart Check Mark Clip Art Cross, Logo, Plant,  Face Transparent Png – Pngset.com">
            <a:extLst>
              <a:ext uri="{FF2B5EF4-FFF2-40B4-BE49-F238E27FC236}">
                <a16:creationId xmlns:a16="http://schemas.microsoft.com/office/drawing/2014/main" id="{6C296559-3038-4D13-9EDA-81E7EE9F2483}"/>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5000" r="46700">
                        <a14:foregroundMark x1="46700" y1="50588" x2="46700" y2="50588"/>
                        <a14:foregroundMark x1="28800" y1="51569" x2="28800" y2="51569"/>
                        <a14:foregroundMark x1="36100" y1="24314" x2="21500" y2="84706"/>
                        <a14:foregroundMark x1="21500" y1="84706" x2="21700" y2="83333"/>
                        <a14:foregroundMark x1="11100" y1="42157" x2="27700" y2="68431"/>
                        <a14:foregroundMark x1="27700" y1="68431" x2="28200" y2="41176"/>
                        <a14:foregroundMark x1="28200" y1="41176" x2="17400" y2="62549"/>
                        <a14:foregroundMark x1="17400" y1="62549" x2="28700" y2="56667"/>
                        <a14:foregroundMark x1="28700" y1="56667" x2="23000" y2="56863"/>
                        <a14:foregroundMark x1="23000" y1="56863" x2="34700" y2="48431"/>
                        <a14:foregroundMark x1="34700" y1="48431" x2="29500" y2="59608"/>
                        <a14:foregroundMark x1="13100" y1="51569" x2="22200" y2="48235"/>
                        <a14:foregroundMark x1="35900" y1="30784" x2="39900" y2="37255"/>
                        <a14:foregroundMark x1="38100" y1="26863" x2="37600" y2="47059"/>
                        <a14:foregroundMark x1="27800" y1="72941" x2="30300" y2="64902"/>
                      </a14:backgroundRemoval>
                    </a14:imgEffect>
                  </a14:imgLayer>
                </a14:imgProps>
              </a:ext>
              <a:ext uri="{28A0092B-C50C-407E-A947-70E740481C1C}">
                <a14:useLocalDpi xmlns:a14="http://schemas.microsoft.com/office/drawing/2010/main" val="0"/>
              </a:ext>
            </a:extLst>
          </a:blip>
          <a:srcRect r="50000"/>
          <a:stretch/>
        </p:blipFill>
        <p:spPr bwMode="auto">
          <a:xfrm>
            <a:off x="11202646" y="3738984"/>
            <a:ext cx="715931" cy="7302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ownload Tick And Cross Clipart Check Mark Clip Art Cross, Logo, Plant,  Face Transparent Png – Pngset.com">
            <a:extLst>
              <a:ext uri="{FF2B5EF4-FFF2-40B4-BE49-F238E27FC236}">
                <a16:creationId xmlns:a16="http://schemas.microsoft.com/office/drawing/2014/main" id="{60BD1839-965D-424F-9B18-634B17E1AED4}"/>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9608" b="88039" l="52300" r="93600">
                        <a14:foregroundMark x1="63500" y1="39020" x2="75800" y2="53529"/>
                        <a14:foregroundMark x1="75800" y1="53529" x2="66700" y2="45882"/>
                        <a14:foregroundMark x1="66700" y1="45882" x2="80300" y2="42549"/>
                        <a14:foregroundMark x1="80300" y1="42549" x2="69600" y2="61373"/>
                        <a14:foregroundMark x1="69600" y1="61373" x2="70500" y2="43529"/>
                        <a14:foregroundMark x1="70500" y1="43529" x2="77500" y2="45686"/>
                        <a14:foregroundMark x1="77500" y1="45686" x2="77600" y2="46471"/>
                        <a14:foregroundMark x1="76600" y1="34118" x2="78900" y2="46275"/>
                        <a14:foregroundMark x1="78900" y1="46275" x2="78100" y2="67255"/>
                        <a14:foregroundMark x1="78100" y1="67255" x2="76800" y2="67255"/>
                        <a14:foregroundMark x1="66500" y1="35490" x2="68200" y2="63333"/>
                        <a14:foregroundMark x1="68200" y1="63333" x2="71100" y2="29216"/>
                        <a14:foregroundMark x1="71100" y1="29216" x2="69500" y2="50196"/>
                        <a14:foregroundMark x1="69500" y1="50196" x2="76900" y2="38235"/>
                        <a14:foregroundMark x1="76900" y1="38235" x2="73500" y2="54706"/>
                        <a14:foregroundMark x1="73500" y1="54706" x2="77500" y2="71176"/>
                        <a14:foregroundMark x1="77500" y1="71176" x2="77600" y2="70196"/>
                        <a14:foregroundMark x1="77900" y1="35098" x2="78600" y2="32157"/>
                        <a14:foregroundMark x1="82200" y1="63333" x2="73700" y2="76863"/>
                        <a14:foregroundMark x1="73700" y1="76863" x2="71000" y2="77647"/>
                        <a14:foregroundMark x1="62400" y1="60784" x2="73800" y2="73725"/>
                        <a14:foregroundMark x1="73800" y1="73725" x2="73800" y2="73725"/>
                        <a14:foregroundMark x1="52300" y1="47843" x2="53100" y2="45882"/>
                        <a14:foregroundMark x1="73600" y1="88039" x2="73600" y2="88039"/>
                      </a14:backgroundRemoval>
                    </a14:imgEffect>
                  </a14:imgLayer>
                </a14:imgProps>
              </a:ext>
              <a:ext uri="{28A0092B-C50C-407E-A947-70E740481C1C}">
                <a14:useLocalDpi xmlns:a14="http://schemas.microsoft.com/office/drawing/2010/main" val="0"/>
              </a:ext>
            </a:extLst>
          </a:blip>
          <a:srcRect l="48674" t="-2053" r="1326" b="2053"/>
          <a:stretch/>
        </p:blipFill>
        <p:spPr bwMode="auto">
          <a:xfrm>
            <a:off x="273423" y="3859450"/>
            <a:ext cx="715932" cy="7302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ownload Tick And Cross Clipart Check Mark Clip Art Cross, Logo, Plant,  Face Transparent Png – Pngset.com">
            <a:extLst>
              <a:ext uri="{FF2B5EF4-FFF2-40B4-BE49-F238E27FC236}">
                <a16:creationId xmlns:a16="http://schemas.microsoft.com/office/drawing/2014/main" id="{096FBB72-8B54-44AF-9ED8-07D8C134CA2E}"/>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9608" b="88039" l="52300" r="93600">
                        <a14:foregroundMark x1="63500" y1="39020" x2="75800" y2="53529"/>
                        <a14:foregroundMark x1="75800" y1="53529" x2="66700" y2="45882"/>
                        <a14:foregroundMark x1="66700" y1="45882" x2="80300" y2="42549"/>
                        <a14:foregroundMark x1="80300" y1="42549" x2="69600" y2="61373"/>
                        <a14:foregroundMark x1="69600" y1="61373" x2="70500" y2="43529"/>
                        <a14:foregroundMark x1="70500" y1="43529" x2="77500" y2="45686"/>
                        <a14:foregroundMark x1="77500" y1="45686" x2="77600" y2="46471"/>
                        <a14:foregroundMark x1="76600" y1="34118" x2="78900" y2="46275"/>
                        <a14:foregroundMark x1="78900" y1="46275" x2="78100" y2="67255"/>
                        <a14:foregroundMark x1="78100" y1="67255" x2="76800" y2="67255"/>
                        <a14:foregroundMark x1="66500" y1="35490" x2="68200" y2="63333"/>
                        <a14:foregroundMark x1="68200" y1="63333" x2="71100" y2="29216"/>
                        <a14:foregroundMark x1="71100" y1="29216" x2="69500" y2="50196"/>
                        <a14:foregroundMark x1="69500" y1="50196" x2="76900" y2="38235"/>
                        <a14:foregroundMark x1="76900" y1="38235" x2="73500" y2="54706"/>
                        <a14:foregroundMark x1="73500" y1="54706" x2="77500" y2="71176"/>
                        <a14:foregroundMark x1="77500" y1="71176" x2="77600" y2="70196"/>
                        <a14:foregroundMark x1="77900" y1="35098" x2="78600" y2="32157"/>
                        <a14:foregroundMark x1="82200" y1="63333" x2="73700" y2="76863"/>
                        <a14:foregroundMark x1="73700" y1="76863" x2="71000" y2="77647"/>
                        <a14:foregroundMark x1="62400" y1="60784" x2="73800" y2="73725"/>
                        <a14:foregroundMark x1="73800" y1="73725" x2="73800" y2="73725"/>
                        <a14:foregroundMark x1="52300" y1="47843" x2="53100" y2="45882"/>
                        <a14:foregroundMark x1="73600" y1="88039" x2="73600" y2="88039"/>
                      </a14:backgroundRemoval>
                    </a14:imgEffect>
                  </a14:imgLayer>
                </a14:imgProps>
              </a:ext>
              <a:ext uri="{28A0092B-C50C-407E-A947-70E740481C1C}">
                <a14:useLocalDpi xmlns:a14="http://schemas.microsoft.com/office/drawing/2010/main" val="0"/>
              </a:ext>
            </a:extLst>
          </a:blip>
          <a:srcRect l="48674" t="-2053" r="1326" b="2053"/>
          <a:stretch/>
        </p:blipFill>
        <p:spPr bwMode="auto">
          <a:xfrm>
            <a:off x="4196548" y="3850692"/>
            <a:ext cx="715932" cy="730251"/>
          </a:xfrm>
          <a:prstGeom prst="rect">
            <a:avLst/>
          </a:prstGeom>
          <a:noFill/>
          <a:extLst>
            <a:ext uri="{909E8E84-426E-40DD-AFC4-6F175D3DCCD1}">
              <a14:hiddenFill xmlns:a14="http://schemas.microsoft.com/office/drawing/2010/main">
                <a:solidFill>
                  <a:srgbClr val="FFFFFF"/>
                </a:solidFill>
              </a14:hiddenFill>
            </a:ext>
          </a:extLst>
        </p:spPr>
      </p:pic>
      <p:sp>
        <p:nvSpPr>
          <p:cNvPr id="2" name="Nút Hành động: Lùi hoặc Trước 1">
            <a:hlinkClick r:id="rId7" action="ppaction://hlinksldjump" highlightClick="1"/>
            <a:extLst>
              <a:ext uri="{FF2B5EF4-FFF2-40B4-BE49-F238E27FC236}">
                <a16:creationId xmlns:a16="http://schemas.microsoft.com/office/drawing/2014/main" id="{41522C17-2599-A009-68F5-C39B73438511}"/>
              </a:ext>
            </a:extLst>
          </p:cNvPr>
          <p:cNvSpPr/>
          <p:nvPr/>
        </p:nvSpPr>
        <p:spPr>
          <a:xfrm>
            <a:off x="0" y="6257925"/>
            <a:ext cx="715932" cy="600075"/>
          </a:xfrm>
          <a:prstGeom prst="actionButtonBackPrevio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40281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50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fill="hold" grpId="1" nodeType="withEffect">
                                  <p:stCondLst>
                                    <p:cond delay="10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27" presetClass="emph" presetSubtype="0" repeatCount="5000" fill="remove" grpId="0" nodeType="clickEffect">
                                  <p:stCondLst>
                                    <p:cond delay="0"/>
                                  </p:stCondLst>
                                  <p:childTnLst>
                                    <p:animClr clrSpc="rgb" dir="cw">
                                      <p:cBhvr override="childStyle">
                                        <p:cTn id="21" dur="250" autoRev="1" fill="remove"/>
                                        <p:tgtEl>
                                          <p:spTgt spid="9"/>
                                        </p:tgtEl>
                                        <p:attrNameLst>
                                          <p:attrName>style.color</p:attrName>
                                        </p:attrNameLst>
                                      </p:cBhvr>
                                      <p:to>
                                        <a:srgbClr val="33CCFF"/>
                                      </p:to>
                                    </p:animClr>
                                    <p:animClr clrSpc="rgb" dir="cw">
                                      <p:cBhvr>
                                        <p:cTn id="22" dur="250" autoRev="1" fill="remove"/>
                                        <p:tgtEl>
                                          <p:spTgt spid="9"/>
                                        </p:tgtEl>
                                        <p:attrNameLst>
                                          <p:attrName>fillcolor</p:attrName>
                                        </p:attrNameLst>
                                      </p:cBhvr>
                                      <p:to>
                                        <a:srgbClr val="33CCFF"/>
                                      </p:to>
                                    </p:animClr>
                                    <p:set>
                                      <p:cBhvr>
                                        <p:cTn id="23" dur="250" autoRev="1" fill="remove"/>
                                        <p:tgtEl>
                                          <p:spTgt spid="9"/>
                                        </p:tgtEl>
                                        <p:attrNameLst>
                                          <p:attrName>fill.type</p:attrName>
                                        </p:attrNameLst>
                                      </p:cBhvr>
                                      <p:to>
                                        <p:strVal val="solid"/>
                                      </p:to>
                                    </p:set>
                                    <p:set>
                                      <p:cBhvr>
                                        <p:cTn id="24" dur="250" autoRev="1" fill="remove"/>
                                        <p:tgtEl>
                                          <p:spTgt spid="9"/>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2" name="correct-answer.wav"/>
                                        </p:tgtEl>
                                      </p:cMediaNode>
                                    </p:audio>
                                  </p:subTnLst>
                                </p:cTn>
                              </p:par>
                              <p:par>
                                <p:cTn id="25" presetID="53" presetClass="entr" presetSubtype="16" fill="hold" nodeType="withEffect">
                                  <p:stCondLst>
                                    <p:cond delay="0"/>
                                  </p:stCondLst>
                                  <p:childTnLst>
                                    <p:set>
                                      <p:cBhvr>
                                        <p:cTn id="26" dur="1" fill="hold">
                                          <p:stCondLst>
                                            <p:cond delay="0"/>
                                          </p:stCondLst>
                                        </p:cTn>
                                        <p:tgtEl>
                                          <p:spTgt spid="2052"/>
                                        </p:tgtEl>
                                        <p:attrNameLst>
                                          <p:attrName>style.visibility</p:attrName>
                                        </p:attrNameLst>
                                      </p:cBhvr>
                                      <p:to>
                                        <p:strVal val="visible"/>
                                      </p:to>
                                    </p:set>
                                    <p:anim calcmode="lin" valueType="num">
                                      <p:cBhvr>
                                        <p:cTn id="27" dur="500" fill="hold"/>
                                        <p:tgtEl>
                                          <p:spTgt spid="2052"/>
                                        </p:tgtEl>
                                        <p:attrNameLst>
                                          <p:attrName>ppt_w</p:attrName>
                                        </p:attrNameLst>
                                      </p:cBhvr>
                                      <p:tavLst>
                                        <p:tav tm="0">
                                          <p:val>
                                            <p:fltVal val="0"/>
                                          </p:val>
                                        </p:tav>
                                        <p:tav tm="100000">
                                          <p:val>
                                            <p:strVal val="#ppt_w"/>
                                          </p:val>
                                        </p:tav>
                                      </p:tavLst>
                                    </p:anim>
                                    <p:anim calcmode="lin" valueType="num">
                                      <p:cBhvr>
                                        <p:cTn id="28" dur="500" fill="hold"/>
                                        <p:tgtEl>
                                          <p:spTgt spid="2052"/>
                                        </p:tgtEl>
                                        <p:attrNameLst>
                                          <p:attrName>ppt_h</p:attrName>
                                        </p:attrNameLst>
                                      </p:cBhvr>
                                      <p:tavLst>
                                        <p:tav tm="0">
                                          <p:val>
                                            <p:fltVal val="0"/>
                                          </p:val>
                                        </p:tav>
                                        <p:tav tm="100000">
                                          <p:val>
                                            <p:strVal val="#ppt_h"/>
                                          </p:val>
                                        </p:tav>
                                      </p:tavLst>
                                    </p:anim>
                                    <p:animEffect transition="in" filter="fade">
                                      <p:cBhvr>
                                        <p:cTn id="29" dur="500"/>
                                        <p:tgtEl>
                                          <p:spTgt spid="2052"/>
                                        </p:tgtEl>
                                      </p:cBhvr>
                                    </p:animEffect>
                                  </p:childTnLst>
                                </p:cTn>
                              </p:par>
                            </p:childTnLst>
                          </p:cTn>
                        </p:par>
                      </p:childTnLst>
                    </p:cTn>
                  </p:par>
                </p:childTnLst>
              </p:cTn>
              <p:nextCondLst>
                <p:cond evt="onClick" delay="0">
                  <p:tgtEl>
                    <p:spTgt spid="9"/>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27" presetClass="emph" presetSubtype="0" repeatCount="5000" fill="remove" grpId="0" nodeType="clickEffect">
                                  <p:stCondLst>
                                    <p:cond delay="0"/>
                                  </p:stCondLst>
                                  <p:childTnLst>
                                    <p:animClr clrSpc="rgb" dir="cw">
                                      <p:cBhvr override="childStyle">
                                        <p:cTn id="34" dur="250" autoRev="1" fill="remove"/>
                                        <p:tgtEl>
                                          <p:spTgt spid="10"/>
                                        </p:tgtEl>
                                        <p:attrNameLst>
                                          <p:attrName>style.color</p:attrName>
                                        </p:attrNameLst>
                                      </p:cBhvr>
                                      <p:to>
                                        <a:srgbClr val="FF3300"/>
                                      </p:to>
                                    </p:animClr>
                                    <p:animClr clrSpc="rgb" dir="cw">
                                      <p:cBhvr>
                                        <p:cTn id="35" dur="250" autoRev="1" fill="remove"/>
                                        <p:tgtEl>
                                          <p:spTgt spid="10"/>
                                        </p:tgtEl>
                                        <p:attrNameLst>
                                          <p:attrName>fillcolor</p:attrName>
                                        </p:attrNameLst>
                                      </p:cBhvr>
                                      <p:to>
                                        <a:srgbClr val="FF3300"/>
                                      </p:to>
                                    </p:animClr>
                                    <p:set>
                                      <p:cBhvr>
                                        <p:cTn id="36" dur="250" autoRev="1" fill="remove"/>
                                        <p:tgtEl>
                                          <p:spTgt spid="10"/>
                                        </p:tgtEl>
                                        <p:attrNameLst>
                                          <p:attrName>fill.type</p:attrName>
                                        </p:attrNameLst>
                                      </p:cBhvr>
                                      <p:to>
                                        <p:strVal val="solid"/>
                                      </p:to>
                                    </p:set>
                                    <p:set>
                                      <p:cBhvr>
                                        <p:cTn id="37" dur="250" autoRev="1" fill="remove"/>
                                        <p:tgtEl>
                                          <p:spTgt spid="10"/>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Te feud-buzzer.wav"/>
                                        </p:tgtEl>
                                      </p:cMediaNode>
                                    </p:audio>
                                  </p:subTnLst>
                                </p:cTn>
                              </p:par>
                              <p:par>
                                <p:cTn id="38" presetID="53" presetClass="entr" presetSubtype="16"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childTnLst>
                    </p:cTn>
                  </p:par>
                </p:childTnLst>
              </p:cTn>
              <p:nextCondLst>
                <p:cond evt="onClick" delay="0">
                  <p:tgtEl>
                    <p:spTgt spid="10"/>
                  </p:tgtEl>
                </p:cond>
              </p:nextCondLst>
            </p:seq>
            <p:seq concurrent="1" nextAc="seek">
              <p:cTn id="43" restart="whenNotActive" fill="hold" evtFilter="cancelBubble" nodeType="interactiveSeq">
                <p:stCondLst>
                  <p:cond evt="onClick" delay="0">
                    <p:tgtEl>
                      <p:spTgt spid="11"/>
                    </p:tgtEl>
                  </p:cond>
                </p:stCondLst>
                <p:endSync evt="end" delay="0">
                  <p:rtn val="all"/>
                </p:endSync>
                <p:childTnLst>
                  <p:par>
                    <p:cTn id="44" fill="hold">
                      <p:stCondLst>
                        <p:cond delay="0"/>
                      </p:stCondLst>
                      <p:childTnLst>
                        <p:par>
                          <p:cTn id="45" fill="hold">
                            <p:stCondLst>
                              <p:cond delay="0"/>
                            </p:stCondLst>
                            <p:childTnLst>
                              <p:par>
                                <p:cTn id="46" presetID="27" presetClass="emph" presetSubtype="0" repeatCount="5000" fill="remove" grpId="0" nodeType="clickEffect">
                                  <p:stCondLst>
                                    <p:cond delay="0"/>
                                  </p:stCondLst>
                                  <p:childTnLst>
                                    <p:animClr clrSpc="rgb" dir="cw">
                                      <p:cBhvr override="childStyle">
                                        <p:cTn id="47" dur="250" autoRev="1" fill="remove"/>
                                        <p:tgtEl>
                                          <p:spTgt spid="11"/>
                                        </p:tgtEl>
                                        <p:attrNameLst>
                                          <p:attrName>style.color</p:attrName>
                                        </p:attrNameLst>
                                      </p:cBhvr>
                                      <p:to>
                                        <a:srgbClr val="FF3300"/>
                                      </p:to>
                                    </p:animClr>
                                    <p:animClr clrSpc="rgb" dir="cw">
                                      <p:cBhvr>
                                        <p:cTn id="48" dur="250" autoRev="1" fill="remove"/>
                                        <p:tgtEl>
                                          <p:spTgt spid="11"/>
                                        </p:tgtEl>
                                        <p:attrNameLst>
                                          <p:attrName>fillcolor</p:attrName>
                                        </p:attrNameLst>
                                      </p:cBhvr>
                                      <p:to>
                                        <a:srgbClr val="FF3300"/>
                                      </p:to>
                                    </p:animClr>
                                    <p:set>
                                      <p:cBhvr>
                                        <p:cTn id="49" dur="250" autoRev="1" fill="remove"/>
                                        <p:tgtEl>
                                          <p:spTgt spid="11"/>
                                        </p:tgtEl>
                                        <p:attrNameLst>
                                          <p:attrName>fill.type</p:attrName>
                                        </p:attrNameLst>
                                      </p:cBhvr>
                                      <p:to>
                                        <p:strVal val="solid"/>
                                      </p:to>
                                    </p:set>
                                    <p:set>
                                      <p:cBhvr>
                                        <p:cTn id="50" dur="250" autoRev="1" fill="remove"/>
                                        <p:tgtEl>
                                          <p:spTgt spid="11"/>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3" name="Te feud-buzzer.wav"/>
                                        </p:tgtEl>
                                      </p:cMediaNode>
                                    </p:audio>
                                  </p:subTnLst>
                                </p:cTn>
                              </p:par>
                              <p:par>
                                <p:cTn id="51" presetID="53" presetClass="entr" presetSubtype="16"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childTnLst>
                          </p:cTn>
                        </p:par>
                      </p:childTnLst>
                    </p:cTn>
                  </p:par>
                </p:childTnLst>
              </p:cTn>
              <p:nextCondLst>
                <p:cond evt="onClick" delay="0">
                  <p:tgtEl>
                    <p:spTgt spid="11"/>
                  </p:tgtEl>
                </p:cond>
              </p:nextCondLst>
            </p:seq>
          </p:childTnLst>
        </p:cTn>
      </p:par>
    </p:tnLst>
    <p:bldLst>
      <p:bldP spid="9" grpId="0" animBg="1"/>
      <p:bldP spid="9" grpId="1" animBg="1"/>
      <p:bldP spid="10" grpId="0" animBg="1"/>
      <p:bldP spid="10" grpId="1" animBg="1"/>
      <p:bldP spid="11" grpId="0" animBg="1"/>
      <p:bldP spid="11"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Hình tự do: Hình 17">
            <a:extLst>
              <a:ext uri="{FF2B5EF4-FFF2-40B4-BE49-F238E27FC236}">
                <a16:creationId xmlns:a16="http://schemas.microsoft.com/office/drawing/2014/main" id="{866FB4A2-4CF4-4982-25F0-280753CC6508}"/>
              </a:ext>
            </a:extLst>
          </p:cNvPr>
          <p:cNvSpPr/>
          <p:nvPr/>
        </p:nvSpPr>
        <p:spPr>
          <a:xfrm rot="2340000">
            <a:off x="-799253" y="-3072230"/>
            <a:ext cx="13790506" cy="13001925"/>
          </a:xfrm>
          <a:custGeom>
            <a:avLst/>
            <a:gdLst>
              <a:gd name="connsiteX0" fmla="*/ 5904156 w 13790506"/>
              <a:gd name="connsiteY0" fmla="*/ 8941952 h 13001925"/>
              <a:gd name="connsiteX1" fmla="*/ 5821444 w 13790506"/>
              <a:gd name="connsiteY1" fmla="*/ 9085651 h 13001925"/>
              <a:gd name="connsiteX2" fmla="*/ 5706557 w 13790506"/>
              <a:gd name="connsiteY2" fmla="*/ 9967294 h 13001925"/>
              <a:gd name="connsiteX3" fmla="*/ 5893381 w 13790506"/>
              <a:gd name="connsiteY3" fmla="*/ 10210104 h 13001925"/>
              <a:gd name="connsiteX4" fmla="*/ 6752624 w 13790506"/>
              <a:gd name="connsiteY4" fmla="*/ 10322071 h 13001925"/>
              <a:gd name="connsiteX5" fmla="*/ 6995434 w 13790506"/>
              <a:gd name="connsiteY5" fmla="*/ 10135247 h 13001925"/>
              <a:gd name="connsiteX6" fmla="*/ 7110319 w 13790506"/>
              <a:gd name="connsiteY6" fmla="*/ 9253605 h 13001925"/>
              <a:gd name="connsiteX7" fmla="*/ 6923496 w 13790506"/>
              <a:gd name="connsiteY7" fmla="*/ 9010795 h 13001925"/>
              <a:gd name="connsiteX8" fmla="*/ 6064254 w 13790506"/>
              <a:gd name="connsiteY8" fmla="*/ 8898827 h 13001925"/>
              <a:gd name="connsiteX9" fmla="*/ 5904156 w 13790506"/>
              <a:gd name="connsiteY9" fmla="*/ 8941952 h 13001925"/>
              <a:gd name="connsiteX10" fmla="*/ 3383831 w 13790506"/>
              <a:gd name="connsiteY10" fmla="*/ 10018851 h 13001925"/>
              <a:gd name="connsiteX11" fmla="*/ 3359230 w 13790506"/>
              <a:gd name="connsiteY11" fmla="*/ 10061591 h 13001925"/>
              <a:gd name="connsiteX12" fmla="*/ 3325928 w 13790506"/>
              <a:gd name="connsiteY12" fmla="*/ 10317154 h 13001925"/>
              <a:gd name="connsiteX13" fmla="*/ 3381494 w 13790506"/>
              <a:gd name="connsiteY13" fmla="*/ 10389371 h 13001925"/>
              <a:gd name="connsiteX14" fmla="*/ 6326166 w 13790506"/>
              <a:gd name="connsiteY14" fmla="*/ 10773090 h 13001925"/>
              <a:gd name="connsiteX15" fmla="*/ 6398384 w 13790506"/>
              <a:gd name="connsiteY15" fmla="*/ 10717524 h 13001925"/>
              <a:gd name="connsiteX16" fmla="*/ 6431686 w 13790506"/>
              <a:gd name="connsiteY16" fmla="*/ 10461961 h 13001925"/>
              <a:gd name="connsiteX17" fmla="*/ 6376120 w 13790506"/>
              <a:gd name="connsiteY17" fmla="*/ 10389744 h 13001925"/>
              <a:gd name="connsiteX18" fmla="*/ 3431448 w 13790506"/>
              <a:gd name="connsiteY18" fmla="*/ 10006025 h 13001925"/>
              <a:gd name="connsiteX19" fmla="*/ 3383831 w 13790506"/>
              <a:gd name="connsiteY19" fmla="*/ 10018851 h 13001925"/>
              <a:gd name="connsiteX20" fmla="*/ 4547196 w 13790506"/>
              <a:gd name="connsiteY20" fmla="*/ 8812309 h 13001925"/>
              <a:gd name="connsiteX21" fmla="*/ 4464484 w 13790506"/>
              <a:gd name="connsiteY21" fmla="*/ 8956008 h 13001925"/>
              <a:gd name="connsiteX22" fmla="*/ 4349598 w 13790506"/>
              <a:gd name="connsiteY22" fmla="*/ 9837651 h 13001925"/>
              <a:gd name="connsiteX23" fmla="*/ 4536422 w 13790506"/>
              <a:gd name="connsiteY23" fmla="*/ 10080461 h 13001925"/>
              <a:gd name="connsiteX24" fmla="*/ 5395664 w 13790506"/>
              <a:gd name="connsiteY24" fmla="*/ 10192428 h 13001925"/>
              <a:gd name="connsiteX25" fmla="*/ 5638474 w 13790506"/>
              <a:gd name="connsiteY25" fmla="*/ 10005604 h 13001925"/>
              <a:gd name="connsiteX26" fmla="*/ 5753361 w 13790506"/>
              <a:gd name="connsiteY26" fmla="*/ 9123961 h 13001925"/>
              <a:gd name="connsiteX27" fmla="*/ 5566536 w 13790506"/>
              <a:gd name="connsiteY27" fmla="*/ 8881152 h 13001925"/>
              <a:gd name="connsiteX28" fmla="*/ 4707293 w 13790506"/>
              <a:gd name="connsiteY28" fmla="*/ 8769184 h 13001925"/>
              <a:gd name="connsiteX29" fmla="*/ 4547196 w 13790506"/>
              <a:gd name="connsiteY29" fmla="*/ 8812309 h 13001925"/>
              <a:gd name="connsiteX30" fmla="*/ 3195853 w 13790506"/>
              <a:gd name="connsiteY30" fmla="*/ 8616520 h 13001925"/>
              <a:gd name="connsiteX31" fmla="*/ 3113140 w 13790506"/>
              <a:gd name="connsiteY31" fmla="*/ 8760220 h 13001925"/>
              <a:gd name="connsiteX32" fmla="*/ 2998253 w 13790506"/>
              <a:gd name="connsiteY32" fmla="*/ 9641862 h 13001925"/>
              <a:gd name="connsiteX33" fmla="*/ 3185078 w 13790506"/>
              <a:gd name="connsiteY33" fmla="*/ 9884672 h 13001925"/>
              <a:gd name="connsiteX34" fmla="*/ 4044320 w 13790506"/>
              <a:gd name="connsiteY34" fmla="*/ 9996639 h 13001925"/>
              <a:gd name="connsiteX35" fmla="*/ 4287130 w 13790506"/>
              <a:gd name="connsiteY35" fmla="*/ 9809815 h 13001925"/>
              <a:gd name="connsiteX36" fmla="*/ 4402016 w 13790506"/>
              <a:gd name="connsiteY36" fmla="*/ 8928172 h 13001925"/>
              <a:gd name="connsiteX37" fmla="*/ 4215192 w 13790506"/>
              <a:gd name="connsiteY37" fmla="*/ 8685363 h 13001925"/>
              <a:gd name="connsiteX38" fmla="*/ 3355949 w 13790506"/>
              <a:gd name="connsiteY38" fmla="*/ 8573395 h 13001925"/>
              <a:gd name="connsiteX39" fmla="*/ 3195853 w 13790506"/>
              <a:gd name="connsiteY39" fmla="*/ 8616520 h 13001925"/>
              <a:gd name="connsiteX40" fmla="*/ 8619376 w 13790506"/>
              <a:gd name="connsiteY40" fmla="*/ 3345634 h 13001925"/>
              <a:gd name="connsiteX41" fmla="*/ 8536664 w 13790506"/>
              <a:gd name="connsiteY41" fmla="*/ 3489333 h 13001925"/>
              <a:gd name="connsiteX42" fmla="*/ 8421777 w 13790506"/>
              <a:gd name="connsiteY42" fmla="*/ 4370976 h 13001925"/>
              <a:gd name="connsiteX43" fmla="*/ 8608601 w 13790506"/>
              <a:gd name="connsiteY43" fmla="*/ 4613786 h 13001925"/>
              <a:gd name="connsiteX44" fmla="*/ 9467843 w 13790506"/>
              <a:gd name="connsiteY44" fmla="*/ 4725753 h 13001925"/>
              <a:gd name="connsiteX45" fmla="*/ 9710653 w 13790506"/>
              <a:gd name="connsiteY45" fmla="*/ 4538929 h 13001925"/>
              <a:gd name="connsiteX46" fmla="*/ 9825540 w 13790506"/>
              <a:gd name="connsiteY46" fmla="*/ 3657286 h 13001925"/>
              <a:gd name="connsiteX47" fmla="*/ 9638716 w 13790506"/>
              <a:gd name="connsiteY47" fmla="*/ 3414476 h 13001925"/>
              <a:gd name="connsiteX48" fmla="*/ 8779473 w 13790506"/>
              <a:gd name="connsiteY48" fmla="*/ 3302509 h 13001925"/>
              <a:gd name="connsiteX49" fmla="*/ 8619376 w 13790506"/>
              <a:gd name="connsiteY49" fmla="*/ 3345634 h 13001925"/>
              <a:gd name="connsiteX50" fmla="*/ 5626890 w 13790506"/>
              <a:gd name="connsiteY50" fmla="*/ 5326492 h 13001925"/>
              <a:gd name="connsiteX51" fmla="*/ 5412507 w 13790506"/>
              <a:gd name="connsiteY51" fmla="*/ 5729697 h 13001925"/>
              <a:gd name="connsiteX52" fmla="*/ 5412508 w 13790506"/>
              <a:gd name="connsiteY52" fmla="*/ 7704539 h 13001925"/>
              <a:gd name="connsiteX53" fmla="*/ 5898756 w 13790506"/>
              <a:gd name="connsiteY53" fmla="*/ 8190788 h 13001925"/>
              <a:gd name="connsiteX54" fmla="*/ 7843695 w 13790506"/>
              <a:gd name="connsiteY54" fmla="*/ 8190788 h 13001925"/>
              <a:gd name="connsiteX55" fmla="*/ 8329944 w 13790506"/>
              <a:gd name="connsiteY55" fmla="*/ 7704539 h 13001925"/>
              <a:gd name="connsiteX56" fmla="*/ 8329944 w 13790506"/>
              <a:gd name="connsiteY56" fmla="*/ 5729697 h 13001925"/>
              <a:gd name="connsiteX57" fmla="*/ 7843696 w 13790506"/>
              <a:gd name="connsiteY57" fmla="*/ 5243449 h 13001925"/>
              <a:gd name="connsiteX58" fmla="*/ 5898756 w 13790506"/>
              <a:gd name="connsiteY58" fmla="*/ 5243448 h 13001925"/>
              <a:gd name="connsiteX59" fmla="*/ 5626890 w 13790506"/>
              <a:gd name="connsiteY59" fmla="*/ 5326492 h 13001925"/>
              <a:gd name="connsiteX60" fmla="*/ 7251483 w 13790506"/>
              <a:gd name="connsiteY60" fmla="*/ 3224844 h 13001925"/>
              <a:gd name="connsiteX61" fmla="*/ 7168771 w 13790506"/>
              <a:gd name="connsiteY61" fmla="*/ 3368544 h 13001925"/>
              <a:gd name="connsiteX62" fmla="*/ 7053885 w 13790506"/>
              <a:gd name="connsiteY62" fmla="*/ 4250187 h 13001925"/>
              <a:gd name="connsiteX63" fmla="*/ 7240709 w 13790506"/>
              <a:gd name="connsiteY63" fmla="*/ 4492996 h 13001925"/>
              <a:gd name="connsiteX64" fmla="*/ 8099951 w 13790506"/>
              <a:gd name="connsiteY64" fmla="*/ 4604963 h 13001925"/>
              <a:gd name="connsiteX65" fmla="*/ 8342761 w 13790506"/>
              <a:gd name="connsiteY65" fmla="*/ 4418140 h 13001925"/>
              <a:gd name="connsiteX66" fmla="*/ 8457648 w 13790506"/>
              <a:gd name="connsiteY66" fmla="*/ 3536497 h 13001925"/>
              <a:gd name="connsiteX67" fmla="*/ 8270823 w 13790506"/>
              <a:gd name="connsiteY67" fmla="*/ 3293687 h 13001925"/>
              <a:gd name="connsiteX68" fmla="*/ 7411581 w 13790506"/>
              <a:gd name="connsiteY68" fmla="*/ 3181719 h 13001925"/>
              <a:gd name="connsiteX69" fmla="*/ 7251483 w 13790506"/>
              <a:gd name="connsiteY69" fmla="*/ 3224844 h 13001925"/>
              <a:gd name="connsiteX70" fmla="*/ 6474770 w 13790506"/>
              <a:gd name="connsiteY70" fmla="*/ 2580796 h 13001925"/>
              <a:gd name="connsiteX71" fmla="*/ 6450170 w 13790506"/>
              <a:gd name="connsiteY71" fmla="*/ 2623536 h 13001925"/>
              <a:gd name="connsiteX72" fmla="*/ 6416867 w 13790506"/>
              <a:gd name="connsiteY72" fmla="*/ 2879098 h 13001925"/>
              <a:gd name="connsiteX73" fmla="*/ 6472433 w 13790506"/>
              <a:gd name="connsiteY73" fmla="*/ 2951316 h 13001925"/>
              <a:gd name="connsiteX74" fmla="*/ 9417106 w 13790506"/>
              <a:gd name="connsiteY74" fmla="*/ 3335035 h 13001925"/>
              <a:gd name="connsiteX75" fmla="*/ 9489324 w 13790506"/>
              <a:gd name="connsiteY75" fmla="*/ 3279468 h 13001925"/>
              <a:gd name="connsiteX76" fmla="*/ 9522626 w 13790506"/>
              <a:gd name="connsiteY76" fmla="*/ 3023906 h 13001925"/>
              <a:gd name="connsiteX77" fmla="*/ 9467059 w 13790506"/>
              <a:gd name="connsiteY77" fmla="*/ 2951688 h 13001925"/>
              <a:gd name="connsiteX78" fmla="*/ 6522387 w 13790506"/>
              <a:gd name="connsiteY78" fmla="*/ 2567970 h 13001925"/>
              <a:gd name="connsiteX79" fmla="*/ 6474770 w 13790506"/>
              <a:gd name="connsiteY79" fmla="*/ 2580796 h 13001925"/>
              <a:gd name="connsiteX80" fmla="*/ 5891286 w 13790506"/>
              <a:gd name="connsiteY80" fmla="*/ 3018123 h 13001925"/>
              <a:gd name="connsiteX81" fmla="*/ 5808573 w 13790506"/>
              <a:gd name="connsiteY81" fmla="*/ 3161822 h 13001925"/>
              <a:gd name="connsiteX82" fmla="*/ 5693687 w 13790506"/>
              <a:gd name="connsiteY82" fmla="*/ 4043465 h 13001925"/>
              <a:gd name="connsiteX83" fmla="*/ 5880511 w 13790506"/>
              <a:gd name="connsiteY83" fmla="*/ 4286275 h 13001925"/>
              <a:gd name="connsiteX84" fmla="*/ 6739754 w 13790506"/>
              <a:gd name="connsiteY84" fmla="*/ 4398242 h 13001925"/>
              <a:gd name="connsiteX85" fmla="*/ 6982563 w 13790506"/>
              <a:gd name="connsiteY85" fmla="*/ 4211418 h 13001925"/>
              <a:gd name="connsiteX86" fmla="*/ 7097450 w 13790506"/>
              <a:gd name="connsiteY86" fmla="*/ 3329775 h 13001925"/>
              <a:gd name="connsiteX87" fmla="*/ 6910625 w 13790506"/>
              <a:gd name="connsiteY87" fmla="*/ 3086965 h 13001925"/>
              <a:gd name="connsiteX88" fmla="*/ 6051383 w 13790506"/>
              <a:gd name="connsiteY88" fmla="*/ 2974998 h 13001925"/>
              <a:gd name="connsiteX89" fmla="*/ 5891286 w 13790506"/>
              <a:gd name="connsiteY89" fmla="*/ 3018123 h 13001925"/>
              <a:gd name="connsiteX90" fmla="*/ 0 w 13790506"/>
              <a:gd name="connsiteY90" fmla="*/ 7672674 h 13001925"/>
              <a:gd name="connsiteX91" fmla="*/ 9474963 w 13790506"/>
              <a:gd name="connsiteY91" fmla="*/ 0 h 13001925"/>
              <a:gd name="connsiteX92" fmla="*/ 13790506 w 13790506"/>
              <a:gd name="connsiteY92" fmla="*/ 5329251 h 13001925"/>
              <a:gd name="connsiteX93" fmla="*/ 4315542 w 13790506"/>
              <a:gd name="connsiteY93" fmla="*/ 13001925 h 1300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3790506" h="13001925">
                <a:moveTo>
                  <a:pt x="5904156" y="8941952"/>
                </a:moveTo>
                <a:cubicBezTo>
                  <a:pt x="5860217" y="8975760"/>
                  <a:pt x="5829174" y="9026331"/>
                  <a:pt x="5821444" y="9085651"/>
                </a:cubicBezTo>
                <a:lnTo>
                  <a:pt x="5706557" y="9967294"/>
                </a:lnTo>
                <a:cubicBezTo>
                  <a:pt x="5691098" y="10085934"/>
                  <a:pt x="5774742" y="10194644"/>
                  <a:pt x="5893381" y="10210104"/>
                </a:cubicBezTo>
                <a:lnTo>
                  <a:pt x="6752624" y="10322071"/>
                </a:lnTo>
                <a:cubicBezTo>
                  <a:pt x="6871264" y="10337531"/>
                  <a:pt x="6979974" y="10253887"/>
                  <a:pt x="6995434" y="10135247"/>
                </a:cubicBezTo>
                <a:lnTo>
                  <a:pt x="7110319" y="9253605"/>
                </a:lnTo>
                <a:cubicBezTo>
                  <a:pt x="7125779" y="9134964"/>
                  <a:pt x="7042135" y="9026255"/>
                  <a:pt x="6923496" y="9010795"/>
                </a:cubicBezTo>
                <a:lnTo>
                  <a:pt x="6064254" y="8898827"/>
                </a:lnTo>
                <a:cubicBezTo>
                  <a:pt x="6004934" y="8891097"/>
                  <a:pt x="5948096" y="8908143"/>
                  <a:pt x="5904156" y="8941952"/>
                </a:cubicBezTo>
                <a:close/>
                <a:moveTo>
                  <a:pt x="3383831" y="10018851"/>
                </a:moveTo>
                <a:cubicBezTo>
                  <a:pt x="3370762" y="10028907"/>
                  <a:pt x="3361529" y="10043948"/>
                  <a:pt x="3359230" y="10061591"/>
                </a:cubicBezTo>
                <a:lnTo>
                  <a:pt x="3325928" y="10317154"/>
                </a:lnTo>
                <a:cubicBezTo>
                  <a:pt x="3321330" y="10352440"/>
                  <a:pt x="3346208" y="10384773"/>
                  <a:pt x="3381494" y="10389371"/>
                </a:cubicBezTo>
                <a:lnTo>
                  <a:pt x="6326166" y="10773090"/>
                </a:lnTo>
                <a:cubicBezTo>
                  <a:pt x="6361453" y="10777688"/>
                  <a:pt x="6393786" y="10752810"/>
                  <a:pt x="6398384" y="10717524"/>
                </a:cubicBezTo>
                <a:lnTo>
                  <a:pt x="6431686" y="10461961"/>
                </a:lnTo>
                <a:cubicBezTo>
                  <a:pt x="6436284" y="10426675"/>
                  <a:pt x="6411406" y="10394342"/>
                  <a:pt x="6376120" y="10389744"/>
                </a:cubicBezTo>
                <a:lnTo>
                  <a:pt x="3431448" y="10006025"/>
                </a:lnTo>
                <a:cubicBezTo>
                  <a:pt x="3413805" y="10003726"/>
                  <a:pt x="3396900" y="10008796"/>
                  <a:pt x="3383831" y="10018851"/>
                </a:cubicBezTo>
                <a:close/>
                <a:moveTo>
                  <a:pt x="4547196" y="8812309"/>
                </a:moveTo>
                <a:cubicBezTo>
                  <a:pt x="4503257" y="8846117"/>
                  <a:pt x="4472214" y="8896688"/>
                  <a:pt x="4464484" y="8956008"/>
                </a:cubicBezTo>
                <a:lnTo>
                  <a:pt x="4349598" y="9837651"/>
                </a:lnTo>
                <a:cubicBezTo>
                  <a:pt x="4334138" y="9956291"/>
                  <a:pt x="4417782" y="10065001"/>
                  <a:pt x="4536422" y="10080461"/>
                </a:cubicBezTo>
                <a:lnTo>
                  <a:pt x="5395664" y="10192428"/>
                </a:lnTo>
                <a:cubicBezTo>
                  <a:pt x="5514304" y="10207888"/>
                  <a:pt x="5623014" y="10124244"/>
                  <a:pt x="5638474" y="10005604"/>
                </a:cubicBezTo>
                <a:lnTo>
                  <a:pt x="5753361" y="9123961"/>
                </a:lnTo>
                <a:cubicBezTo>
                  <a:pt x="5768820" y="9005321"/>
                  <a:pt x="5685176" y="8896612"/>
                  <a:pt x="5566536" y="8881152"/>
                </a:cubicBezTo>
                <a:lnTo>
                  <a:pt x="4707293" y="8769184"/>
                </a:lnTo>
                <a:cubicBezTo>
                  <a:pt x="4647973" y="8761454"/>
                  <a:pt x="4591136" y="8778501"/>
                  <a:pt x="4547196" y="8812309"/>
                </a:cubicBezTo>
                <a:close/>
                <a:moveTo>
                  <a:pt x="3195853" y="8616520"/>
                </a:moveTo>
                <a:cubicBezTo>
                  <a:pt x="3151912" y="8650328"/>
                  <a:pt x="3120870" y="8700900"/>
                  <a:pt x="3113140" y="8760220"/>
                </a:cubicBezTo>
                <a:lnTo>
                  <a:pt x="2998253" y="9641862"/>
                </a:lnTo>
                <a:cubicBezTo>
                  <a:pt x="2982793" y="9760502"/>
                  <a:pt x="3066437" y="9869212"/>
                  <a:pt x="3185078" y="9884672"/>
                </a:cubicBezTo>
                <a:lnTo>
                  <a:pt x="4044320" y="9996639"/>
                </a:lnTo>
                <a:cubicBezTo>
                  <a:pt x="4162960" y="10012099"/>
                  <a:pt x="4271670" y="9928455"/>
                  <a:pt x="4287130" y="9809815"/>
                </a:cubicBezTo>
                <a:lnTo>
                  <a:pt x="4402016" y="8928172"/>
                </a:lnTo>
                <a:cubicBezTo>
                  <a:pt x="4417476" y="8809532"/>
                  <a:pt x="4333832" y="8700823"/>
                  <a:pt x="4215192" y="8685363"/>
                </a:cubicBezTo>
                <a:lnTo>
                  <a:pt x="3355949" y="8573395"/>
                </a:lnTo>
                <a:cubicBezTo>
                  <a:pt x="3296630" y="8565666"/>
                  <a:pt x="3239793" y="8582712"/>
                  <a:pt x="3195853" y="8616520"/>
                </a:cubicBezTo>
                <a:close/>
                <a:moveTo>
                  <a:pt x="8619376" y="3345634"/>
                </a:moveTo>
                <a:cubicBezTo>
                  <a:pt x="8575436" y="3379442"/>
                  <a:pt x="8544393" y="3430013"/>
                  <a:pt x="8536664" y="3489333"/>
                </a:cubicBezTo>
                <a:lnTo>
                  <a:pt x="8421777" y="4370976"/>
                </a:lnTo>
                <a:cubicBezTo>
                  <a:pt x="8406317" y="4489616"/>
                  <a:pt x="8489962" y="4598326"/>
                  <a:pt x="8608601" y="4613786"/>
                </a:cubicBezTo>
                <a:lnTo>
                  <a:pt x="9467843" y="4725753"/>
                </a:lnTo>
                <a:cubicBezTo>
                  <a:pt x="9586484" y="4741213"/>
                  <a:pt x="9695193" y="4657569"/>
                  <a:pt x="9710653" y="4538929"/>
                </a:cubicBezTo>
                <a:lnTo>
                  <a:pt x="9825540" y="3657286"/>
                </a:lnTo>
                <a:cubicBezTo>
                  <a:pt x="9841000" y="3538646"/>
                  <a:pt x="9757355" y="3429936"/>
                  <a:pt x="9638716" y="3414476"/>
                </a:cubicBezTo>
                <a:lnTo>
                  <a:pt x="8779473" y="3302509"/>
                </a:lnTo>
                <a:cubicBezTo>
                  <a:pt x="8720153" y="3294779"/>
                  <a:pt x="8663315" y="3311825"/>
                  <a:pt x="8619376" y="3345634"/>
                </a:cubicBezTo>
                <a:close/>
                <a:moveTo>
                  <a:pt x="5626890" y="5326492"/>
                </a:moveTo>
                <a:cubicBezTo>
                  <a:pt x="5497547" y="5413875"/>
                  <a:pt x="5412507" y="5561855"/>
                  <a:pt x="5412507" y="5729697"/>
                </a:cubicBezTo>
                <a:lnTo>
                  <a:pt x="5412508" y="7704539"/>
                </a:lnTo>
                <a:cubicBezTo>
                  <a:pt x="5412508" y="7973086"/>
                  <a:pt x="5630209" y="8190787"/>
                  <a:pt x="5898756" y="8190788"/>
                </a:cubicBezTo>
                <a:lnTo>
                  <a:pt x="7843695" y="8190788"/>
                </a:lnTo>
                <a:cubicBezTo>
                  <a:pt x="8112243" y="8190788"/>
                  <a:pt x="8329944" y="7973087"/>
                  <a:pt x="8329944" y="7704539"/>
                </a:cubicBezTo>
                <a:lnTo>
                  <a:pt x="8329944" y="5729697"/>
                </a:lnTo>
                <a:cubicBezTo>
                  <a:pt x="8329944" y="5461149"/>
                  <a:pt x="8112243" y="5243448"/>
                  <a:pt x="7843696" y="5243449"/>
                </a:cubicBezTo>
                <a:lnTo>
                  <a:pt x="5898756" y="5243448"/>
                </a:lnTo>
                <a:cubicBezTo>
                  <a:pt x="5798051" y="5243448"/>
                  <a:pt x="5704496" y="5274063"/>
                  <a:pt x="5626890" y="5326492"/>
                </a:cubicBezTo>
                <a:close/>
                <a:moveTo>
                  <a:pt x="7251483" y="3224844"/>
                </a:moveTo>
                <a:cubicBezTo>
                  <a:pt x="7207544" y="3258653"/>
                  <a:pt x="7176501" y="3309224"/>
                  <a:pt x="7168771" y="3368544"/>
                </a:cubicBezTo>
                <a:lnTo>
                  <a:pt x="7053885" y="4250187"/>
                </a:lnTo>
                <a:cubicBezTo>
                  <a:pt x="7038425" y="4368827"/>
                  <a:pt x="7122069" y="4477537"/>
                  <a:pt x="7240709" y="4492996"/>
                </a:cubicBezTo>
                <a:lnTo>
                  <a:pt x="8099951" y="4604963"/>
                </a:lnTo>
                <a:cubicBezTo>
                  <a:pt x="8218591" y="4620423"/>
                  <a:pt x="8327301" y="4536779"/>
                  <a:pt x="8342761" y="4418140"/>
                </a:cubicBezTo>
                <a:lnTo>
                  <a:pt x="8457648" y="3536497"/>
                </a:lnTo>
                <a:cubicBezTo>
                  <a:pt x="8473107" y="3417856"/>
                  <a:pt x="8389463" y="3309147"/>
                  <a:pt x="8270823" y="3293687"/>
                </a:cubicBezTo>
                <a:lnTo>
                  <a:pt x="7411581" y="3181719"/>
                </a:lnTo>
                <a:cubicBezTo>
                  <a:pt x="7352261" y="3173989"/>
                  <a:pt x="7295423" y="3191035"/>
                  <a:pt x="7251483" y="3224844"/>
                </a:cubicBezTo>
                <a:close/>
                <a:moveTo>
                  <a:pt x="6474770" y="2580796"/>
                </a:moveTo>
                <a:cubicBezTo>
                  <a:pt x="6461701" y="2590851"/>
                  <a:pt x="6452469" y="2605892"/>
                  <a:pt x="6450170" y="2623536"/>
                </a:cubicBezTo>
                <a:lnTo>
                  <a:pt x="6416867" y="2879098"/>
                </a:lnTo>
                <a:cubicBezTo>
                  <a:pt x="6412269" y="2914385"/>
                  <a:pt x="6437147" y="2946717"/>
                  <a:pt x="6472433" y="2951316"/>
                </a:cubicBezTo>
                <a:lnTo>
                  <a:pt x="9417106" y="3335035"/>
                </a:lnTo>
                <a:cubicBezTo>
                  <a:pt x="9452392" y="3339633"/>
                  <a:pt x="9484725" y="3314754"/>
                  <a:pt x="9489324" y="3279468"/>
                </a:cubicBezTo>
                <a:lnTo>
                  <a:pt x="9522626" y="3023906"/>
                </a:lnTo>
                <a:cubicBezTo>
                  <a:pt x="9527224" y="2988619"/>
                  <a:pt x="9502346" y="2956286"/>
                  <a:pt x="9467059" y="2951688"/>
                </a:cubicBezTo>
                <a:lnTo>
                  <a:pt x="6522387" y="2567970"/>
                </a:lnTo>
                <a:cubicBezTo>
                  <a:pt x="6504744" y="2565671"/>
                  <a:pt x="6487839" y="2570740"/>
                  <a:pt x="6474770" y="2580796"/>
                </a:cubicBezTo>
                <a:close/>
                <a:moveTo>
                  <a:pt x="5891286" y="3018123"/>
                </a:moveTo>
                <a:cubicBezTo>
                  <a:pt x="5847346" y="3051931"/>
                  <a:pt x="5816303" y="3102502"/>
                  <a:pt x="5808573" y="3161822"/>
                </a:cubicBezTo>
                <a:lnTo>
                  <a:pt x="5693687" y="4043465"/>
                </a:lnTo>
                <a:cubicBezTo>
                  <a:pt x="5678227" y="4162105"/>
                  <a:pt x="5761871" y="4270815"/>
                  <a:pt x="5880511" y="4286275"/>
                </a:cubicBezTo>
                <a:lnTo>
                  <a:pt x="6739754" y="4398242"/>
                </a:lnTo>
                <a:cubicBezTo>
                  <a:pt x="6858394" y="4413702"/>
                  <a:pt x="6967103" y="4330058"/>
                  <a:pt x="6982563" y="4211418"/>
                </a:cubicBezTo>
                <a:lnTo>
                  <a:pt x="7097450" y="3329775"/>
                </a:lnTo>
                <a:cubicBezTo>
                  <a:pt x="7112910" y="3211135"/>
                  <a:pt x="7029266" y="3102425"/>
                  <a:pt x="6910625" y="3086965"/>
                </a:cubicBezTo>
                <a:lnTo>
                  <a:pt x="6051383" y="2974998"/>
                </a:lnTo>
                <a:cubicBezTo>
                  <a:pt x="5992063" y="2967268"/>
                  <a:pt x="5935226" y="2984314"/>
                  <a:pt x="5891286" y="3018123"/>
                </a:cubicBezTo>
                <a:close/>
                <a:moveTo>
                  <a:pt x="0" y="7672674"/>
                </a:moveTo>
                <a:lnTo>
                  <a:pt x="9474963" y="0"/>
                </a:lnTo>
                <a:lnTo>
                  <a:pt x="13790506" y="5329251"/>
                </a:lnTo>
                <a:lnTo>
                  <a:pt x="4315542" y="13001925"/>
                </a:lnTo>
                <a:close/>
              </a:path>
            </a:pathLst>
          </a:custGeom>
          <a:gradFill>
            <a:gsLst>
              <a:gs pos="0">
                <a:srgbClr val="FAFAFC"/>
              </a:gs>
              <a:gs pos="23000">
                <a:srgbClr val="C3C6CF"/>
              </a:gs>
              <a:gs pos="55000">
                <a:srgbClr val="A19FAC"/>
              </a:gs>
              <a:gs pos="88000">
                <a:srgbClr val="FFFFFF">
                  <a:alpha val="19000"/>
                  <a:lumMod val="48000"/>
                  <a:lumOff val="52000"/>
                </a:srgb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Khung 3">
            <a:extLst>
              <a:ext uri="{FF2B5EF4-FFF2-40B4-BE49-F238E27FC236}">
                <a16:creationId xmlns:a16="http://schemas.microsoft.com/office/drawing/2014/main" id="{0C2EB4F6-D59C-A479-73EB-44BDB762B59E}"/>
              </a:ext>
            </a:extLst>
          </p:cNvPr>
          <p:cNvSpPr/>
          <p:nvPr/>
        </p:nvSpPr>
        <p:spPr>
          <a:xfrm rot="19220305">
            <a:off x="4135902" y="1892109"/>
            <a:ext cx="3615396" cy="3530986"/>
          </a:xfrm>
          <a:prstGeom prst="frame">
            <a:avLst>
              <a:gd name="adj1" fmla="val 1630"/>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Khung 4">
            <a:extLst>
              <a:ext uri="{FF2B5EF4-FFF2-40B4-BE49-F238E27FC236}">
                <a16:creationId xmlns:a16="http://schemas.microsoft.com/office/drawing/2014/main" id="{4C04C84F-5B46-5F36-F0DE-A290148139E4}"/>
              </a:ext>
            </a:extLst>
          </p:cNvPr>
          <p:cNvSpPr/>
          <p:nvPr/>
        </p:nvSpPr>
        <p:spPr>
          <a:xfrm rot="1857589">
            <a:off x="4135902" y="1892109"/>
            <a:ext cx="3615396" cy="3530986"/>
          </a:xfrm>
          <a:prstGeom prst="frame">
            <a:avLst>
              <a:gd name="adj1" fmla="val 2077"/>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Hộp Văn bản 13">
            <a:extLst>
              <a:ext uri="{FF2B5EF4-FFF2-40B4-BE49-F238E27FC236}">
                <a16:creationId xmlns:a16="http://schemas.microsoft.com/office/drawing/2014/main" id="{85C38FBE-3713-1DBF-C492-A87A47E20EFE}"/>
              </a:ext>
            </a:extLst>
          </p:cNvPr>
          <p:cNvSpPr txBox="1"/>
          <p:nvPr/>
        </p:nvSpPr>
        <p:spPr>
          <a:xfrm>
            <a:off x="4165280" y="3288237"/>
            <a:ext cx="3791579"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reflection blurRad="6350" stA="55000" endA="50" endPos="85000" dist="29997" dir="5400000" sy="-100000" algn="bl" rotWithShape="0"/>
                </a:effectLst>
                <a:uLnTx/>
                <a:uFillTx/>
                <a:latin typeface="Millhouse" panose="02000000000000000000" pitchFamily="2" charset="0"/>
                <a:ea typeface="+mn-ea"/>
                <a:cs typeface="+mn-cs"/>
              </a:rPr>
              <a:t>THANK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reflection blurRad="6350" stA="55000" endA="50" endPos="85000" dist="29997" dir="5400000" sy="-100000" algn="bl" rotWithShape="0"/>
              </a:effectLst>
              <a:uLnTx/>
              <a:uFillTx/>
              <a:latin typeface="Millhouse" panose="020000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reflection blurRad="6350" stA="55000" endA="50" endPos="85000" dist="29997" dir="5400000" sy="-100000" algn="bl" rotWithShape="0"/>
                </a:effectLst>
                <a:uLnTx/>
                <a:uFillTx/>
                <a:latin typeface="Millhouse" panose="02000000000000000000" pitchFamily="2" charset="0"/>
                <a:ea typeface="+mn-ea"/>
                <a:cs typeface="+mn-cs"/>
              </a:rPr>
              <a:t>YOU</a:t>
            </a:r>
            <a:endParaRPr kumimoji="0" lang="vi-VN" sz="2800" b="0" i="0" u="none" strike="noStrike" kern="1200" cap="none" spc="0" normalizeH="0" baseline="0" noProof="0">
              <a:ln>
                <a:noFill/>
              </a:ln>
              <a:solidFill>
                <a:prstClr val="white"/>
              </a:solidFill>
              <a:effectLst>
                <a:reflection blurRad="6350" stA="55000" endA="50" endPos="85000" dist="29997" dir="5400000" sy="-100000" algn="bl" rotWithShape="0"/>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3146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3000" fill="hold"/>
                                        <p:tgtEl>
                                          <p:spTgt spid="5"/>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3000" fill="hold"/>
                                        <p:tgtEl>
                                          <p:spTgt spid="4"/>
                                        </p:tgtEl>
                                        <p:attrNameLst>
                                          <p:attrName>r</p:attrName>
                                        </p:attrNameLst>
                                      </p:cBhvr>
                                    </p:animRot>
                                  </p:childTnLst>
                                </p:cTn>
                              </p:par>
                              <p:par>
                                <p:cTn id="9" presetID="17" presetClass="entr" presetSubtype="10" fill="hold" nodeType="withEffect">
                                  <p:stCondLst>
                                    <p:cond delay="0"/>
                                  </p:stCondLst>
                                  <p:iterate type="wd">
                                    <p:tmPct val="10000"/>
                                  </p:iterate>
                                  <p:childTnLst>
                                    <p:set>
                                      <p:cBhvr>
                                        <p:cTn id="10" dur="1" fill="hold">
                                          <p:stCondLst>
                                            <p:cond delay="0"/>
                                          </p:stCondLst>
                                        </p:cTn>
                                        <p:tgtEl>
                                          <p:spTgt spid="14">
                                            <p:txEl>
                                              <p:pRg st="0" end="0"/>
                                            </p:txEl>
                                          </p:spTgt>
                                        </p:tgtEl>
                                        <p:attrNameLst>
                                          <p:attrName>style.visibility</p:attrName>
                                        </p:attrNameLst>
                                      </p:cBhvr>
                                      <p:to>
                                        <p:strVal val="visible"/>
                                      </p:to>
                                    </p:set>
                                    <p:anim calcmode="lin" valueType="num">
                                      <p:cBhvr>
                                        <p:cTn id="11"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4">
                                            <p:txEl>
                                              <p:pRg st="0" end="0"/>
                                            </p:txEl>
                                          </p:spTgt>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iterate type="wd">
                                    <p:tmPct val="10000"/>
                                  </p:iterate>
                                  <p:childTnLst>
                                    <p:set>
                                      <p:cBhvr>
                                        <p:cTn id="14" dur="1" fill="hold">
                                          <p:stCondLst>
                                            <p:cond delay="0"/>
                                          </p:stCondLst>
                                        </p:cTn>
                                        <p:tgtEl>
                                          <p:spTgt spid="14">
                                            <p:txEl>
                                              <p:pRg st="2" end="2"/>
                                            </p:txEl>
                                          </p:spTgt>
                                        </p:tgtEl>
                                        <p:attrNameLst>
                                          <p:attrName>style.visibility</p:attrName>
                                        </p:attrNameLst>
                                      </p:cBhvr>
                                      <p:to>
                                        <p:strVal val="visible"/>
                                      </p:to>
                                    </p:set>
                                    <p:anim calcmode="lin" valueType="num">
                                      <p:cBhvr>
                                        <p:cTn id="15" dur="500" fill="hold"/>
                                        <p:tgtEl>
                                          <p:spTgt spid="14">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14">
                                            <p:txEl>
                                              <p:pRg st="2" end="2"/>
                                            </p:txEl>
                                          </p:spTgt>
                                        </p:tgtEl>
                                        <p:attrNameLst>
                                          <p:attrName>ppt_h</p:attrName>
                                        </p:attrNameLst>
                                      </p:cBhvr>
                                      <p:tavLst>
                                        <p:tav tm="0">
                                          <p:val>
                                            <p:strVal val="#ppt_h"/>
                                          </p:val>
                                        </p:tav>
                                        <p:tav tm="100000">
                                          <p:val>
                                            <p:strVal val="#ppt_h"/>
                                          </p:val>
                                        </p:tav>
                                      </p:tavLst>
                                    </p:anim>
                                  </p:childTnLst>
                                </p:cTn>
                              </p:par>
                              <p:par>
                                <p:cTn id="17" presetID="19" presetClass="emph" presetSubtype="0" repeatCount="2000" fill="hold" nodeType="withEffect">
                                  <p:stCondLst>
                                    <p:cond delay="0"/>
                                  </p:stCondLst>
                                  <p:iterate type="wd">
                                    <p:tmPct val="0"/>
                                  </p:iterate>
                                  <p:childTnLst>
                                    <p:animClr clrSpc="rgb" dir="cw">
                                      <p:cBhvr override="childStyle">
                                        <p:cTn id="18" dur="500" fill="hold"/>
                                        <p:tgtEl>
                                          <p:spTgt spid="14">
                                            <p:txEl>
                                              <p:pRg st="0" end="0"/>
                                            </p:txEl>
                                          </p:spTgt>
                                        </p:tgtEl>
                                        <p:attrNameLst>
                                          <p:attrName>style.color</p:attrName>
                                        </p:attrNameLst>
                                      </p:cBhvr>
                                      <p:to>
                                        <a:srgbClr val="FFFF00"/>
                                      </p:to>
                                    </p:animClr>
                                    <p:animClr clrSpc="rgb" dir="cw">
                                      <p:cBhvr>
                                        <p:cTn id="19" dur="500" fill="hold"/>
                                        <p:tgtEl>
                                          <p:spTgt spid="14">
                                            <p:txEl>
                                              <p:pRg st="0" end="0"/>
                                            </p:txEl>
                                          </p:spTgt>
                                        </p:tgtEl>
                                        <p:attrNameLst>
                                          <p:attrName>fillcolor</p:attrName>
                                        </p:attrNameLst>
                                      </p:cBhvr>
                                      <p:to>
                                        <a:srgbClr val="FFFF00"/>
                                      </p:to>
                                    </p:animClr>
                                    <p:set>
                                      <p:cBhvr>
                                        <p:cTn id="20" dur="500" fill="hold"/>
                                        <p:tgtEl>
                                          <p:spTgt spid="14">
                                            <p:txEl>
                                              <p:pRg st="0" end="0"/>
                                            </p:txEl>
                                          </p:spTgt>
                                        </p:tgtEl>
                                        <p:attrNameLst>
                                          <p:attrName>fill.type</p:attrName>
                                        </p:attrNameLst>
                                      </p:cBhvr>
                                      <p:to>
                                        <p:strVal val="solid"/>
                                      </p:to>
                                    </p:set>
                                    <p:set>
                                      <p:cBhvr>
                                        <p:cTn id="21" dur="500" fill="hold"/>
                                        <p:tgtEl>
                                          <p:spTgt spid="14">
                                            <p:txEl>
                                              <p:pRg st="0" end="0"/>
                                            </p:txEl>
                                          </p:spTgt>
                                        </p:tgtEl>
                                        <p:attrNameLst>
                                          <p:attrName>fill.on</p:attrName>
                                        </p:attrNameLst>
                                      </p:cBhvr>
                                      <p:to>
                                        <p:strVal val="true"/>
                                      </p:to>
                                    </p:set>
                                  </p:childTnLst>
                                </p:cTn>
                              </p:par>
                              <p:par>
                                <p:cTn id="22" presetID="19" presetClass="emph" presetSubtype="0" repeatCount="2000" fill="hold" nodeType="withEffect">
                                  <p:stCondLst>
                                    <p:cond delay="0"/>
                                  </p:stCondLst>
                                  <p:iterate type="wd">
                                    <p:tmPct val="0"/>
                                  </p:iterate>
                                  <p:childTnLst>
                                    <p:animClr clrSpc="rgb" dir="cw">
                                      <p:cBhvr override="childStyle">
                                        <p:cTn id="23" dur="500" fill="hold"/>
                                        <p:tgtEl>
                                          <p:spTgt spid="14">
                                            <p:txEl>
                                              <p:pRg st="2" end="2"/>
                                            </p:txEl>
                                          </p:spTgt>
                                        </p:tgtEl>
                                        <p:attrNameLst>
                                          <p:attrName>style.color</p:attrName>
                                        </p:attrNameLst>
                                      </p:cBhvr>
                                      <p:to>
                                        <a:srgbClr val="FFFF00"/>
                                      </p:to>
                                    </p:animClr>
                                    <p:animClr clrSpc="rgb" dir="cw">
                                      <p:cBhvr>
                                        <p:cTn id="24" dur="500" fill="hold"/>
                                        <p:tgtEl>
                                          <p:spTgt spid="14">
                                            <p:txEl>
                                              <p:pRg st="2" end="2"/>
                                            </p:txEl>
                                          </p:spTgt>
                                        </p:tgtEl>
                                        <p:attrNameLst>
                                          <p:attrName>fillcolor</p:attrName>
                                        </p:attrNameLst>
                                      </p:cBhvr>
                                      <p:to>
                                        <a:srgbClr val="FFFF00"/>
                                      </p:to>
                                    </p:animClr>
                                    <p:set>
                                      <p:cBhvr>
                                        <p:cTn id="25" dur="500" fill="hold"/>
                                        <p:tgtEl>
                                          <p:spTgt spid="14">
                                            <p:txEl>
                                              <p:pRg st="2" end="2"/>
                                            </p:txEl>
                                          </p:spTgt>
                                        </p:tgtEl>
                                        <p:attrNameLst>
                                          <p:attrName>fill.type</p:attrName>
                                        </p:attrNameLst>
                                      </p:cBhvr>
                                      <p:to>
                                        <p:strVal val="solid"/>
                                      </p:to>
                                    </p:set>
                                    <p:set>
                                      <p:cBhvr>
                                        <p:cTn id="26" dur="500" fill="hold"/>
                                        <p:tgtEl>
                                          <p:spTgt spid="14">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Hình chữ nhật 1">
            <a:extLst>
              <a:ext uri="{FF2B5EF4-FFF2-40B4-BE49-F238E27FC236}">
                <a16:creationId xmlns:a16="http://schemas.microsoft.com/office/drawing/2014/main" id="{DBC1D5AE-B5BB-D79E-D895-2A8D04B5ED21}"/>
              </a:ext>
            </a:extLst>
          </p:cNvPr>
          <p:cNvSpPr/>
          <p:nvPr/>
        </p:nvSpPr>
        <p:spPr>
          <a:xfrm rot="2700000">
            <a:off x="4318000" y="1651000"/>
            <a:ext cx="3556000" cy="3556000"/>
          </a:xfrm>
          <a:prstGeom prst="rect">
            <a:avLst/>
          </a:pr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Hình chữ nhật 2">
            <a:extLst>
              <a:ext uri="{FF2B5EF4-FFF2-40B4-BE49-F238E27FC236}">
                <a16:creationId xmlns:a16="http://schemas.microsoft.com/office/drawing/2014/main" id="{0F1E8CF8-7A01-DE69-4748-6D783CBF30CD}"/>
              </a:ext>
            </a:extLst>
          </p:cNvPr>
          <p:cNvSpPr/>
          <p:nvPr/>
        </p:nvSpPr>
        <p:spPr>
          <a:xfrm rot="2700000">
            <a:off x="5550135" y="2883134"/>
            <a:ext cx="1091731" cy="1091734"/>
          </a:xfrm>
          <a:prstGeom prst="rect">
            <a:avLst/>
          </a:prstGeom>
          <a:solidFill>
            <a:srgbClr val="FFC00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 name="Đường nối Thẳng 6">
            <a:extLst>
              <a:ext uri="{FF2B5EF4-FFF2-40B4-BE49-F238E27FC236}">
                <a16:creationId xmlns:a16="http://schemas.microsoft.com/office/drawing/2014/main" id="{A6AF03A0-F09C-B36C-5732-7172C79E755B}"/>
              </a:ext>
            </a:extLst>
          </p:cNvPr>
          <p:cNvCxnSpPr/>
          <p:nvPr/>
        </p:nvCxnSpPr>
        <p:spPr>
          <a:xfrm flipV="1">
            <a:off x="4557486" y="1915886"/>
            <a:ext cx="1538514" cy="15131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id="{6E76997A-7B1B-5861-C536-980D36054F9E}"/>
              </a:ext>
            </a:extLst>
          </p:cNvPr>
          <p:cNvCxnSpPr>
            <a:cxnSpLocks/>
          </p:cNvCxnSpPr>
          <p:nvPr/>
        </p:nvCxnSpPr>
        <p:spPr>
          <a:xfrm rot="16200000" flipV="1">
            <a:off x="6075586" y="1915886"/>
            <a:ext cx="1538514" cy="15131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Đường nối Thẳng 12">
            <a:extLst>
              <a:ext uri="{FF2B5EF4-FFF2-40B4-BE49-F238E27FC236}">
                <a16:creationId xmlns:a16="http://schemas.microsoft.com/office/drawing/2014/main" id="{723D0FC9-13B2-2BA8-7DD5-F07ECDB3B5FB}"/>
              </a:ext>
            </a:extLst>
          </p:cNvPr>
          <p:cNvCxnSpPr>
            <a:cxnSpLocks/>
          </p:cNvCxnSpPr>
          <p:nvPr/>
        </p:nvCxnSpPr>
        <p:spPr>
          <a:xfrm rot="16200000" flipV="1">
            <a:off x="4544786" y="3413586"/>
            <a:ext cx="1538514" cy="151311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Đường nối Thẳng 13">
            <a:extLst>
              <a:ext uri="{FF2B5EF4-FFF2-40B4-BE49-F238E27FC236}">
                <a16:creationId xmlns:a16="http://schemas.microsoft.com/office/drawing/2014/main" id="{2CF4383B-825B-47C8-2C20-7DBB43F23671}"/>
              </a:ext>
            </a:extLst>
          </p:cNvPr>
          <p:cNvCxnSpPr>
            <a:cxnSpLocks/>
          </p:cNvCxnSpPr>
          <p:nvPr/>
        </p:nvCxnSpPr>
        <p:spPr>
          <a:xfrm rot="5400000">
            <a:off x="6057900" y="3413586"/>
            <a:ext cx="1538514" cy="1513114"/>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875904"/>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3"/>
                                        </p:tgtEl>
                                        <p:attrNameLst>
                                          <p:attrName>r</p:attrName>
                                        </p:attrNameLst>
                                      </p:cBhvr>
                                    </p:animRot>
                                  </p:childTnLst>
                                </p:cTn>
                              </p:par>
                              <p:par>
                                <p:cTn id="9" presetID="22" presetClass="entr" presetSubtype="4" fill="hold" nodeType="withEffect">
                                  <p:stCondLst>
                                    <p:cond delay="20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par>
                                <p:cTn id="12" presetID="22" presetClass="entr" presetSubtype="1" fill="hold" nodeType="withEffect">
                                  <p:stCondLst>
                                    <p:cond delay="250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par>
                                <p:cTn id="15" presetID="22" presetClass="entr" presetSubtype="1" fill="hold" nodeType="withEffect">
                                  <p:stCondLst>
                                    <p:cond delay="300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par>
                                <p:cTn id="18" presetID="22" presetClass="entr" presetSubtype="4" fill="hold" nodeType="withEffect">
                                  <p:stCondLst>
                                    <p:cond delay="350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10" presetClass="entr" presetSubtype="0" repeatCount="20000" fill="hold" grpId="1"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50"/>
                                        <p:tgtEl>
                                          <p:spTgt spid="2"/>
                                        </p:tgtEl>
                                      </p:cBhvr>
                                    </p:animEffect>
                                  </p:childTnLst>
                                </p:cTn>
                              </p:par>
                              <p:par>
                                <p:cTn id="24" presetID="10" presetClass="entr" presetSubtype="0" repeatCount="20000" fill="hold" grpId="1"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250"/>
                                        <p:tgtEl>
                                          <p:spTgt spid="3"/>
                                        </p:tgtEl>
                                      </p:cBhvr>
                                    </p:animEffect>
                                  </p:childTnLst>
                                </p:cTn>
                              </p:par>
                              <p:par>
                                <p:cTn id="27" presetID="22" presetClass="exit" presetSubtype="8" fill="hold" nodeType="withEffect">
                                  <p:stCondLst>
                                    <p:cond delay="3750"/>
                                  </p:stCondLst>
                                  <p:childTnLst>
                                    <p:animEffect transition="out" filter="wipe(left)">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par>
                                <p:cTn id="30" presetID="22" presetClass="exit" presetSubtype="4" fill="hold" nodeType="withEffect">
                                  <p:stCondLst>
                                    <p:cond delay="4250"/>
                                  </p:stCondLst>
                                  <p:childTnLst>
                                    <p:animEffect transition="out" filter="wipe(down)">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par>
                                <p:cTn id="33" presetID="22" presetClass="exit" presetSubtype="4" fill="hold" nodeType="withEffect">
                                  <p:stCondLst>
                                    <p:cond delay="4750"/>
                                  </p:stCondLst>
                                  <p:childTnLst>
                                    <p:animEffect transition="out" filter="wipe(down)">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par>
                                <p:cTn id="36" presetID="22" presetClass="exit" presetSubtype="2" fill="hold" nodeType="withEffect">
                                  <p:stCondLst>
                                    <p:cond delay="5250"/>
                                  </p:stCondLst>
                                  <p:childTnLst>
                                    <p:animEffect transition="out" filter="wipe(right)">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4B2A980D-5A8E-E08F-D295-BD6335938921}"/>
              </a:ext>
            </a:extLst>
          </p:cNvPr>
          <p:cNvSpPr txBox="1"/>
          <p:nvPr/>
        </p:nvSpPr>
        <p:spPr>
          <a:xfrm>
            <a:off x="881987" y="2875003"/>
            <a:ext cx="10764951" cy="1107996"/>
          </a:xfrm>
          <a:prstGeom prst="rect">
            <a:avLst/>
          </a:prstGeom>
          <a:noFill/>
        </p:spPr>
        <p:txBody>
          <a:bodyPr wrap="square" rtlCol="0">
            <a:spAutoFit/>
          </a:bodyPr>
          <a:lstStyle/>
          <a:p>
            <a:r>
              <a:rPr lang="en-US" sz="6600">
                <a:solidFill>
                  <a:srgbClr val="FFC000"/>
                </a:solidFill>
                <a:latin typeface="SVN-Neutraface 2" panose="02000600040000020004" pitchFamily="2" charset="0"/>
              </a:rPr>
              <a:t>     Vui học Kinh Thánh</a:t>
            </a:r>
            <a:endParaRPr lang="vi-VN" sz="6600">
              <a:solidFill>
                <a:srgbClr val="FFC000"/>
              </a:solidFill>
            </a:endParaRPr>
          </a:p>
        </p:txBody>
      </p:sp>
      <p:sp>
        <p:nvSpPr>
          <p:cNvPr id="3" name="Hình chữ nhật 2">
            <a:extLst>
              <a:ext uri="{FF2B5EF4-FFF2-40B4-BE49-F238E27FC236}">
                <a16:creationId xmlns:a16="http://schemas.microsoft.com/office/drawing/2014/main" id="{0F1E8CF8-7A01-DE69-4748-6D783CBF30CD}"/>
              </a:ext>
            </a:extLst>
          </p:cNvPr>
          <p:cNvSpPr/>
          <p:nvPr/>
        </p:nvSpPr>
        <p:spPr>
          <a:xfrm rot="2700000">
            <a:off x="5476677" y="3091038"/>
            <a:ext cx="675924" cy="675926"/>
          </a:xfrm>
          <a:prstGeom prst="rect">
            <a:avLst/>
          </a:prstGeom>
          <a:solidFill>
            <a:srgbClr val="FFC000"/>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Hộp Văn bản 4">
            <a:extLst>
              <a:ext uri="{FF2B5EF4-FFF2-40B4-BE49-F238E27FC236}">
                <a16:creationId xmlns:a16="http://schemas.microsoft.com/office/drawing/2014/main" id="{A29BE2CA-0C76-02A5-1FBF-B50A1A5FDE12}"/>
              </a:ext>
            </a:extLst>
          </p:cNvPr>
          <p:cNvSpPr txBox="1"/>
          <p:nvPr/>
        </p:nvSpPr>
        <p:spPr>
          <a:xfrm>
            <a:off x="3651175" y="3906953"/>
            <a:ext cx="4997966" cy="769441"/>
          </a:xfrm>
          <a:prstGeom prst="rect">
            <a:avLst/>
          </a:prstGeom>
          <a:noFill/>
        </p:spPr>
        <p:txBody>
          <a:bodyPr wrap="square" rtlCol="0">
            <a:spAutoFit/>
          </a:bodyPr>
          <a:lstStyle/>
          <a:p>
            <a:r>
              <a:rPr lang="en-US" sz="4400">
                <a:solidFill>
                  <a:srgbClr val="00B050"/>
                </a:solidFill>
                <a:latin typeface="SVN-Neutraface 2" panose="02000600040000020004" pitchFamily="2" charset="0"/>
              </a:rPr>
              <a:t>MACCO 6, 1- 6</a:t>
            </a:r>
            <a:endParaRPr lang="vi-VN" sz="4400">
              <a:solidFill>
                <a:srgbClr val="00B050"/>
              </a:solidFill>
            </a:endParaRPr>
          </a:p>
        </p:txBody>
      </p:sp>
    </p:spTree>
    <p:extLst>
      <p:ext uri="{BB962C8B-B14F-4D97-AF65-F5344CB8AC3E}">
        <p14:creationId xmlns:p14="http://schemas.microsoft.com/office/powerpoint/2010/main" val="1318506233"/>
      </p:ext>
    </p:extLst>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125E-6 0 L -0.39284 0 " pathEditMode="relative" rAng="0" ptsTypes="AA">
                                      <p:cBhvr>
                                        <p:cTn id="6" dur="1250" fill="hold"/>
                                        <p:tgtEl>
                                          <p:spTgt spid="3"/>
                                        </p:tgtEl>
                                        <p:attrNameLst>
                                          <p:attrName>ppt_x</p:attrName>
                                          <p:attrName>ppt_y</p:attrName>
                                        </p:attrNameLst>
                                      </p:cBhvr>
                                      <p:rCtr x="-19648" y="0"/>
                                    </p:animMotion>
                                  </p:childTnLst>
                                </p:cTn>
                              </p:par>
                              <p:par>
                                <p:cTn id="7" presetID="42" presetClass="path" presetSubtype="0" accel="50000" decel="50000" fill="hold" grpId="1" nodeType="withEffect">
                                  <p:stCondLst>
                                    <p:cond delay="1250"/>
                                  </p:stCondLst>
                                  <p:childTnLst>
                                    <p:animMotion origin="layout" path="M -0.39284 0 L 0.48763 0 " pathEditMode="relative" rAng="0" ptsTypes="AA">
                                      <p:cBhvr>
                                        <p:cTn id="8" dur="750" fill="hold"/>
                                        <p:tgtEl>
                                          <p:spTgt spid="3"/>
                                        </p:tgtEl>
                                        <p:attrNameLst>
                                          <p:attrName>ppt_x</p:attrName>
                                          <p:attrName>ppt_y</p:attrName>
                                        </p:attrNameLst>
                                      </p:cBhvr>
                                      <p:rCtr x="44023" y="0"/>
                                    </p:animMotion>
                                  </p:childTnLst>
                                </p:cTn>
                              </p:par>
                              <p:par>
                                <p:cTn id="9" presetID="22" presetClass="entr" presetSubtype="8" fill="hold" grpId="0" nodeType="withEffect">
                                  <p:stCondLst>
                                    <p:cond delay="150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par>
                                <p:cTn id="12" presetID="22" presetClass="entr" presetSubtype="8" fill="hold" grpId="0" nodeType="withEffect">
                                  <p:stCondLst>
                                    <p:cond delay="175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3" grpId="1"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4" name="Nhóm 13">
            <a:extLst>
              <a:ext uri="{FF2B5EF4-FFF2-40B4-BE49-F238E27FC236}">
                <a16:creationId xmlns:a16="http://schemas.microsoft.com/office/drawing/2014/main" id="{CE7155D3-3E17-3250-F36B-40DF6BF5E8AA}"/>
              </a:ext>
            </a:extLst>
          </p:cNvPr>
          <p:cNvGrpSpPr/>
          <p:nvPr/>
        </p:nvGrpSpPr>
        <p:grpSpPr>
          <a:xfrm>
            <a:off x="849951" y="1086165"/>
            <a:ext cx="10073390" cy="5036696"/>
            <a:chOff x="1059305" y="910652"/>
            <a:chExt cx="10073390" cy="5036696"/>
          </a:xfrm>
          <a:scene3d>
            <a:camera prst="perspectiveRelaxedModerately" fov="3300000">
              <a:rot lat="19800000" lon="0" rev="0"/>
            </a:camera>
            <a:lightRig rig="threePt" dir="t"/>
          </a:scene3d>
        </p:grpSpPr>
        <p:sp>
          <p:nvSpPr>
            <p:cNvPr id="15" name="Hình chữ nhật 14">
              <a:extLst>
                <a:ext uri="{FF2B5EF4-FFF2-40B4-BE49-F238E27FC236}">
                  <a16:creationId xmlns:a16="http://schemas.microsoft.com/office/drawing/2014/main" id="{FE3CB7A7-5811-5BCF-994A-6E27496F8074}"/>
                </a:ext>
              </a:extLst>
            </p:cNvPr>
            <p:cNvSpPr/>
            <p:nvPr/>
          </p:nvSpPr>
          <p:spPr>
            <a:xfrm>
              <a:off x="6096000" y="910653"/>
              <a:ext cx="5036695" cy="5036695"/>
            </a:xfrm>
            <a:prstGeom prst="rect">
              <a:avLst/>
            </a:prstGeom>
            <a:solidFill>
              <a:schemeClr val="bg1"/>
            </a:solid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Hình chữ nhật 15">
              <a:extLst>
                <a:ext uri="{FF2B5EF4-FFF2-40B4-BE49-F238E27FC236}">
                  <a16:creationId xmlns:a16="http://schemas.microsoft.com/office/drawing/2014/main" id="{E326D26C-EA8C-F87E-7EF2-1B08EBE86D22}"/>
                </a:ext>
              </a:extLst>
            </p:cNvPr>
            <p:cNvSpPr/>
            <p:nvPr/>
          </p:nvSpPr>
          <p:spPr>
            <a:xfrm>
              <a:off x="1059305" y="910652"/>
              <a:ext cx="5036695" cy="5036695"/>
            </a:xfrm>
            <a:prstGeom prst="rect">
              <a:avLst/>
            </a:prstGeom>
            <a:no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 name="Nhóm 3">
            <a:extLst>
              <a:ext uri="{FF2B5EF4-FFF2-40B4-BE49-F238E27FC236}">
                <a16:creationId xmlns:a16="http://schemas.microsoft.com/office/drawing/2014/main" id="{05C2C468-B609-0130-CB0D-123390CCD20C}"/>
              </a:ext>
            </a:extLst>
          </p:cNvPr>
          <p:cNvGrpSpPr/>
          <p:nvPr/>
        </p:nvGrpSpPr>
        <p:grpSpPr>
          <a:xfrm>
            <a:off x="1903108" y="1573971"/>
            <a:ext cx="8424472" cy="4137286"/>
            <a:chOff x="1883764" y="1360356"/>
            <a:chExt cx="8424472" cy="4137286"/>
          </a:xfrm>
          <a:solidFill>
            <a:schemeClr val="accent2">
              <a:lumMod val="40000"/>
              <a:lumOff val="60000"/>
            </a:schemeClr>
          </a:solidFill>
          <a:scene3d>
            <a:camera prst="perspectiveRelaxedModerately" fov="3300000">
              <a:rot lat="19800000" lon="0" rev="0"/>
            </a:camera>
            <a:lightRig rig="threePt" dir="t"/>
          </a:scene3d>
        </p:grpSpPr>
        <p:sp>
          <p:nvSpPr>
            <p:cNvPr id="5" name="Hình chữ nhật 4">
              <a:extLst>
                <a:ext uri="{FF2B5EF4-FFF2-40B4-BE49-F238E27FC236}">
                  <a16:creationId xmlns:a16="http://schemas.microsoft.com/office/drawing/2014/main" id="{1DF78051-3402-F1D5-9796-8C4AACB53AC6}"/>
                </a:ext>
              </a:extLst>
            </p:cNvPr>
            <p:cNvSpPr/>
            <p:nvPr/>
          </p:nvSpPr>
          <p:spPr>
            <a:xfrm>
              <a:off x="1883764" y="1360357"/>
              <a:ext cx="4212236" cy="4137285"/>
            </a:xfrm>
            <a:prstGeom prst="rect">
              <a:avLst/>
            </a:prstGeom>
            <a:no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ình chữ nhật 6">
              <a:extLst>
                <a:ext uri="{FF2B5EF4-FFF2-40B4-BE49-F238E27FC236}">
                  <a16:creationId xmlns:a16="http://schemas.microsoft.com/office/drawing/2014/main" id="{89011FD6-7572-A1D5-BD5A-C0989C785B53}"/>
                </a:ext>
              </a:extLst>
            </p:cNvPr>
            <p:cNvSpPr/>
            <p:nvPr/>
          </p:nvSpPr>
          <p:spPr>
            <a:xfrm>
              <a:off x="6096000" y="1360356"/>
              <a:ext cx="4212236" cy="4137285"/>
            </a:xfrm>
            <a:prstGeom prst="rect">
              <a:avLst/>
            </a:prstGeom>
            <a:grp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9" name="Nhóm 8">
            <a:extLst>
              <a:ext uri="{FF2B5EF4-FFF2-40B4-BE49-F238E27FC236}">
                <a16:creationId xmlns:a16="http://schemas.microsoft.com/office/drawing/2014/main" id="{536122B3-1CB8-5E54-8E51-C05152E615A1}"/>
              </a:ext>
            </a:extLst>
          </p:cNvPr>
          <p:cNvGrpSpPr/>
          <p:nvPr/>
        </p:nvGrpSpPr>
        <p:grpSpPr>
          <a:xfrm>
            <a:off x="1881707" y="1535869"/>
            <a:ext cx="8424472" cy="4137286"/>
            <a:chOff x="1883764" y="1360356"/>
            <a:chExt cx="8424472" cy="4137286"/>
          </a:xfrm>
          <a:solidFill>
            <a:schemeClr val="accent2">
              <a:lumMod val="20000"/>
              <a:lumOff val="80000"/>
            </a:schemeClr>
          </a:solidFill>
          <a:scene3d>
            <a:camera prst="perspectiveRelaxedModerately" fov="3300000">
              <a:rot lat="19800000" lon="0" rev="0"/>
            </a:camera>
            <a:lightRig rig="threePt" dir="t"/>
          </a:scene3d>
        </p:grpSpPr>
        <p:sp>
          <p:nvSpPr>
            <p:cNvPr id="6" name="Hình chữ nhật 5">
              <a:extLst>
                <a:ext uri="{FF2B5EF4-FFF2-40B4-BE49-F238E27FC236}">
                  <a16:creationId xmlns:a16="http://schemas.microsoft.com/office/drawing/2014/main" id="{2F6B85CA-8748-BCE9-16B8-FA61C5CFDF0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ình chữ nhật 7">
              <a:extLst>
                <a:ext uri="{FF2B5EF4-FFF2-40B4-BE49-F238E27FC236}">
                  <a16:creationId xmlns:a16="http://schemas.microsoft.com/office/drawing/2014/main" id="{42744740-B342-CCCA-F243-59451EC0B719}"/>
                </a:ext>
              </a:extLst>
            </p:cNvPr>
            <p:cNvSpPr/>
            <p:nvPr/>
          </p:nvSpPr>
          <p:spPr>
            <a:xfrm>
              <a:off x="6096000"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latin typeface="Times New Roman" panose="02020603050405020304" pitchFamily="18" charset="0"/>
                  <a:cs typeface="Times New Roman" panose="02020603050405020304" pitchFamily="18" charset="0"/>
                </a:rPr>
                <a:t>Tin mừng theo thánh Gio an</a:t>
              </a:r>
              <a:endParaRPr lang="vi-VN" sz="4400">
                <a:solidFill>
                  <a:schemeClr val="tx1"/>
                </a:solidFill>
                <a:latin typeface="Times New Roman" panose="02020603050405020304" pitchFamily="18" charset="0"/>
                <a:cs typeface="Times New Roman" panose="02020603050405020304" pitchFamily="18" charset="0"/>
              </a:endParaRPr>
            </a:p>
          </p:txBody>
        </p:sp>
      </p:grpSp>
      <p:sp>
        <p:nvSpPr>
          <p:cNvPr id="12" name="Hình chữ nhật 11">
            <a:extLst>
              <a:ext uri="{FF2B5EF4-FFF2-40B4-BE49-F238E27FC236}">
                <a16:creationId xmlns:a16="http://schemas.microsoft.com/office/drawing/2014/main" id="{2FBFEC74-6BB8-7FC3-1336-28BA48D01C98}"/>
              </a:ext>
            </a:extLst>
          </p:cNvPr>
          <p:cNvSpPr/>
          <p:nvPr/>
        </p:nvSpPr>
        <p:spPr>
          <a:xfrm>
            <a:off x="849951" y="1146741"/>
            <a:ext cx="5036695" cy="5036695"/>
          </a:xfrm>
          <a:prstGeom prst="rect">
            <a:avLst/>
          </a:prstGeom>
          <a:noFill/>
          <a:ln>
            <a:noFill/>
          </a:ln>
          <a:scene3d>
            <a:camera prst="orthographicFront">
              <a:rot lat="19800000" lon="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7" name="Nhóm 16">
            <a:extLst>
              <a:ext uri="{FF2B5EF4-FFF2-40B4-BE49-F238E27FC236}">
                <a16:creationId xmlns:a16="http://schemas.microsoft.com/office/drawing/2014/main" id="{4216E2CA-9161-DE8B-E6DA-30AC489292F6}"/>
              </a:ext>
            </a:extLst>
          </p:cNvPr>
          <p:cNvGrpSpPr/>
          <p:nvPr/>
        </p:nvGrpSpPr>
        <p:grpSpPr>
          <a:xfrm>
            <a:off x="952143" y="735139"/>
            <a:ext cx="10073390" cy="5154684"/>
            <a:chOff x="1059305" y="910652"/>
            <a:chExt cx="10073390" cy="5154684"/>
          </a:xfrm>
          <a:scene3d>
            <a:camera prst="perspectiveRelaxedModerately" fov="3300000">
              <a:rot lat="19800000" lon="0" rev="0"/>
            </a:camera>
            <a:lightRig rig="threePt" dir="t"/>
          </a:scene3d>
        </p:grpSpPr>
        <p:sp>
          <p:nvSpPr>
            <p:cNvPr id="18" name="Hình chữ nhật 17">
              <a:extLst>
                <a:ext uri="{FF2B5EF4-FFF2-40B4-BE49-F238E27FC236}">
                  <a16:creationId xmlns:a16="http://schemas.microsoft.com/office/drawing/2014/main" id="{FC2473B6-1EF2-1002-B761-29F92AE9705B}"/>
                </a:ext>
              </a:extLst>
            </p:cNvPr>
            <p:cNvSpPr/>
            <p:nvPr/>
          </p:nvSpPr>
          <p:spPr>
            <a:xfrm>
              <a:off x="6096000" y="1028641"/>
              <a:ext cx="5036695" cy="5036695"/>
            </a:xfrm>
            <a:prstGeom prst="rect">
              <a:avLst/>
            </a:prstGeom>
            <a:blipFill>
              <a:blip r:embed="rId3"/>
              <a:stretch>
                <a:fillRect/>
              </a:stretch>
            </a:blip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latin typeface="Times New Roman" panose="02020603050405020304" pitchFamily="18" charset="0"/>
                  <a:cs typeface="Times New Roman" panose="02020603050405020304" pitchFamily="18" charset="0"/>
                </a:rPr>
                <a:t>Kinh Thánh</a:t>
              </a: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r>
                <a:rPr lang="en-US" sz="1400">
                  <a:solidFill>
                    <a:schemeClr val="tx1"/>
                  </a:solidFill>
                  <a:latin typeface="Times New Roman" panose="02020603050405020304" pitchFamily="18" charset="0"/>
                  <a:cs typeface="Times New Roman" panose="02020603050405020304" pitchFamily="18" charset="0"/>
                </a:rPr>
                <a:t>NXB TÔN GIÁO</a:t>
              </a:r>
              <a:endParaRPr lang="vi-VN" sz="1600">
                <a:solidFill>
                  <a:schemeClr val="tx1"/>
                </a:solidFill>
                <a:latin typeface="Times New Roman" panose="02020603050405020304" pitchFamily="18" charset="0"/>
                <a:cs typeface="Times New Roman" panose="02020603050405020304" pitchFamily="18" charset="0"/>
              </a:endParaRPr>
            </a:p>
          </p:txBody>
        </p:sp>
        <p:sp>
          <p:nvSpPr>
            <p:cNvPr id="19" name="Hình chữ nhật 18">
              <a:extLst>
                <a:ext uri="{FF2B5EF4-FFF2-40B4-BE49-F238E27FC236}">
                  <a16:creationId xmlns:a16="http://schemas.microsoft.com/office/drawing/2014/main" id="{16E20E7A-593D-911D-1DA3-5B29E52FF22E}"/>
                </a:ext>
              </a:extLst>
            </p:cNvPr>
            <p:cNvSpPr/>
            <p:nvPr/>
          </p:nvSpPr>
          <p:spPr>
            <a:xfrm>
              <a:off x="1059305" y="910652"/>
              <a:ext cx="5036695" cy="50366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3" name="Hình chữ nhật 12">
            <a:extLst>
              <a:ext uri="{FF2B5EF4-FFF2-40B4-BE49-F238E27FC236}">
                <a16:creationId xmlns:a16="http://schemas.microsoft.com/office/drawing/2014/main" id="{49886EC8-A50A-410A-12CB-DACAFBD4FAA5}"/>
              </a:ext>
            </a:extLst>
          </p:cNvPr>
          <p:cNvSpPr/>
          <p:nvPr/>
        </p:nvSpPr>
        <p:spPr>
          <a:xfrm>
            <a:off x="5894718" y="827345"/>
            <a:ext cx="188241" cy="5127110"/>
          </a:xfrm>
          <a:prstGeom prst="rect">
            <a:avLst/>
          </a:prstGeom>
          <a:solidFill>
            <a:srgbClr val="593027"/>
          </a:solidFill>
          <a:scene3d>
            <a:camera prst="perspectiveRelaxedModerately" fov="3300000">
              <a:rot lat="19800000" lon="0" rev="0"/>
            </a:camera>
            <a:lightRig rig="threePt" dir="t"/>
          </a:scene3d>
          <a:sp3d extrusionH="762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51361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4" name="Nhóm 13">
            <a:extLst>
              <a:ext uri="{FF2B5EF4-FFF2-40B4-BE49-F238E27FC236}">
                <a16:creationId xmlns:a16="http://schemas.microsoft.com/office/drawing/2014/main" id="{CE7155D3-3E17-3250-F36B-40DF6BF5E8AA}"/>
              </a:ext>
            </a:extLst>
          </p:cNvPr>
          <p:cNvGrpSpPr/>
          <p:nvPr/>
        </p:nvGrpSpPr>
        <p:grpSpPr>
          <a:xfrm>
            <a:off x="849951" y="827345"/>
            <a:ext cx="10073390" cy="5295516"/>
            <a:chOff x="1059305" y="910652"/>
            <a:chExt cx="10073390" cy="5036696"/>
          </a:xfrm>
          <a:scene3d>
            <a:camera prst="perspectiveRelaxedModerately" fov="3300000">
              <a:rot lat="19800000" lon="0" rev="0"/>
            </a:camera>
            <a:lightRig rig="threePt" dir="t"/>
          </a:scene3d>
        </p:grpSpPr>
        <p:sp>
          <p:nvSpPr>
            <p:cNvPr id="15" name="Hình chữ nhật 14">
              <a:extLst>
                <a:ext uri="{FF2B5EF4-FFF2-40B4-BE49-F238E27FC236}">
                  <a16:creationId xmlns:a16="http://schemas.microsoft.com/office/drawing/2014/main" id="{FE3CB7A7-5811-5BCF-994A-6E27496F8074}"/>
                </a:ext>
              </a:extLst>
            </p:cNvPr>
            <p:cNvSpPr/>
            <p:nvPr/>
          </p:nvSpPr>
          <p:spPr>
            <a:xfrm>
              <a:off x="6096000" y="910653"/>
              <a:ext cx="5036695" cy="5036695"/>
            </a:xfrm>
            <a:prstGeom prst="rect">
              <a:avLst/>
            </a:prstGeom>
            <a:solidFill>
              <a:schemeClr val="bg1"/>
            </a:solid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Hình chữ nhật 15">
              <a:extLst>
                <a:ext uri="{FF2B5EF4-FFF2-40B4-BE49-F238E27FC236}">
                  <a16:creationId xmlns:a16="http://schemas.microsoft.com/office/drawing/2014/main" id="{E326D26C-EA8C-F87E-7EF2-1B08EBE86D22}"/>
                </a:ext>
              </a:extLst>
            </p:cNvPr>
            <p:cNvSpPr/>
            <p:nvPr/>
          </p:nvSpPr>
          <p:spPr>
            <a:xfrm>
              <a:off x="1059305" y="910652"/>
              <a:ext cx="5036695" cy="5036695"/>
            </a:xfrm>
            <a:prstGeom prst="rect">
              <a:avLst/>
            </a:prstGeom>
            <a:no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 name="Nhóm 3">
            <a:extLst>
              <a:ext uri="{FF2B5EF4-FFF2-40B4-BE49-F238E27FC236}">
                <a16:creationId xmlns:a16="http://schemas.microsoft.com/office/drawing/2014/main" id="{05C2C468-B609-0130-CB0D-123390CCD20C}"/>
              </a:ext>
            </a:extLst>
          </p:cNvPr>
          <p:cNvGrpSpPr/>
          <p:nvPr/>
        </p:nvGrpSpPr>
        <p:grpSpPr>
          <a:xfrm>
            <a:off x="1903108" y="1573971"/>
            <a:ext cx="8424472" cy="4137286"/>
            <a:chOff x="1883764" y="1360356"/>
            <a:chExt cx="8424472" cy="4137286"/>
          </a:xfrm>
          <a:scene3d>
            <a:camera prst="perspectiveRelaxedModerately" fov="3300000">
              <a:rot lat="19800000" lon="0" rev="0"/>
            </a:camera>
            <a:lightRig rig="threePt" dir="t"/>
          </a:scene3d>
        </p:grpSpPr>
        <p:sp>
          <p:nvSpPr>
            <p:cNvPr id="5" name="Hình chữ nhật 4">
              <a:extLst>
                <a:ext uri="{FF2B5EF4-FFF2-40B4-BE49-F238E27FC236}">
                  <a16:creationId xmlns:a16="http://schemas.microsoft.com/office/drawing/2014/main" id="{1DF78051-3402-F1D5-9796-8C4AACB53AC6}"/>
                </a:ext>
              </a:extLst>
            </p:cNvPr>
            <p:cNvSpPr/>
            <p:nvPr/>
          </p:nvSpPr>
          <p:spPr>
            <a:xfrm>
              <a:off x="1883764" y="1360357"/>
              <a:ext cx="4212236" cy="4137285"/>
            </a:xfrm>
            <a:prstGeom prst="rect">
              <a:avLst/>
            </a:prstGeom>
            <a:no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ình chữ nhật 6">
              <a:extLst>
                <a:ext uri="{FF2B5EF4-FFF2-40B4-BE49-F238E27FC236}">
                  <a16:creationId xmlns:a16="http://schemas.microsoft.com/office/drawing/2014/main" id="{89011FD6-7572-A1D5-BD5A-C0989C785B53}"/>
                </a:ext>
              </a:extLst>
            </p:cNvPr>
            <p:cNvSpPr/>
            <p:nvPr/>
          </p:nvSpPr>
          <p:spPr>
            <a:xfrm>
              <a:off x="6096000" y="1360356"/>
              <a:ext cx="4212236" cy="4137285"/>
            </a:xfrm>
            <a:prstGeom prst="rect">
              <a:avLst/>
            </a:prstGeom>
            <a:solidFill>
              <a:schemeClr val="accent2">
                <a:lumMod val="40000"/>
                <a:lumOff val="60000"/>
              </a:schemeClr>
            </a:solid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9" name="Nhóm 8">
            <a:extLst>
              <a:ext uri="{FF2B5EF4-FFF2-40B4-BE49-F238E27FC236}">
                <a16:creationId xmlns:a16="http://schemas.microsoft.com/office/drawing/2014/main" id="{536122B3-1CB8-5E54-8E51-C05152E615A1}"/>
              </a:ext>
            </a:extLst>
          </p:cNvPr>
          <p:cNvGrpSpPr/>
          <p:nvPr/>
        </p:nvGrpSpPr>
        <p:grpSpPr>
          <a:xfrm>
            <a:off x="1888359" y="1568305"/>
            <a:ext cx="8453969" cy="4137286"/>
            <a:chOff x="1883764" y="1360356"/>
            <a:chExt cx="8453969" cy="4137286"/>
          </a:xfrm>
          <a:solidFill>
            <a:schemeClr val="accent2">
              <a:lumMod val="20000"/>
              <a:lumOff val="80000"/>
            </a:schemeClr>
          </a:solidFill>
          <a:scene3d>
            <a:camera prst="perspectiveRelaxedModerately" fov="3300000">
              <a:rot lat="19800000" lon="0" rev="0"/>
            </a:camera>
            <a:lightRig rig="threePt" dir="t"/>
          </a:scene3d>
        </p:grpSpPr>
        <p:sp>
          <p:nvSpPr>
            <p:cNvPr id="6" name="Hình chữ nhật 5">
              <a:extLst>
                <a:ext uri="{FF2B5EF4-FFF2-40B4-BE49-F238E27FC236}">
                  <a16:creationId xmlns:a16="http://schemas.microsoft.com/office/drawing/2014/main" id="{2F6B85CA-8748-BCE9-16B8-FA61C5CFDF0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ình chữ nhật 7">
              <a:extLst>
                <a:ext uri="{FF2B5EF4-FFF2-40B4-BE49-F238E27FC236}">
                  <a16:creationId xmlns:a16="http://schemas.microsoft.com/office/drawing/2014/main" id="{42744740-B342-CCCA-F243-59451EC0B719}"/>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latin typeface="Times New Roman" panose="02020603050405020304" pitchFamily="18" charset="0"/>
                  <a:cs typeface="Times New Roman" panose="02020603050405020304" pitchFamily="18" charset="0"/>
                </a:rPr>
                <a:t>Tin Mừng theo thánh Mác-cô</a:t>
              </a:r>
            </a:p>
            <a:p>
              <a:pPr algn="ctr"/>
              <a:r>
                <a:rPr lang="en-US" sz="4400" b="1">
                  <a:solidFill>
                    <a:schemeClr val="tx1"/>
                  </a:solidFill>
                  <a:latin typeface="Times New Roman" panose="02020603050405020304" pitchFamily="18" charset="0"/>
                  <a:cs typeface="Times New Roman" panose="02020603050405020304" pitchFamily="18" charset="0"/>
                </a:rPr>
                <a:t>6. 1 - 6</a:t>
              </a:r>
              <a:endParaRPr lang="vi-VN" sz="4400" b="1">
                <a:solidFill>
                  <a:schemeClr val="tx1"/>
                </a:solidFill>
                <a:latin typeface="Times New Roman" panose="02020603050405020304" pitchFamily="18" charset="0"/>
                <a:cs typeface="Times New Roman" panose="02020603050405020304" pitchFamily="18" charset="0"/>
              </a:endParaRPr>
            </a:p>
          </p:txBody>
        </p:sp>
      </p:grpSp>
      <p:sp>
        <p:nvSpPr>
          <p:cNvPr id="12" name="Hình chữ nhật 11">
            <a:extLst>
              <a:ext uri="{FF2B5EF4-FFF2-40B4-BE49-F238E27FC236}">
                <a16:creationId xmlns:a16="http://schemas.microsoft.com/office/drawing/2014/main" id="{2FBFEC74-6BB8-7FC3-1336-28BA48D01C98}"/>
              </a:ext>
            </a:extLst>
          </p:cNvPr>
          <p:cNvSpPr/>
          <p:nvPr/>
        </p:nvSpPr>
        <p:spPr>
          <a:xfrm>
            <a:off x="849951" y="1146741"/>
            <a:ext cx="5036695" cy="5036695"/>
          </a:xfrm>
          <a:prstGeom prst="rect">
            <a:avLst/>
          </a:prstGeom>
          <a:noFill/>
          <a:ln>
            <a:noFill/>
          </a:ln>
          <a:scene3d>
            <a:camera prst="orthographicFront">
              <a:rot lat="19800000" lon="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7" name="Nhóm 16">
            <a:extLst>
              <a:ext uri="{FF2B5EF4-FFF2-40B4-BE49-F238E27FC236}">
                <a16:creationId xmlns:a16="http://schemas.microsoft.com/office/drawing/2014/main" id="{4216E2CA-9161-DE8B-E6DA-30AC489292F6}"/>
              </a:ext>
            </a:extLst>
          </p:cNvPr>
          <p:cNvGrpSpPr/>
          <p:nvPr/>
        </p:nvGrpSpPr>
        <p:grpSpPr>
          <a:xfrm>
            <a:off x="952143" y="613954"/>
            <a:ext cx="10073390" cy="5541343"/>
            <a:chOff x="1059305" y="910652"/>
            <a:chExt cx="10073390" cy="5420157"/>
          </a:xfrm>
          <a:scene3d>
            <a:camera prst="perspectiveRelaxedModerately" fov="3300000">
              <a:rot lat="19800000" lon="10800000" rev="0"/>
            </a:camera>
            <a:lightRig rig="threePt" dir="t"/>
          </a:scene3d>
        </p:grpSpPr>
        <p:sp>
          <p:nvSpPr>
            <p:cNvPr id="18" name="Hình chữ nhật 17">
              <a:extLst>
                <a:ext uri="{FF2B5EF4-FFF2-40B4-BE49-F238E27FC236}">
                  <a16:creationId xmlns:a16="http://schemas.microsoft.com/office/drawing/2014/main" id="{FC2473B6-1EF2-1002-B761-29F92AE9705B}"/>
                </a:ext>
              </a:extLst>
            </p:cNvPr>
            <p:cNvSpPr/>
            <p:nvPr/>
          </p:nvSpPr>
          <p:spPr>
            <a:xfrm>
              <a:off x="6096000" y="1294114"/>
              <a:ext cx="5036695" cy="5036695"/>
            </a:xfrm>
            <a:prstGeom prst="rect">
              <a:avLst/>
            </a:prstGeom>
            <a:blipFill>
              <a:blip r:embed="rId3"/>
              <a:stretch>
                <a:fillRect/>
              </a:stretch>
            </a:blip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latin typeface="Times New Roman" panose="02020603050405020304" pitchFamily="18" charset="0"/>
                  <a:cs typeface="Times New Roman" panose="02020603050405020304" pitchFamily="18" charset="0"/>
                </a:rPr>
                <a:t>Kinh Thánh</a:t>
              </a: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r>
                <a:rPr lang="en-US" sz="1400">
                  <a:solidFill>
                    <a:schemeClr val="tx1"/>
                  </a:solidFill>
                  <a:latin typeface="Times New Roman" panose="02020603050405020304" pitchFamily="18" charset="0"/>
                  <a:cs typeface="Times New Roman" panose="02020603050405020304" pitchFamily="18" charset="0"/>
                </a:rPr>
                <a:t>NXB TÔN GIÁO</a:t>
              </a:r>
              <a:endParaRPr lang="vi-VN" sz="1600">
                <a:solidFill>
                  <a:schemeClr val="tx1"/>
                </a:solidFill>
                <a:latin typeface="Times New Roman" panose="02020603050405020304" pitchFamily="18" charset="0"/>
                <a:cs typeface="Times New Roman" panose="02020603050405020304" pitchFamily="18" charset="0"/>
              </a:endParaRPr>
            </a:p>
          </p:txBody>
        </p:sp>
        <p:sp>
          <p:nvSpPr>
            <p:cNvPr id="19" name="Hình chữ nhật 18">
              <a:extLst>
                <a:ext uri="{FF2B5EF4-FFF2-40B4-BE49-F238E27FC236}">
                  <a16:creationId xmlns:a16="http://schemas.microsoft.com/office/drawing/2014/main" id="{16E20E7A-593D-911D-1DA3-5B29E52FF22E}"/>
                </a:ext>
              </a:extLst>
            </p:cNvPr>
            <p:cNvSpPr/>
            <p:nvPr/>
          </p:nvSpPr>
          <p:spPr>
            <a:xfrm>
              <a:off x="1059305" y="910652"/>
              <a:ext cx="5036695" cy="50366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3" name="Hình chữ nhật 12">
            <a:extLst>
              <a:ext uri="{FF2B5EF4-FFF2-40B4-BE49-F238E27FC236}">
                <a16:creationId xmlns:a16="http://schemas.microsoft.com/office/drawing/2014/main" id="{49886EC8-A50A-410A-12CB-DACAFBD4FAA5}"/>
              </a:ext>
            </a:extLst>
          </p:cNvPr>
          <p:cNvSpPr/>
          <p:nvPr/>
        </p:nvSpPr>
        <p:spPr>
          <a:xfrm>
            <a:off x="5894718" y="827345"/>
            <a:ext cx="188241" cy="5127110"/>
          </a:xfrm>
          <a:prstGeom prst="rect">
            <a:avLst/>
          </a:prstGeom>
          <a:solidFill>
            <a:srgbClr val="593027"/>
          </a:solidFill>
          <a:scene3d>
            <a:camera prst="perspectiveRelaxedModerately" fov="3300000">
              <a:rot lat="19800000" lon="0" rev="0"/>
            </a:camera>
            <a:lightRig rig="threePt" dir="t"/>
          </a:scene3d>
          <a:sp3d extrusionH="762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67705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4" name="Nhóm 13">
            <a:extLst>
              <a:ext uri="{FF2B5EF4-FFF2-40B4-BE49-F238E27FC236}">
                <a16:creationId xmlns:a16="http://schemas.microsoft.com/office/drawing/2014/main" id="{CE7155D3-3E17-3250-F36B-40DF6BF5E8AA}"/>
              </a:ext>
            </a:extLst>
          </p:cNvPr>
          <p:cNvGrpSpPr/>
          <p:nvPr/>
        </p:nvGrpSpPr>
        <p:grpSpPr>
          <a:xfrm>
            <a:off x="849951" y="1086165"/>
            <a:ext cx="10073390" cy="5036696"/>
            <a:chOff x="1059305" y="910652"/>
            <a:chExt cx="10073390" cy="5036696"/>
          </a:xfrm>
          <a:scene3d>
            <a:camera prst="perspectiveRelaxedModerately" fov="3300000">
              <a:rot lat="19800000" lon="0" rev="0"/>
            </a:camera>
            <a:lightRig rig="threePt" dir="t"/>
          </a:scene3d>
        </p:grpSpPr>
        <p:sp>
          <p:nvSpPr>
            <p:cNvPr id="15" name="Hình chữ nhật 14">
              <a:extLst>
                <a:ext uri="{FF2B5EF4-FFF2-40B4-BE49-F238E27FC236}">
                  <a16:creationId xmlns:a16="http://schemas.microsoft.com/office/drawing/2014/main" id="{FE3CB7A7-5811-5BCF-994A-6E27496F8074}"/>
                </a:ext>
              </a:extLst>
            </p:cNvPr>
            <p:cNvSpPr/>
            <p:nvPr/>
          </p:nvSpPr>
          <p:spPr>
            <a:xfrm>
              <a:off x="6096000" y="910653"/>
              <a:ext cx="5036695" cy="5036695"/>
            </a:xfrm>
            <a:prstGeom prst="rect">
              <a:avLst/>
            </a:prstGeom>
            <a:solidFill>
              <a:schemeClr val="bg1"/>
            </a:solid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Hình chữ nhật 15">
              <a:extLst>
                <a:ext uri="{FF2B5EF4-FFF2-40B4-BE49-F238E27FC236}">
                  <a16:creationId xmlns:a16="http://schemas.microsoft.com/office/drawing/2014/main" id="{E326D26C-EA8C-F87E-7EF2-1B08EBE86D22}"/>
                </a:ext>
              </a:extLst>
            </p:cNvPr>
            <p:cNvSpPr/>
            <p:nvPr/>
          </p:nvSpPr>
          <p:spPr>
            <a:xfrm>
              <a:off x="1059305" y="910652"/>
              <a:ext cx="5036695" cy="5036695"/>
            </a:xfrm>
            <a:prstGeom prst="rect">
              <a:avLst/>
            </a:prstGeom>
            <a:no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 name="Nhóm 3">
            <a:extLst>
              <a:ext uri="{FF2B5EF4-FFF2-40B4-BE49-F238E27FC236}">
                <a16:creationId xmlns:a16="http://schemas.microsoft.com/office/drawing/2014/main" id="{05C2C468-B609-0130-CB0D-123390CCD20C}"/>
              </a:ext>
            </a:extLst>
          </p:cNvPr>
          <p:cNvGrpSpPr/>
          <p:nvPr/>
        </p:nvGrpSpPr>
        <p:grpSpPr>
          <a:xfrm>
            <a:off x="1903108" y="1573971"/>
            <a:ext cx="8424472" cy="4137286"/>
            <a:chOff x="1883764" y="1360356"/>
            <a:chExt cx="8424472" cy="4137286"/>
          </a:xfrm>
          <a:scene3d>
            <a:camera prst="perspectiveRelaxedModerately" fov="3300000">
              <a:rot lat="19800000" lon="0" rev="0"/>
            </a:camera>
            <a:lightRig rig="threePt" dir="t"/>
          </a:scene3d>
        </p:grpSpPr>
        <p:sp>
          <p:nvSpPr>
            <p:cNvPr id="5" name="Hình chữ nhật 4">
              <a:extLst>
                <a:ext uri="{FF2B5EF4-FFF2-40B4-BE49-F238E27FC236}">
                  <a16:creationId xmlns:a16="http://schemas.microsoft.com/office/drawing/2014/main" id="{1DF78051-3402-F1D5-9796-8C4AACB53AC6}"/>
                </a:ext>
              </a:extLst>
            </p:cNvPr>
            <p:cNvSpPr/>
            <p:nvPr/>
          </p:nvSpPr>
          <p:spPr>
            <a:xfrm>
              <a:off x="1883764" y="1360357"/>
              <a:ext cx="4212236" cy="4137285"/>
            </a:xfrm>
            <a:prstGeom prst="rect">
              <a:avLst/>
            </a:prstGeom>
            <a:no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ình chữ nhật 6">
              <a:extLst>
                <a:ext uri="{FF2B5EF4-FFF2-40B4-BE49-F238E27FC236}">
                  <a16:creationId xmlns:a16="http://schemas.microsoft.com/office/drawing/2014/main" id="{89011FD6-7572-A1D5-BD5A-C0989C785B53}"/>
                </a:ext>
              </a:extLst>
            </p:cNvPr>
            <p:cNvSpPr/>
            <p:nvPr/>
          </p:nvSpPr>
          <p:spPr>
            <a:xfrm>
              <a:off x="6096000" y="1360356"/>
              <a:ext cx="4212236" cy="4137285"/>
            </a:xfrm>
            <a:prstGeom prst="rect">
              <a:avLst/>
            </a:prstGeom>
            <a:solidFill>
              <a:schemeClr val="accent2">
                <a:lumMod val="40000"/>
                <a:lumOff val="60000"/>
              </a:schemeClr>
            </a:solid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9" name="Nhóm 8">
            <a:extLst>
              <a:ext uri="{FF2B5EF4-FFF2-40B4-BE49-F238E27FC236}">
                <a16:creationId xmlns:a16="http://schemas.microsoft.com/office/drawing/2014/main" id="{536122B3-1CB8-5E54-8E51-C05152E615A1}"/>
              </a:ext>
            </a:extLst>
          </p:cNvPr>
          <p:cNvGrpSpPr/>
          <p:nvPr/>
        </p:nvGrpSpPr>
        <p:grpSpPr>
          <a:xfrm>
            <a:off x="1888359" y="1573970"/>
            <a:ext cx="8453969" cy="4137286"/>
            <a:chOff x="1883764" y="1360356"/>
            <a:chExt cx="8453969" cy="4137286"/>
          </a:xfrm>
          <a:solidFill>
            <a:schemeClr val="accent2">
              <a:lumMod val="20000"/>
              <a:lumOff val="80000"/>
            </a:schemeClr>
          </a:solidFill>
          <a:scene3d>
            <a:camera prst="perspectiveRelaxedModerately" fov="3300000">
              <a:rot lat="19800000" lon="0" rev="0"/>
            </a:camera>
            <a:lightRig rig="threePt" dir="t"/>
          </a:scene3d>
        </p:grpSpPr>
        <p:sp>
          <p:nvSpPr>
            <p:cNvPr id="6" name="Hình chữ nhật 5">
              <a:extLst>
                <a:ext uri="{FF2B5EF4-FFF2-40B4-BE49-F238E27FC236}">
                  <a16:creationId xmlns:a16="http://schemas.microsoft.com/office/drawing/2014/main" id="{2F6B85CA-8748-BCE9-16B8-FA61C5CFDF0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ình chữ nhật 7">
              <a:extLst>
                <a:ext uri="{FF2B5EF4-FFF2-40B4-BE49-F238E27FC236}">
                  <a16:creationId xmlns:a16="http://schemas.microsoft.com/office/drawing/2014/main" id="{42744740-B342-CCCA-F243-59451EC0B719}"/>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b="1">
                  <a:solidFill>
                    <a:schemeClr val="tx1"/>
                  </a:solidFill>
                  <a:latin typeface="Times New Roman" panose="02020603050405020304" pitchFamily="18" charset="0"/>
                  <a:cs typeface="Times New Roman" panose="02020603050405020304" pitchFamily="18" charset="0"/>
                </a:rPr>
                <a:t>Đức Giê-su ra khỏi đó và đến nơi quê quán của Người, có các môn đệ đi theo.  </a:t>
              </a:r>
            </a:p>
          </p:txBody>
        </p:sp>
      </p:grpSp>
      <p:sp>
        <p:nvSpPr>
          <p:cNvPr id="12" name="Hình chữ nhật 11">
            <a:extLst>
              <a:ext uri="{FF2B5EF4-FFF2-40B4-BE49-F238E27FC236}">
                <a16:creationId xmlns:a16="http://schemas.microsoft.com/office/drawing/2014/main" id="{2FBFEC74-6BB8-7FC3-1336-28BA48D01C98}"/>
              </a:ext>
            </a:extLst>
          </p:cNvPr>
          <p:cNvSpPr/>
          <p:nvPr/>
        </p:nvSpPr>
        <p:spPr>
          <a:xfrm>
            <a:off x="849951" y="1146741"/>
            <a:ext cx="5036695" cy="5036695"/>
          </a:xfrm>
          <a:prstGeom prst="rect">
            <a:avLst/>
          </a:prstGeom>
          <a:noFill/>
          <a:ln>
            <a:noFill/>
          </a:ln>
          <a:scene3d>
            <a:camera prst="orthographicFront">
              <a:rot lat="19800000" lon="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7" name="Nhóm 16">
            <a:extLst>
              <a:ext uri="{FF2B5EF4-FFF2-40B4-BE49-F238E27FC236}">
                <a16:creationId xmlns:a16="http://schemas.microsoft.com/office/drawing/2014/main" id="{4216E2CA-9161-DE8B-E6DA-30AC489292F6}"/>
              </a:ext>
            </a:extLst>
          </p:cNvPr>
          <p:cNvGrpSpPr/>
          <p:nvPr/>
        </p:nvGrpSpPr>
        <p:grpSpPr>
          <a:xfrm>
            <a:off x="952143" y="735139"/>
            <a:ext cx="10073390" cy="5420157"/>
            <a:chOff x="1059305" y="910652"/>
            <a:chExt cx="10073390" cy="5420157"/>
          </a:xfrm>
          <a:scene3d>
            <a:camera prst="perspectiveRelaxedModerately" fov="3300000">
              <a:rot lat="19800000" lon="10800000" rev="0"/>
            </a:camera>
            <a:lightRig rig="threePt" dir="t"/>
          </a:scene3d>
        </p:grpSpPr>
        <p:sp>
          <p:nvSpPr>
            <p:cNvPr id="18" name="Hình chữ nhật 17">
              <a:extLst>
                <a:ext uri="{FF2B5EF4-FFF2-40B4-BE49-F238E27FC236}">
                  <a16:creationId xmlns:a16="http://schemas.microsoft.com/office/drawing/2014/main" id="{FC2473B6-1EF2-1002-B761-29F92AE9705B}"/>
                </a:ext>
              </a:extLst>
            </p:cNvPr>
            <p:cNvSpPr/>
            <p:nvPr/>
          </p:nvSpPr>
          <p:spPr>
            <a:xfrm>
              <a:off x="6096000" y="1294114"/>
              <a:ext cx="5036695" cy="5036695"/>
            </a:xfrm>
            <a:prstGeom prst="rect">
              <a:avLst/>
            </a:prstGeom>
            <a:blipFill>
              <a:blip r:embed="rId3"/>
              <a:stretch>
                <a:fillRect/>
              </a:stretch>
            </a:blip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latin typeface="Times New Roman" panose="02020603050405020304" pitchFamily="18" charset="0"/>
                  <a:cs typeface="Times New Roman" panose="02020603050405020304" pitchFamily="18" charset="0"/>
                </a:rPr>
                <a:t>Kinh Thánh</a:t>
              </a: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r>
                <a:rPr lang="en-US" sz="1400">
                  <a:solidFill>
                    <a:schemeClr val="tx1"/>
                  </a:solidFill>
                  <a:latin typeface="Times New Roman" panose="02020603050405020304" pitchFamily="18" charset="0"/>
                  <a:cs typeface="Times New Roman" panose="02020603050405020304" pitchFamily="18" charset="0"/>
                </a:rPr>
                <a:t>NXB TÔN GIÁO</a:t>
              </a:r>
              <a:endParaRPr lang="vi-VN" sz="1600">
                <a:solidFill>
                  <a:schemeClr val="tx1"/>
                </a:solidFill>
                <a:latin typeface="Times New Roman" panose="02020603050405020304" pitchFamily="18" charset="0"/>
                <a:cs typeface="Times New Roman" panose="02020603050405020304" pitchFamily="18" charset="0"/>
              </a:endParaRPr>
            </a:p>
          </p:txBody>
        </p:sp>
        <p:sp>
          <p:nvSpPr>
            <p:cNvPr id="19" name="Hình chữ nhật 18">
              <a:extLst>
                <a:ext uri="{FF2B5EF4-FFF2-40B4-BE49-F238E27FC236}">
                  <a16:creationId xmlns:a16="http://schemas.microsoft.com/office/drawing/2014/main" id="{16E20E7A-593D-911D-1DA3-5B29E52FF22E}"/>
                </a:ext>
              </a:extLst>
            </p:cNvPr>
            <p:cNvSpPr/>
            <p:nvPr/>
          </p:nvSpPr>
          <p:spPr>
            <a:xfrm>
              <a:off x="1059305" y="910652"/>
              <a:ext cx="5036695" cy="50366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3" name="Hình chữ nhật 12">
            <a:extLst>
              <a:ext uri="{FF2B5EF4-FFF2-40B4-BE49-F238E27FC236}">
                <a16:creationId xmlns:a16="http://schemas.microsoft.com/office/drawing/2014/main" id="{49886EC8-A50A-410A-12CB-DACAFBD4FAA5}"/>
              </a:ext>
            </a:extLst>
          </p:cNvPr>
          <p:cNvSpPr/>
          <p:nvPr/>
        </p:nvSpPr>
        <p:spPr>
          <a:xfrm>
            <a:off x="5894718" y="827345"/>
            <a:ext cx="188241" cy="5127110"/>
          </a:xfrm>
          <a:prstGeom prst="rect">
            <a:avLst/>
          </a:prstGeom>
          <a:solidFill>
            <a:srgbClr val="593027"/>
          </a:solidFill>
          <a:scene3d>
            <a:camera prst="perspectiveRelaxedModerately" fov="3300000">
              <a:rot lat="19800000" lon="0" rev="0"/>
            </a:camera>
            <a:lightRig rig="threePt" dir="t"/>
          </a:scene3d>
          <a:sp3d extrusionH="762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 name="Nhóm 1">
            <a:extLst>
              <a:ext uri="{FF2B5EF4-FFF2-40B4-BE49-F238E27FC236}">
                <a16:creationId xmlns:a16="http://schemas.microsoft.com/office/drawing/2014/main" id="{B7A261A7-2106-795B-5F0A-F2F93D8B035F}"/>
              </a:ext>
            </a:extLst>
          </p:cNvPr>
          <p:cNvGrpSpPr/>
          <p:nvPr/>
        </p:nvGrpSpPr>
        <p:grpSpPr>
          <a:xfrm>
            <a:off x="1659661" y="1535869"/>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 name="Hình chữ nhật 2">
              <a:extLst>
                <a:ext uri="{FF2B5EF4-FFF2-40B4-BE49-F238E27FC236}">
                  <a16:creationId xmlns:a16="http://schemas.microsoft.com/office/drawing/2014/main" id="{ADCA06DA-7006-8AC4-2853-0A1504166FBE}"/>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ình chữ nhật 9">
              <a:extLst>
                <a:ext uri="{FF2B5EF4-FFF2-40B4-BE49-F238E27FC236}">
                  <a16:creationId xmlns:a16="http://schemas.microsoft.com/office/drawing/2014/main" id="{65CBDC30-7B29-20A8-BBB6-AC6B8DDE0D0E}"/>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latin typeface="Times New Roman" panose="02020603050405020304" pitchFamily="18" charset="0"/>
                  <a:cs typeface="Times New Roman" panose="02020603050405020304" pitchFamily="18" charset="0"/>
                </a:rPr>
                <a:t>Tin Mừng theo thánh Macco</a:t>
              </a:r>
            </a:p>
            <a:p>
              <a:pPr algn="ctr"/>
              <a:r>
                <a:rPr lang="en-US" sz="4400" b="1">
                  <a:solidFill>
                    <a:schemeClr val="tx1"/>
                  </a:solidFill>
                  <a:latin typeface="Times New Roman" panose="02020603050405020304" pitchFamily="18" charset="0"/>
                  <a:cs typeface="Times New Roman" panose="02020603050405020304" pitchFamily="18" charset="0"/>
                </a:rPr>
                <a:t>6. 1 - 6</a:t>
              </a:r>
              <a:endParaRPr lang="vi-VN" sz="4400" b="1">
                <a:solidFill>
                  <a:schemeClr val="tx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3639306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4" name="Nhóm 13">
            <a:extLst>
              <a:ext uri="{FF2B5EF4-FFF2-40B4-BE49-F238E27FC236}">
                <a16:creationId xmlns:a16="http://schemas.microsoft.com/office/drawing/2014/main" id="{CE7155D3-3E17-3250-F36B-40DF6BF5E8AA}"/>
              </a:ext>
            </a:extLst>
          </p:cNvPr>
          <p:cNvGrpSpPr/>
          <p:nvPr/>
        </p:nvGrpSpPr>
        <p:grpSpPr>
          <a:xfrm>
            <a:off x="849951" y="1086165"/>
            <a:ext cx="10073390" cy="5036696"/>
            <a:chOff x="1059305" y="910652"/>
            <a:chExt cx="10073390" cy="5036696"/>
          </a:xfrm>
          <a:scene3d>
            <a:camera prst="perspectiveRelaxedModerately" fov="3300000">
              <a:rot lat="19800000" lon="0" rev="0"/>
            </a:camera>
            <a:lightRig rig="threePt" dir="t"/>
          </a:scene3d>
        </p:grpSpPr>
        <p:sp>
          <p:nvSpPr>
            <p:cNvPr id="15" name="Hình chữ nhật 14">
              <a:extLst>
                <a:ext uri="{FF2B5EF4-FFF2-40B4-BE49-F238E27FC236}">
                  <a16:creationId xmlns:a16="http://schemas.microsoft.com/office/drawing/2014/main" id="{FE3CB7A7-5811-5BCF-994A-6E27496F8074}"/>
                </a:ext>
              </a:extLst>
            </p:cNvPr>
            <p:cNvSpPr/>
            <p:nvPr/>
          </p:nvSpPr>
          <p:spPr>
            <a:xfrm>
              <a:off x="6096000" y="910653"/>
              <a:ext cx="5036695" cy="5036695"/>
            </a:xfrm>
            <a:prstGeom prst="rect">
              <a:avLst/>
            </a:prstGeom>
            <a:solidFill>
              <a:schemeClr val="bg1"/>
            </a:solid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Hình chữ nhật 15">
              <a:extLst>
                <a:ext uri="{FF2B5EF4-FFF2-40B4-BE49-F238E27FC236}">
                  <a16:creationId xmlns:a16="http://schemas.microsoft.com/office/drawing/2014/main" id="{E326D26C-EA8C-F87E-7EF2-1B08EBE86D22}"/>
                </a:ext>
              </a:extLst>
            </p:cNvPr>
            <p:cNvSpPr/>
            <p:nvPr/>
          </p:nvSpPr>
          <p:spPr>
            <a:xfrm>
              <a:off x="1059305" y="910652"/>
              <a:ext cx="5036695" cy="5036695"/>
            </a:xfrm>
            <a:prstGeom prst="rect">
              <a:avLst/>
            </a:prstGeom>
            <a:no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 name="Nhóm 3">
            <a:extLst>
              <a:ext uri="{FF2B5EF4-FFF2-40B4-BE49-F238E27FC236}">
                <a16:creationId xmlns:a16="http://schemas.microsoft.com/office/drawing/2014/main" id="{05C2C468-B609-0130-CB0D-123390CCD20C}"/>
              </a:ext>
            </a:extLst>
          </p:cNvPr>
          <p:cNvGrpSpPr/>
          <p:nvPr/>
        </p:nvGrpSpPr>
        <p:grpSpPr>
          <a:xfrm>
            <a:off x="1903108" y="1573971"/>
            <a:ext cx="8424472" cy="4137286"/>
            <a:chOff x="1883764" y="1360356"/>
            <a:chExt cx="8424472" cy="4137286"/>
          </a:xfrm>
          <a:scene3d>
            <a:camera prst="perspectiveRelaxedModerately" fov="3300000">
              <a:rot lat="19800000" lon="0" rev="0"/>
            </a:camera>
            <a:lightRig rig="threePt" dir="t"/>
          </a:scene3d>
        </p:grpSpPr>
        <p:sp>
          <p:nvSpPr>
            <p:cNvPr id="5" name="Hình chữ nhật 4">
              <a:extLst>
                <a:ext uri="{FF2B5EF4-FFF2-40B4-BE49-F238E27FC236}">
                  <a16:creationId xmlns:a16="http://schemas.microsoft.com/office/drawing/2014/main" id="{1DF78051-3402-F1D5-9796-8C4AACB53AC6}"/>
                </a:ext>
              </a:extLst>
            </p:cNvPr>
            <p:cNvSpPr/>
            <p:nvPr/>
          </p:nvSpPr>
          <p:spPr>
            <a:xfrm>
              <a:off x="1883764" y="1360357"/>
              <a:ext cx="4212236" cy="4137285"/>
            </a:xfrm>
            <a:prstGeom prst="rect">
              <a:avLst/>
            </a:prstGeom>
            <a:no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ình chữ nhật 6">
              <a:extLst>
                <a:ext uri="{FF2B5EF4-FFF2-40B4-BE49-F238E27FC236}">
                  <a16:creationId xmlns:a16="http://schemas.microsoft.com/office/drawing/2014/main" id="{89011FD6-7572-A1D5-BD5A-C0989C785B53}"/>
                </a:ext>
              </a:extLst>
            </p:cNvPr>
            <p:cNvSpPr/>
            <p:nvPr/>
          </p:nvSpPr>
          <p:spPr>
            <a:xfrm>
              <a:off x="6096000" y="1360356"/>
              <a:ext cx="4212236" cy="4137285"/>
            </a:xfrm>
            <a:prstGeom prst="rect">
              <a:avLst/>
            </a:prstGeom>
            <a:solidFill>
              <a:schemeClr val="accent2">
                <a:lumMod val="40000"/>
                <a:lumOff val="60000"/>
              </a:schemeClr>
            </a:solid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9" name="Nhóm 8">
            <a:extLst>
              <a:ext uri="{FF2B5EF4-FFF2-40B4-BE49-F238E27FC236}">
                <a16:creationId xmlns:a16="http://schemas.microsoft.com/office/drawing/2014/main" id="{536122B3-1CB8-5E54-8E51-C05152E615A1}"/>
              </a:ext>
            </a:extLst>
          </p:cNvPr>
          <p:cNvGrpSpPr/>
          <p:nvPr/>
        </p:nvGrpSpPr>
        <p:grpSpPr>
          <a:xfrm>
            <a:off x="1864420" y="1530200"/>
            <a:ext cx="8453969" cy="4137286"/>
            <a:chOff x="1883764" y="1360356"/>
            <a:chExt cx="8453969" cy="4137286"/>
          </a:xfrm>
          <a:solidFill>
            <a:schemeClr val="accent2">
              <a:lumMod val="20000"/>
              <a:lumOff val="80000"/>
            </a:schemeClr>
          </a:solidFill>
          <a:scene3d>
            <a:camera prst="perspectiveRelaxedModerately" fov="3300000">
              <a:rot lat="19800000" lon="0" rev="0"/>
            </a:camera>
            <a:lightRig rig="threePt" dir="t"/>
          </a:scene3d>
        </p:grpSpPr>
        <p:sp>
          <p:nvSpPr>
            <p:cNvPr id="6" name="Hình chữ nhật 5">
              <a:extLst>
                <a:ext uri="{FF2B5EF4-FFF2-40B4-BE49-F238E27FC236}">
                  <a16:creationId xmlns:a16="http://schemas.microsoft.com/office/drawing/2014/main" id="{2F6B85CA-8748-BCE9-16B8-FA61C5CFDF0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ình chữ nhật 7">
              <a:extLst>
                <a:ext uri="{FF2B5EF4-FFF2-40B4-BE49-F238E27FC236}">
                  <a16:creationId xmlns:a16="http://schemas.microsoft.com/office/drawing/2014/main" id="{42744740-B342-CCCA-F243-59451EC0B719}"/>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4400" b="1">
                <a:solidFill>
                  <a:schemeClr val="tx1"/>
                </a:solidFill>
                <a:latin typeface="Times New Roman" panose="02020603050405020304" pitchFamily="18" charset="0"/>
                <a:cs typeface="Times New Roman" panose="02020603050405020304" pitchFamily="18" charset="0"/>
              </a:endParaRPr>
            </a:p>
          </p:txBody>
        </p:sp>
      </p:grpSp>
      <p:sp>
        <p:nvSpPr>
          <p:cNvPr id="12" name="Hình chữ nhật 11">
            <a:extLst>
              <a:ext uri="{FF2B5EF4-FFF2-40B4-BE49-F238E27FC236}">
                <a16:creationId xmlns:a16="http://schemas.microsoft.com/office/drawing/2014/main" id="{2FBFEC74-6BB8-7FC3-1336-28BA48D01C98}"/>
              </a:ext>
            </a:extLst>
          </p:cNvPr>
          <p:cNvSpPr/>
          <p:nvPr/>
        </p:nvSpPr>
        <p:spPr>
          <a:xfrm>
            <a:off x="849951" y="1146741"/>
            <a:ext cx="5036695" cy="5036695"/>
          </a:xfrm>
          <a:prstGeom prst="rect">
            <a:avLst/>
          </a:prstGeom>
          <a:noFill/>
          <a:ln>
            <a:noFill/>
          </a:ln>
          <a:scene3d>
            <a:camera prst="orthographicFront">
              <a:rot lat="19800000" lon="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7" name="Nhóm 16">
            <a:extLst>
              <a:ext uri="{FF2B5EF4-FFF2-40B4-BE49-F238E27FC236}">
                <a16:creationId xmlns:a16="http://schemas.microsoft.com/office/drawing/2014/main" id="{4216E2CA-9161-DE8B-E6DA-30AC489292F6}"/>
              </a:ext>
            </a:extLst>
          </p:cNvPr>
          <p:cNvGrpSpPr/>
          <p:nvPr/>
        </p:nvGrpSpPr>
        <p:grpSpPr>
          <a:xfrm>
            <a:off x="952143" y="735139"/>
            <a:ext cx="10073390" cy="5420157"/>
            <a:chOff x="1059305" y="910652"/>
            <a:chExt cx="10073390" cy="5420157"/>
          </a:xfrm>
          <a:scene3d>
            <a:camera prst="perspectiveRelaxedModerately" fov="3300000">
              <a:rot lat="19800000" lon="10800000" rev="0"/>
            </a:camera>
            <a:lightRig rig="threePt" dir="t"/>
          </a:scene3d>
        </p:grpSpPr>
        <p:sp>
          <p:nvSpPr>
            <p:cNvPr id="18" name="Hình chữ nhật 17">
              <a:extLst>
                <a:ext uri="{FF2B5EF4-FFF2-40B4-BE49-F238E27FC236}">
                  <a16:creationId xmlns:a16="http://schemas.microsoft.com/office/drawing/2014/main" id="{FC2473B6-1EF2-1002-B761-29F92AE9705B}"/>
                </a:ext>
              </a:extLst>
            </p:cNvPr>
            <p:cNvSpPr/>
            <p:nvPr/>
          </p:nvSpPr>
          <p:spPr>
            <a:xfrm>
              <a:off x="6096000" y="1294114"/>
              <a:ext cx="5036695" cy="5036695"/>
            </a:xfrm>
            <a:prstGeom prst="rect">
              <a:avLst/>
            </a:prstGeom>
            <a:blipFill>
              <a:blip r:embed="rId3"/>
              <a:stretch>
                <a:fillRect/>
              </a:stretch>
            </a:blip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latin typeface="Times New Roman" panose="02020603050405020304" pitchFamily="18" charset="0"/>
                  <a:cs typeface="Times New Roman" panose="02020603050405020304" pitchFamily="18" charset="0"/>
                </a:rPr>
                <a:t>Kinh Thánh</a:t>
              </a: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r>
                <a:rPr lang="en-US" sz="1400">
                  <a:solidFill>
                    <a:schemeClr val="tx1"/>
                  </a:solidFill>
                  <a:latin typeface="Times New Roman" panose="02020603050405020304" pitchFamily="18" charset="0"/>
                  <a:cs typeface="Times New Roman" panose="02020603050405020304" pitchFamily="18" charset="0"/>
                </a:rPr>
                <a:t>NXB TÔN GIÁO</a:t>
              </a:r>
              <a:endParaRPr lang="vi-VN" sz="1600">
                <a:solidFill>
                  <a:schemeClr val="tx1"/>
                </a:solidFill>
                <a:latin typeface="Times New Roman" panose="02020603050405020304" pitchFamily="18" charset="0"/>
                <a:cs typeface="Times New Roman" panose="02020603050405020304" pitchFamily="18" charset="0"/>
              </a:endParaRPr>
            </a:p>
          </p:txBody>
        </p:sp>
        <p:sp>
          <p:nvSpPr>
            <p:cNvPr id="19" name="Hình chữ nhật 18">
              <a:extLst>
                <a:ext uri="{FF2B5EF4-FFF2-40B4-BE49-F238E27FC236}">
                  <a16:creationId xmlns:a16="http://schemas.microsoft.com/office/drawing/2014/main" id="{16E20E7A-593D-911D-1DA3-5B29E52FF22E}"/>
                </a:ext>
              </a:extLst>
            </p:cNvPr>
            <p:cNvSpPr/>
            <p:nvPr/>
          </p:nvSpPr>
          <p:spPr>
            <a:xfrm>
              <a:off x="1059305" y="910652"/>
              <a:ext cx="5036695" cy="50366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3" name="Hình chữ nhật 12">
            <a:extLst>
              <a:ext uri="{FF2B5EF4-FFF2-40B4-BE49-F238E27FC236}">
                <a16:creationId xmlns:a16="http://schemas.microsoft.com/office/drawing/2014/main" id="{49886EC8-A50A-410A-12CB-DACAFBD4FAA5}"/>
              </a:ext>
            </a:extLst>
          </p:cNvPr>
          <p:cNvSpPr/>
          <p:nvPr/>
        </p:nvSpPr>
        <p:spPr>
          <a:xfrm>
            <a:off x="5894718" y="827345"/>
            <a:ext cx="188241" cy="5127110"/>
          </a:xfrm>
          <a:prstGeom prst="rect">
            <a:avLst/>
          </a:prstGeom>
          <a:solidFill>
            <a:srgbClr val="593027"/>
          </a:solidFill>
          <a:scene3d>
            <a:camera prst="perspectiveRelaxedModerately" fov="3300000">
              <a:rot lat="19800000" lon="0" rev="0"/>
            </a:camera>
            <a:lightRig rig="threePt" dir="t"/>
          </a:scene3d>
          <a:sp3d extrusionH="762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 name="Nhóm 1">
            <a:extLst>
              <a:ext uri="{FF2B5EF4-FFF2-40B4-BE49-F238E27FC236}">
                <a16:creationId xmlns:a16="http://schemas.microsoft.com/office/drawing/2014/main" id="{B7A261A7-2106-795B-5F0A-F2F93D8B035F}"/>
              </a:ext>
            </a:extLst>
          </p:cNvPr>
          <p:cNvGrpSpPr/>
          <p:nvPr/>
        </p:nvGrpSpPr>
        <p:grpSpPr>
          <a:xfrm>
            <a:off x="1659661" y="1535869"/>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 name="Hình chữ nhật 2">
              <a:extLst>
                <a:ext uri="{FF2B5EF4-FFF2-40B4-BE49-F238E27FC236}">
                  <a16:creationId xmlns:a16="http://schemas.microsoft.com/office/drawing/2014/main" id="{ADCA06DA-7006-8AC4-2853-0A1504166FBE}"/>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ình chữ nhật 9">
              <a:extLst>
                <a:ext uri="{FF2B5EF4-FFF2-40B4-BE49-F238E27FC236}">
                  <a16:creationId xmlns:a16="http://schemas.microsoft.com/office/drawing/2014/main" id="{65CBDC30-7B29-20A8-BBB6-AC6B8DDE0D0E}"/>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latin typeface="Times New Roman" panose="02020603050405020304" pitchFamily="18" charset="0"/>
                  <a:cs typeface="Times New Roman" panose="02020603050405020304" pitchFamily="18" charset="0"/>
                </a:rPr>
                <a:t>Tin Mừng theo thánh Macco</a:t>
              </a:r>
            </a:p>
            <a:p>
              <a:pPr algn="ctr"/>
              <a:r>
                <a:rPr lang="en-US" sz="4400" b="1">
                  <a:solidFill>
                    <a:schemeClr val="tx1"/>
                  </a:solidFill>
                  <a:latin typeface="Times New Roman" panose="02020603050405020304" pitchFamily="18" charset="0"/>
                  <a:cs typeface="Times New Roman" panose="02020603050405020304" pitchFamily="18" charset="0"/>
                </a:rPr>
                <a:t>6. 1 - 6</a:t>
              </a:r>
              <a:endParaRPr lang="vi-VN" sz="4400" b="1">
                <a:solidFill>
                  <a:schemeClr val="tx1"/>
                </a:solidFill>
                <a:latin typeface="Times New Roman" panose="02020603050405020304" pitchFamily="18" charset="0"/>
                <a:cs typeface="Times New Roman" panose="02020603050405020304" pitchFamily="18" charset="0"/>
              </a:endParaRPr>
            </a:p>
          </p:txBody>
        </p:sp>
      </p:grpSp>
      <p:grpSp>
        <p:nvGrpSpPr>
          <p:cNvPr id="11" name="Nhóm 10">
            <a:extLst>
              <a:ext uri="{FF2B5EF4-FFF2-40B4-BE49-F238E27FC236}">
                <a16:creationId xmlns:a16="http://schemas.microsoft.com/office/drawing/2014/main" id="{620CD661-E7B2-2673-81F4-1DF37BDA1681}"/>
              </a:ext>
            </a:extLst>
          </p:cNvPr>
          <p:cNvGrpSpPr/>
          <p:nvPr/>
        </p:nvGrpSpPr>
        <p:grpSpPr>
          <a:xfrm>
            <a:off x="1644912" y="1552086"/>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0" name="Hình chữ nhật 19">
              <a:extLst>
                <a:ext uri="{FF2B5EF4-FFF2-40B4-BE49-F238E27FC236}">
                  <a16:creationId xmlns:a16="http://schemas.microsoft.com/office/drawing/2014/main" id="{9FACDE65-CF2F-3500-57CA-AFFA020D9C90}"/>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chữ nhật 20">
              <a:extLst>
                <a:ext uri="{FF2B5EF4-FFF2-40B4-BE49-F238E27FC236}">
                  <a16:creationId xmlns:a16="http://schemas.microsoft.com/office/drawing/2014/main" id="{0D1DC207-C2DC-A585-A284-18C324270BF6}"/>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b="1">
                  <a:solidFill>
                    <a:schemeClr val="tx1"/>
                  </a:solidFill>
                  <a:latin typeface="Times New Roman" panose="02020603050405020304" pitchFamily="18" charset="0"/>
                  <a:cs typeface="Times New Roman" panose="02020603050405020304" pitchFamily="18" charset="0"/>
                </a:rPr>
                <a:t>Đức Giê-su ra khỏi đó và đến nơi quê quán của Người, có các môn đệ đi theo.  </a:t>
              </a:r>
            </a:p>
          </p:txBody>
        </p:sp>
      </p:grpSp>
      <p:grpSp>
        <p:nvGrpSpPr>
          <p:cNvPr id="22" name="Nhóm 21">
            <a:extLst>
              <a:ext uri="{FF2B5EF4-FFF2-40B4-BE49-F238E27FC236}">
                <a16:creationId xmlns:a16="http://schemas.microsoft.com/office/drawing/2014/main" id="{A191DF51-7185-71C9-8D23-9E25EE12B063}"/>
              </a:ext>
            </a:extLst>
          </p:cNvPr>
          <p:cNvGrpSpPr/>
          <p:nvPr/>
        </p:nvGrpSpPr>
        <p:grpSpPr>
          <a:xfrm>
            <a:off x="1864420" y="827345"/>
            <a:ext cx="8453969" cy="5295515"/>
            <a:chOff x="1883764" y="1360356"/>
            <a:chExt cx="8453969" cy="4137286"/>
          </a:xfrm>
          <a:solidFill>
            <a:schemeClr val="accent2">
              <a:lumMod val="20000"/>
              <a:lumOff val="80000"/>
            </a:schemeClr>
          </a:solidFill>
          <a:scene3d>
            <a:camera prst="perspectiveRelaxedModerately" fov="3300000">
              <a:rot lat="19800000" lon="0" rev="0"/>
            </a:camera>
            <a:lightRig rig="threePt" dir="t"/>
          </a:scene3d>
        </p:grpSpPr>
        <p:sp>
          <p:nvSpPr>
            <p:cNvPr id="23" name="Hình chữ nhật 22">
              <a:extLst>
                <a:ext uri="{FF2B5EF4-FFF2-40B4-BE49-F238E27FC236}">
                  <a16:creationId xmlns:a16="http://schemas.microsoft.com/office/drawing/2014/main" id="{CC13D1C1-86D6-CB75-EA5D-1DCDCC78C30D}"/>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Hình chữ nhật 23">
              <a:extLst>
                <a:ext uri="{FF2B5EF4-FFF2-40B4-BE49-F238E27FC236}">
                  <a16:creationId xmlns:a16="http://schemas.microsoft.com/office/drawing/2014/main" id="{86C7ADF6-611F-3B20-790C-2AC2489EBFFC}"/>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b="1">
                  <a:solidFill>
                    <a:schemeClr val="tx1"/>
                  </a:solidFill>
                  <a:latin typeface="Times New Roman" panose="02020603050405020304" pitchFamily="18" charset="0"/>
                  <a:cs typeface="Times New Roman" panose="02020603050405020304" pitchFamily="18" charset="0"/>
                </a:rPr>
                <a:t>Đến ngày sa-bát, Người bắt đầu giảng dạy trong hội đường. </a:t>
              </a:r>
            </a:p>
          </p:txBody>
        </p:sp>
      </p:grpSp>
    </p:spTree>
    <p:extLst>
      <p:ext uri="{BB962C8B-B14F-4D97-AF65-F5344CB8AC3E}">
        <p14:creationId xmlns:p14="http://schemas.microsoft.com/office/powerpoint/2010/main" val="4016565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4" name="Nhóm 13">
            <a:extLst>
              <a:ext uri="{FF2B5EF4-FFF2-40B4-BE49-F238E27FC236}">
                <a16:creationId xmlns:a16="http://schemas.microsoft.com/office/drawing/2014/main" id="{CE7155D3-3E17-3250-F36B-40DF6BF5E8AA}"/>
              </a:ext>
            </a:extLst>
          </p:cNvPr>
          <p:cNvGrpSpPr/>
          <p:nvPr/>
        </p:nvGrpSpPr>
        <p:grpSpPr>
          <a:xfrm>
            <a:off x="849951" y="1086165"/>
            <a:ext cx="10073390" cy="5036696"/>
            <a:chOff x="1059305" y="910652"/>
            <a:chExt cx="10073390" cy="5036696"/>
          </a:xfrm>
          <a:scene3d>
            <a:camera prst="perspectiveRelaxedModerately" fov="3300000">
              <a:rot lat="19800000" lon="0" rev="0"/>
            </a:camera>
            <a:lightRig rig="threePt" dir="t"/>
          </a:scene3d>
        </p:grpSpPr>
        <p:sp>
          <p:nvSpPr>
            <p:cNvPr id="15" name="Hình chữ nhật 14">
              <a:extLst>
                <a:ext uri="{FF2B5EF4-FFF2-40B4-BE49-F238E27FC236}">
                  <a16:creationId xmlns:a16="http://schemas.microsoft.com/office/drawing/2014/main" id="{FE3CB7A7-5811-5BCF-994A-6E27496F8074}"/>
                </a:ext>
              </a:extLst>
            </p:cNvPr>
            <p:cNvSpPr/>
            <p:nvPr/>
          </p:nvSpPr>
          <p:spPr>
            <a:xfrm>
              <a:off x="6096000" y="910653"/>
              <a:ext cx="5036695" cy="5036695"/>
            </a:xfrm>
            <a:prstGeom prst="rect">
              <a:avLst/>
            </a:prstGeom>
            <a:solidFill>
              <a:schemeClr val="bg1"/>
            </a:solid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Hình chữ nhật 15">
              <a:extLst>
                <a:ext uri="{FF2B5EF4-FFF2-40B4-BE49-F238E27FC236}">
                  <a16:creationId xmlns:a16="http://schemas.microsoft.com/office/drawing/2014/main" id="{E326D26C-EA8C-F87E-7EF2-1B08EBE86D22}"/>
                </a:ext>
              </a:extLst>
            </p:cNvPr>
            <p:cNvSpPr/>
            <p:nvPr/>
          </p:nvSpPr>
          <p:spPr>
            <a:xfrm>
              <a:off x="1059305" y="910652"/>
              <a:ext cx="5036695" cy="5036695"/>
            </a:xfrm>
            <a:prstGeom prst="rect">
              <a:avLst/>
            </a:prstGeom>
            <a:no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4" name="Nhóm 3">
            <a:extLst>
              <a:ext uri="{FF2B5EF4-FFF2-40B4-BE49-F238E27FC236}">
                <a16:creationId xmlns:a16="http://schemas.microsoft.com/office/drawing/2014/main" id="{05C2C468-B609-0130-CB0D-123390CCD20C}"/>
              </a:ext>
            </a:extLst>
          </p:cNvPr>
          <p:cNvGrpSpPr/>
          <p:nvPr/>
        </p:nvGrpSpPr>
        <p:grpSpPr>
          <a:xfrm>
            <a:off x="1903108" y="1573971"/>
            <a:ext cx="8424472" cy="4137286"/>
            <a:chOff x="1883764" y="1360356"/>
            <a:chExt cx="8424472" cy="4137286"/>
          </a:xfrm>
          <a:scene3d>
            <a:camera prst="perspectiveRelaxedModerately" fov="3300000">
              <a:rot lat="19800000" lon="0" rev="0"/>
            </a:camera>
            <a:lightRig rig="threePt" dir="t"/>
          </a:scene3d>
        </p:grpSpPr>
        <p:sp>
          <p:nvSpPr>
            <p:cNvPr id="5" name="Hình chữ nhật 4">
              <a:extLst>
                <a:ext uri="{FF2B5EF4-FFF2-40B4-BE49-F238E27FC236}">
                  <a16:creationId xmlns:a16="http://schemas.microsoft.com/office/drawing/2014/main" id="{1DF78051-3402-F1D5-9796-8C4AACB53AC6}"/>
                </a:ext>
              </a:extLst>
            </p:cNvPr>
            <p:cNvSpPr/>
            <p:nvPr/>
          </p:nvSpPr>
          <p:spPr>
            <a:xfrm>
              <a:off x="1883764" y="1360357"/>
              <a:ext cx="4212236" cy="4137285"/>
            </a:xfrm>
            <a:prstGeom prst="rect">
              <a:avLst/>
            </a:prstGeom>
            <a:no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ình chữ nhật 6">
              <a:extLst>
                <a:ext uri="{FF2B5EF4-FFF2-40B4-BE49-F238E27FC236}">
                  <a16:creationId xmlns:a16="http://schemas.microsoft.com/office/drawing/2014/main" id="{89011FD6-7572-A1D5-BD5A-C0989C785B53}"/>
                </a:ext>
              </a:extLst>
            </p:cNvPr>
            <p:cNvSpPr/>
            <p:nvPr/>
          </p:nvSpPr>
          <p:spPr>
            <a:xfrm>
              <a:off x="6096000" y="1360356"/>
              <a:ext cx="4212236" cy="4137285"/>
            </a:xfrm>
            <a:prstGeom prst="rect">
              <a:avLst/>
            </a:prstGeom>
            <a:solidFill>
              <a:schemeClr val="accent2">
                <a:lumMod val="40000"/>
                <a:lumOff val="60000"/>
              </a:schemeClr>
            </a:solidFill>
            <a:ln>
              <a:noFill/>
            </a:ln>
            <a:sp3d extrusionH="1270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9" name="Nhóm 8">
            <a:extLst>
              <a:ext uri="{FF2B5EF4-FFF2-40B4-BE49-F238E27FC236}">
                <a16:creationId xmlns:a16="http://schemas.microsoft.com/office/drawing/2014/main" id="{536122B3-1CB8-5E54-8E51-C05152E615A1}"/>
              </a:ext>
            </a:extLst>
          </p:cNvPr>
          <p:cNvGrpSpPr/>
          <p:nvPr/>
        </p:nvGrpSpPr>
        <p:grpSpPr>
          <a:xfrm>
            <a:off x="1864045" y="1530202"/>
            <a:ext cx="8453969" cy="4137286"/>
            <a:chOff x="1883764" y="1360356"/>
            <a:chExt cx="8453969" cy="4137286"/>
          </a:xfrm>
          <a:solidFill>
            <a:schemeClr val="accent2">
              <a:lumMod val="20000"/>
              <a:lumOff val="80000"/>
            </a:schemeClr>
          </a:solidFill>
          <a:scene3d>
            <a:camera prst="perspectiveRelaxedModerately" fov="3300000">
              <a:rot lat="19800000" lon="0" rev="0"/>
            </a:camera>
            <a:lightRig rig="threePt" dir="t"/>
          </a:scene3d>
        </p:grpSpPr>
        <p:sp>
          <p:nvSpPr>
            <p:cNvPr id="6" name="Hình chữ nhật 5">
              <a:extLst>
                <a:ext uri="{FF2B5EF4-FFF2-40B4-BE49-F238E27FC236}">
                  <a16:creationId xmlns:a16="http://schemas.microsoft.com/office/drawing/2014/main" id="{2F6B85CA-8748-BCE9-16B8-FA61C5CFDF04}"/>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ình chữ nhật 7">
              <a:extLst>
                <a:ext uri="{FF2B5EF4-FFF2-40B4-BE49-F238E27FC236}">
                  <a16:creationId xmlns:a16="http://schemas.microsoft.com/office/drawing/2014/main" id="{42744740-B342-CCCA-F243-59451EC0B719}"/>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b="1">
                  <a:solidFill>
                    <a:schemeClr val="tx1"/>
                  </a:solidFill>
                  <a:latin typeface="Times New Roman" panose="02020603050405020304" pitchFamily="18" charset="0"/>
                  <a:cs typeface="Times New Roman" panose="02020603050405020304" pitchFamily="18" charset="0"/>
                </a:rPr>
                <a:t>Nhiều người nghe rất đỗi ngạc nhiên. Họ nói : "Bởi đâu ông ta được như thế ? </a:t>
              </a:r>
            </a:p>
          </p:txBody>
        </p:sp>
      </p:grpSp>
      <p:sp>
        <p:nvSpPr>
          <p:cNvPr id="12" name="Hình chữ nhật 11">
            <a:extLst>
              <a:ext uri="{FF2B5EF4-FFF2-40B4-BE49-F238E27FC236}">
                <a16:creationId xmlns:a16="http://schemas.microsoft.com/office/drawing/2014/main" id="{2FBFEC74-6BB8-7FC3-1336-28BA48D01C98}"/>
              </a:ext>
            </a:extLst>
          </p:cNvPr>
          <p:cNvSpPr/>
          <p:nvPr/>
        </p:nvSpPr>
        <p:spPr>
          <a:xfrm>
            <a:off x="849951" y="1146741"/>
            <a:ext cx="5036695" cy="5036695"/>
          </a:xfrm>
          <a:prstGeom prst="rect">
            <a:avLst/>
          </a:prstGeom>
          <a:noFill/>
          <a:ln>
            <a:noFill/>
          </a:ln>
          <a:scene3d>
            <a:camera prst="orthographicFront">
              <a:rot lat="19800000" lon="0"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7" name="Nhóm 16">
            <a:extLst>
              <a:ext uri="{FF2B5EF4-FFF2-40B4-BE49-F238E27FC236}">
                <a16:creationId xmlns:a16="http://schemas.microsoft.com/office/drawing/2014/main" id="{4216E2CA-9161-DE8B-E6DA-30AC489292F6}"/>
              </a:ext>
            </a:extLst>
          </p:cNvPr>
          <p:cNvGrpSpPr/>
          <p:nvPr/>
        </p:nvGrpSpPr>
        <p:grpSpPr>
          <a:xfrm>
            <a:off x="952143" y="735139"/>
            <a:ext cx="10073390" cy="5420157"/>
            <a:chOff x="1059305" y="910652"/>
            <a:chExt cx="10073390" cy="5420157"/>
          </a:xfrm>
          <a:scene3d>
            <a:camera prst="perspectiveRelaxedModerately" fov="3300000">
              <a:rot lat="19800000" lon="10800000" rev="0"/>
            </a:camera>
            <a:lightRig rig="threePt" dir="t"/>
          </a:scene3d>
        </p:grpSpPr>
        <p:sp>
          <p:nvSpPr>
            <p:cNvPr id="18" name="Hình chữ nhật 17">
              <a:extLst>
                <a:ext uri="{FF2B5EF4-FFF2-40B4-BE49-F238E27FC236}">
                  <a16:creationId xmlns:a16="http://schemas.microsoft.com/office/drawing/2014/main" id="{FC2473B6-1EF2-1002-B761-29F92AE9705B}"/>
                </a:ext>
              </a:extLst>
            </p:cNvPr>
            <p:cNvSpPr/>
            <p:nvPr/>
          </p:nvSpPr>
          <p:spPr>
            <a:xfrm>
              <a:off x="6096000" y="1294114"/>
              <a:ext cx="5036695" cy="5036695"/>
            </a:xfrm>
            <a:prstGeom prst="rect">
              <a:avLst/>
            </a:prstGeom>
            <a:blipFill>
              <a:blip r:embed="rId3"/>
              <a:stretch>
                <a:fillRect/>
              </a:stretch>
            </a:blipFill>
            <a:ln>
              <a:noFill/>
            </a:ln>
            <a:sp3d extrusionH="254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a:solidFill>
                    <a:schemeClr val="tx1"/>
                  </a:solidFill>
                  <a:latin typeface="Times New Roman" panose="02020603050405020304" pitchFamily="18" charset="0"/>
                  <a:cs typeface="Times New Roman" panose="02020603050405020304" pitchFamily="18" charset="0"/>
                </a:rPr>
                <a:t>Kinh Thánh</a:t>
              </a: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endParaRPr lang="en-US" sz="6000">
                <a:solidFill>
                  <a:schemeClr val="tx1"/>
                </a:solidFill>
                <a:latin typeface="Times New Roman" panose="02020603050405020304" pitchFamily="18" charset="0"/>
                <a:cs typeface="Times New Roman" panose="02020603050405020304" pitchFamily="18" charset="0"/>
              </a:endParaRPr>
            </a:p>
            <a:p>
              <a:pPr algn="ctr"/>
              <a:r>
                <a:rPr lang="en-US" sz="1400">
                  <a:solidFill>
                    <a:schemeClr val="tx1"/>
                  </a:solidFill>
                  <a:latin typeface="Times New Roman" panose="02020603050405020304" pitchFamily="18" charset="0"/>
                  <a:cs typeface="Times New Roman" panose="02020603050405020304" pitchFamily="18" charset="0"/>
                </a:rPr>
                <a:t>NXB TÔN GIÁO</a:t>
              </a:r>
              <a:endParaRPr lang="vi-VN" sz="1600">
                <a:solidFill>
                  <a:schemeClr val="tx1"/>
                </a:solidFill>
                <a:latin typeface="Times New Roman" panose="02020603050405020304" pitchFamily="18" charset="0"/>
                <a:cs typeface="Times New Roman" panose="02020603050405020304" pitchFamily="18" charset="0"/>
              </a:endParaRPr>
            </a:p>
          </p:txBody>
        </p:sp>
        <p:sp>
          <p:nvSpPr>
            <p:cNvPr id="19" name="Hình chữ nhật 18">
              <a:extLst>
                <a:ext uri="{FF2B5EF4-FFF2-40B4-BE49-F238E27FC236}">
                  <a16:creationId xmlns:a16="http://schemas.microsoft.com/office/drawing/2014/main" id="{16E20E7A-593D-911D-1DA3-5B29E52FF22E}"/>
                </a:ext>
              </a:extLst>
            </p:cNvPr>
            <p:cNvSpPr/>
            <p:nvPr/>
          </p:nvSpPr>
          <p:spPr>
            <a:xfrm>
              <a:off x="1059305" y="910652"/>
              <a:ext cx="5036695" cy="50366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3" name="Hình chữ nhật 12">
            <a:extLst>
              <a:ext uri="{FF2B5EF4-FFF2-40B4-BE49-F238E27FC236}">
                <a16:creationId xmlns:a16="http://schemas.microsoft.com/office/drawing/2014/main" id="{49886EC8-A50A-410A-12CB-DACAFBD4FAA5}"/>
              </a:ext>
            </a:extLst>
          </p:cNvPr>
          <p:cNvSpPr/>
          <p:nvPr/>
        </p:nvSpPr>
        <p:spPr>
          <a:xfrm>
            <a:off x="5894718" y="827345"/>
            <a:ext cx="188241" cy="5127110"/>
          </a:xfrm>
          <a:prstGeom prst="rect">
            <a:avLst/>
          </a:prstGeom>
          <a:solidFill>
            <a:srgbClr val="593027"/>
          </a:solidFill>
          <a:scene3d>
            <a:camera prst="perspectiveRelaxedModerately" fov="3300000">
              <a:rot lat="19800000" lon="0" rev="0"/>
            </a:camera>
            <a:lightRig rig="threePt" dir="t"/>
          </a:scene3d>
          <a:sp3d extrusionH="7620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 name="Nhóm 1">
            <a:extLst>
              <a:ext uri="{FF2B5EF4-FFF2-40B4-BE49-F238E27FC236}">
                <a16:creationId xmlns:a16="http://schemas.microsoft.com/office/drawing/2014/main" id="{B7A261A7-2106-795B-5F0A-F2F93D8B035F}"/>
              </a:ext>
            </a:extLst>
          </p:cNvPr>
          <p:cNvGrpSpPr/>
          <p:nvPr/>
        </p:nvGrpSpPr>
        <p:grpSpPr>
          <a:xfrm>
            <a:off x="1659661" y="1535869"/>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3" name="Hình chữ nhật 2">
              <a:extLst>
                <a:ext uri="{FF2B5EF4-FFF2-40B4-BE49-F238E27FC236}">
                  <a16:creationId xmlns:a16="http://schemas.microsoft.com/office/drawing/2014/main" id="{ADCA06DA-7006-8AC4-2853-0A1504166FBE}"/>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ình chữ nhật 9">
              <a:extLst>
                <a:ext uri="{FF2B5EF4-FFF2-40B4-BE49-F238E27FC236}">
                  <a16:creationId xmlns:a16="http://schemas.microsoft.com/office/drawing/2014/main" id="{65CBDC30-7B29-20A8-BBB6-AC6B8DDE0D0E}"/>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latin typeface="Times New Roman" panose="02020603050405020304" pitchFamily="18" charset="0"/>
                  <a:cs typeface="Times New Roman" panose="02020603050405020304" pitchFamily="18" charset="0"/>
                </a:rPr>
                <a:t>Tin Mừng theo thánh Macco</a:t>
              </a:r>
            </a:p>
            <a:p>
              <a:pPr algn="ctr"/>
              <a:r>
                <a:rPr lang="en-US" sz="4400" b="1">
                  <a:solidFill>
                    <a:schemeClr val="tx1"/>
                  </a:solidFill>
                  <a:latin typeface="Times New Roman" panose="02020603050405020304" pitchFamily="18" charset="0"/>
                  <a:cs typeface="Times New Roman" panose="02020603050405020304" pitchFamily="18" charset="0"/>
                </a:rPr>
                <a:t>6. 1 - 6</a:t>
              </a:r>
              <a:endParaRPr lang="vi-VN" sz="4400" b="1">
                <a:solidFill>
                  <a:schemeClr val="tx1"/>
                </a:solidFill>
                <a:latin typeface="Times New Roman" panose="02020603050405020304" pitchFamily="18" charset="0"/>
                <a:cs typeface="Times New Roman" panose="02020603050405020304" pitchFamily="18" charset="0"/>
              </a:endParaRPr>
            </a:p>
          </p:txBody>
        </p:sp>
      </p:grpSp>
      <p:grpSp>
        <p:nvGrpSpPr>
          <p:cNvPr id="22" name="Nhóm 21">
            <a:extLst>
              <a:ext uri="{FF2B5EF4-FFF2-40B4-BE49-F238E27FC236}">
                <a16:creationId xmlns:a16="http://schemas.microsoft.com/office/drawing/2014/main" id="{A191DF51-7185-71C9-8D23-9E25EE12B063}"/>
              </a:ext>
            </a:extLst>
          </p:cNvPr>
          <p:cNvGrpSpPr/>
          <p:nvPr/>
        </p:nvGrpSpPr>
        <p:grpSpPr>
          <a:xfrm>
            <a:off x="1537076" y="1513014"/>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3" name="Hình chữ nhật 22">
              <a:extLst>
                <a:ext uri="{FF2B5EF4-FFF2-40B4-BE49-F238E27FC236}">
                  <a16:creationId xmlns:a16="http://schemas.microsoft.com/office/drawing/2014/main" id="{CC13D1C1-86D6-CB75-EA5D-1DCDCC78C30D}"/>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Hình chữ nhật 23">
              <a:extLst>
                <a:ext uri="{FF2B5EF4-FFF2-40B4-BE49-F238E27FC236}">
                  <a16:creationId xmlns:a16="http://schemas.microsoft.com/office/drawing/2014/main" id="{86C7ADF6-611F-3B20-790C-2AC2489EBFFC}"/>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b="1">
                  <a:solidFill>
                    <a:schemeClr val="tx1"/>
                  </a:solidFill>
                  <a:latin typeface="Times New Roman" panose="02020603050405020304" pitchFamily="18" charset="0"/>
                  <a:cs typeface="Times New Roman" panose="02020603050405020304" pitchFamily="18" charset="0"/>
                </a:rPr>
                <a:t>Nhiều người nghe rất đỗi ngạc nhiên. Họ nói : "Bởi đâu ông ta được như thế ?</a:t>
              </a:r>
            </a:p>
          </p:txBody>
        </p:sp>
      </p:grpSp>
      <p:grpSp>
        <p:nvGrpSpPr>
          <p:cNvPr id="11" name="Nhóm 10">
            <a:extLst>
              <a:ext uri="{FF2B5EF4-FFF2-40B4-BE49-F238E27FC236}">
                <a16:creationId xmlns:a16="http://schemas.microsoft.com/office/drawing/2014/main" id="{1438E18E-F60F-301A-EF2B-60B380B78299}"/>
              </a:ext>
            </a:extLst>
          </p:cNvPr>
          <p:cNvGrpSpPr/>
          <p:nvPr/>
        </p:nvGrpSpPr>
        <p:grpSpPr>
          <a:xfrm>
            <a:off x="1590995" y="1541536"/>
            <a:ext cx="8453969" cy="4137286"/>
            <a:chOff x="1883764" y="1360356"/>
            <a:chExt cx="8453969" cy="4137286"/>
          </a:xfrm>
          <a:solidFill>
            <a:schemeClr val="accent2">
              <a:lumMod val="20000"/>
              <a:lumOff val="80000"/>
            </a:schemeClr>
          </a:solidFill>
          <a:scene3d>
            <a:camera prst="perspectiveRelaxedModerately" fov="3300000">
              <a:rot lat="19800000" lon="10800000" rev="0"/>
            </a:camera>
            <a:lightRig rig="threePt" dir="t"/>
          </a:scene3d>
        </p:grpSpPr>
        <p:sp>
          <p:nvSpPr>
            <p:cNvPr id="20" name="Hình chữ nhật 19">
              <a:extLst>
                <a:ext uri="{FF2B5EF4-FFF2-40B4-BE49-F238E27FC236}">
                  <a16:creationId xmlns:a16="http://schemas.microsoft.com/office/drawing/2014/main" id="{35FCC2E8-DF90-DAF8-F480-6BC4AA28BED3}"/>
                </a:ext>
              </a:extLst>
            </p:cNvPr>
            <p:cNvSpPr/>
            <p:nvPr/>
          </p:nvSpPr>
          <p:spPr>
            <a:xfrm>
              <a:off x="1883764" y="1360357"/>
              <a:ext cx="4212236" cy="4137285"/>
            </a:xfrm>
            <a:prstGeom prst="rect">
              <a:avLst/>
            </a:prstGeom>
            <a:no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chữ nhật 20">
              <a:extLst>
                <a:ext uri="{FF2B5EF4-FFF2-40B4-BE49-F238E27FC236}">
                  <a16:creationId xmlns:a16="http://schemas.microsoft.com/office/drawing/2014/main" id="{62D26AE2-BEEE-DBDD-5420-181632EE8F76}"/>
                </a:ext>
              </a:extLst>
            </p:cNvPr>
            <p:cNvSpPr/>
            <p:nvPr/>
          </p:nvSpPr>
          <p:spPr>
            <a:xfrm>
              <a:off x="6125497" y="1360356"/>
              <a:ext cx="4212236" cy="4137285"/>
            </a:xfrm>
            <a:prstGeom prst="rect">
              <a:avLst/>
            </a:prstGeom>
            <a:grpFill/>
            <a:ln>
              <a:noFill/>
            </a:ln>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b="1">
                  <a:solidFill>
                    <a:schemeClr val="tx1"/>
                  </a:solidFill>
                  <a:latin typeface="Times New Roman" panose="02020603050405020304" pitchFamily="18" charset="0"/>
                  <a:cs typeface="Times New Roman" panose="02020603050405020304" pitchFamily="18" charset="0"/>
                </a:rPr>
                <a:t>Đến ngày sa-bát, Người bắt đầu giảng dạy trong hội đường. </a:t>
              </a:r>
            </a:p>
          </p:txBody>
        </p:sp>
      </p:grpSp>
    </p:spTree>
    <p:extLst>
      <p:ext uri="{BB962C8B-B14F-4D97-AF65-F5344CB8AC3E}">
        <p14:creationId xmlns:p14="http://schemas.microsoft.com/office/powerpoint/2010/main" val="2221967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1727</Words>
  <Application>Microsoft Office PowerPoint</Application>
  <PresentationFormat>Màn hình rộng</PresentationFormat>
  <Paragraphs>261</Paragraphs>
  <Slides>25</Slides>
  <Notes>12</Notes>
  <HiddenSlides>0</HiddenSlides>
  <MMClips>0</MMClips>
  <ScaleCrop>false</ScaleCrop>
  <HeadingPairs>
    <vt:vector size="6" baseType="variant">
      <vt:variant>
        <vt:lpstr>Phông được Dùng</vt:lpstr>
      </vt:variant>
      <vt:variant>
        <vt:i4>8</vt:i4>
      </vt:variant>
      <vt:variant>
        <vt:lpstr>Chủ đề</vt:lpstr>
      </vt:variant>
      <vt:variant>
        <vt:i4>2</vt:i4>
      </vt:variant>
      <vt:variant>
        <vt:lpstr>Tiêu đề Bản chiếu</vt:lpstr>
      </vt:variant>
      <vt:variant>
        <vt:i4>25</vt:i4>
      </vt:variant>
    </vt:vector>
  </HeadingPairs>
  <TitlesOfParts>
    <vt:vector size="35" baseType="lpstr">
      <vt:lpstr>Arial</vt:lpstr>
      <vt:lpstr>Calibri</vt:lpstr>
      <vt:lpstr>Calibri Light</vt:lpstr>
      <vt:lpstr>Cambria</vt:lpstr>
      <vt:lpstr>Millhouse</vt:lpstr>
      <vt:lpstr>Showcard Gothic</vt:lpstr>
      <vt:lpstr>SVN-Neutraface 2</vt:lpstr>
      <vt:lpstr>Times New Roman</vt:lpstr>
      <vt:lpstr>Office Theme</vt:lpstr>
      <vt:lpstr>Chủ đề 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bongbongcute12@gmail.com</dc:creator>
  <cp:lastModifiedBy>tgp hanoi</cp:lastModifiedBy>
  <cp:revision>10</cp:revision>
  <dcterms:created xsi:type="dcterms:W3CDTF">2024-07-02T14:28:52Z</dcterms:created>
  <dcterms:modified xsi:type="dcterms:W3CDTF">2024-07-04T12:00:19Z</dcterms:modified>
</cp:coreProperties>
</file>