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76" r:id="rId4"/>
    <p:sldId id="302" r:id="rId5"/>
    <p:sldId id="305" r:id="rId6"/>
    <p:sldId id="306" r:id="rId7"/>
    <p:sldId id="307" r:id="rId8"/>
    <p:sldId id="336" r:id="rId9"/>
    <p:sldId id="287" r:id="rId10"/>
    <p:sldId id="308" r:id="rId11"/>
    <p:sldId id="309" r:id="rId12"/>
    <p:sldId id="280" r:id="rId13"/>
    <p:sldId id="310" r:id="rId14"/>
    <p:sldId id="312" r:id="rId15"/>
    <p:sldId id="311" r:id="rId16"/>
    <p:sldId id="313" r:id="rId17"/>
    <p:sldId id="337" r:id="rId18"/>
    <p:sldId id="268" r:id="rId19"/>
    <p:sldId id="299" r:id="rId20"/>
    <p:sldId id="314" r:id="rId21"/>
    <p:sldId id="315" r:id="rId22"/>
    <p:sldId id="317" r:id="rId23"/>
    <p:sldId id="316" r:id="rId24"/>
    <p:sldId id="318" r:id="rId25"/>
    <p:sldId id="340" r:id="rId26"/>
    <p:sldId id="320" r:id="rId27"/>
    <p:sldId id="304" r:id="rId28"/>
    <p:sldId id="325" r:id="rId29"/>
    <p:sldId id="321" r:id="rId30"/>
    <p:sldId id="326" r:id="rId31"/>
    <p:sldId id="322" r:id="rId32"/>
    <p:sldId id="327" r:id="rId33"/>
    <p:sldId id="339" r:id="rId34"/>
    <p:sldId id="258" r:id="rId35"/>
    <p:sldId id="328" r:id="rId36"/>
    <p:sldId id="329" r:id="rId37"/>
    <p:sldId id="342" r:id="rId38"/>
    <p:sldId id="330" r:id="rId39"/>
    <p:sldId id="343" r:id="rId40"/>
    <p:sldId id="331" r:id="rId41"/>
    <p:sldId id="344" r:id="rId42"/>
    <p:sldId id="34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376" autoAdjust="0"/>
  </p:normalViewPr>
  <p:slideViewPr>
    <p:cSldViewPr snapToGrid="0">
      <p:cViewPr varScale="1">
        <p:scale>
          <a:sx n="59" d="100"/>
          <a:sy n="59" d="100"/>
        </p:scale>
        <p:origin x="117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56492-9ABA-481C-9F56-42597DE11AAB}"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E6C9D-96F2-42BD-B8DF-00AF76D65AFF}" type="slidenum">
              <a:rPr lang="en-US" smtClean="0"/>
              <a:t>‹#›</a:t>
            </a:fld>
            <a:endParaRPr lang="en-US"/>
          </a:p>
        </p:txBody>
      </p:sp>
    </p:spTree>
    <p:extLst>
      <p:ext uri="{BB962C8B-B14F-4D97-AF65-F5344CB8AC3E}">
        <p14:creationId xmlns:p14="http://schemas.microsoft.com/office/powerpoint/2010/main" val="189906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EE6C9D-96F2-42BD-B8DF-00AF76D65AFF}" type="slidenum">
              <a:rPr lang="en-US" smtClean="0"/>
              <a:t>1</a:t>
            </a:fld>
            <a:endParaRPr lang="en-US"/>
          </a:p>
        </p:txBody>
      </p:sp>
    </p:spTree>
    <p:extLst>
      <p:ext uri="{BB962C8B-B14F-4D97-AF65-F5344CB8AC3E}">
        <p14:creationId xmlns:p14="http://schemas.microsoft.com/office/powerpoint/2010/main" val="319751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EE6C9D-96F2-42BD-B8DF-00AF76D65AFF}" type="slidenum">
              <a:rPr lang="en-US" smtClean="0"/>
              <a:t>41</a:t>
            </a:fld>
            <a:endParaRPr lang="en-US"/>
          </a:p>
        </p:txBody>
      </p:sp>
    </p:spTree>
    <p:extLst>
      <p:ext uri="{BB962C8B-B14F-4D97-AF65-F5344CB8AC3E}">
        <p14:creationId xmlns:p14="http://schemas.microsoft.com/office/powerpoint/2010/main" val="216154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C99E-2557-5485-7621-AEA8E95A3B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9BFD4F-35B2-D0A8-D651-CDCF2C7FC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884816-C04E-8A0E-396B-91866CEBE214}"/>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5" name="Footer Placeholder 4">
            <a:extLst>
              <a:ext uri="{FF2B5EF4-FFF2-40B4-BE49-F238E27FC236}">
                <a16:creationId xmlns:a16="http://schemas.microsoft.com/office/drawing/2014/main" id="{074A72E5-9B1D-BF01-C544-1C10EC323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495CF-3A5F-A566-3E7A-3A43EDF68304}"/>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346297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E2D8-0F19-3E1E-00A9-3971557B05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4C67B0-0D77-CC7B-7A70-91B23D1255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4EA99-1589-F615-1D2F-428D6C33C940}"/>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5" name="Footer Placeholder 4">
            <a:extLst>
              <a:ext uri="{FF2B5EF4-FFF2-40B4-BE49-F238E27FC236}">
                <a16:creationId xmlns:a16="http://schemas.microsoft.com/office/drawing/2014/main" id="{C7C229D5-6B26-613D-58FB-81D531F4A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5E15C-115E-F857-43BA-6E8CCD9D9E37}"/>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395291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A6B1D-E257-C981-2220-BFAFE356B6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69C668-A620-F75E-F021-04962C084B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00F43-CDE4-ACD7-3461-1AA1ECAE61A0}"/>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5" name="Footer Placeholder 4">
            <a:extLst>
              <a:ext uri="{FF2B5EF4-FFF2-40B4-BE49-F238E27FC236}">
                <a16:creationId xmlns:a16="http://schemas.microsoft.com/office/drawing/2014/main" id="{EA21F169-1ED8-DC9F-AD1E-A91531D38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91B15-84C3-BC28-511A-59A4EBFEBDE2}"/>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57618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B14A-0ED5-5AC1-D27F-BFBD546451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EA78DA-D8D0-621F-FD9E-24CAD0EDD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70EEF9-3595-7FBB-9162-731562DB6678}"/>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5" name="Footer Placeholder 4">
            <a:extLst>
              <a:ext uri="{FF2B5EF4-FFF2-40B4-BE49-F238E27FC236}">
                <a16:creationId xmlns:a16="http://schemas.microsoft.com/office/drawing/2014/main" id="{4005A7C8-73F0-3394-8410-399E67123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70DE-4568-190C-B15C-680BAD2040B6}"/>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97830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B35D-5C4D-A8B3-3FC0-341C8E35E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5D6D3-52F1-F86A-13A9-654141D62D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BB6DB-E477-3901-627C-17FD8C4AFF44}"/>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5" name="Footer Placeholder 4">
            <a:extLst>
              <a:ext uri="{FF2B5EF4-FFF2-40B4-BE49-F238E27FC236}">
                <a16:creationId xmlns:a16="http://schemas.microsoft.com/office/drawing/2014/main" id="{5733F7D8-E977-89A1-23EB-35A9074FA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10C26-8902-6FA4-FD61-42A43ED49305}"/>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15127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73BC-5D59-D81C-4C79-CA45555975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CF5628-2882-A23D-31BC-1A3055F7D5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79343-9B82-6F83-753B-D94655BD8B13}"/>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5" name="Footer Placeholder 4">
            <a:extLst>
              <a:ext uri="{FF2B5EF4-FFF2-40B4-BE49-F238E27FC236}">
                <a16:creationId xmlns:a16="http://schemas.microsoft.com/office/drawing/2014/main" id="{7E401B18-4C20-7033-0C4C-D94B7D2B3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724A-8E40-20A4-C5CA-EEFFBD3A9D04}"/>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21911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1030-62DE-39EE-04BE-A3395AC1A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15782-C0FF-13D0-EE09-180DD10819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EB82DE-224A-B2EB-9F7A-DF73F2B7E8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21EE3-D804-8DB1-2CEA-D9E1B33F6D51}"/>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6" name="Footer Placeholder 5">
            <a:extLst>
              <a:ext uri="{FF2B5EF4-FFF2-40B4-BE49-F238E27FC236}">
                <a16:creationId xmlns:a16="http://schemas.microsoft.com/office/drawing/2014/main" id="{82B95B42-3477-2FB5-68CB-55A7C281B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A1F4F-1618-68CC-98F6-BBBF296766D5}"/>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348426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48C4-135E-ADA5-725B-88DD484AC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D4BC79-75AE-62DE-DC2D-54AB2D61E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925BC-7AB0-B37F-34D5-BBE65B3495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77EC8F-C102-87E4-D3F6-2401B4F61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90726-B86C-6803-4ECF-6C9F5A57F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0BE84-74EF-B2ED-8084-C1063DFE4E85}"/>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8" name="Footer Placeholder 7">
            <a:extLst>
              <a:ext uri="{FF2B5EF4-FFF2-40B4-BE49-F238E27FC236}">
                <a16:creationId xmlns:a16="http://schemas.microsoft.com/office/drawing/2014/main" id="{419CDA65-4100-D752-5654-56F30E9F1B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AEE9C8-0218-684F-EE1E-845FB153DFAD}"/>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1038939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8AA9-0409-C295-EED8-02C5CB0CEE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FDF621-828A-B457-CBE2-B1C2D8CFF5E8}"/>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4" name="Footer Placeholder 3">
            <a:extLst>
              <a:ext uri="{FF2B5EF4-FFF2-40B4-BE49-F238E27FC236}">
                <a16:creationId xmlns:a16="http://schemas.microsoft.com/office/drawing/2014/main" id="{894D3930-3033-727B-37C2-4FC3AE6A78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EE1DB6-B4E8-C8F4-4BFE-9288D1E5F55E}"/>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3041722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34259-65B3-979A-862C-5EE276A414AE}"/>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3" name="Footer Placeholder 2">
            <a:extLst>
              <a:ext uri="{FF2B5EF4-FFF2-40B4-BE49-F238E27FC236}">
                <a16:creationId xmlns:a16="http://schemas.microsoft.com/office/drawing/2014/main" id="{ED338826-D278-6D16-09E2-78E1F34EAB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7E2C21-17DD-E52A-83D5-7BA1E680652D}"/>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218308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2A0A-ADF4-79BE-0040-621CAB89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E2982-C4FF-1FA3-CCE5-8E655EEDC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45D7B6-D0F3-E4C5-396A-625072EB8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B4570-89B2-23D5-0C14-4B389CE481F5}"/>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6" name="Footer Placeholder 5">
            <a:extLst>
              <a:ext uri="{FF2B5EF4-FFF2-40B4-BE49-F238E27FC236}">
                <a16:creationId xmlns:a16="http://schemas.microsoft.com/office/drawing/2014/main" id="{3D9E8724-156A-966A-704E-8A165BA6A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AC299-2C38-0D5B-2B2D-CD0A72FBF0C4}"/>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24308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0133-FD03-6E90-528B-56FDEEB95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24079-BFD9-886A-7B0C-BC3B0E6DED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42E13-4522-20C2-F608-F1090E842C4B}"/>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5" name="Footer Placeholder 4">
            <a:extLst>
              <a:ext uri="{FF2B5EF4-FFF2-40B4-BE49-F238E27FC236}">
                <a16:creationId xmlns:a16="http://schemas.microsoft.com/office/drawing/2014/main" id="{897E17CF-5CA6-EC66-9D52-F1EA5082C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54D3A-ABFC-642F-E1A5-E207C0DCDACA}"/>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2650482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B355-9C9C-6C75-2AF1-CE5B5C03B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6C9DF-909D-52E0-E7E9-68B541D89D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FAEE1C-DDD1-906E-D00D-283C0156C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85EAC-7D51-5E68-365F-2CEA9E8B01E3}"/>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6" name="Footer Placeholder 5">
            <a:extLst>
              <a:ext uri="{FF2B5EF4-FFF2-40B4-BE49-F238E27FC236}">
                <a16:creationId xmlns:a16="http://schemas.microsoft.com/office/drawing/2014/main" id="{C442BD5F-8442-3134-36A5-F38D1ECBF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3FF9F-0DA6-2854-9220-4CDEED625F5D}"/>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1701038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7D46-D45D-AA58-40D3-952844CB39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503A29-30D0-F880-8DB7-4B2AE15B04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35DCB-A5F9-5790-5D9E-341DBB593277}"/>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5" name="Footer Placeholder 4">
            <a:extLst>
              <a:ext uri="{FF2B5EF4-FFF2-40B4-BE49-F238E27FC236}">
                <a16:creationId xmlns:a16="http://schemas.microsoft.com/office/drawing/2014/main" id="{8E32A95F-1B26-2B89-43F8-97557F633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F5820-D243-4BEB-4F2E-ED54A29C4EA4}"/>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793691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C5549-0448-F90C-AA19-34A305B0C5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236314-5512-68DA-DD32-B76EA2540F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B2D64-A853-3C28-7622-6201789F1293}"/>
              </a:ext>
            </a:extLst>
          </p:cNvPr>
          <p:cNvSpPr>
            <a:spLocks noGrp="1"/>
          </p:cNvSpPr>
          <p:nvPr>
            <p:ph type="dt" sz="half" idx="10"/>
          </p:nvPr>
        </p:nvSpPr>
        <p:spPr/>
        <p:txBody>
          <a:bodyPr/>
          <a:lstStyle/>
          <a:p>
            <a:fld id="{62498457-ACC2-4DE9-BD98-5C4C7CE16965}" type="datetimeFigureOut">
              <a:rPr lang="en-US" smtClean="0"/>
              <a:t>8/7/2024</a:t>
            </a:fld>
            <a:endParaRPr lang="en-US"/>
          </a:p>
        </p:txBody>
      </p:sp>
      <p:sp>
        <p:nvSpPr>
          <p:cNvPr id="5" name="Footer Placeholder 4">
            <a:extLst>
              <a:ext uri="{FF2B5EF4-FFF2-40B4-BE49-F238E27FC236}">
                <a16:creationId xmlns:a16="http://schemas.microsoft.com/office/drawing/2014/main" id="{60119E91-1B21-C910-83F5-3491DB1C6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0B953-2833-9EE6-2602-78FA7288C906}"/>
              </a:ext>
            </a:extLst>
          </p:cNvPr>
          <p:cNvSpPr>
            <a:spLocks noGrp="1"/>
          </p:cNvSpPr>
          <p:nvPr>
            <p:ph type="sldNum" sz="quarter" idx="12"/>
          </p:nvPr>
        </p:nvSpPr>
        <p:spPr/>
        <p:txBody>
          <a:bodyPr/>
          <a:lstStyle/>
          <a:p>
            <a:fld id="{8A47C3F2-DFD0-4323-9A92-BF5088230EBB}" type="slidenum">
              <a:rPr lang="en-US" smtClean="0"/>
              <a:t>‹#›</a:t>
            </a:fld>
            <a:endParaRPr lang="en-US"/>
          </a:p>
        </p:txBody>
      </p:sp>
    </p:spTree>
    <p:extLst>
      <p:ext uri="{BB962C8B-B14F-4D97-AF65-F5344CB8AC3E}">
        <p14:creationId xmlns:p14="http://schemas.microsoft.com/office/powerpoint/2010/main" val="28661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E313-CF63-9F72-73E8-5F255A20E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A55EA4-4D78-F0C9-A13C-CFC187D517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0A4763-107A-1742-1607-09A990D6DBB5}"/>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5" name="Footer Placeholder 4">
            <a:extLst>
              <a:ext uri="{FF2B5EF4-FFF2-40B4-BE49-F238E27FC236}">
                <a16:creationId xmlns:a16="http://schemas.microsoft.com/office/drawing/2014/main" id="{3DC3D50E-0014-610E-0002-62B8895A1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AA61A-9FF3-3E5B-8AE1-D24B60BE9DCD}"/>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377712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3EB3-D4F3-D3E2-97F6-69D986D76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2A602-BB9C-C1D6-7B84-8D4D37637A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8E9F2-7C1F-929F-C327-4BC3B9DDBC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93E686-AFCC-351A-62F3-ED46754133B4}"/>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6" name="Footer Placeholder 5">
            <a:extLst>
              <a:ext uri="{FF2B5EF4-FFF2-40B4-BE49-F238E27FC236}">
                <a16:creationId xmlns:a16="http://schemas.microsoft.com/office/drawing/2014/main" id="{A3A75DA8-CE2A-8A1E-4B88-DF8E42617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922BA-1318-C736-908D-0E2BF9DECA5A}"/>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95245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2B3F-7287-0990-0C1A-C540316CD0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84146C-1F4D-EFF4-F607-1D011884C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BDA16-6703-111E-5300-6088FB7E4E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8CFEDC-6FFF-CFA4-0904-26E2D766F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842B5-BDB8-9767-6B0F-E2EEBEFF7D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45E5DD-CB02-267E-0C2A-91DF5A676CEA}"/>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8" name="Footer Placeholder 7">
            <a:extLst>
              <a:ext uri="{FF2B5EF4-FFF2-40B4-BE49-F238E27FC236}">
                <a16:creationId xmlns:a16="http://schemas.microsoft.com/office/drawing/2014/main" id="{22902BE1-3864-C340-4202-E67C5051E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D66EE-8009-CE8C-A7EF-2A7D4D69D019}"/>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235441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877D-E89C-603E-E5FC-612D3CDB21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DCAB58-AF3D-8374-D2BD-176A8150EC4F}"/>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4" name="Footer Placeholder 3">
            <a:extLst>
              <a:ext uri="{FF2B5EF4-FFF2-40B4-BE49-F238E27FC236}">
                <a16:creationId xmlns:a16="http://schemas.microsoft.com/office/drawing/2014/main" id="{5BBF39C4-9AF7-8A44-144C-10B4DBACBB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A8BD0-27F2-986D-248A-63EA704011AF}"/>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425194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98110-4C86-90F9-73FB-C20C7B7F686E}"/>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3" name="Footer Placeholder 2">
            <a:extLst>
              <a:ext uri="{FF2B5EF4-FFF2-40B4-BE49-F238E27FC236}">
                <a16:creationId xmlns:a16="http://schemas.microsoft.com/office/drawing/2014/main" id="{E91C30C6-3B82-7376-D659-6B36F2806E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1A1244-646C-71C5-05D7-64293F49CB01}"/>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345044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C43E-FCEA-0553-5BCD-D7DB9A96D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DCB525-F203-21B0-6C89-7B48DF136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215B96-D821-2D92-1CD7-C74B138C7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E19E8-BB41-0D0F-C3FE-39FAF4629B9B}"/>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6" name="Footer Placeholder 5">
            <a:extLst>
              <a:ext uri="{FF2B5EF4-FFF2-40B4-BE49-F238E27FC236}">
                <a16:creationId xmlns:a16="http://schemas.microsoft.com/office/drawing/2014/main" id="{7992035A-2CB7-AD3F-0DB1-E2CB2A491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396C8-9623-C71C-1DCA-C12E4EF2DD5C}"/>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295493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C2D0-5088-A192-E4A9-10DC9180E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580D76-5F30-A5D6-5C8A-549E60579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B189E9-3AA6-25CE-8D36-C2CEE8227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106C2-E7BB-AF78-0A9E-4421FFCA82C3}"/>
              </a:ext>
            </a:extLst>
          </p:cNvPr>
          <p:cNvSpPr>
            <a:spLocks noGrp="1"/>
          </p:cNvSpPr>
          <p:nvPr>
            <p:ph type="dt" sz="half" idx="10"/>
          </p:nvPr>
        </p:nvSpPr>
        <p:spPr/>
        <p:txBody>
          <a:bodyPr/>
          <a:lstStyle/>
          <a:p>
            <a:fld id="{E9CBBDC3-3B67-450B-A406-775B1C2C508F}" type="datetimeFigureOut">
              <a:rPr lang="en-US" smtClean="0"/>
              <a:t>8/7/2024</a:t>
            </a:fld>
            <a:endParaRPr lang="en-US"/>
          </a:p>
        </p:txBody>
      </p:sp>
      <p:sp>
        <p:nvSpPr>
          <p:cNvPr id="6" name="Footer Placeholder 5">
            <a:extLst>
              <a:ext uri="{FF2B5EF4-FFF2-40B4-BE49-F238E27FC236}">
                <a16:creationId xmlns:a16="http://schemas.microsoft.com/office/drawing/2014/main" id="{75611FC2-4346-1EC1-49B8-0CCF3D4D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3719A-B9B4-9722-21F3-5FA87B3EEC10}"/>
              </a:ext>
            </a:extLst>
          </p:cNvPr>
          <p:cNvSpPr>
            <a:spLocks noGrp="1"/>
          </p:cNvSpPr>
          <p:nvPr>
            <p:ph type="sldNum" sz="quarter" idx="12"/>
          </p:nvPr>
        </p:nvSpPr>
        <p:spPr/>
        <p:txBody>
          <a:bodyPr/>
          <a:lstStyle/>
          <a:p>
            <a:fld id="{A48F23EE-5AE4-46B2-AC11-8A0168EB033D}" type="slidenum">
              <a:rPr lang="en-US" smtClean="0"/>
              <a:t>‹#›</a:t>
            </a:fld>
            <a:endParaRPr lang="en-US"/>
          </a:p>
        </p:txBody>
      </p:sp>
    </p:spTree>
    <p:extLst>
      <p:ext uri="{BB962C8B-B14F-4D97-AF65-F5344CB8AC3E}">
        <p14:creationId xmlns:p14="http://schemas.microsoft.com/office/powerpoint/2010/main" val="418066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D22B9F-5AF4-0A9A-191E-1FE49BA44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ACBB68-9CF6-0AF4-9501-297122424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8A9EC-153B-2BAE-78D9-8F61F36C7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CBBDC3-3B67-450B-A406-775B1C2C508F}" type="datetimeFigureOut">
              <a:rPr lang="en-US" smtClean="0"/>
              <a:t>8/7/2024</a:t>
            </a:fld>
            <a:endParaRPr lang="en-US"/>
          </a:p>
        </p:txBody>
      </p:sp>
      <p:sp>
        <p:nvSpPr>
          <p:cNvPr id="5" name="Footer Placeholder 4">
            <a:extLst>
              <a:ext uri="{FF2B5EF4-FFF2-40B4-BE49-F238E27FC236}">
                <a16:creationId xmlns:a16="http://schemas.microsoft.com/office/drawing/2014/main" id="{44F68A08-56BE-1F01-48E1-A1191404C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37C835-E56C-CD40-FECE-2F7788FFBC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8F23EE-5AE4-46B2-AC11-8A0168EB033D}" type="slidenum">
              <a:rPr lang="en-US" smtClean="0"/>
              <a:t>‹#›</a:t>
            </a:fld>
            <a:endParaRPr lang="en-US"/>
          </a:p>
        </p:txBody>
      </p:sp>
    </p:spTree>
    <p:extLst>
      <p:ext uri="{BB962C8B-B14F-4D97-AF65-F5344CB8AC3E}">
        <p14:creationId xmlns:p14="http://schemas.microsoft.com/office/powerpoint/2010/main" val="1523976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C797-5DC7-375E-7D55-682DFE7121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E4787A-77DA-55AA-6E73-DCF904DF1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E52CA-45B3-F82E-28D9-61E42DA2F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498457-ACC2-4DE9-BD98-5C4C7CE16965}" type="datetimeFigureOut">
              <a:rPr lang="en-US" smtClean="0"/>
              <a:t>8/7/2024</a:t>
            </a:fld>
            <a:endParaRPr lang="en-US"/>
          </a:p>
        </p:txBody>
      </p:sp>
      <p:sp>
        <p:nvSpPr>
          <p:cNvPr id="5" name="Footer Placeholder 4">
            <a:extLst>
              <a:ext uri="{FF2B5EF4-FFF2-40B4-BE49-F238E27FC236}">
                <a16:creationId xmlns:a16="http://schemas.microsoft.com/office/drawing/2014/main" id="{5465E7DC-C423-39BF-0A96-3E221B963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F4298B6-20DE-F150-C7B0-250835AC47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47C3F2-DFD0-4323-9A92-BF5088230EBB}" type="slidenum">
              <a:rPr lang="en-US" smtClean="0"/>
              <a:t>‹#›</a:t>
            </a:fld>
            <a:endParaRPr lang="en-US"/>
          </a:p>
        </p:txBody>
      </p:sp>
    </p:spTree>
    <p:extLst>
      <p:ext uri="{BB962C8B-B14F-4D97-AF65-F5344CB8AC3E}">
        <p14:creationId xmlns:p14="http://schemas.microsoft.com/office/powerpoint/2010/main" val="742903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ứ Hai Tuần XX - TN : Lên Trời với Mẹ">
            <a:extLst>
              <a:ext uri="{FF2B5EF4-FFF2-40B4-BE49-F238E27FC236}">
                <a16:creationId xmlns:a16="http://schemas.microsoft.com/office/drawing/2014/main" id="{AA671306-11AD-3EB2-E0E4-B35BCA969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73" b="342"/>
          <a:stretch/>
        </p:blipFill>
        <p:spPr bwMode="auto">
          <a:xfrm>
            <a:off x="17759" y="75506"/>
            <a:ext cx="12192000"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034" name="Freeform: Shape 1033">
              <a:extLst>
                <a:ext uri="{FF2B5EF4-FFF2-40B4-BE49-F238E27FC236}">
                  <a16:creationId xmlns:a16="http://schemas.microsoft.com/office/drawing/2014/main"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37" name="Freeform: Shape 1036">
              <a:extLst>
                <a:ext uri="{FF2B5EF4-FFF2-40B4-BE49-F238E27FC236}">
                  <a16:creationId xmlns:a16="http://schemas.microsoft.com/office/drawing/2014/main"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69489289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45A5EAD1-0BC5-CA87-F299-B5837A28883B}"/>
              </a:ext>
            </a:extLst>
          </p:cNvPr>
          <p:cNvPicPr>
            <a:picLocks noChangeAspect="1"/>
          </p:cNvPicPr>
          <p:nvPr/>
        </p:nvPicPr>
        <p:blipFill>
          <a:blip r:embed="rId2"/>
          <a:srcRect t="3660" b="7855"/>
          <a:stretch/>
        </p:blipFill>
        <p:spPr>
          <a:xfrm>
            <a:off x="53887" y="188944"/>
            <a:ext cx="12192000" cy="6091275"/>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TextBox 2">
            <a:extLst>
              <a:ext uri="{FF2B5EF4-FFF2-40B4-BE49-F238E27FC236}">
                <a16:creationId xmlns:a16="http://schemas.microsoft.com/office/drawing/2014/main" id="{F54867F5-29B0-27FB-D6B6-33BFDCB567F8}"/>
              </a:ext>
            </a:extLst>
          </p:cNvPr>
          <p:cNvSpPr txBox="1"/>
          <p:nvPr/>
        </p:nvSpPr>
        <p:spPr>
          <a:xfrm>
            <a:off x="1499266" y="1994879"/>
            <a:ext cx="9193161" cy="2164695"/>
          </a:xfrm>
          <a:prstGeom prst="rect">
            <a:avLst/>
          </a:prstGeom>
          <a:noFill/>
        </p:spPr>
        <p:txBody>
          <a:bodyPr wrap="square" rtlCol="0">
            <a:spAutoFit/>
          </a:bodyPr>
          <a:lstStyle/>
          <a:p>
            <a:pPr marL="180340" algn="ctr">
              <a:lnSpc>
                <a:spcPct val="115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BIẾT LẤY GÌ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180340" algn="ctr">
              <a:lnSpc>
                <a:spcPct val="115000"/>
              </a:lnSpc>
              <a:spcAft>
                <a:spcPts val="800"/>
              </a:spcAft>
            </a:pPr>
            <a:r>
              <a:rPr lang="en-US" sz="4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Ân</a:t>
            </a: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Đức</a:t>
            </a: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&amp; Thông </a:t>
            </a:r>
            <a:r>
              <a:rPr lang="en-US" sz="4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Giáo</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16299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4E38B-5852-3C0F-4241-090BD7C48C45}"/>
              </a:ext>
            </a:extLst>
          </p:cNvPr>
          <p:cNvPicPr>
            <a:picLocks noChangeAspect="1"/>
          </p:cNvPicPr>
          <p:nvPr/>
        </p:nvPicPr>
        <p:blipFill>
          <a:blip r:embed="rId2"/>
          <a:srcRect t="13452" b="18303"/>
          <a:stretch/>
        </p:blipFill>
        <p:spPr>
          <a:xfrm>
            <a:off x="508025" y="466345"/>
            <a:ext cx="11183232" cy="5917826"/>
          </a:xfrm>
          <a:prstGeom prst="rect">
            <a:avLst/>
          </a:prstGeom>
        </p:spPr>
      </p:pic>
      <p:sp>
        <p:nvSpPr>
          <p:cNvPr id="4" name="TextBox 3">
            <a:extLst>
              <a:ext uri="{FF2B5EF4-FFF2-40B4-BE49-F238E27FC236}">
                <a16:creationId xmlns:a16="http://schemas.microsoft.com/office/drawing/2014/main" id="{DCE4AFB8-94A4-4F6E-1462-9168D5651A1F}"/>
              </a:ext>
            </a:extLst>
          </p:cNvPr>
          <p:cNvSpPr txBox="1"/>
          <p:nvPr/>
        </p:nvSpPr>
        <p:spPr>
          <a:xfrm>
            <a:off x="924231" y="466345"/>
            <a:ext cx="9999407" cy="5772478"/>
          </a:xfrm>
          <a:prstGeom prst="rect">
            <a:avLst/>
          </a:prstGeom>
          <a:noFill/>
        </p:spPr>
        <p:txBody>
          <a:bodyPr wrap="square">
            <a:spAutoFit/>
          </a:bodyPr>
          <a:lstStyle/>
          <a:p>
            <a:pPr marL="180340" algn="just">
              <a:lnSpc>
                <a:spcPct val="115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Biết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lấy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biết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lấy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mơ</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tuổi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xuân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thôi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86502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4E38B-5852-3C0F-4241-090BD7C48C45}"/>
              </a:ext>
            </a:extLst>
          </p:cNvPr>
          <p:cNvPicPr>
            <a:picLocks noChangeAspect="1"/>
          </p:cNvPicPr>
          <p:nvPr/>
        </p:nvPicPr>
        <p:blipFill>
          <a:blip r:embed="rId2"/>
          <a:srcRect t="13452" b="18303"/>
          <a:stretch/>
        </p:blipFill>
        <p:spPr>
          <a:xfrm>
            <a:off x="508025" y="466345"/>
            <a:ext cx="11183232" cy="5917826"/>
          </a:xfrm>
          <a:prstGeom prst="rect">
            <a:avLst/>
          </a:prstGeom>
        </p:spPr>
      </p:pic>
      <p:sp>
        <p:nvSpPr>
          <p:cNvPr id="4" name="TextBox 3">
            <a:extLst>
              <a:ext uri="{FF2B5EF4-FFF2-40B4-BE49-F238E27FC236}">
                <a16:creationId xmlns:a16="http://schemas.microsoft.com/office/drawing/2014/main" id="{DCE4AFB8-94A4-4F6E-1462-9168D5651A1F}"/>
              </a:ext>
            </a:extLst>
          </p:cNvPr>
          <p:cNvSpPr txBox="1"/>
          <p:nvPr/>
        </p:nvSpPr>
        <p:spPr>
          <a:xfrm>
            <a:off x="934063" y="473829"/>
            <a:ext cx="10097731" cy="5772478"/>
          </a:xfrm>
          <a:prstGeom prst="rect">
            <a:avLst/>
          </a:prstGeom>
          <a:noFill/>
        </p:spPr>
        <p:txBody>
          <a:bodyPr wrap="square">
            <a:spAutoFit/>
          </a:bodyPr>
          <a:lstStyle/>
          <a:p>
            <a:pPr marL="180340" algn="just">
              <a:lnSpc>
                <a:spcPct val="115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Trong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đĩa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cuộc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nỗi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chén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giọt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mắt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trần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Hiệp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lễ</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cực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rượu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thơm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tấm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bánh. Xin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Cha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chí</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27547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4E38B-5852-3C0F-4241-090BD7C48C45}"/>
              </a:ext>
            </a:extLst>
          </p:cNvPr>
          <p:cNvPicPr>
            <a:picLocks noChangeAspect="1"/>
          </p:cNvPicPr>
          <p:nvPr/>
        </p:nvPicPr>
        <p:blipFill>
          <a:blip r:embed="rId2"/>
          <a:srcRect t="13452" b="18303"/>
          <a:stretch/>
        </p:blipFill>
        <p:spPr>
          <a:xfrm>
            <a:off x="508025" y="466345"/>
            <a:ext cx="11183232" cy="5917826"/>
          </a:xfrm>
          <a:prstGeom prst="rect">
            <a:avLst/>
          </a:prstGeom>
        </p:spPr>
      </p:pic>
      <p:sp>
        <p:nvSpPr>
          <p:cNvPr id="4" name="TextBox 3">
            <a:extLst>
              <a:ext uri="{FF2B5EF4-FFF2-40B4-BE49-F238E27FC236}">
                <a16:creationId xmlns:a16="http://schemas.microsoft.com/office/drawing/2014/main" id="{DCE4AFB8-94A4-4F6E-1462-9168D5651A1F}"/>
              </a:ext>
            </a:extLst>
          </p:cNvPr>
          <p:cNvSpPr txBox="1"/>
          <p:nvPr/>
        </p:nvSpPr>
        <p:spPr>
          <a:xfrm>
            <a:off x="924231" y="466345"/>
            <a:ext cx="9999407" cy="5772478"/>
          </a:xfrm>
          <a:prstGeom prst="rect">
            <a:avLst/>
          </a:prstGeom>
          <a:noFill/>
        </p:spPr>
        <p:txBody>
          <a:bodyPr wrap="square">
            <a:spAutoFit/>
          </a:bodyPr>
          <a:lstStyle/>
          <a:p>
            <a:pPr marL="180340" algn="just">
              <a:lnSpc>
                <a:spcPct val="115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Biết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lấy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biết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lấy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mơ</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tuổi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xuân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thôi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55310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4E38B-5852-3C0F-4241-090BD7C48C45}"/>
              </a:ext>
            </a:extLst>
          </p:cNvPr>
          <p:cNvPicPr>
            <a:picLocks noChangeAspect="1"/>
          </p:cNvPicPr>
          <p:nvPr/>
        </p:nvPicPr>
        <p:blipFill>
          <a:blip r:embed="rId2"/>
          <a:srcRect t="13452" b="18303"/>
          <a:stretch/>
        </p:blipFill>
        <p:spPr>
          <a:xfrm>
            <a:off x="508025" y="466345"/>
            <a:ext cx="11183232" cy="5917826"/>
          </a:xfrm>
          <a:prstGeom prst="rect">
            <a:avLst/>
          </a:prstGeom>
        </p:spPr>
      </p:pic>
      <p:sp>
        <p:nvSpPr>
          <p:cNvPr id="4" name="TextBox 3">
            <a:extLst>
              <a:ext uri="{FF2B5EF4-FFF2-40B4-BE49-F238E27FC236}">
                <a16:creationId xmlns:a16="http://schemas.microsoft.com/office/drawing/2014/main" id="{DCE4AFB8-94A4-4F6E-1462-9168D5651A1F}"/>
              </a:ext>
            </a:extLst>
          </p:cNvPr>
          <p:cNvSpPr txBox="1"/>
          <p:nvPr/>
        </p:nvSpPr>
        <p:spPr>
          <a:xfrm>
            <a:off x="963560" y="582627"/>
            <a:ext cx="9999407" cy="5772478"/>
          </a:xfrm>
          <a:prstGeom prst="rect">
            <a:avLst/>
          </a:prstGeom>
          <a:noFill/>
        </p:spPr>
        <p:txBody>
          <a:bodyPr wrap="square">
            <a:spAutoFit/>
          </a:bodyPr>
          <a:lstStyle/>
          <a:p>
            <a:pPr marL="180340" algn="just">
              <a:lnSpc>
                <a:spcPct val="115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hoa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bàn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thờ</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trở</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lễ</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nay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thuộc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Xin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giữ</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1798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4E38B-5852-3C0F-4241-090BD7C48C45}"/>
              </a:ext>
            </a:extLst>
          </p:cNvPr>
          <p:cNvPicPr>
            <a:picLocks noChangeAspect="1"/>
          </p:cNvPicPr>
          <p:nvPr/>
        </p:nvPicPr>
        <p:blipFill>
          <a:blip r:embed="rId2"/>
          <a:srcRect t="13452" b="18303"/>
          <a:stretch/>
        </p:blipFill>
        <p:spPr>
          <a:xfrm>
            <a:off x="508025" y="466345"/>
            <a:ext cx="11183232" cy="5917826"/>
          </a:xfrm>
          <a:prstGeom prst="rect">
            <a:avLst/>
          </a:prstGeom>
        </p:spPr>
      </p:pic>
      <p:sp>
        <p:nvSpPr>
          <p:cNvPr id="4" name="TextBox 3">
            <a:extLst>
              <a:ext uri="{FF2B5EF4-FFF2-40B4-BE49-F238E27FC236}">
                <a16:creationId xmlns:a16="http://schemas.microsoft.com/office/drawing/2014/main" id="{DCE4AFB8-94A4-4F6E-1462-9168D5651A1F}"/>
              </a:ext>
            </a:extLst>
          </p:cNvPr>
          <p:cNvSpPr txBox="1"/>
          <p:nvPr/>
        </p:nvSpPr>
        <p:spPr>
          <a:xfrm>
            <a:off x="924231" y="466345"/>
            <a:ext cx="9999407" cy="5772478"/>
          </a:xfrm>
          <a:prstGeom prst="rect">
            <a:avLst/>
          </a:prstGeom>
          <a:noFill/>
        </p:spPr>
        <p:txBody>
          <a:bodyPr wrap="square">
            <a:spAutoFit/>
          </a:bodyPr>
          <a:lstStyle/>
          <a:p>
            <a:pPr marL="180340" algn="just">
              <a:lnSpc>
                <a:spcPct val="115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Biết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lấy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biết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lấy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mơ</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tuổi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xuân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thôi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86385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6B96CD-73C0-2737-18A1-9C871DF3D407}"/>
              </a:ext>
            </a:extLst>
          </p:cNvPr>
          <p:cNvPicPr>
            <a:picLocks noChangeAspect="1"/>
          </p:cNvPicPr>
          <p:nvPr/>
        </p:nvPicPr>
        <p:blipFill>
          <a:blip r:embed="rId2"/>
          <a:srcRect t="1747"/>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216BB327-7AA9-4EC5-815F-9D8E6BC53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50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 name="Freeform: Shape 9">
            <a:extLst>
              <a:ext uri="{FF2B5EF4-FFF2-40B4-BE49-F238E27FC236}">
                <a16:creationId xmlns:a16="http://schemas.microsoft.com/office/drawing/2014/main" id="{D967F3CD-B7D5-4CD4-B546-13C8A8F612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F9528C64-B611-4A0E-AED3-355EAA4E2D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B6052511-1353-19F0-651F-48C1E6A1D438}"/>
              </a:ext>
            </a:extLst>
          </p:cNvPr>
          <p:cNvPicPr>
            <a:picLocks noChangeAspect="1"/>
          </p:cNvPicPr>
          <p:nvPr/>
        </p:nvPicPr>
        <p:blipFill>
          <a:blip r:embed="rId2"/>
          <a:srcRect l="34" r="139" b="-1"/>
          <a:stretch/>
        </p:blipFill>
        <p:spPr>
          <a:xfrm>
            <a:off x="967853" y="10"/>
            <a:ext cx="10256294" cy="6857990"/>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
        <p:nvSpPr>
          <p:cNvPr id="14" name="Freeform: Shape 13">
            <a:extLst>
              <a:ext uri="{FF2B5EF4-FFF2-40B4-BE49-F238E27FC236}">
                <a16:creationId xmlns:a16="http://schemas.microsoft.com/office/drawing/2014/main" id="{9479A80B-8CA9-4EA1-9408-D2A7B0466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1910015 w 10256294"/>
              <a:gd name="connsiteY0" fmla="*/ 0 h 6858000"/>
              <a:gd name="connsiteX1" fmla="*/ 1691450 w 10256294"/>
              <a:gd name="connsiteY1" fmla="*/ 0 h 6858000"/>
              <a:gd name="connsiteX2" fmla="*/ 1668394 w 10256294"/>
              <a:gd name="connsiteY2" fmla="*/ 14997 h 6858000"/>
              <a:gd name="connsiteX3" fmla="*/ 0 w 10256294"/>
              <a:gd name="connsiteY3" fmla="*/ 3621656 h 6858000"/>
              <a:gd name="connsiteX4" fmla="*/ 1953374 w 10256294"/>
              <a:gd name="connsiteY4" fmla="*/ 6374814 h 6858000"/>
              <a:gd name="connsiteX5" fmla="*/ 2491804 w 10256294"/>
              <a:gd name="connsiteY5" fmla="*/ 6780599 h 6858000"/>
              <a:gd name="connsiteX6" fmla="*/ 2608271 w 10256294"/>
              <a:gd name="connsiteY6" fmla="*/ 6858000 h 6858000"/>
              <a:gd name="connsiteX7" fmla="*/ 2864721 w 10256294"/>
              <a:gd name="connsiteY7" fmla="*/ 6858000 h 6858000"/>
              <a:gd name="connsiteX8" fmla="*/ 2743439 w 10256294"/>
              <a:gd name="connsiteY8" fmla="*/ 6780599 h 6858000"/>
              <a:gd name="connsiteX9" fmla="*/ 2182760 w 10256294"/>
              <a:gd name="connsiteY9" fmla="*/ 6374814 h 6858000"/>
              <a:gd name="connsiteX10" fmla="*/ 148672 w 10256294"/>
              <a:gd name="connsiteY10" fmla="*/ 3621656 h 6858000"/>
              <a:gd name="connsiteX11" fmla="*/ 1886006 w 10256294"/>
              <a:gd name="connsiteY11" fmla="*/ 14997 h 6858000"/>
              <a:gd name="connsiteX12" fmla="*/ 8564844 w 10256294"/>
              <a:gd name="connsiteY12" fmla="*/ 0 h 6858000"/>
              <a:gd name="connsiteX13" fmla="*/ 8346278 w 10256294"/>
              <a:gd name="connsiteY13" fmla="*/ 0 h 6858000"/>
              <a:gd name="connsiteX14" fmla="*/ 8370288 w 10256294"/>
              <a:gd name="connsiteY14" fmla="*/ 14997 h 6858000"/>
              <a:gd name="connsiteX15" fmla="*/ 10107622 w 10256294"/>
              <a:gd name="connsiteY15" fmla="*/ 3621656 h 6858000"/>
              <a:gd name="connsiteX16" fmla="*/ 8073532 w 10256294"/>
              <a:gd name="connsiteY16" fmla="*/ 6374814 h 6858000"/>
              <a:gd name="connsiteX17" fmla="*/ 7512854 w 10256294"/>
              <a:gd name="connsiteY17" fmla="*/ 6780599 h 6858000"/>
              <a:gd name="connsiteX18" fmla="*/ 7391575 w 10256294"/>
              <a:gd name="connsiteY18" fmla="*/ 6858000 h 6858000"/>
              <a:gd name="connsiteX19" fmla="*/ 7648023 w 10256294"/>
              <a:gd name="connsiteY19" fmla="*/ 6858000 h 6858000"/>
              <a:gd name="connsiteX20" fmla="*/ 7764490 w 10256294"/>
              <a:gd name="connsiteY20" fmla="*/ 6780599 h 6858000"/>
              <a:gd name="connsiteX21" fmla="*/ 8302920 w 10256294"/>
              <a:gd name="connsiteY21" fmla="*/ 6374814 h 6858000"/>
              <a:gd name="connsiteX22" fmla="*/ 10256294 w 10256294"/>
              <a:gd name="connsiteY22" fmla="*/ 3621656 h 6858000"/>
              <a:gd name="connsiteX23" fmla="*/ 8587900 w 10256294"/>
              <a:gd name="connsiteY23"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6294" h="6858000">
                <a:moveTo>
                  <a:pt x="1910015" y="0"/>
                </a:moveTo>
                <a:lnTo>
                  <a:pt x="1691450" y="0"/>
                </a:lnTo>
                <a:lnTo>
                  <a:pt x="1668394" y="14997"/>
                </a:lnTo>
                <a:cubicBezTo>
                  <a:pt x="597925" y="754641"/>
                  <a:pt x="0" y="2093192"/>
                  <a:pt x="0" y="3621656"/>
                </a:cubicBezTo>
                <a:cubicBezTo>
                  <a:pt x="0" y="4969131"/>
                  <a:pt x="967880" y="5602839"/>
                  <a:pt x="1953374" y="6374814"/>
                </a:cubicBezTo>
                <a:cubicBezTo>
                  <a:pt x="2132836" y="6515397"/>
                  <a:pt x="2310657" y="6653108"/>
                  <a:pt x="2491804" y="6780599"/>
                </a:cubicBezTo>
                <a:lnTo>
                  <a:pt x="2608271" y="6858000"/>
                </a:lnTo>
                <a:lnTo>
                  <a:pt x="2864721" y="6858000"/>
                </a:lnTo>
                <a:lnTo>
                  <a:pt x="2743439" y="6780599"/>
                </a:lnTo>
                <a:cubicBezTo>
                  <a:pt x="2554808" y="6653108"/>
                  <a:pt x="2369639" y="6515397"/>
                  <a:pt x="2182760" y="6374814"/>
                </a:cubicBezTo>
                <a:cubicBezTo>
                  <a:pt x="1156547" y="5602839"/>
                  <a:pt x="148672" y="4969131"/>
                  <a:pt x="148672" y="3621656"/>
                </a:cubicBezTo>
                <a:cubicBezTo>
                  <a:pt x="148672" y="2093192"/>
                  <a:pt x="771304" y="754641"/>
                  <a:pt x="1886006" y="14997"/>
                </a:cubicBezTo>
                <a:close/>
                <a:moveTo>
                  <a:pt x="8564844" y="0"/>
                </a:moveTo>
                <a:lnTo>
                  <a:pt x="8346278" y="0"/>
                </a:lnTo>
                <a:lnTo>
                  <a:pt x="8370288" y="14997"/>
                </a:lnTo>
                <a:cubicBezTo>
                  <a:pt x="9484990" y="754641"/>
                  <a:pt x="10107622" y="2093192"/>
                  <a:pt x="10107622" y="3621656"/>
                </a:cubicBezTo>
                <a:cubicBezTo>
                  <a:pt x="10107622" y="4969131"/>
                  <a:pt x="9099748" y="5602839"/>
                  <a:pt x="8073532" y="6374814"/>
                </a:cubicBezTo>
                <a:cubicBezTo>
                  <a:pt x="7886654" y="6515397"/>
                  <a:pt x="7701485" y="6653108"/>
                  <a:pt x="7512854" y="6780599"/>
                </a:cubicBezTo>
                <a:lnTo>
                  <a:pt x="7391575" y="6858000"/>
                </a:lnTo>
                <a:lnTo>
                  <a:pt x="7648023" y="6858000"/>
                </a:lnTo>
                <a:lnTo>
                  <a:pt x="7764490" y="6780599"/>
                </a:lnTo>
                <a:cubicBezTo>
                  <a:pt x="7945636" y="6653108"/>
                  <a:pt x="8123457" y="6515397"/>
                  <a:pt x="8302920" y="6374814"/>
                </a:cubicBezTo>
                <a:cubicBezTo>
                  <a:pt x="9288414" y="5602839"/>
                  <a:pt x="10256294" y="4969131"/>
                  <a:pt x="10256294" y="3621656"/>
                </a:cubicBezTo>
                <a:cubicBezTo>
                  <a:pt x="10256294" y="2093192"/>
                  <a:pt x="9658369" y="754641"/>
                  <a:pt x="8587900"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6101B989-D6F6-61D5-FF0F-D369C94EA183}"/>
              </a:ext>
            </a:extLst>
          </p:cNvPr>
          <p:cNvSpPr txBox="1"/>
          <p:nvPr/>
        </p:nvSpPr>
        <p:spPr>
          <a:xfrm>
            <a:off x="2613378" y="2710341"/>
            <a:ext cx="6965243" cy="1437317"/>
          </a:xfrm>
          <a:prstGeom prst="rect">
            <a:avLst/>
          </a:prstGeom>
          <a:noFill/>
        </p:spPr>
        <p:txBody>
          <a:bodyPr wrap="square">
            <a:spAutoFit/>
          </a:bodyPr>
          <a:lstStyle/>
          <a:p>
            <a:pPr marL="180340" algn="ctr">
              <a:lnSpc>
                <a:spcPct val="115000"/>
              </a:lnSpc>
              <a:spcAft>
                <a:spcPts val="800"/>
              </a:spcAft>
            </a:pPr>
            <a:r>
              <a:rPr lang="vi-VN"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PHÚT GIÂY NHIỆM MẦU</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180340" algn="ctr">
              <a:lnSpc>
                <a:spcPct val="115000"/>
              </a:lnSpc>
              <a:spcAft>
                <a:spcPts val="800"/>
              </a:spcAft>
            </a:pPr>
            <a:r>
              <a:rPr lang="vi-VN"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Sr. Trầm Hương, FMSR</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2637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19289" y="-118061"/>
            <a:ext cx="13117689" cy="6976061"/>
          </a:xfrm>
          <a:prstGeom prst="rect">
            <a:avLst/>
          </a:prstGeom>
        </p:spPr>
      </p:pic>
      <p:sp>
        <p:nvSpPr>
          <p:cNvPr id="4" name="TextBox 3">
            <a:extLst>
              <a:ext uri="{FF2B5EF4-FFF2-40B4-BE49-F238E27FC236}">
                <a16:creationId xmlns:a16="http://schemas.microsoft.com/office/drawing/2014/main" id="{C6FB5C9F-D95E-82C0-2501-3CDA25B31884}"/>
              </a:ext>
            </a:extLst>
          </p:cNvPr>
          <p:cNvSpPr txBox="1"/>
          <p:nvPr/>
        </p:nvSpPr>
        <p:spPr>
          <a:xfrm>
            <a:off x="338667" y="233157"/>
            <a:ext cx="11051822" cy="6391686"/>
          </a:xfrm>
          <a:prstGeom prst="rect">
            <a:avLst/>
          </a:prstGeom>
          <a:noFill/>
        </p:spPr>
        <p:txBody>
          <a:bodyPr wrap="square">
            <a:spAutoFit/>
          </a:bodyPr>
          <a:lstStyle/>
          <a:p>
            <a:pPr marL="180340" algn="just">
              <a:lnSpc>
                <a:spcPct val="115000"/>
              </a:lnSpc>
              <a:spcAft>
                <a:spcPts val="800"/>
              </a:spcAft>
            </a:pPr>
            <a:r>
              <a:rPr lang="vi-VN" sz="7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vi-VN" sz="7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7200" kern="100" dirty="0">
                <a:effectLst/>
                <a:latin typeface="Times New Roman" panose="02020603050405020304" pitchFamily="18" charset="0"/>
                <a:ea typeface="Aptos" panose="020B0004020202020204" pitchFamily="34" charset="0"/>
                <a:cs typeface="Times New Roman" panose="02020603050405020304" pitchFamily="18" charset="0"/>
              </a:rPr>
              <a:t>Phút giây này Chúa ở với con, khắc ghi bằng giao ước thiên thu. Phút giây này con ngỡ như mơ, ân tình chan chứa.</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7158525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19289" y="-118061"/>
            <a:ext cx="13117689" cy="6976061"/>
          </a:xfrm>
          <a:prstGeom prst="rect">
            <a:avLst/>
          </a:prstGeom>
        </p:spPr>
      </p:pic>
      <p:sp>
        <p:nvSpPr>
          <p:cNvPr id="4" name="TextBox 3">
            <a:extLst>
              <a:ext uri="{FF2B5EF4-FFF2-40B4-BE49-F238E27FC236}">
                <a16:creationId xmlns:a16="http://schemas.microsoft.com/office/drawing/2014/main" id="{C6FB5C9F-D95E-82C0-2501-3CDA25B31884}"/>
              </a:ext>
            </a:extLst>
          </p:cNvPr>
          <p:cNvSpPr txBox="1"/>
          <p:nvPr/>
        </p:nvSpPr>
        <p:spPr>
          <a:xfrm>
            <a:off x="304800" y="227162"/>
            <a:ext cx="11017955" cy="6403676"/>
          </a:xfrm>
          <a:prstGeom prst="rect">
            <a:avLst/>
          </a:prstGeom>
          <a:noFill/>
        </p:spPr>
        <p:txBody>
          <a:bodyPr wrap="square">
            <a:spAutoFit/>
          </a:bodyPr>
          <a:lstStyle/>
          <a:p>
            <a:pPr marL="180340" algn="just">
              <a:lnSpc>
                <a:spcPct val="115000"/>
              </a:lnSpc>
              <a:spcAft>
                <a:spcPts val="800"/>
              </a:spcAft>
            </a:pPr>
            <a:r>
              <a:rPr lang="vi-VN"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vi-VN"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6000" kern="100" dirty="0">
                <a:effectLst/>
                <a:latin typeface="Times New Roman" panose="02020603050405020304" pitchFamily="18" charset="0"/>
                <a:ea typeface="Aptos" panose="020B0004020202020204" pitchFamily="34" charset="0"/>
                <a:cs typeface="Times New Roman" panose="02020603050405020304" pitchFamily="18" charset="0"/>
              </a:rPr>
              <a:t>Xin cho con yêu Ngài suốt đời! Xin cho con theo Ngài mãi thôi, như hình với bóng. Xin cho con trung thành suốt đời! Làm nụ hoa trắng đơn sơ, tấm chân tình dâng Chúa mà thôi.</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9250292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3325EF-9155-A6F3-64F6-B2DD7C2E34EB}"/>
              </a:ext>
            </a:extLst>
          </p:cNvPr>
          <p:cNvPicPr>
            <a:picLocks noChangeAspect="1"/>
          </p:cNvPicPr>
          <p:nvPr/>
        </p:nvPicPr>
        <p:blipFill>
          <a:blip r:embed="rId2"/>
          <a:srcRect l="1796" r="396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F96A4EF-6679-D15C-AF1F-6404FF2492A2}"/>
              </a:ext>
            </a:extLst>
          </p:cNvPr>
          <p:cNvSpPr txBox="1"/>
          <p:nvPr/>
        </p:nvSpPr>
        <p:spPr>
          <a:xfrm>
            <a:off x="2123768" y="2734339"/>
            <a:ext cx="6174658" cy="1574918"/>
          </a:xfrm>
          <a:prstGeom prst="rect">
            <a:avLst/>
          </a:prstGeom>
          <a:noFill/>
        </p:spPr>
        <p:txBody>
          <a:bodyPr wrap="square">
            <a:spAutoFit/>
          </a:bodyPr>
          <a:lstStyle/>
          <a:p>
            <a:pPr marL="180340" algn="ctr">
              <a:lnSpc>
                <a:spcPct val="115000"/>
              </a:lnSpc>
              <a:spcAft>
                <a:spcPts val="800"/>
              </a:spcAft>
            </a:pPr>
            <a:r>
              <a:rPr lang="vi-VN" sz="4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MẸ VỀ THIÊN CUNG</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180340" algn="ctr">
              <a:lnSpc>
                <a:spcPct val="115000"/>
              </a:lnSpc>
              <a:spcAft>
                <a:spcPts val="800"/>
              </a:spcAft>
            </a:pPr>
            <a:r>
              <a:rPr lang="vi-VN" sz="3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Viễn Xứ</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7326515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19289" y="-118061"/>
            <a:ext cx="13117689" cy="6976061"/>
          </a:xfrm>
          <a:prstGeom prst="rect">
            <a:avLst/>
          </a:prstGeom>
        </p:spPr>
      </p:pic>
      <p:sp>
        <p:nvSpPr>
          <p:cNvPr id="4" name="TextBox 3">
            <a:extLst>
              <a:ext uri="{FF2B5EF4-FFF2-40B4-BE49-F238E27FC236}">
                <a16:creationId xmlns:a16="http://schemas.microsoft.com/office/drawing/2014/main" id="{C6FB5C9F-D95E-82C0-2501-3CDA25B31884}"/>
              </a:ext>
            </a:extLst>
          </p:cNvPr>
          <p:cNvSpPr txBox="1"/>
          <p:nvPr/>
        </p:nvSpPr>
        <p:spPr>
          <a:xfrm>
            <a:off x="530577" y="406400"/>
            <a:ext cx="11017955" cy="5866799"/>
          </a:xfrm>
          <a:prstGeom prst="rect">
            <a:avLst/>
          </a:prstGeom>
          <a:noFill/>
        </p:spPr>
        <p:txBody>
          <a:bodyPr wrap="square">
            <a:spAutoFit/>
          </a:bodyPr>
          <a:lstStyle/>
          <a:p>
            <a:pPr marL="180340" algn="just">
              <a:lnSpc>
                <a:spcPct val="115000"/>
              </a:lnSpc>
              <a:spcAft>
                <a:spcPts val="800"/>
              </a:spcAft>
            </a:pPr>
            <a:r>
              <a:rPr lang="vi-VN"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vi-VN"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6600" kern="100" dirty="0">
                <a:effectLst/>
                <a:latin typeface="Times New Roman" panose="02020603050405020304" pitchFamily="18" charset="0"/>
                <a:ea typeface="Aptos" panose="020B0004020202020204" pitchFamily="34" charset="0"/>
                <a:cs typeface="Times New Roman" panose="02020603050405020304" pitchFamily="18" charset="0"/>
              </a:rPr>
              <a:t>Phút giây này dâng trọn trái tim, biết nói gì giây phút linh thiêng. Phút giây này năm tháng trông mong, ân tình sâu lắng.</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0181103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19289" y="-118061"/>
            <a:ext cx="13117689" cy="6976061"/>
          </a:xfrm>
          <a:prstGeom prst="rect">
            <a:avLst/>
          </a:prstGeom>
        </p:spPr>
      </p:pic>
      <p:sp>
        <p:nvSpPr>
          <p:cNvPr id="4" name="TextBox 3">
            <a:extLst>
              <a:ext uri="{FF2B5EF4-FFF2-40B4-BE49-F238E27FC236}">
                <a16:creationId xmlns:a16="http://schemas.microsoft.com/office/drawing/2014/main" id="{C6FB5C9F-D95E-82C0-2501-3CDA25B31884}"/>
              </a:ext>
            </a:extLst>
          </p:cNvPr>
          <p:cNvSpPr txBox="1"/>
          <p:nvPr/>
        </p:nvSpPr>
        <p:spPr>
          <a:xfrm>
            <a:off x="304800" y="227162"/>
            <a:ext cx="11017955" cy="6403676"/>
          </a:xfrm>
          <a:prstGeom prst="rect">
            <a:avLst/>
          </a:prstGeom>
          <a:noFill/>
        </p:spPr>
        <p:txBody>
          <a:bodyPr wrap="square">
            <a:spAutoFit/>
          </a:bodyPr>
          <a:lstStyle/>
          <a:p>
            <a:pPr marL="180340" algn="just">
              <a:lnSpc>
                <a:spcPct val="115000"/>
              </a:lnSpc>
              <a:spcAft>
                <a:spcPts val="800"/>
              </a:spcAft>
            </a:pPr>
            <a:r>
              <a:rPr lang="vi-VN"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vi-VN"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6000" kern="100" dirty="0">
                <a:effectLst/>
                <a:latin typeface="Times New Roman" panose="02020603050405020304" pitchFamily="18" charset="0"/>
                <a:ea typeface="Aptos" panose="020B0004020202020204" pitchFamily="34" charset="0"/>
                <a:cs typeface="Times New Roman" panose="02020603050405020304" pitchFamily="18" charset="0"/>
              </a:rPr>
              <a:t>Xin cho con yêu Ngài suốt đời! Xin cho con theo Ngài mãi thôi, như hình với bóng. Xin cho con trung thành suốt đời! Làm nụ hoa trắng đơn sơ, tấm chân tình dâng Chúa mà thôi.</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9269776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19289" y="-118061"/>
            <a:ext cx="13117689" cy="6976061"/>
          </a:xfrm>
          <a:prstGeom prst="rect">
            <a:avLst/>
          </a:prstGeom>
        </p:spPr>
      </p:pic>
      <p:sp>
        <p:nvSpPr>
          <p:cNvPr id="4" name="TextBox 3">
            <a:extLst>
              <a:ext uri="{FF2B5EF4-FFF2-40B4-BE49-F238E27FC236}">
                <a16:creationId xmlns:a16="http://schemas.microsoft.com/office/drawing/2014/main" id="{C6FB5C9F-D95E-82C0-2501-3CDA25B31884}"/>
              </a:ext>
            </a:extLst>
          </p:cNvPr>
          <p:cNvSpPr txBox="1"/>
          <p:nvPr/>
        </p:nvSpPr>
        <p:spPr>
          <a:xfrm>
            <a:off x="530577" y="406400"/>
            <a:ext cx="11017955" cy="5866799"/>
          </a:xfrm>
          <a:prstGeom prst="rect">
            <a:avLst/>
          </a:prstGeom>
          <a:noFill/>
        </p:spPr>
        <p:txBody>
          <a:bodyPr wrap="square">
            <a:spAutoFit/>
          </a:bodyPr>
          <a:lstStyle/>
          <a:p>
            <a:pPr marL="180340" algn="just">
              <a:lnSpc>
                <a:spcPct val="115000"/>
              </a:lnSpc>
              <a:spcAft>
                <a:spcPts val="800"/>
              </a:spcAft>
            </a:pPr>
            <a:r>
              <a:rPr lang="vi-VN"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vi-VN"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6600" kern="100" dirty="0">
                <a:effectLst/>
                <a:latin typeface="Times New Roman" panose="02020603050405020304" pitchFamily="18" charset="0"/>
                <a:ea typeface="Aptos" panose="020B0004020202020204" pitchFamily="34" charset="0"/>
                <a:cs typeface="Times New Roman" panose="02020603050405020304" pitchFamily="18" charset="0"/>
              </a:rPr>
              <a:t>Phút giây này con được hoá thân, tấm linh hồn sáng chói thiên ân. Phút giây này con uống no say ân tình Thiên Chúa.</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6168834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3F57B-4BA2-6CA8-3204-EBE389720558}"/>
              </a:ext>
            </a:extLst>
          </p:cNvPr>
          <p:cNvPicPr>
            <a:picLocks noChangeAspect="1"/>
          </p:cNvPicPr>
          <p:nvPr/>
        </p:nvPicPr>
        <p:blipFill>
          <a:blip r:embed="rId2"/>
          <a:srcRect t="5434" b="5158"/>
          <a:stretch/>
        </p:blipFill>
        <p:spPr>
          <a:xfrm>
            <a:off x="-519289" y="-118061"/>
            <a:ext cx="13117689" cy="6976061"/>
          </a:xfrm>
          <a:prstGeom prst="rect">
            <a:avLst/>
          </a:prstGeom>
        </p:spPr>
      </p:pic>
      <p:sp>
        <p:nvSpPr>
          <p:cNvPr id="4" name="TextBox 3">
            <a:extLst>
              <a:ext uri="{FF2B5EF4-FFF2-40B4-BE49-F238E27FC236}">
                <a16:creationId xmlns:a16="http://schemas.microsoft.com/office/drawing/2014/main" id="{C6FB5C9F-D95E-82C0-2501-3CDA25B31884}"/>
              </a:ext>
            </a:extLst>
          </p:cNvPr>
          <p:cNvSpPr txBox="1"/>
          <p:nvPr/>
        </p:nvSpPr>
        <p:spPr>
          <a:xfrm>
            <a:off x="304800" y="227162"/>
            <a:ext cx="11017955" cy="6403676"/>
          </a:xfrm>
          <a:prstGeom prst="rect">
            <a:avLst/>
          </a:prstGeom>
          <a:noFill/>
        </p:spPr>
        <p:txBody>
          <a:bodyPr wrap="square">
            <a:spAutoFit/>
          </a:bodyPr>
          <a:lstStyle/>
          <a:p>
            <a:pPr marL="180340" algn="just">
              <a:lnSpc>
                <a:spcPct val="115000"/>
              </a:lnSpc>
              <a:spcAft>
                <a:spcPts val="800"/>
              </a:spcAft>
            </a:pPr>
            <a:r>
              <a:rPr lang="vi-VN"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vi-VN"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6000" kern="100" dirty="0">
                <a:effectLst/>
                <a:latin typeface="Times New Roman" panose="02020603050405020304" pitchFamily="18" charset="0"/>
                <a:ea typeface="Aptos" panose="020B0004020202020204" pitchFamily="34" charset="0"/>
                <a:cs typeface="Times New Roman" panose="02020603050405020304" pitchFamily="18" charset="0"/>
              </a:rPr>
              <a:t>Xin cho con yêu Ngài suốt đời! Xin cho con theo Ngài mãi thôi, như hình với bóng. Xin cho con trung thành suốt đời! Làm nụ hoa trắng đơn sơ, tấm chân tình dâng Chúa mà thôi.</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4553183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6B96CD-73C0-2737-18A1-9C871DF3D407}"/>
              </a:ext>
            </a:extLst>
          </p:cNvPr>
          <p:cNvPicPr>
            <a:picLocks noChangeAspect="1"/>
          </p:cNvPicPr>
          <p:nvPr/>
        </p:nvPicPr>
        <p:blipFill>
          <a:blip r:embed="rId2"/>
          <a:srcRect t="1747"/>
          <a:stretch/>
        </p:blipFill>
        <p:spPr>
          <a:xfrm>
            <a:off x="20" y="10"/>
            <a:ext cx="12191980" cy="6857990"/>
          </a:xfrm>
          <a:prstGeom prst="rect">
            <a:avLst/>
          </a:prstGeom>
        </p:spPr>
      </p:pic>
    </p:spTree>
    <p:extLst>
      <p:ext uri="{BB962C8B-B14F-4D97-AF65-F5344CB8AC3E}">
        <p14:creationId xmlns:p14="http://schemas.microsoft.com/office/powerpoint/2010/main" val="2043861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500B4A4-B1F1-41EA-886A-B8A210DBC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5E55A99C-0BDC-4DBE-8E40-9FA66F629F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E0AC450F-70AD-6C6E-D3BE-7D03DF975AD1}"/>
              </a:ext>
            </a:extLst>
          </p:cNvPr>
          <p:cNvPicPr>
            <a:picLocks noChangeAspect="1"/>
          </p:cNvPicPr>
          <p:nvPr/>
        </p:nvPicPr>
        <p:blipFill>
          <a:blip r:embed="rId2"/>
          <a:stretch>
            <a:fillRect/>
          </a:stretch>
        </p:blipFill>
        <p:spPr>
          <a:xfrm>
            <a:off x="1024632" y="891540"/>
            <a:ext cx="10193185" cy="5071110"/>
          </a:xfrm>
          <a:prstGeom prst="rect">
            <a:avLst/>
          </a:prstGeom>
        </p:spPr>
      </p:pic>
      <p:sp>
        <p:nvSpPr>
          <p:cNvPr id="4" name="TextBox 3">
            <a:extLst>
              <a:ext uri="{FF2B5EF4-FFF2-40B4-BE49-F238E27FC236}">
                <a16:creationId xmlns:a16="http://schemas.microsoft.com/office/drawing/2014/main" id="{A304808C-8C40-3836-4288-66D852F34824}"/>
              </a:ext>
            </a:extLst>
          </p:cNvPr>
          <p:cNvSpPr txBox="1"/>
          <p:nvPr/>
        </p:nvSpPr>
        <p:spPr>
          <a:xfrm>
            <a:off x="2460978" y="2555318"/>
            <a:ext cx="6976533" cy="1676741"/>
          </a:xfrm>
          <a:prstGeom prst="rect">
            <a:avLst/>
          </a:prstGeom>
          <a:noFill/>
        </p:spPr>
        <p:txBody>
          <a:bodyPr wrap="square">
            <a:spAutoFit/>
          </a:bodyPr>
          <a:lstStyle/>
          <a:p>
            <a:pPr marL="180340" algn="ctr">
              <a:lnSpc>
                <a:spcPct val="115000"/>
              </a:lnSpc>
              <a:spcAft>
                <a:spcPts val="800"/>
              </a:spcAft>
            </a:pP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TÂM TÌNH XIN VÂNG</a:t>
            </a:r>
            <a:b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4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Thái </a:t>
            </a:r>
            <a:r>
              <a:rPr lang="en-US" sz="44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Nguyên</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1567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9205B91C-3CAE-769F-6E8A-0C03DDF349FD}"/>
              </a:ext>
            </a:extLst>
          </p:cNvPr>
          <p:cNvSpPr txBox="1"/>
          <p:nvPr/>
        </p:nvSpPr>
        <p:spPr>
          <a:xfrm>
            <a:off x="242711" y="660410"/>
            <a:ext cx="11452578" cy="5749587"/>
          </a:xfrm>
          <a:prstGeom prst="rect">
            <a:avLst/>
          </a:prstGeom>
          <a:noFill/>
        </p:spPr>
        <p:txBody>
          <a:bodyPr wrap="square">
            <a:spAutoFit/>
          </a:bodyPr>
          <a:lstStyle/>
          <a:p>
            <a:pPr marL="180340" algn="just">
              <a:lnSpc>
                <a:spcPct val="115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gọi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gây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xáo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trộn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Bao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dự</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định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riêng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tư</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mất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hút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mong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muốn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thế</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mong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muốn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thế</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kia.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sao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hiểu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nhưng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966384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9205B91C-3CAE-769F-6E8A-0C03DDF349FD}"/>
              </a:ext>
            </a:extLst>
          </p:cNvPr>
          <p:cNvSpPr txBox="1"/>
          <p:nvPr/>
        </p:nvSpPr>
        <p:spPr>
          <a:xfrm>
            <a:off x="369710" y="858296"/>
            <a:ext cx="11452578" cy="5141407"/>
          </a:xfrm>
          <a:prstGeom prst="rect">
            <a:avLst/>
          </a:prstGeom>
          <a:noFill/>
        </p:spPr>
        <p:txBody>
          <a:bodyPr wrap="square">
            <a:spAutoFit/>
          </a:bodyPr>
          <a:lstStyle/>
          <a:p>
            <a:pPr marL="180340" algn="just">
              <a:lnSpc>
                <a:spcPct val="115000"/>
              </a:lnSpc>
              <a:spcAft>
                <a:spcPts val="800"/>
              </a:spcAft>
            </a:pP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nỗi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khó</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khăn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ý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thực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bao dung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phó</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thác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Thánh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38215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9205B91C-3CAE-769F-6E8A-0C03DDF349FD}"/>
              </a:ext>
            </a:extLst>
          </p:cNvPr>
          <p:cNvSpPr txBox="1"/>
          <p:nvPr/>
        </p:nvSpPr>
        <p:spPr>
          <a:xfrm>
            <a:off x="310444" y="637833"/>
            <a:ext cx="11452578" cy="5772478"/>
          </a:xfrm>
          <a:prstGeom prst="rect">
            <a:avLst/>
          </a:prstGeom>
          <a:noFill/>
        </p:spPr>
        <p:txBody>
          <a:bodyPr wrap="square">
            <a:spAutoFit/>
          </a:bodyPr>
          <a:lstStyle/>
          <a:p>
            <a:pPr marL="180340" algn="just">
              <a:lnSpc>
                <a:spcPct val="115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Tin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quyền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năng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lo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mai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điều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lai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nằm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ý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lo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cũng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thừa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chỉ</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cần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ý Cha. Bao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phong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sẽ</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kết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17664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9205B91C-3CAE-769F-6E8A-0C03DDF349FD}"/>
              </a:ext>
            </a:extLst>
          </p:cNvPr>
          <p:cNvSpPr txBox="1"/>
          <p:nvPr/>
        </p:nvSpPr>
        <p:spPr>
          <a:xfrm>
            <a:off x="369710" y="858296"/>
            <a:ext cx="11452578" cy="5141407"/>
          </a:xfrm>
          <a:prstGeom prst="rect">
            <a:avLst/>
          </a:prstGeom>
          <a:noFill/>
        </p:spPr>
        <p:txBody>
          <a:bodyPr wrap="square">
            <a:spAutoFit/>
          </a:bodyPr>
          <a:lstStyle/>
          <a:p>
            <a:pPr marL="180340" algn="just">
              <a:lnSpc>
                <a:spcPct val="115000"/>
              </a:lnSpc>
              <a:spcAft>
                <a:spcPts val="800"/>
              </a:spcAft>
            </a:pP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nỗi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khó</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khăn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ý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thực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bao dung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phó</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thác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Thánh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88432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0E0B2103-4D3D-12D8-AD1C-194B8FEAB20E}"/>
              </a:ext>
            </a:extLst>
          </p:cNvPr>
          <p:cNvSpPr txBox="1"/>
          <p:nvPr/>
        </p:nvSpPr>
        <p:spPr>
          <a:xfrm>
            <a:off x="521109" y="648929"/>
            <a:ext cx="11149781" cy="5772478"/>
          </a:xfrm>
          <a:prstGeom prst="rect">
            <a:avLst/>
          </a:prstGeom>
          <a:noFill/>
        </p:spPr>
        <p:txBody>
          <a:bodyPr wrap="square">
            <a:spAutoFit/>
          </a:bodyPr>
          <a:lstStyle/>
          <a:p>
            <a:pPr marL="180340" algn="just">
              <a:lnSpc>
                <a:spcPct val="115000"/>
              </a:lnSpc>
            </a:pPr>
            <a:r>
              <a:rPr lang="vi-VN"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vi-VN"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5400" kern="100" dirty="0">
                <a:effectLst/>
                <a:latin typeface="Times New Roman" panose="02020603050405020304" pitchFamily="18" charset="0"/>
                <a:ea typeface="Aptos" panose="020B0004020202020204" pitchFamily="34" charset="0"/>
                <a:cs typeface="Times New Roman" panose="02020603050405020304" pitchFamily="18" charset="0"/>
              </a:rPr>
              <a:t>Mẹ về thiên 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u</a:t>
            </a:r>
            <a:r>
              <a:rPr lang="vi-VN" sz="5400" kern="100" dirty="0">
                <a:effectLst/>
                <a:latin typeface="Times New Roman" panose="02020603050405020304" pitchFamily="18" charset="0"/>
                <a:ea typeface="Aptos" panose="020B0004020202020204" pitchFamily="34" charset="0"/>
                <a:cs typeface="Times New Roman" panose="02020603050405020304" pitchFamily="18" charset="0"/>
              </a:rPr>
              <a:t>ng trời cao ca hát vang rền. Mẹ về thiên cung trần gian hướng mắt nhìn lên. Triều thần thánh vui mừng cùng trần gian tưng bừng, trổi nhạc lên hòa vang mừng Mẹ hiển vinh.</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1864434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9205B91C-3CAE-769F-6E8A-0C03DDF349FD}"/>
              </a:ext>
            </a:extLst>
          </p:cNvPr>
          <p:cNvSpPr txBox="1"/>
          <p:nvPr/>
        </p:nvSpPr>
        <p:spPr>
          <a:xfrm>
            <a:off x="310444" y="637833"/>
            <a:ext cx="11452578" cy="5772478"/>
          </a:xfrm>
          <a:prstGeom prst="rect">
            <a:avLst/>
          </a:prstGeom>
          <a:noFill/>
        </p:spPr>
        <p:txBody>
          <a:bodyPr wrap="square">
            <a:spAutoFit/>
          </a:bodyPr>
          <a:lstStyle/>
          <a:p>
            <a:pPr marL="180340" algn="just">
              <a:lnSpc>
                <a:spcPct val="115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sợ</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chi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lao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lung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ở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nhiêu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nỗi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khốn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thế</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Noi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phụng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15296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9205B91C-3CAE-769F-6E8A-0C03DDF349FD}"/>
              </a:ext>
            </a:extLst>
          </p:cNvPr>
          <p:cNvSpPr txBox="1"/>
          <p:nvPr/>
        </p:nvSpPr>
        <p:spPr>
          <a:xfrm>
            <a:off x="369710" y="858296"/>
            <a:ext cx="11452578" cy="5141407"/>
          </a:xfrm>
          <a:prstGeom prst="rect">
            <a:avLst/>
          </a:prstGeom>
          <a:noFill/>
        </p:spPr>
        <p:txBody>
          <a:bodyPr wrap="square">
            <a:spAutoFit/>
          </a:bodyPr>
          <a:lstStyle/>
          <a:p>
            <a:pPr marL="180340" algn="just">
              <a:lnSpc>
                <a:spcPct val="115000"/>
              </a:lnSpc>
              <a:spcAft>
                <a:spcPts val="800"/>
              </a:spcAft>
            </a:pP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nỗi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khó</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khăn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ý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thực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vào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bao dung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vâng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phó</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thác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Thánh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85710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C9753-F382-8A2D-A6D6-17736A69B2A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871524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15BBF41-7D33-D2EA-A117-3CB5F6241ACD}"/>
              </a:ext>
            </a:extLst>
          </p:cNvPr>
          <p:cNvPicPr>
            <a:picLocks noChangeAspect="1"/>
          </p:cNvPicPr>
          <p:nvPr/>
        </p:nvPicPr>
        <p:blipFill>
          <a:blip r:embed="rId2"/>
          <a:srcRect t="6692" b="2314"/>
          <a:stretch/>
        </p:blipFill>
        <p:spPr>
          <a:xfrm>
            <a:off x="224589" y="272715"/>
            <a:ext cx="11742822" cy="6320589"/>
          </a:xfrm>
          <a:prstGeom prst="rect">
            <a:avLst/>
          </a:prstGeom>
        </p:spPr>
      </p:pic>
      <p:sp>
        <p:nvSpPr>
          <p:cNvPr id="4" name="TextBox 3">
            <a:extLst>
              <a:ext uri="{FF2B5EF4-FFF2-40B4-BE49-F238E27FC236}">
                <a16:creationId xmlns:a16="http://schemas.microsoft.com/office/drawing/2014/main" id="{19428989-C0E4-E6DE-2634-33998E6BD1C8}"/>
              </a:ext>
            </a:extLst>
          </p:cNvPr>
          <p:cNvSpPr txBox="1"/>
          <p:nvPr/>
        </p:nvSpPr>
        <p:spPr>
          <a:xfrm>
            <a:off x="2188029" y="2596243"/>
            <a:ext cx="7875430" cy="1345240"/>
          </a:xfrm>
          <a:prstGeom prst="rect">
            <a:avLst/>
          </a:prstGeom>
          <a:noFill/>
        </p:spPr>
        <p:txBody>
          <a:bodyPr wrap="square">
            <a:spAutoFit/>
          </a:bodyPr>
          <a:lstStyle/>
          <a:p>
            <a:pPr marL="180340" algn="ctr">
              <a:lnSpc>
                <a:spcPct val="115000"/>
              </a:lnSpc>
              <a:spcAft>
                <a:spcPts val="800"/>
              </a:spcAft>
            </a:pPr>
            <a:r>
              <a:rPr lang="en-US" sz="3500" b="1" kern="100" dirty="0" smtClean="0">
                <a:solidFill>
                  <a:srgbClr val="FF0000"/>
                </a:solidFill>
                <a:latin typeface="Times New Roman" panose="02020603050405020304" pitchFamily="18" charset="0"/>
                <a:ea typeface="Aptos" panose="020B0004020202020204" pitchFamily="34" charset="0"/>
                <a:cs typeface="Times New Roman" panose="02020603050405020304" pitchFamily="18" charset="0"/>
              </a:rPr>
              <a:t>MỪNG MẸ HỒN XÁC LÊN TRỜI</a:t>
            </a:r>
            <a:endParaRPr lang="en-US" sz="3500" b="1" i="1" kern="100" dirty="0"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180340" algn="ctr">
              <a:lnSpc>
                <a:spcPct val="115000"/>
              </a:lnSpc>
              <a:spcAft>
                <a:spcPts val="800"/>
              </a:spcAft>
            </a:pPr>
            <a:r>
              <a:rPr lang="en-US" sz="3000" b="1" i="1" kern="100" dirty="0" err="1" smtClean="0">
                <a:solidFill>
                  <a:srgbClr val="FF0000"/>
                </a:solidFill>
                <a:latin typeface="Times New Roman" panose="02020603050405020304" pitchFamily="18" charset="0"/>
                <a:ea typeface="Aptos" panose="020B0004020202020204" pitchFamily="34" charset="0"/>
                <a:cs typeface="Times New Roman" panose="02020603050405020304" pitchFamily="18" charset="0"/>
              </a:rPr>
              <a:t>Tg</a:t>
            </a:r>
            <a:r>
              <a:rPr lang="en-US" sz="3000" b="1" i="1" kern="100" dirty="0" smtClean="0">
                <a:solidFill>
                  <a:srgbClr val="FF0000"/>
                </a:solidFill>
                <a:latin typeface="Times New Roman" panose="02020603050405020304" pitchFamily="18" charset="0"/>
                <a:ea typeface="Aptos" panose="020B0004020202020204" pitchFamily="34" charset="0"/>
                <a:cs typeface="Times New Roman" panose="02020603050405020304" pitchFamily="18" charset="0"/>
              </a:rPr>
              <a:t>: </a:t>
            </a:r>
            <a:r>
              <a:rPr lang="en-US" sz="3000" b="1" i="1" kern="100" dirty="0" err="1"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Dấu</a:t>
            </a:r>
            <a:r>
              <a:rPr lang="en-US" sz="3000" b="1" i="1" kern="100" dirty="0"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3000" b="1" i="1" kern="100" dirty="0" err="1"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Chân</a:t>
            </a:r>
            <a:endParaRPr lang="en-US" sz="30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404288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0"/>
            <a:ext cx="12565625" cy="7218948"/>
          </a:xfrm>
          <a:prstGeom prst="rect">
            <a:avLst/>
          </a:prstGeom>
        </p:spPr>
      </p:pic>
      <p:sp>
        <p:nvSpPr>
          <p:cNvPr id="3" name="TextBox 2">
            <a:extLst>
              <a:ext uri="{FF2B5EF4-FFF2-40B4-BE49-F238E27FC236}">
                <a16:creationId xmlns:a16="http://schemas.microsoft.com/office/drawing/2014/main" id="{B18850D3-FF01-62DB-022C-EA55435F76D5}"/>
              </a:ext>
            </a:extLst>
          </p:cNvPr>
          <p:cNvSpPr txBox="1"/>
          <p:nvPr/>
        </p:nvSpPr>
        <p:spPr>
          <a:xfrm>
            <a:off x="649704" y="649701"/>
            <a:ext cx="10892590" cy="5853462"/>
          </a:xfrm>
          <a:prstGeom prst="rect">
            <a:avLst/>
          </a:prstGeom>
          <a:noFill/>
        </p:spPr>
        <p:txBody>
          <a:bodyPr wrap="square">
            <a:spAutoFit/>
          </a:bodyPr>
          <a:lstStyle/>
          <a:p>
            <a:pPr marL="90170" algn="just">
              <a:lnSpc>
                <a:spcPct val="115000"/>
              </a:lnSpc>
              <a:spcAft>
                <a:spcPts val="800"/>
              </a:spcAft>
            </a:pPr>
            <a:r>
              <a:rPr lang="en-US" sz="5500" b="1" kern="100" dirty="0"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vi-VN" sz="5500" i="1" dirty="0" smtClean="0"/>
              <a:t>Trần </a:t>
            </a:r>
            <a:r>
              <a:rPr lang="vi-VN" sz="5500" i="1" dirty="0"/>
              <a:t>hoàn hòa vang tiếng ca mừng Mẹ Ma-ri-a! Thật diễm phúc bao la Mẹ được hồn xác lên trời. Nay cùng với Giáo Hội và cùng triều thần thánh nơi nơi, tung hô danh Mẹ, Mẹ Chúa muôn đời.</a:t>
            </a:r>
            <a:endParaRPr lang="en-US" sz="55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73005545"/>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0"/>
            <a:ext cx="12565625" cy="7218948"/>
          </a:xfrm>
          <a:prstGeom prst="rect">
            <a:avLst/>
          </a:prstGeom>
        </p:spPr>
      </p:pic>
      <p:sp>
        <p:nvSpPr>
          <p:cNvPr id="3" name="TextBox 2">
            <a:extLst>
              <a:ext uri="{FF2B5EF4-FFF2-40B4-BE49-F238E27FC236}">
                <a16:creationId xmlns:a16="http://schemas.microsoft.com/office/drawing/2014/main" id="{B18850D3-FF01-62DB-022C-EA55435F76D5}"/>
              </a:ext>
            </a:extLst>
          </p:cNvPr>
          <p:cNvSpPr txBox="1"/>
          <p:nvPr/>
        </p:nvSpPr>
        <p:spPr>
          <a:xfrm>
            <a:off x="649704" y="649701"/>
            <a:ext cx="10892590" cy="5826210"/>
          </a:xfrm>
          <a:prstGeom prst="rect">
            <a:avLst/>
          </a:prstGeom>
          <a:noFill/>
        </p:spPr>
        <p:txBody>
          <a:bodyPr wrap="square">
            <a:spAutoFit/>
          </a:bodyPr>
          <a:lstStyle/>
          <a:p>
            <a:pPr marL="90170" algn="just">
              <a:lnSpc>
                <a:spcPct val="115000"/>
              </a:lnSpc>
              <a:spcAft>
                <a:spcPts val="800"/>
              </a:spcAft>
            </a:pPr>
            <a:r>
              <a:rPr lang="vi-VN"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vi-VN"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5400" dirty="0"/>
              <a:t>Nơi thế trần Mẹ hằng xin vâng thực thi ý Chúa dù gian nguy khó khăn vô ngần. Từ khi Chúa giáng trần Mẹ đau đớn bao lần. Không lời than thân nhưng vẫn luôn đón nhận hồng ân.</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129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0"/>
            <a:ext cx="12565625" cy="7218948"/>
          </a:xfrm>
          <a:prstGeom prst="rect">
            <a:avLst/>
          </a:prstGeom>
        </p:spPr>
      </p:pic>
      <p:sp>
        <p:nvSpPr>
          <p:cNvPr id="3" name="TextBox 2">
            <a:extLst>
              <a:ext uri="{FF2B5EF4-FFF2-40B4-BE49-F238E27FC236}">
                <a16:creationId xmlns:a16="http://schemas.microsoft.com/office/drawing/2014/main" id="{B18850D3-FF01-62DB-022C-EA55435F76D5}"/>
              </a:ext>
            </a:extLst>
          </p:cNvPr>
          <p:cNvSpPr txBox="1"/>
          <p:nvPr/>
        </p:nvSpPr>
        <p:spPr>
          <a:xfrm>
            <a:off x="649704" y="649701"/>
            <a:ext cx="10892590" cy="5853462"/>
          </a:xfrm>
          <a:prstGeom prst="rect">
            <a:avLst/>
          </a:prstGeom>
          <a:noFill/>
        </p:spPr>
        <p:txBody>
          <a:bodyPr wrap="square">
            <a:spAutoFit/>
          </a:bodyPr>
          <a:lstStyle/>
          <a:p>
            <a:pPr marL="90170" algn="just">
              <a:lnSpc>
                <a:spcPct val="115000"/>
              </a:lnSpc>
              <a:spcAft>
                <a:spcPts val="800"/>
              </a:spcAft>
            </a:pPr>
            <a:r>
              <a:rPr lang="en-US" sz="5500" b="1" kern="100" dirty="0"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vi-VN" sz="5500" i="1" dirty="0" smtClean="0"/>
              <a:t>Trần </a:t>
            </a:r>
            <a:r>
              <a:rPr lang="vi-VN" sz="5500" i="1" dirty="0"/>
              <a:t>hoàn hòa vang tiếng ca mừng Mẹ Ma-ri-a! Thật diễm phúc bao la Mẹ được hồn xác lên trời. Nay cùng với Giáo Hội và cùng triều thần thánh nơi nơi, tung hô danh Mẹ, Mẹ Chúa muôn đời.</a:t>
            </a:r>
            <a:endParaRPr lang="en-US" sz="55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43328742"/>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0"/>
            <a:ext cx="12565625" cy="7218948"/>
          </a:xfrm>
          <a:prstGeom prst="rect">
            <a:avLst/>
          </a:prstGeom>
        </p:spPr>
      </p:pic>
      <p:sp>
        <p:nvSpPr>
          <p:cNvPr id="3" name="TextBox 2">
            <a:extLst>
              <a:ext uri="{FF2B5EF4-FFF2-40B4-BE49-F238E27FC236}">
                <a16:creationId xmlns:a16="http://schemas.microsoft.com/office/drawing/2014/main" id="{B18850D3-FF01-62DB-022C-EA55435F76D5}"/>
              </a:ext>
            </a:extLst>
          </p:cNvPr>
          <p:cNvSpPr txBox="1"/>
          <p:nvPr/>
        </p:nvSpPr>
        <p:spPr>
          <a:xfrm>
            <a:off x="649704" y="554206"/>
            <a:ext cx="10892590" cy="5826210"/>
          </a:xfrm>
          <a:prstGeom prst="rect">
            <a:avLst/>
          </a:prstGeom>
          <a:noFill/>
        </p:spPr>
        <p:txBody>
          <a:bodyPr wrap="square">
            <a:spAutoFit/>
          </a:bodyPr>
          <a:lstStyle/>
          <a:p>
            <a:pPr marL="90170" algn="just">
              <a:lnSpc>
                <a:spcPct val="115000"/>
              </a:lnSpc>
              <a:spcAft>
                <a:spcPts val="800"/>
              </a:spcAft>
            </a:pPr>
            <a:r>
              <a:rPr lang="en-US" sz="5400" b="1" kern="100" dirty="0"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5400" kern="100" dirty="0">
                <a:solidFill>
                  <a:srgbClr val="FF0000"/>
                </a:solidFill>
                <a:latin typeface="Times New Roman" panose="02020603050405020304" pitchFamily="18" charset="0"/>
                <a:ea typeface="Aptos" panose="020B0004020202020204" pitchFamily="34" charset="0"/>
                <a:cs typeface="Times New Roman" panose="02020603050405020304" pitchFamily="18" charset="0"/>
              </a:rPr>
              <a:t> </a:t>
            </a:r>
            <a:r>
              <a:rPr lang="vi-VN" sz="5400" dirty="0" smtClean="0"/>
              <a:t>Ôi </a:t>
            </a:r>
            <a:r>
              <a:rPr lang="vi-VN" sz="5400" dirty="0"/>
              <a:t>Nữ Vương dịu dàng yêu thương là hoa tươi thắm ngào ngạt hương ngát bay thiên đường. Là sao sáng giữa trời tỏa lan ánh rạng ngời. Soi đường con tới nơi chứa chan an bình chẳng vơi.</a:t>
            </a:r>
            <a:endParaRPr lang="en-US" sz="5400" kern="100" dirty="0">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94441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0"/>
            <a:ext cx="12565625" cy="7218948"/>
          </a:xfrm>
          <a:prstGeom prst="rect">
            <a:avLst/>
          </a:prstGeom>
        </p:spPr>
      </p:pic>
      <p:sp>
        <p:nvSpPr>
          <p:cNvPr id="3" name="TextBox 2">
            <a:extLst>
              <a:ext uri="{FF2B5EF4-FFF2-40B4-BE49-F238E27FC236}">
                <a16:creationId xmlns:a16="http://schemas.microsoft.com/office/drawing/2014/main" id="{B18850D3-FF01-62DB-022C-EA55435F76D5}"/>
              </a:ext>
            </a:extLst>
          </p:cNvPr>
          <p:cNvSpPr txBox="1"/>
          <p:nvPr/>
        </p:nvSpPr>
        <p:spPr>
          <a:xfrm>
            <a:off x="649704" y="649701"/>
            <a:ext cx="10892590" cy="5853462"/>
          </a:xfrm>
          <a:prstGeom prst="rect">
            <a:avLst/>
          </a:prstGeom>
          <a:noFill/>
        </p:spPr>
        <p:txBody>
          <a:bodyPr wrap="square">
            <a:spAutoFit/>
          </a:bodyPr>
          <a:lstStyle/>
          <a:p>
            <a:pPr marL="90170" algn="just">
              <a:lnSpc>
                <a:spcPct val="115000"/>
              </a:lnSpc>
              <a:spcAft>
                <a:spcPts val="800"/>
              </a:spcAft>
            </a:pPr>
            <a:r>
              <a:rPr lang="en-US" sz="5500" b="1" kern="100" dirty="0"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vi-VN" sz="5500" i="1" dirty="0" smtClean="0"/>
              <a:t>Trần </a:t>
            </a:r>
            <a:r>
              <a:rPr lang="vi-VN" sz="5500" i="1" dirty="0"/>
              <a:t>hoàn hòa vang tiếng ca mừng Mẹ Ma-ri-a! Thật diễm phúc bao la Mẹ được hồn xác lên trời. Nay cùng với Giáo Hội và cùng triều thần thánh nơi nơi, tung hô danh Mẹ, Mẹ Chúa muôn đời.</a:t>
            </a:r>
            <a:endParaRPr lang="en-US" sz="55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34527049"/>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0"/>
            <a:ext cx="12565625" cy="7218948"/>
          </a:xfrm>
          <a:prstGeom prst="rect">
            <a:avLst/>
          </a:prstGeom>
        </p:spPr>
      </p:pic>
      <p:sp>
        <p:nvSpPr>
          <p:cNvPr id="3" name="TextBox 2">
            <a:extLst>
              <a:ext uri="{FF2B5EF4-FFF2-40B4-BE49-F238E27FC236}">
                <a16:creationId xmlns:a16="http://schemas.microsoft.com/office/drawing/2014/main" id="{B18850D3-FF01-62DB-022C-EA55435F76D5}"/>
              </a:ext>
            </a:extLst>
          </p:cNvPr>
          <p:cNvSpPr txBox="1"/>
          <p:nvPr/>
        </p:nvSpPr>
        <p:spPr>
          <a:xfrm>
            <a:off x="649703" y="649701"/>
            <a:ext cx="10964781" cy="5826210"/>
          </a:xfrm>
          <a:prstGeom prst="rect">
            <a:avLst/>
          </a:prstGeom>
          <a:noFill/>
        </p:spPr>
        <p:txBody>
          <a:bodyPr wrap="square">
            <a:spAutoFit/>
          </a:bodyPr>
          <a:lstStyle/>
          <a:p>
            <a:pPr marL="90170" algn="just">
              <a:lnSpc>
                <a:spcPct val="115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5400" dirty="0"/>
              <a:t>Thiên sứ vang muôn lời hỷ hoan Mẹ thật diễm phúc, Mẹ cưu mang chính Con Chúa Trời. Từ nay đến muôn đời và nhân thế bao người. Không ngừng ngợi khen và hát vang Mẹ thật vinh quang.</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2664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0E0B2103-4D3D-12D8-AD1C-194B8FEAB20E}"/>
              </a:ext>
            </a:extLst>
          </p:cNvPr>
          <p:cNvSpPr txBox="1"/>
          <p:nvPr/>
        </p:nvSpPr>
        <p:spPr>
          <a:xfrm>
            <a:off x="486695" y="758076"/>
            <a:ext cx="11218607" cy="5341847"/>
          </a:xfrm>
          <a:prstGeom prst="rect">
            <a:avLst/>
          </a:prstGeom>
          <a:noFill/>
        </p:spPr>
        <p:txBody>
          <a:bodyPr wrap="square">
            <a:spAutoFit/>
          </a:bodyPr>
          <a:lstStyle/>
          <a:p>
            <a:pPr marL="180340" algn="just">
              <a:lnSpc>
                <a:spcPct val="115000"/>
              </a:lnSpc>
            </a:pPr>
            <a:r>
              <a:rPr lang="vi-VN"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vi-VN" sz="6000" kern="100" dirty="0">
                <a:effectLst/>
                <a:latin typeface="Times New Roman" panose="02020603050405020304" pitchFamily="18" charset="0"/>
                <a:ea typeface="Aptos" panose="020B0004020202020204" pitchFamily="34" charset="0"/>
                <a:cs typeface="Times New Roman" panose="02020603050405020304" pitchFamily="18" charset="0"/>
              </a:rPr>
              <a:t>: Hát khen mừng kính Nữ vương Thiên Đàng. Xác thân linh hồn về bên ngai Chúa. Hát khen A-ve Ma-ri-a. Chốn cao xin Mẹ chở che đỡ nâng.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8294782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0"/>
            <a:ext cx="12565625" cy="7218948"/>
          </a:xfrm>
          <a:prstGeom prst="rect">
            <a:avLst/>
          </a:prstGeom>
        </p:spPr>
      </p:pic>
      <p:sp>
        <p:nvSpPr>
          <p:cNvPr id="3" name="TextBox 2">
            <a:extLst>
              <a:ext uri="{FF2B5EF4-FFF2-40B4-BE49-F238E27FC236}">
                <a16:creationId xmlns:a16="http://schemas.microsoft.com/office/drawing/2014/main" id="{B18850D3-FF01-62DB-022C-EA55435F76D5}"/>
              </a:ext>
            </a:extLst>
          </p:cNvPr>
          <p:cNvSpPr txBox="1"/>
          <p:nvPr/>
        </p:nvSpPr>
        <p:spPr>
          <a:xfrm>
            <a:off x="649704" y="649701"/>
            <a:ext cx="10892590" cy="5853462"/>
          </a:xfrm>
          <a:prstGeom prst="rect">
            <a:avLst/>
          </a:prstGeom>
          <a:noFill/>
        </p:spPr>
        <p:txBody>
          <a:bodyPr wrap="square">
            <a:spAutoFit/>
          </a:bodyPr>
          <a:lstStyle/>
          <a:p>
            <a:pPr marL="90170" algn="just">
              <a:lnSpc>
                <a:spcPct val="115000"/>
              </a:lnSpc>
              <a:spcAft>
                <a:spcPts val="800"/>
              </a:spcAft>
            </a:pPr>
            <a:r>
              <a:rPr lang="en-US" sz="5500" b="1" kern="100" dirty="0"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vi-VN" sz="5500" i="1" dirty="0" smtClean="0"/>
              <a:t>Trần </a:t>
            </a:r>
            <a:r>
              <a:rPr lang="vi-VN" sz="5500" i="1" dirty="0"/>
              <a:t>hoàn hòa vang tiếng ca mừng Mẹ Ma-ri-a! Thật diễm phúc bao la Mẹ được hồn xác lên trời. Nay cùng với Giáo Hội và cùng triều thần thánh nơi nơi, tung hô danh Mẹ, Mẹ Chúa muôn đời.</a:t>
            </a:r>
            <a:endParaRPr lang="en-US" sz="55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44906753"/>
      </p:ext>
    </p:extLst>
  </p:cSld>
  <p:clrMapOvr>
    <a:masterClrMapping/>
  </p:clrMapOvr>
  <p:transition spd="slow">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ứ Hai Tuần XX - TN : Lên Trời với Mẹ">
            <a:extLst>
              <a:ext uri="{FF2B5EF4-FFF2-40B4-BE49-F238E27FC236}">
                <a16:creationId xmlns:a16="http://schemas.microsoft.com/office/drawing/2014/main" id="{AA671306-11AD-3EB2-E0E4-B35BCA969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73" b="342"/>
          <a:stretch/>
        </p:blipFill>
        <p:spPr bwMode="auto">
          <a:xfrm>
            <a:off x="17759" y="75506"/>
            <a:ext cx="12192000" cy="60682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D160A5-FE05-76E9-3B91-97E2A9345037}"/>
              </a:ext>
            </a:extLst>
          </p:cNvPr>
          <p:cNvSpPr txBox="1"/>
          <p:nvPr/>
        </p:nvSpPr>
        <p:spPr>
          <a:xfrm>
            <a:off x="587020" y="6211669"/>
            <a:ext cx="11322757" cy="646331"/>
          </a:xfrm>
          <a:prstGeom prst="rect">
            <a:avLst/>
          </a:prstGeom>
          <a:noFill/>
        </p:spPr>
        <p:txBody>
          <a:bodyPr wrap="square" rtlCol="0">
            <a:spAutoFit/>
          </a:bodyPr>
          <a:lstStyle/>
          <a:p>
            <a:pPr algn="ctr"/>
            <a:r>
              <a:rPr lang="vi-VN" sz="3600" b="1" dirty="0">
                <a:solidFill>
                  <a:srgbClr val="FF0000"/>
                </a:solidFill>
                <a:latin typeface="+mj-lt"/>
              </a:rPr>
              <a:t>HỘI DÒNG MẾN THÁNH GIÁ HÀ NỘI</a:t>
            </a:r>
            <a:endParaRPr lang="en-US" sz="3600" b="1" dirty="0">
              <a:solidFill>
                <a:srgbClr val="FF0000"/>
              </a:solidFill>
              <a:latin typeface="+mj-lt"/>
            </a:endParaRPr>
          </a:p>
        </p:txBody>
      </p:sp>
    </p:spTree>
    <p:extLst>
      <p:ext uri="{BB962C8B-B14F-4D97-AF65-F5344CB8AC3E}">
        <p14:creationId xmlns:p14="http://schemas.microsoft.com/office/powerpoint/2010/main" val="15115792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0E0B2103-4D3D-12D8-AD1C-194B8FEAB20E}"/>
              </a:ext>
            </a:extLst>
          </p:cNvPr>
          <p:cNvSpPr txBox="1"/>
          <p:nvPr/>
        </p:nvSpPr>
        <p:spPr>
          <a:xfrm>
            <a:off x="531214" y="802895"/>
            <a:ext cx="11129569" cy="4816831"/>
          </a:xfrm>
          <a:prstGeom prst="rect">
            <a:avLst/>
          </a:prstGeom>
          <a:noFill/>
        </p:spPr>
        <p:txBody>
          <a:bodyPr wrap="square">
            <a:spAutoFit/>
          </a:bodyPr>
          <a:lstStyle/>
          <a:p>
            <a:pPr marL="180340" algn="just">
              <a:lnSpc>
                <a:spcPct val="115000"/>
              </a:lnSpc>
              <a:spcAft>
                <a:spcPts val="800"/>
              </a:spcAft>
            </a:pPr>
            <a:r>
              <a:rPr lang="vi-VN"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vi-VN"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vi-VN" sz="5400" kern="100" dirty="0">
                <a:effectLst/>
                <a:latin typeface="Times New Roman" panose="02020603050405020304" pitchFamily="18" charset="0"/>
                <a:ea typeface="Aptos" panose="020B0004020202020204" pitchFamily="34" charset="0"/>
                <a:cs typeface="Times New Roman" panose="02020603050405020304" pitchFamily="18" charset="0"/>
              </a:rPr>
              <a:t>Mẹ về thiên cung triều thiên rực rỡ huy hoàng. Mẹ về thiên cung đoàn con theo bước Mẹ liên. Mẹ là ánh sao trời, là vầng trăng sáng ngời, để từ nay bình minh đẩy lui bóng đêm.</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027693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0E0B2103-4D3D-12D8-AD1C-194B8FEAB20E}"/>
              </a:ext>
            </a:extLst>
          </p:cNvPr>
          <p:cNvSpPr txBox="1"/>
          <p:nvPr/>
        </p:nvSpPr>
        <p:spPr>
          <a:xfrm>
            <a:off x="486695" y="758076"/>
            <a:ext cx="11218607" cy="5341847"/>
          </a:xfrm>
          <a:prstGeom prst="rect">
            <a:avLst/>
          </a:prstGeom>
          <a:noFill/>
        </p:spPr>
        <p:txBody>
          <a:bodyPr wrap="square">
            <a:spAutoFit/>
          </a:bodyPr>
          <a:lstStyle/>
          <a:p>
            <a:pPr marL="180340" algn="just">
              <a:lnSpc>
                <a:spcPct val="115000"/>
              </a:lnSpc>
            </a:pPr>
            <a:r>
              <a:rPr lang="vi-VN"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vi-VN" sz="6000" kern="100" dirty="0">
                <a:effectLst/>
                <a:latin typeface="Times New Roman" panose="02020603050405020304" pitchFamily="18" charset="0"/>
                <a:ea typeface="Aptos" panose="020B0004020202020204" pitchFamily="34" charset="0"/>
                <a:cs typeface="Times New Roman" panose="02020603050405020304" pitchFamily="18" charset="0"/>
              </a:rPr>
              <a:t>: Hát khen mừng kính Nữ vương Thiên Đàng. Xác thân linh hồn về bên ngai Chúa. Hát khen A-ve Ma-ri-a. Chốn cao xin Mẹ chở che đỡ nâng.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2126276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C9753-F382-8A2D-A6D6-17736A69B2AD}"/>
              </a:ext>
            </a:extLst>
          </p:cNvPr>
          <p:cNvPicPr>
            <a:picLocks noChangeAspect="1"/>
          </p:cNvPicPr>
          <p:nvPr/>
        </p:nvPicPr>
        <p:blipFill>
          <a:blip r:embed="rId2"/>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216BB327-7AA9-4EC5-815F-9D8E6BC53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9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CD5D7E-E6E7-510D-97DF-D227A8D33366}"/>
              </a:ext>
            </a:extLst>
          </p:cNvPr>
          <p:cNvPicPr>
            <a:picLocks noChangeAspect="1"/>
          </p:cNvPicPr>
          <p:nvPr/>
        </p:nvPicPr>
        <p:blipFill>
          <a:blip r:embed="rId2"/>
          <a:srcRect t="7696" b="8034"/>
          <a:stretch/>
        </p:blipFill>
        <p:spPr>
          <a:xfrm>
            <a:off x="20" y="10"/>
            <a:ext cx="12191980" cy="6857990"/>
          </a:xfrm>
          <a:prstGeom prst="rect">
            <a:avLst/>
          </a:prstGeom>
        </p:spPr>
      </p:pic>
      <p:sp>
        <p:nvSpPr>
          <p:cNvPr id="4" name="TextBox 3">
            <a:extLst>
              <a:ext uri="{FF2B5EF4-FFF2-40B4-BE49-F238E27FC236}">
                <a16:creationId xmlns:a16="http://schemas.microsoft.com/office/drawing/2014/main" id="{1D42EB30-CFCB-6567-CA94-08E6580D61D4}"/>
              </a:ext>
            </a:extLst>
          </p:cNvPr>
          <p:cNvSpPr txBox="1"/>
          <p:nvPr/>
        </p:nvSpPr>
        <p:spPr>
          <a:xfrm>
            <a:off x="1828800" y="801511"/>
            <a:ext cx="8480323" cy="5113836"/>
          </a:xfrm>
          <a:prstGeom prst="rect">
            <a:avLst/>
          </a:prstGeom>
          <a:noFill/>
        </p:spPr>
        <p:txBody>
          <a:bodyPr wrap="square">
            <a:spAutoFit/>
          </a:bodyPr>
          <a:lstStyle/>
          <a:p>
            <a:pPr marL="408940" algn="ctr">
              <a:lnSpc>
                <a:spcPct val="115000"/>
              </a:lnSpc>
              <a:spcAft>
                <a:spcPts val="800"/>
              </a:spcAft>
            </a:pPr>
            <a:r>
              <a:rPr lang="vi-VN" sz="4800" b="1" kern="100" dirty="0">
                <a:solidFill>
                  <a:srgbClr val="FF0000"/>
                </a:solidFill>
                <a:effectLst/>
                <a:latin typeface="+mj-lt"/>
                <a:ea typeface="Aptos" panose="020B0004020202020204" pitchFamily="34" charset="0"/>
                <a:cs typeface="Times New Roman" panose="02020603050405020304" pitchFamily="18" charset="0"/>
              </a:rPr>
              <a:t>ĐÁP CA</a:t>
            </a:r>
            <a:endParaRPr lang="en-US" sz="4800" b="1" kern="100" dirty="0">
              <a:solidFill>
                <a:srgbClr val="FF0000"/>
              </a:solidFill>
              <a:effectLst/>
              <a:latin typeface="+mj-lt"/>
              <a:ea typeface="Aptos" panose="020B0004020202020204" pitchFamily="34" charset="0"/>
              <a:cs typeface="Times New Roman" panose="02020603050405020304" pitchFamily="18" charset="0"/>
            </a:endParaRPr>
          </a:p>
          <a:p>
            <a:pPr marL="408940" algn="ctr">
              <a:lnSpc>
                <a:spcPct val="115000"/>
              </a:lnSpc>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(Tv. 44 -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Lm</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Bùi Ninh)</a:t>
            </a:r>
          </a:p>
          <a:p>
            <a:pPr marL="180340" algn="just">
              <a:lnSpc>
                <a:spcPct val="115000"/>
              </a:lnSpc>
              <a:spcAft>
                <a:spcPts val="800"/>
              </a:spcAft>
            </a:pP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Nào</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tôn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nương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hỡi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lẹ</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làng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phục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sức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điểm</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trang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Đứng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bên</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ngai</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vàng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mặc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vàng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ròng</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chầu</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kính</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4800" kern="100" dirty="0" err="1">
                <a:effectLst/>
                <a:latin typeface="Times New Roman" panose="02020603050405020304" pitchFamily="18" charset="0"/>
                <a:ea typeface="Aptos" panose="020B0004020202020204" pitchFamily="34" charset="0"/>
                <a:cs typeface="Times New Roman" panose="02020603050405020304" pitchFamily="18" charset="0"/>
              </a:rPr>
              <a:t>Vua</a:t>
            </a:r>
            <a:r>
              <a:rPr lang="en-US" sz="4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4276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CD5D7E-E6E7-510D-97DF-D227A8D33366}"/>
              </a:ext>
            </a:extLst>
          </p:cNvPr>
          <p:cNvPicPr>
            <a:picLocks noChangeAspect="1"/>
          </p:cNvPicPr>
          <p:nvPr/>
        </p:nvPicPr>
        <p:blipFill>
          <a:blip r:embed="rId2"/>
          <a:srcRect t="7696" b="8034"/>
          <a:stretch/>
        </p:blipFill>
        <p:spPr>
          <a:xfrm>
            <a:off x="20" y="10"/>
            <a:ext cx="12191980" cy="6857990"/>
          </a:xfrm>
          <a:prstGeom prst="rect">
            <a:avLst/>
          </a:prstGeom>
        </p:spPr>
      </p:pic>
      <p:sp>
        <p:nvSpPr>
          <p:cNvPr id="5" name="TextBox 4">
            <a:extLst>
              <a:ext uri="{FF2B5EF4-FFF2-40B4-BE49-F238E27FC236}">
                <a16:creationId xmlns:a16="http://schemas.microsoft.com/office/drawing/2014/main" id="{83F097AA-CA2D-3CCE-0F73-75FF4B18A3E7}"/>
              </a:ext>
            </a:extLst>
          </p:cNvPr>
          <p:cNvSpPr txBox="1"/>
          <p:nvPr/>
        </p:nvSpPr>
        <p:spPr>
          <a:xfrm>
            <a:off x="1741037" y="917992"/>
            <a:ext cx="8416414" cy="5022016"/>
          </a:xfrm>
          <a:prstGeom prst="rect">
            <a:avLst/>
          </a:prstGeom>
          <a:noFill/>
        </p:spPr>
        <p:txBody>
          <a:bodyPr wrap="square">
            <a:spAutoFit/>
          </a:bodyPr>
          <a:lstStyle/>
          <a:p>
            <a:pPr marL="180340" algn="ctr">
              <a:lnSpc>
                <a:spcPct val="115000"/>
              </a:lnSpc>
              <a:spcAft>
                <a:spcPts val="800"/>
              </a:spcAft>
            </a:pPr>
            <a:r>
              <a:rPr lang="vi-VN"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ALLELUIA</a:t>
            </a:r>
            <a:endPar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180340" algn="ctr">
              <a:lnSpc>
                <a:spcPct val="115000"/>
              </a:lnSpc>
              <a:spcAft>
                <a:spcPts val="800"/>
              </a:spcAft>
            </a:pPr>
            <a:r>
              <a:rPr lang="en-US" sz="4400" b="1" kern="100" dirty="0">
                <a:latin typeface="Times New Roman" panose="02020603050405020304" pitchFamily="18" charset="0"/>
                <a:ea typeface="Aptos" panose="020B0004020202020204" pitchFamily="34" charset="0"/>
                <a:cs typeface="Times New Roman" panose="02020603050405020304" pitchFamily="18" charset="0"/>
              </a:rPr>
              <a:t>(Kim Long) </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180340" algn="just">
              <a:lnSpc>
                <a:spcPct val="115000"/>
              </a:lnSpc>
              <a:spcAft>
                <a:spcPts val="800"/>
              </a:spcAft>
            </a:pPr>
            <a:r>
              <a:rPr lang="vi-VN" sz="5400" kern="100" dirty="0">
                <a:effectLst/>
                <a:latin typeface="Times New Roman" panose="02020603050405020304" pitchFamily="18" charset="0"/>
                <a:ea typeface="Aptos" panose="020B0004020202020204" pitchFamily="34" charset="0"/>
                <a:cs typeface="Times New Roman" panose="02020603050405020304" pitchFamily="18" charset="0"/>
              </a:rPr>
              <a:t>Đức Maria được rước lên trời, muôn vàn thiên sứ hỷ hoan vui mừng.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30021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TotalTime>
  <Words>1388</Words>
  <Application>Microsoft Office PowerPoint</Application>
  <PresentationFormat>Widescreen</PresentationFormat>
  <Paragraphs>46</Paragraphs>
  <Slides>41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Aptos</vt:lpstr>
      <vt:lpstr>Aptos Display</vt:lpstr>
      <vt:lpstr>Arial</vt:lpstr>
      <vt:lpstr>Meiryo</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User</cp:lastModifiedBy>
  <cp:revision>14</cp:revision>
  <dcterms:created xsi:type="dcterms:W3CDTF">2024-08-05T00:38:34Z</dcterms:created>
  <dcterms:modified xsi:type="dcterms:W3CDTF">2024-08-07T13:48:48Z</dcterms:modified>
</cp:coreProperties>
</file>