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28" r:id="rId1"/>
    <p:sldMasterId id="2147485852" r:id="rId2"/>
    <p:sldMasterId id="2147485864" r:id="rId3"/>
    <p:sldMasterId id="2147485900" r:id="rId4"/>
    <p:sldMasterId id="2147485912" r:id="rId5"/>
    <p:sldMasterId id="2147485936" r:id="rId6"/>
    <p:sldMasterId id="2147485984" r:id="rId7"/>
  </p:sldMasterIdLst>
  <p:notesMasterIdLst>
    <p:notesMasterId r:id="rId51"/>
  </p:notesMasterIdLst>
  <p:sldIdLst>
    <p:sldId id="679" r:id="rId8"/>
    <p:sldId id="662" r:id="rId9"/>
    <p:sldId id="663" r:id="rId10"/>
    <p:sldId id="664" r:id="rId11"/>
    <p:sldId id="751" r:id="rId12"/>
    <p:sldId id="665" r:id="rId13"/>
    <p:sldId id="752" r:id="rId14"/>
    <p:sldId id="772" r:id="rId15"/>
    <p:sldId id="622" r:id="rId16"/>
    <p:sldId id="773" r:id="rId17"/>
    <p:sldId id="623" r:id="rId18"/>
    <p:sldId id="774" r:id="rId19"/>
    <p:sldId id="669" r:id="rId20"/>
    <p:sldId id="694" r:id="rId21"/>
    <p:sldId id="695" r:id="rId22"/>
    <p:sldId id="696" r:id="rId23"/>
    <p:sldId id="753" r:id="rId24"/>
    <p:sldId id="756" r:id="rId25"/>
    <p:sldId id="775" r:id="rId26"/>
    <p:sldId id="766" r:id="rId27"/>
    <p:sldId id="761" r:id="rId28"/>
    <p:sldId id="762" r:id="rId29"/>
    <p:sldId id="767" r:id="rId30"/>
    <p:sldId id="763" r:id="rId31"/>
    <p:sldId id="768" r:id="rId32"/>
    <p:sldId id="776" r:id="rId33"/>
    <p:sldId id="652" r:id="rId34"/>
    <p:sldId id="653" r:id="rId35"/>
    <p:sldId id="654" r:id="rId36"/>
    <p:sldId id="754" r:id="rId37"/>
    <p:sldId id="735" r:id="rId38"/>
    <p:sldId id="755" r:id="rId39"/>
    <p:sldId id="758" r:id="rId40"/>
    <p:sldId id="759" r:id="rId41"/>
    <p:sldId id="777" r:id="rId42"/>
    <p:sldId id="658" r:id="rId43"/>
    <p:sldId id="642" r:id="rId44"/>
    <p:sldId id="643" r:id="rId45"/>
    <p:sldId id="740" r:id="rId46"/>
    <p:sldId id="770" r:id="rId47"/>
    <p:sldId id="742" r:id="rId48"/>
    <p:sldId id="771" r:id="rId49"/>
    <p:sldId id="778" r:id="rId5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66"/>
    <a:srgbClr val="000099"/>
    <a:srgbClr val="0000FF"/>
    <a:srgbClr val="EAE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708" autoAdjust="0"/>
  </p:normalViewPr>
  <p:slideViewPr>
    <p:cSldViewPr>
      <p:cViewPr varScale="1">
        <p:scale>
          <a:sx n="90" d="100"/>
          <a:sy n="90" d="100"/>
        </p:scale>
        <p:origin x="768"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5EEBE-E516-4D2B-8EFD-CA3395685253}"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EC71C-C9EE-40D0-B4F9-DC330EB9B73C}" type="slidenum">
              <a:rPr lang="en-US" smtClean="0"/>
              <a:t>‹#›</a:t>
            </a:fld>
            <a:endParaRPr lang="en-US"/>
          </a:p>
        </p:txBody>
      </p:sp>
    </p:spTree>
    <p:extLst>
      <p:ext uri="{BB962C8B-B14F-4D97-AF65-F5344CB8AC3E}">
        <p14:creationId xmlns:p14="http://schemas.microsoft.com/office/powerpoint/2010/main" val="297961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EC71C-C9EE-40D0-B4F9-DC330EB9B73C}" type="slidenum">
              <a:rPr lang="en-US" smtClean="0"/>
              <a:t>1</a:t>
            </a:fld>
            <a:endParaRPr lang="en-US"/>
          </a:p>
        </p:txBody>
      </p:sp>
    </p:spTree>
    <p:extLst>
      <p:ext uri="{BB962C8B-B14F-4D97-AF65-F5344CB8AC3E}">
        <p14:creationId xmlns:p14="http://schemas.microsoft.com/office/powerpoint/2010/main" val="115525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EC71C-C9EE-40D0-B4F9-DC330EB9B73C}" type="slidenum">
              <a:rPr lang="en-US" smtClean="0"/>
              <a:t>8</a:t>
            </a:fld>
            <a:endParaRPr lang="en-US"/>
          </a:p>
        </p:txBody>
      </p:sp>
    </p:spTree>
    <p:extLst>
      <p:ext uri="{BB962C8B-B14F-4D97-AF65-F5344CB8AC3E}">
        <p14:creationId xmlns:p14="http://schemas.microsoft.com/office/powerpoint/2010/main" val="367251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EC71C-C9EE-40D0-B4F9-DC330EB9B73C}" type="slidenum">
              <a:rPr lang="en-US" smtClean="0"/>
              <a:t>10</a:t>
            </a:fld>
            <a:endParaRPr lang="en-US"/>
          </a:p>
        </p:txBody>
      </p:sp>
    </p:spTree>
    <p:extLst>
      <p:ext uri="{BB962C8B-B14F-4D97-AF65-F5344CB8AC3E}">
        <p14:creationId xmlns:p14="http://schemas.microsoft.com/office/powerpoint/2010/main" val="270490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EC71C-C9EE-40D0-B4F9-DC330EB9B73C}" type="slidenum">
              <a:rPr lang="en-US" smtClean="0"/>
              <a:t>11</a:t>
            </a:fld>
            <a:endParaRPr lang="en-US"/>
          </a:p>
        </p:txBody>
      </p:sp>
    </p:spTree>
    <p:extLst>
      <p:ext uri="{BB962C8B-B14F-4D97-AF65-F5344CB8AC3E}">
        <p14:creationId xmlns:p14="http://schemas.microsoft.com/office/powerpoint/2010/main" val="391502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EC71C-C9EE-40D0-B4F9-DC330EB9B73C}" type="slidenum">
              <a:rPr lang="en-US" smtClean="0"/>
              <a:t>12</a:t>
            </a:fld>
            <a:endParaRPr lang="en-US"/>
          </a:p>
        </p:txBody>
      </p:sp>
    </p:spTree>
    <p:extLst>
      <p:ext uri="{BB962C8B-B14F-4D97-AF65-F5344CB8AC3E}">
        <p14:creationId xmlns:p14="http://schemas.microsoft.com/office/powerpoint/2010/main" val="1154786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EC71C-C9EE-40D0-B4F9-DC330EB9B73C}" type="slidenum">
              <a:rPr lang="en-US" smtClean="0"/>
              <a:t>19</a:t>
            </a:fld>
            <a:endParaRPr lang="en-US"/>
          </a:p>
        </p:txBody>
      </p:sp>
    </p:spTree>
    <p:extLst>
      <p:ext uri="{BB962C8B-B14F-4D97-AF65-F5344CB8AC3E}">
        <p14:creationId xmlns:p14="http://schemas.microsoft.com/office/powerpoint/2010/main" val="330087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EC71C-C9EE-40D0-B4F9-DC330EB9B73C}" type="slidenum">
              <a:rPr lang="en-US" smtClean="0"/>
              <a:t>26</a:t>
            </a:fld>
            <a:endParaRPr lang="en-US"/>
          </a:p>
        </p:txBody>
      </p:sp>
    </p:spTree>
    <p:extLst>
      <p:ext uri="{BB962C8B-B14F-4D97-AF65-F5344CB8AC3E}">
        <p14:creationId xmlns:p14="http://schemas.microsoft.com/office/powerpoint/2010/main" val="268943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EC71C-C9EE-40D0-B4F9-DC330EB9B73C}" type="slidenum">
              <a:rPr lang="en-US" smtClean="0"/>
              <a:t>35</a:t>
            </a:fld>
            <a:endParaRPr lang="en-US"/>
          </a:p>
        </p:txBody>
      </p:sp>
    </p:spTree>
    <p:extLst>
      <p:ext uri="{BB962C8B-B14F-4D97-AF65-F5344CB8AC3E}">
        <p14:creationId xmlns:p14="http://schemas.microsoft.com/office/powerpoint/2010/main" val="238724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EC71C-C9EE-40D0-B4F9-DC330EB9B73C}" type="slidenum">
              <a:rPr lang="en-US" smtClean="0"/>
              <a:t>43</a:t>
            </a:fld>
            <a:endParaRPr lang="en-US"/>
          </a:p>
        </p:txBody>
      </p:sp>
    </p:spTree>
    <p:extLst>
      <p:ext uri="{BB962C8B-B14F-4D97-AF65-F5344CB8AC3E}">
        <p14:creationId xmlns:p14="http://schemas.microsoft.com/office/powerpoint/2010/main" val="297845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159785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E09DF9B-C538-4F41-A1CE-B6D0AE8E2F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057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FDB4334-16C3-45CA-A1DE-320BACD0F46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930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21" y="154783"/>
            <a:ext cx="2057401"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7" y="154783"/>
            <a:ext cx="6019801"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5186DB-5D44-49FA-A587-DDE4BF4664E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2403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20AD84-1F62-45C1-BEB9-1DA212529A3D}" type="datetimeFigureOut">
              <a:rPr lang="en-US" smtClean="0">
                <a:solidFill>
                  <a:srgbClr val="DBF5F9">
                    <a:shade val="90000"/>
                  </a:srgbClr>
                </a:solidFill>
              </a:rPr>
              <a:pPr/>
              <a:t>8/13/2024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632EB88-6229-49A5-9529-5F10B4EDB501}"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5699212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1112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DBF5F9">
                    <a:shade val="90000"/>
                  </a:srgbClr>
                </a:solidFill>
              </a:rPr>
              <a:pPr/>
              <a:t>8/13/2024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197425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53240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1432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98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4703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1026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F048D34B-A159-46FE-A816-02D00A65EA0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9641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3"/>
            <a:ext cx="609600" cy="273844"/>
          </a:xfrm>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428738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23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7518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0B6345B-5A7D-477A-A521-D3327AD3F982}" type="datetimeFigureOut">
              <a:rPr lang="en-US" smtClean="0">
                <a:solidFill>
                  <a:srgbClr val="DBF5F9">
                    <a:shade val="90000"/>
                  </a:srgbClr>
                </a:solidFill>
              </a:rPr>
              <a:pPr/>
              <a:t>8/13/2024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584746D-DCC6-4AD2-A8A1-3D45CCBAA7A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4447664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23206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B6345B-5A7D-477A-A521-D3327AD3F982}" type="datetimeFigureOut">
              <a:rPr lang="en-US" smtClean="0">
                <a:solidFill>
                  <a:srgbClr val="DBF5F9">
                    <a:shade val="90000"/>
                  </a:srgbClr>
                </a:solidFill>
              </a:rPr>
              <a:pPr/>
              <a:t>8/13/2024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584746D-DCC6-4AD2-A8A1-3D45CCBAA7A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8415910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91105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61102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13381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83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F8F95EB-E541-42AC-8621-4AA33BE35BC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3032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64103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3"/>
            <a:ext cx="609600" cy="273844"/>
          </a:xfrm>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591750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12428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25837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20AD84-1F62-45C1-BEB9-1DA212529A3D}" type="datetimeFigureOut">
              <a:rPr lang="en-US" smtClean="0">
                <a:solidFill>
                  <a:srgbClr val="DBF5F9">
                    <a:shade val="90000"/>
                  </a:srgbClr>
                </a:solidFill>
              </a:rPr>
              <a:pPr/>
              <a:t>8/13/2024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632EB88-6229-49A5-9529-5F10B4EDB501}"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32690572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65970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DBF5F9">
                    <a:shade val="90000"/>
                  </a:srgbClr>
                </a:solidFill>
              </a:rPr>
              <a:pPr/>
              <a:t>8/13/2024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5469891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5744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12192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0620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13" y="900115"/>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27" y="900115"/>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B2E0A5EC-2E14-410D-A295-21A268C7FB9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8854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62783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54925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3"/>
            <a:ext cx="609600" cy="273844"/>
          </a:xfrm>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Tree>
    <p:extLst>
      <p:ext uri="{BB962C8B-B14F-4D97-AF65-F5344CB8AC3E}">
        <p14:creationId xmlns:p14="http://schemas.microsoft.com/office/powerpoint/2010/main" val="3227758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83493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6756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0B6345B-5A7D-477A-A521-D3327AD3F982}" type="datetimeFigureOut">
              <a:rPr lang="en-US" smtClean="0">
                <a:solidFill>
                  <a:srgbClr val="DBF5F9">
                    <a:shade val="90000"/>
                  </a:srgbClr>
                </a:solidFill>
              </a:rPr>
              <a:pPr/>
              <a:t>8/13/2024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6584746D-DCC6-4AD2-A8A1-3D45CCBAA7A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8302509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6293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B6345B-5A7D-477A-A521-D3327AD3F982}" type="datetimeFigureOut">
              <a:rPr lang="en-US" smtClean="0">
                <a:solidFill>
                  <a:srgbClr val="DBF5F9">
                    <a:shade val="90000"/>
                  </a:srgbClr>
                </a:solidFill>
              </a:rPr>
              <a:pPr/>
              <a:t>8/13/2024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6584746D-DCC6-4AD2-A8A1-3D45CCBAA7A6}"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1146301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54523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088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68C0EB54-442F-4137-8BD8-817272C36A7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05449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92280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93857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6631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3"/>
            <a:ext cx="609600" cy="273844"/>
          </a:xfrm>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Tree>
    <p:extLst>
      <p:ext uri="{BB962C8B-B14F-4D97-AF65-F5344CB8AC3E}">
        <p14:creationId xmlns:p14="http://schemas.microsoft.com/office/powerpoint/2010/main" val="174517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3819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B6345B-5A7D-477A-A521-D3327AD3F982}"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6584746D-DCC6-4AD2-A8A1-3D45CCBAA7A6}"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831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20AD84-1F62-45C1-BEB9-1DA212529A3D}" type="datetimeFigureOut">
              <a:rPr lang="en-US" smtClean="0">
                <a:solidFill>
                  <a:srgbClr val="DBF5F9">
                    <a:shade val="90000"/>
                  </a:srgbClr>
                </a:solidFill>
              </a:rPr>
              <a:pPr/>
              <a:t>8/13/2024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632EB88-6229-49A5-9529-5F10B4EDB501}"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90316756"/>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04669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DBF5F9">
                    <a:shade val="90000"/>
                  </a:srgbClr>
                </a:solidFill>
              </a:rPr>
              <a:pPr/>
              <a:t>8/13/2024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9660817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1515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C69A9EE5-BBAF-4324-B185-494D8E6C10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73648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614305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65619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9237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5187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3"/>
            <a:ext cx="609600" cy="273844"/>
          </a:xfrm>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Tree>
    <p:extLst>
      <p:ext uri="{BB962C8B-B14F-4D97-AF65-F5344CB8AC3E}">
        <p14:creationId xmlns:p14="http://schemas.microsoft.com/office/powerpoint/2010/main" val="311164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56233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20AD84-1F62-45C1-BEB9-1DA212529A3D}"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1632EB88-6229-49A5-9529-5F10B4EDB501}"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3109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2C7995-953E-4FB6-BE40-CAEA71669C44}" type="datetimeFigureOut">
              <a:rPr lang="en-US" smtClean="0">
                <a:solidFill>
                  <a:srgbClr val="DBF5F9">
                    <a:shade val="90000"/>
                  </a:srgbClr>
                </a:solidFill>
              </a:rPr>
              <a:pPr/>
              <a:t>8/13/2024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A2A38F5D-3183-4442-BE29-9A3FAB6362FA}"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4320297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2C7995-953E-4FB6-BE40-CAEA71669C44}"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2A38F5D-3183-4442-BE29-9A3FAB6362F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815851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2C7995-953E-4FB6-BE40-CAEA71669C44}" type="datetimeFigureOut">
              <a:rPr lang="en-US" smtClean="0">
                <a:solidFill>
                  <a:srgbClr val="DBF5F9">
                    <a:shade val="90000"/>
                  </a:srgbClr>
                </a:solidFill>
              </a:rPr>
              <a:pPr/>
              <a:t>8/13/2024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A2A38F5D-3183-4442-BE29-9A3FAB6362FA}"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6068062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E5C841B-E7DE-4FF4-9087-6EB08524D58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36069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2C7995-953E-4FB6-BE40-CAEA71669C44}"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2A38F5D-3183-4442-BE29-9A3FAB6362F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47054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2C7995-953E-4FB6-BE40-CAEA71669C44}" type="datetimeFigureOut">
              <a:rPr lang="en-US" smtClean="0">
                <a:solidFill>
                  <a:srgbClr val="04617B">
                    <a:shade val="90000"/>
                  </a:srgbClr>
                </a:solidFill>
              </a:rPr>
              <a:pPr/>
              <a:t>8/13/2024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A2A38F5D-3183-4442-BE29-9A3FAB6362F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230959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2C7995-953E-4FB6-BE40-CAEA71669C44}" type="datetimeFigureOut">
              <a:rPr lang="en-US" smtClean="0">
                <a:solidFill>
                  <a:srgbClr val="04617B">
                    <a:shade val="90000"/>
                  </a:srgbClr>
                </a:solidFill>
              </a:rPr>
              <a:pPr/>
              <a:t>8/13/2024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A2A38F5D-3183-4442-BE29-9A3FAB6362F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274287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C7995-953E-4FB6-BE40-CAEA71669C44}" type="datetimeFigureOut">
              <a:rPr lang="en-US" smtClean="0">
                <a:solidFill>
                  <a:srgbClr val="04617B">
                    <a:shade val="90000"/>
                  </a:srgbClr>
                </a:solidFill>
              </a:rPr>
              <a:pPr/>
              <a:t>8/13/2024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A2A38F5D-3183-4442-BE29-9A3FAB6362F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568020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2C7995-953E-4FB6-BE40-CAEA71669C44}"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A2A38F5D-3183-4442-BE29-9A3FAB6362F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461110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2C7995-953E-4FB6-BE40-CAEA71669C44}" type="datetimeFigureOut">
              <a:rPr lang="en-US" smtClean="0">
                <a:solidFill>
                  <a:srgbClr val="04617B">
                    <a:shade val="90000"/>
                  </a:srgbClr>
                </a:solidFill>
              </a:rPr>
              <a:pPr/>
              <a:t>8/13/2024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4767263"/>
            <a:ext cx="609600" cy="273844"/>
          </a:xfrm>
        </p:spPr>
        <p:txBody>
          <a:bodyPr/>
          <a:lstStyle/>
          <a:p>
            <a:fld id="{A2A38F5D-3183-4442-BE29-9A3FAB6362FA}"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6495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2C7995-953E-4FB6-BE40-CAEA71669C44}"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2A38F5D-3183-4442-BE29-9A3FAB6362F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00494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2C7995-953E-4FB6-BE40-CAEA71669C44}" type="datetimeFigureOut">
              <a:rPr lang="en-US" smtClean="0">
                <a:solidFill>
                  <a:srgbClr val="04617B">
                    <a:shade val="90000"/>
                  </a:srgbClr>
                </a:solidFill>
              </a:rPr>
              <a:pPr/>
              <a:t>8/13/2024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A2A38F5D-3183-4442-BE29-9A3FAB6362FA}"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712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70" y="204830"/>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C2B6A222-3705-45CB-881C-CF5AE6159A8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254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4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9C189E8C-4978-4FE5-9BBA-B6F60FF094A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564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4"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C5AC0E-4DDB-4171-B0A7-D856935834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2910096"/>
      </p:ext>
    </p:extLst>
  </p:cSld>
  <p:clrMap bg1="lt1" tx1="dk1" bg2="lt2" tx2="dk2" accent1="accent1" accent2="accent2" accent3="accent3" accent4="accent4" accent5="accent5" accent6="accent6" hlink="hlink" folHlink="folHlink"/>
  <p:sldLayoutIdLst>
    <p:sldLayoutId id="2147485829" r:id="rId1"/>
    <p:sldLayoutId id="2147485830" r:id="rId2"/>
    <p:sldLayoutId id="2147485831" r:id="rId3"/>
    <p:sldLayoutId id="2147485832" r:id="rId4"/>
    <p:sldLayoutId id="2147485833" r:id="rId5"/>
    <p:sldLayoutId id="2147485834" r:id="rId6"/>
    <p:sldLayoutId id="2147485835" r:id="rId7"/>
    <p:sldLayoutId id="2147485836" r:id="rId8"/>
    <p:sldLayoutId id="2147485837" r:id="rId9"/>
    <p:sldLayoutId id="2147485838" r:id="rId10"/>
    <p:sldLayoutId id="2147485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A820AD84-1F62-45C1-BEB9-1DA212529A3D}" type="datetimeFigureOut">
              <a:rPr lang="en-US" smtClean="0">
                <a:solidFill>
                  <a:srgbClr val="04617B">
                    <a:shade val="90000"/>
                  </a:srgbClr>
                </a:solidFill>
                <a:latin typeface="Constantia"/>
                <a:cs typeface="+mn-cs"/>
              </a:rPr>
              <a:pPr fontAlgn="auto">
                <a:spcBef>
                  <a:spcPts val="0"/>
                </a:spcBef>
                <a:spcAft>
                  <a:spcPts val="0"/>
                </a:spcAft>
              </a:pPr>
              <a:t>8/13/2024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1632EB88-6229-49A5-9529-5F10B4EDB501}"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205394816"/>
      </p:ext>
    </p:extLst>
  </p:cSld>
  <p:clrMap bg1="lt1" tx1="dk1" bg2="lt2" tx2="dk2" accent1="accent1" accent2="accent2" accent3="accent3" accent4="accent4" accent5="accent5" accent6="accent6" hlink="hlink" folHlink="folHlink"/>
  <p:sldLayoutIdLst>
    <p:sldLayoutId id="2147485853" r:id="rId1"/>
    <p:sldLayoutId id="2147485854" r:id="rId2"/>
    <p:sldLayoutId id="2147485855" r:id="rId3"/>
    <p:sldLayoutId id="2147485856" r:id="rId4"/>
    <p:sldLayoutId id="2147485857" r:id="rId5"/>
    <p:sldLayoutId id="2147485858" r:id="rId6"/>
    <p:sldLayoutId id="2147485859" r:id="rId7"/>
    <p:sldLayoutId id="2147485860" r:id="rId8"/>
    <p:sldLayoutId id="2147485861" r:id="rId9"/>
    <p:sldLayoutId id="2147485862" r:id="rId10"/>
    <p:sldLayoutId id="2147485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B0B6345B-5A7D-477A-A521-D3327AD3F982}" type="datetimeFigureOut">
              <a:rPr lang="en-US" smtClean="0">
                <a:solidFill>
                  <a:srgbClr val="04617B">
                    <a:shade val="90000"/>
                  </a:srgbClr>
                </a:solidFill>
                <a:latin typeface="Constantia"/>
                <a:cs typeface="+mn-cs"/>
              </a:rPr>
              <a:pPr fontAlgn="auto">
                <a:spcBef>
                  <a:spcPts val="0"/>
                </a:spcBef>
                <a:spcAft>
                  <a:spcPts val="0"/>
                </a:spcAft>
              </a:pPr>
              <a:t>8/13/2024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6584746D-DCC6-4AD2-A8A1-3D45CCBAA7A6}"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012468903"/>
      </p:ext>
    </p:extLst>
  </p:cSld>
  <p:clrMap bg1="lt1" tx1="dk1" bg2="lt2" tx2="dk2" accent1="accent1" accent2="accent2" accent3="accent3" accent4="accent4" accent5="accent5" accent6="accent6" hlink="hlink" folHlink="folHlink"/>
  <p:sldLayoutIdLst>
    <p:sldLayoutId id="2147485865" r:id="rId1"/>
    <p:sldLayoutId id="2147485866" r:id="rId2"/>
    <p:sldLayoutId id="2147485867" r:id="rId3"/>
    <p:sldLayoutId id="2147485868" r:id="rId4"/>
    <p:sldLayoutId id="2147485869" r:id="rId5"/>
    <p:sldLayoutId id="2147485870" r:id="rId6"/>
    <p:sldLayoutId id="2147485871" r:id="rId7"/>
    <p:sldLayoutId id="2147485872" r:id="rId8"/>
    <p:sldLayoutId id="2147485873" r:id="rId9"/>
    <p:sldLayoutId id="2147485874" r:id="rId10"/>
    <p:sldLayoutId id="21474858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A820AD84-1F62-45C1-BEB9-1DA212529A3D}" type="datetimeFigureOut">
              <a:rPr lang="en-US" smtClean="0">
                <a:solidFill>
                  <a:srgbClr val="04617B">
                    <a:shade val="90000"/>
                  </a:srgbClr>
                </a:solidFill>
                <a:latin typeface="Constantia"/>
              </a:rPr>
              <a:pPr fontAlgn="auto">
                <a:spcBef>
                  <a:spcPts val="0"/>
                </a:spcBef>
                <a:spcAft>
                  <a:spcPts val="0"/>
                </a:spcAft>
              </a:pPr>
              <a:t>8/13/2024</a:t>
            </a:fld>
            <a:endParaRPr lang="en-US">
              <a:solidFill>
                <a:srgbClr val="04617B">
                  <a:shade val="90000"/>
                </a:srgbClr>
              </a:solidFill>
              <a:latin typeface="Constantia"/>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endParaRP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1632EB88-6229-49A5-9529-5F10B4EDB501}" type="slidenum">
              <a:rPr lang="en-US" smtClean="0">
                <a:solidFill>
                  <a:srgbClr val="04617B">
                    <a:shade val="90000"/>
                  </a:srgbClr>
                </a:solidFill>
                <a:latin typeface="Constantia"/>
              </a:rPr>
              <a:pPr fontAlgn="auto">
                <a:spcBef>
                  <a:spcPts val="0"/>
                </a:spcBef>
                <a:spcAft>
                  <a:spcPts val="0"/>
                </a:spcAft>
              </a:pPr>
              <a:t>‹#›</a:t>
            </a:fld>
            <a:endParaRPr lang="en-US">
              <a:solidFill>
                <a:srgbClr val="04617B">
                  <a:shade val="90000"/>
                </a:srgbClr>
              </a:solidFill>
              <a:latin typeface="Constantia"/>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grpSp>
    </p:spTree>
    <p:extLst>
      <p:ext uri="{BB962C8B-B14F-4D97-AF65-F5344CB8AC3E}">
        <p14:creationId xmlns:p14="http://schemas.microsoft.com/office/powerpoint/2010/main" val="1386691627"/>
      </p:ext>
    </p:extLst>
  </p:cSld>
  <p:clrMap bg1="lt1" tx1="dk1" bg2="lt2" tx2="dk2" accent1="accent1" accent2="accent2" accent3="accent3" accent4="accent4" accent5="accent5" accent6="accent6" hlink="hlink" folHlink="folHlink"/>
  <p:sldLayoutIdLst>
    <p:sldLayoutId id="2147485901" r:id="rId1"/>
    <p:sldLayoutId id="2147485902" r:id="rId2"/>
    <p:sldLayoutId id="2147485903" r:id="rId3"/>
    <p:sldLayoutId id="2147485904" r:id="rId4"/>
    <p:sldLayoutId id="2147485905" r:id="rId5"/>
    <p:sldLayoutId id="2147485906" r:id="rId6"/>
    <p:sldLayoutId id="2147485907" r:id="rId7"/>
    <p:sldLayoutId id="2147485908" r:id="rId8"/>
    <p:sldLayoutId id="2147485909" r:id="rId9"/>
    <p:sldLayoutId id="2147485910" r:id="rId10"/>
    <p:sldLayoutId id="2147485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B0B6345B-5A7D-477A-A521-D3327AD3F982}" type="datetimeFigureOut">
              <a:rPr lang="en-US" smtClean="0">
                <a:solidFill>
                  <a:srgbClr val="04617B">
                    <a:shade val="90000"/>
                  </a:srgbClr>
                </a:solidFill>
                <a:latin typeface="Constantia"/>
              </a:rPr>
              <a:pPr fontAlgn="auto">
                <a:spcBef>
                  <a:spcPts val="0"/>
                </a:spcBef>
                <a:spcAft>
                  <a:spcPts val="0"/>
                </a:spcAft>
              </a:pPr>
              <a:t>8/13/2024</a:t>
            </a:fld>
            <a:endParaRPr lang="en-US">
              <a:solidFill>
                <a:srgbClr val="04617B">
                  <a:shade val="90000"/>
                </a:srgbClr>
              </a:solidFill>
              <a:latin typeface="Constantia"/>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endParaRP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6584746D-DCC6-4AD2-A8A1-3D45CCBAA7A6}" type="slidenum">
              <a:rPr lang="en-US" smtClean="0">
                <a:solidFill>
                  <a:srgbClr val="04617B">
                    <a:shade val="90000"/>
                  </a:srgbClr>
                </a:solidFill>
                <a:latin typeface="Constantia"/>
              </a:rPr>
              <a:pPr fontAlgn="auto">
                <a:spcBef>
                  <a:spcPts val="0"/>
                </a:spcBef>
                <a:spcAft>
                  <a:spcPts val="0"/>
                </a:spcAft>
              </a:pPr>
              <a:t>‹#›</a:t>
            </a:fld>
            <a:endParaRPr lang="en-US">
              <a:solidFill>
                <a:srgbClr val="04617B">
                  <a:shade val="90000"/>
                </a:srgbClr>
              </a:solidFill>
              <a:latin typeface="Constantia"/>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grpSp>
    </p:spTree>
    <p:extLst>
      <p:ext uri="{BB962C8B-B14F-4D97-AF65-F5344CB8AC3E}">
        <p14:creationId xmlns:p14="http://schemas.microsoft.com/office/powerpoint/2010/main" val="3248384042"/>
      </p:ext>
    </p:extLst>
  </p:cSld>
  <p:clrMap bg1="lt1" tx1="dk1" bg2="lt2" tx2="dk2" accent1="accent1" accent2="accent2" accent3="accent3" accent4="accent4" accent5="accent5" accent6="accent6" hlink="hlink" folHlink="folHlink"/>
  <p:sldLayoutIdLst>
    <p:sldLayoutId id="2147485913" r:id="rId1"/>
    <p:sldLayoutId id="2147485914" r:id="rId2"/>
    <p:sldLayoutId id="2147485915" r:id="rId3"/>
    <p:sldLayoutId id="2147485916" r:id="rId4"/>
    <p:sldLayoutId id="2147485917" r:id="rId5"/>
    <p:sldLayoutId id="2147485918" r:id="rId6"/>
    <p:sldLayoutId id="2147485919" r:id="rId7"/>
    <p:sldLayoutId id="2147485920" r:id="rId8"/>
    <p:sldLayoutId id="2147485921" r:id="rId9"/>
    <p:sldLayoutId id="2147485922" r:id="rId10"/>
    <p:sldLayoutId id="214748592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A820AD84-1F62-45C1-BEB9-1DA212529A3D}" type="datetimeFigureOut">
              <a:rPr lang="en-US" smtClean="0">
                <a:solidFill>
                  <a:srgbClr val="04617B">
                    <a:shade val="90000"/>
                  </a:srgbClr>
                </a:solidFill>
                <a:latin typeface="Constantia"/>
              </a:rPr>
              <a:pPr fontAlgn="auto">
                <a:spcBef>
                  <a:spcPts val="0"/>
                </a:spcBef>
                <a:spcAft>
                  <a:spcPts val="0"/>
                </a:spcAft>
              </a:pPr>
              <a:t>8/13/2024</a:t>
            </a:fld>
            <a:endParaRPr lang="en-US">
              <a:solidFill>
                <a:srgbClr val="04617B">
                  <a:shade val="90000"/>
                </a:srgbClr>
              </a:solidFill>
              <a:latin typeface="Constantia"/>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endParaRP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1632EB88-6229-49A5-9529-5F10B4EDB501}" type="slidenum">
              <a:rPr lang="en-US" smtClean="0">
                <a:solidFill>
                  <a:srgbClr val="04617B">
                    <a:shade val="90000"/>
                  </a:srgbClr>
                </a:solidFill>
                <a:latin typeface="Constantia"/>
              </a:rPr>
              <a:pPr fontAlgn="auto">
                <a:spcBef>
                  <a:spcPts val="0"/>
                </a:spcBef>
                <a:spcAft>
                  <a:spcPts val="0"/>
                </a:spcAft>
              </a:pPr>
              <a:t>‹#›</a:t>
            </a:fld>
            <a:endParaRPr lang="en-US">
              <a:solidFill>
                <a:srgbClr val="04617B">
                  <a:shade val="90000"/>
                </a:srgbClr>
              </a:solidFill>
              <a:latin typeface="Constantia"/>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endParaRPr>
            </a:p>
          </p:txBody>
        </p:sp>
      </p:grpSp>
    </p:spTree>
    <p:extLst>
      <p:ext uri="{BB962C8B-B14F-4D97-AF65-F5344CB8AC3E}">
        <p14:creationId xmlns:p14="http://schemas.microsoft.com/office/powerpoint/2010/main" val="3790180824"/>
      </p:ext>
    </p:extLst>
  </p:cSld>
  <p:clrMap bg1="lt1" tx1="dk1" bg2="lt2" tx2="dk2" accent1="accent1" accent2="accent2" accent3="accent3" accent4="accent4" accent5="accent5" accent6="accent6" hlink="hlink" folHlink="folHlink"/>
  <p:sldLayoutIdLst>
    <p:sldLayoutId id="2147485937" r:id="rId1"/>
    <p:sldLayoutId id="2147485938" r:id="rId2"/>
    <p:sldLayoutId id="2147485939" r:id="rId3"/>
    <p:sldLayoutId id="2147485940" r:id="rId4"/>
    <p:sldLayoutId id="2147485941" r:id="rId5"/>
    <p:sldLayoutId id="2147485942" r:id="rId6"/>
    <p:sldLayoutId id="2147485943" r:id="rId7"/>
    <p:sldLayoutId id="2147485944" r:id="rId8"/>
    <p:sldLayoutId id="2147485945" r:id="rId9"/>
    <p:sldLayoutId id="2147485946" r:id="rId10"/>
    <p:sldLayoutId id="214748594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7C2C7995-953E-4FB6-BE40-CAEA71669C44}" type="datetimeFigureOut">
              <a:rPr lang="en-US" smtClean="0">
                <a:solidFill>
                  <a:srgbClr val="04617B">
                    <a:shade val="90000"/>
                  </a:srgbClr>
                </a:solidFill>
                <a:latin typeface="Constantia"/>
                <a:cs typeface="+mn-cs"/>
              </a:rPr>
              <a:pPr fontAlgn="auto">
                <a:spcBef>
                  <a:spcPts val="0"/>
                </a:spcBef>
                <a:spcAft>
                  <a:spcPts val="0"/>
                </a:spcAft>
              </a:pPr>
              <a:t>8/13/2024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A2A38F5D-3183-4442-BE29-9A3FAB6362FA}"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804157122"/>
      </p:ext>
    </p:extLst>
  </p:cSld>
  <p:clrMap bg1="lt1" tx1="dk1" bg2="lt2" tx2="dk2" accent1="accent1" accent2="accent2" accent3="accent3" accent4="accent4" accent5="accent5" accent6="accent6" hlink="hlink" folHlink="folHlink"/>
  <p:sldLayoutIdLst>
    <p:sldLayoutId id="2147485985" r:id="rId1"/>
    <p:sldLayoutId id="2147485986" r:id="rId2"/>
    <p:sldLayoutId id="2147485987" r:id="rId3"/>
    <p:sldLayoutId id="2147485988" r:id="rId4"/>
    <p:sldLayoutId id="2147485989" r:id="rId5"/>
    <p:sldLayoutId id="2147485990" r:id="rId6"/>
    <p:sldLayoutId id="2147485991" r:id="rId7"/>
    <p:sldLayoutId id="2147485992" r:id="rId8"/>
    <p:sldLayoutId id="2147485993" r:id="rId9"/>
    <p:sldLayoutId id="2147485994" r:id="rId10"/>
    <p:sldLayoutId id="21474859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78824"/>
          </a:xfrm>
          <a:prstGeom prst="rect">
            <a:avLst/>
          </a:prstGeom>
        </p:spPr>
      </p:pic>
    </p:spTree>
    <p:extLst>
      <p:ext uri="{BB962C8B-B14F-4D97-AF65-F5344CB8AC3E}">
        <p14:creationId xmlns:p14="http://schemas.microsoft.com/office/powerpoint/2010/main" val="230875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 y="3353004"/>
            <a:ext cx="3743716" cy="175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www.tonggiaophanhanoi.org/wp-content/uploads/2023/08/cn-20-tn-b-9-8-2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72" y="-1"/>
            <a:ext cx="9211103" cy="516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70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abstract_musical_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2031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419100" y="1504950"/>
            <a:ext cx="8305800" cy="341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p>
            <a:pPr algn="just"/>
            <a:r>
              <a:rPr lang="en-US" sz="5400" dirty="0" err="1"/>
              <a:t>Chúa</a:t>
            </a:r>
            <a:r>
              <a:rPr lang="en-US" sz="5400" dirty="0"/>
              <a:t> </a:t>
            </a:r>
            <a:r>
              <a:rPr lang="en-US" sz="5400" dirty="0" err="1"/>
              <a:t>phán</a:t>
            </a:r>
            <a:r>
              <a:rPr lang="en-US" sz="5400"/>
              <a:t>: </a:t>
            </a:r>
            <a:r>
              <a:rPr lang="en-US" sz="5400" smtClean="0"/>
              <a:t>Ai ăn Thịt Tôi và uống máu Tôi, thì người ấy sẽ ở trong Tôi, và Tôi ở trong người ấy.</a:t>
            </a:r>
            <a:endParaRPr lang="en-US" sz="5400" dirty="0"/>
          </a:p>
        </p:txBody>
      </p:sp>
      <p:sp>
        <p:nvSpPr>
          <p:cNvPr id="3" name="Snip Diagonal Corner Rectangle 2"/>
          <p:cNvSpPr/>
          <p:nvPr/>
        </p:nvSpPr>
        <p:spPr>
          <a:xfrm>
            <a:off x="3733799" y="516464"/>
            <a:ext cx="5362687" cy="539353"/>
          </a:xfrm>
          <a:prstGeom prst="snip2DiagRect">
            <a:avLst/>
          </a:prstGeom>
        </p:spPr>
        <p:style>
          <a:lnRef idx="3">
            <a:schemeClr val="lt1"/>
          </a:lnRef>
          <a:fillRef idx="1">
            <a:schemeClr val="accent3"/>
          </a:fillRef>
          <a:effectRef idx="1">
            <a:schemeClr val="accent3"/>
          </a:effectRef>
          <a:fontRef idx="minor">
            <a:schemeClr val="lt1"/>
          </a:fontRef>
        </p:style>
        <p:txBody>
          <a:bodyPr lIns="91426" tIns="45713" rIns="91426" bIns="45713" anchor="ctr"/>
          <a:lstStyle/>
          <a:p>
            <a:pPr algn="ctr">
              <a:defRPr/>
            </a:pPr>
            <a:endParaRPr lang="en-US" sz="4000" b="1" i="1" dirty="0" smtClean="0">
              <a:solidFill>
                <a:srgbClr val="FF0000"/>
              </a:solidFill>
            </a:endParaRPr>
          </a:p>
          <a:p>
            <a:pPr algn="ctr">
              <a:defRPr/>
            </a:pPr>
            <a:r>
              <a:rPr lang="vi-VN" sz="4000" b="1" dirty="0" smtClean="0">
                <a:solidFill>
                  <a:srgbClr val="FF0000"/>
                </a:solidFill>
                <a:latin typeface="+mj-lt"/>
              </a:rPr>
              <a:t>Alleluia</a:t>
            </a:r>
            <a:r>
              <a:rPr lang="en-US" sz="4000" b="1" dirty="0" smtClean="0">
                <a:solidFill>
                  <a:srgbClr val="FF0000"/>
                </a:solidFill>
                <a:latin typeface="+mj-lt"/>
              </a:rPr>
              <a:t> – Kim Long</a:t>
            </a:r>
            <a:endParaRPr lang="en-US" sz="4000" dirty="0">
              <a:solidFill>
                <a:srgbClr val="FF0000"/>
              </a:solidFill>
              <a:latin typeface="+mj-lt"/>
            </a:endParaRPr>
          </a:p>
          <a:p>
            <a:pPr algn="ctr">
              <a:defRPr/>
            </a:pPr>
            <a:endParaRPr lang="en-US" sz="4800" dirty="0">
              <a:solidFill>
                <a:srgbClr val="C00000"/>
              </a:solidFill>
            </a:endParaRPr>
          </a:p>
        </p:txBody>
      </p:sp>
    </p:spTree>
    <p:extLst>
      <p:ext uri="{BB962C8B-B14F-4D97-AF65-F5344CB8AC3E}">
        <p14:creationId xmlns:p14="http://schemas.microsoft.com/office/powerpoint/2010/main" val="1650562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 y="3353004"/>
            <a:ext cx="3743716" cy="175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www.tonggiaophanhanoi.org/wp-content/uploads/2023/08/cn-20-tn-b-9-8-2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72" y="-1"/>
            <a:ext cx="9211103" cy="516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9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318" y="1265368"/>
            <a:ext cx="8839200" cy="2862322"/>
          </a:xfrm>
          <a:prstGeom prst="rect">
            <a:avLst/>
          </a:prstGeom>
        </p:spPr>
        <p:txBody>
          <a:bodyPr wrap="square">
            <a:spAutoFit/>
          </a:bodyPr>
          <a:lstStyle/>
          <a:p>
            <a:pPr algn="ctr"/>
            <a:r>
              <a:rPr lang="en-US" sz="4400" b="1" smtClean="0"/>
              <a:t>BÁNH THƠM RƯỢU NỒNG</a:t>
            </a:r>
            <a:endParaRPr lang="en-US" sz="4400" dirty="0"/>
          </a:p>
          <a:p>
            <a:pPr algn="ctr"/>
            <a:r>
              <a:rPr lang="en-US" sz="4400" i="1" dirty="0">
                <a:solidFill>
                  <a:srgbClr val="FF0000"/>
                </a:solidFill>
              </a:rPr>
              <a:t>St</a:t>
            </a:r>
            <a:r>
              <a:rPr lang="en-US" sz="4400" i="1">
                <a:solidFill>
                  <a:srgbClr val="FF0000"/>
                </a:solidFill>
              </a:rPr>
              <a:t>. </a:t>
            </a:r>
            <a:r>
              <a:rPr lang="en-US" sz="4400" i="1" smtClean="0">
                <a:solidFill>
                  <a:srgbClr val="FF0000"/>
                </a:solidFill>
              </a:rPr>
              <a:t>Đinh Công Huỳnh</a:t>
            </a:r>
            <a:endParaRPr lang="en-US" sz="4400" dirty="0">
              <a:solidFill>
                <a:srgbClr val="FF0000"/>
              </a:solidFill>
            </a:endParaRPr>
          </a:p>
          <a:p>
            <a:pPr algn="ctr"/>
            <a:r>
              <a:rPr lang="en-US" sz="4400" dirty="0">
                <a:solidFill>
                  <a:srgbClr val="FF0000"/>
                </a:solidFill>
              </a:rPr>
              <a:t/>
            </a:r>
            <a:br>
              <a:rPr lang="en-US" sz="4400" dirty="0">
                <a:solidFill>
                  <a:srgbClr val="FF0000"/>
                </a:solidFill>
              </a:rPr>
            </a:br>
            <a:endParaRPr lang="en-US" sz="4800" b="1" dirty="0">
              <a:solidFill>
                <a:srgbClr val="FF0000"/>
              </a:solidFill>
            </a:endParaRPr>
          </a:p>
        </p:txBody>
      </p:sp>
    </p:spTree>
    <p:extLst>
      <p:ext uri="{BB962C8B-B14F-4D97-AF65-F5344CB8AC3E}">
        <p14:creationId xmlns:p14="http://schemas.microsoft.com/office/powerpoint/2010/main" val="3365968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09550"/>
            <a:ext cx="8915400" cy="5016758"/>
          </a:xfrm>
          <a:prstGeom prst="rect">
            <a:avLst/>
          </a:prstGeom>
        </p:spPr>
        <p:txBody>
          <a:bodyPr wrap="square">
            <a:spAutoFit/>
          </a:bodyPr>
          <a:lstStyle/>
          <a:p>
            <a:pPr algn="just" fontAlgn="auto">
              <a:spcBef>
                <a:spcPts val="0"/>
              </a:spcBef>
              <a:spcAft>
                <a:spcPts val="0"/>
              </a:spcAft>
            </a:pPr>
            <a:r>
              <a:rPr lang="vi-VN" sz="4000"/>
              <a:t>1. Của lễ con dâng hôm nay là rượu nho bánh miến thơm nồng. Ngày tháng đôi vai phong sương giọt mồ hôi rớt trên đồi nương. Hạt lúa hôm nay đơm bông nồng nàn nho thơm tinh hương. Với hai mùa mưa nắng dầm sương tiến dâng về Thiên Chúa tình thương.</a:t>
            </a:r>
            <a:endParaRPr lang="en-US" sz="4000" dirty="0"/>
          </a:p>
        </p:txBody>
      </p:sp>
    </p:spTree>
    <p:extLst>
      <p:ext uri="{BB962C8B-B14F-4D97-AF65-F5344CB8AC3E}">
        <p14:creationId xmlns:p14="http://schemas.microsoft.com/office/powerpoint/2010/main" val="60648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686800" cy="5016758"/>
          </a:xfrm>
          <a:prstGeom prst="rect">
            <a:avLst/>
          </a:prstGeom>
        </p:spPr>
        <p:txBody>
          <a:bodyPr wrap="square">
            <a:spAutoFit/>
          </a:bodyPr>
          <a:lstStyle/>
          <a:p>
            <a:pPr algn="just" fontAlgn="auto">
              <a:spcBef>
                <a:spcPts val="0"/>
              </a:spcBef>
              <a:spcAft>
                <a:spcPts val="0"/>
              </a:spcAft>
            </a:pPr>
            <a:r>
              <a:rPr lang="vi-VN" sz="4000"/>
              <a:t>ĐK. Xin dâng lên rượu bánh thơm lành dâng câu ca đượm thắm ân tình. Giọt mồ hôi từ bao lao công nguyện xin Chúa thánh hóa lễ vật. Dâng con tim lòng mến chân thành bao tin yêu hiệp nhất nên một. Nguyện trở nên bài ca yêu thương cùng dâng tiến Thiên Chúa từ nhân.</a:t>
            </a:r>
            <a:endParaRPr lang="en-US" sz="4000" dirty="0"/>
          </a:p>
        </p:txBody>
      </p:sp>
    </p:spTree>
    <p:extLst>
      <p:ext uri="{BB962C8B-B14F-4D97-AF65-F5344CB8AC3E}">
        <p14:creationId xmlns:p14="http://schemas.microsoft.com/office/powerpoint/2010/main" val="248562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3350"/>
            <a:ext cx="8839200" cy="4401205"/>
          </a:xfrm>
          <a:prstGeom prst="rect">
            <a:avLst/>
          </a:prstGeom>
        </p:spPr>
        <p:txBody>
          <a:bodyPr wrap="square">
            <a:spAutoFit/>
          </a:bodyPr>
          <a:lstStyle/>
          <a:p>
            <a:pPr algn="just"/>
            <a:r>
              <a:rPr lang="vi-VN" sz="4000"/>
              <a:t>2. Hòa với muôn muôn con tim cùng hiệp trong tấm bánh ly rượu. Cùng áng hương bay cao nguyện trở nên lễ dâng tình yêu. Này tấm thân đơn sơ nguyện là bài ca câu thơ. Tiến dâng về ngai Chúa cực linh những khúc nhạc yêu mến triền miên.</a:t>
            </a:r>
            <a:endParaRPr lang="en-US" sz="4000" dirty="0"/>
          </a:p>
        </p:txBody>
      </p:sp>
    </p:spTree>
    <p:extLst>
      <p:ext uri="{BB962C8B-B14F-4D97-AF65-F5344CB8AC3E}">
        <p14:creationId xmlns:p14="http://schemas.microsoft.com/office/powerpoint/2010/main" val="1905545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686800" cy="5016758"/>
          </a:xfrm>
          <a:prstGeom prst="rect">
            <a:avLst/>
          </a:prstGeom>
        </p:spPr>
        <p:txBody>
          <a:bodyPr wrap="square">
            <a:spAutoFit/>
          </a:bodyPr>
          <a:lstStyle/>
          <a:p>
            <a:pPr algn="just" fontAlgn="auto">
              <a:spcBef>
                <a:spcPts val="0"/>
              </a:spcBef>
              <a:spcAft>
                <a:spcPts val="0"/>
              </a:spcAft>
            </a:pPr>
            <a:r>
              <a:rPr lang="vi-VN" sz="4000"/>
              <a:t>ĐK. Xin dâng lên rượu bánh thơm lành dâng câu ca đượm thắm ân tình. Giọt mồ hôi từ bao lao công nguyện xin Chúa thánh hóa lễ vật. Dâng con tim lòng mến chân thành bao tin yêu hiệp nhất nên một. Nguyện trở nên bài ca yêu thương cùng dâng tiến Thiên Chúa từ nhân.</a:t>
            </a:r>
            <a:endParaRPr lang="en-US" sz="4000" dirty="0"/>
          </a:p>
        </p:txBody>
      </p:sp>
    </p:spTree>
    <p:extLst>
      <p:ext uri="{BB962C8B-B14F-4D97-AF65-F5344CB8AC3E}">
        <p14:creationId xmlns:p14="http://schemas.microsoft.com/office/powerpoint/2010/main" val="3264084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3350"/>
            <a:ext cx="8839200" cy="4401205"/>
          </a:xfrm>
          <a:prstGeom prst="rect">
            <a:avLst/>
          </a:prstGeom>
        </p:spPr>
        <p:txBody>
          <a:bodyPr wrap="square">
            <a:spAutoFit/>
          </a:bodyPr>
          <a:lstStyle/>
          <a:p>
            <a:pPr algn="just"/>
            <a:r>
              <a:rPr lang="vi-VN" sz="4000"/>
              <a:t>2. Hòa với muôn muôn con tim cùng hiệp trong tấm bánh ly rượu. Cùng áng hương bay cao nguyện trở nên lễ dâng tình yêu. Này tấm thân đơn sơ nguyện là bài ca câu thơ. Tiến dâng về ngai Chúa cực linh những khúc nhạc yêu mến triền miên.</a:t>
            </a:r>
            <a:endParaRPr lang="en-US" sz="4000" dirty="0"/>
          </a:p>
        </p:txBody>
      </p:sp>
    </p:spTree>
    <p:extLst>
      <p:ext uri="{BB962C8B-B14F-4D97-AF65-F5344CB8AC3E}">
        <p14:creationId xmlns:p14="http://schemas.microsoft.com/office/powerpoint/2010/main" val="3001352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 y="3353004"/>
            <a:ext cx="3743716" cy="175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www.tonggiaophanhanoi.org/wp-content/uploads/2023/08/cn-20-tn-b-9-8-2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72" y="-1"/>
            <a:ext cx="9211103" cy="516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777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318" y="1276350"/>
            <a:ext cx="8839200" cy="1754326"/>
          </a:xfrm>
          <a:prstGeom prst="rect">
            <a:avLst/>
          </a:prstGeom>
        </p:spPr>
        <p:txBody>
          <a:bodyPr wrap="square">
            <a:spAutoFit/>
          </a:bodyPr>
          <a:lstStyle/>
          <a:p>
            <a:pPr algn="ctr"/>
            <a:r>
              <a:rPr lang="en-US" sz="5400" b="1" smtClean="0"/>
              <a:t>CON HÂN HOAN</a:t>
            </a:r>
            <a:r>
              <a:rPr lang="en-US" sz="5400" dirty="0"/>
              <a:t/>
            </a:r>
            <a:br>
              <a:rPr lang="en-US" sz="5400" dirty="0"/>
            </a:br>
            <a:r>
              <a:rPr lang="en-US" sz="5400" i="1" dirty="0">
                <a:solidFill>
                  <a:srgbClr val="FF0000"/>
                </a:solidFill>
              </a:rPr>
              <a:t>Lm</a:t>
            </a:r>
            <a:r>
              <a:rPr lang="en-US" sz="5400" i="1">
                <a:solidFill>
                  <a:srgbClr val="FF0000"/>
                </a:solidFill>
              </a:rPr>
              <a:t>. </a:t>
            </a:r>
            <a:r>
              <a:rPr lang="en-US" sz="5400" i="1" smtClean="0">
                <a:solidFill>
                  <a:srgbClr val="FF0000"/>
                </a:solidFill>
              </a:rPr>
              <a:t>Kim Long</a:t>
            </a:r>
            <a:endParaRPr lang="en-US" sz="5400" dirty="0">
              <a:solidFill>
                <a:srgbClr val="FF0000"/>
              </a:solidFill>
            </a:endParaRPr>
          </a:p>
        </p:txBody>
      </p:sp>
    </p:spTree>
    <p:extLst>
      <p:ext uri="{BB962C8B-B14F-4D97-AF65-F5344CB8AC3E}">
        <p14:creationId xmlns:p14="http://schemas.microsoft.com/office/powerpoint/2010/main" val="1475282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318" y="1265368"/>
            <a:ext cx="8839200" cy="2862322"/>
          </a:xfrm>
          <a:prstGeom prst="rect">
            <a:avLst/>
          </a:prstGeom>
        </p:spPr>
        <p:txBody>
          <a:bodyPr wrap="square">
            <a:spAutoFit/>
          </a:bodyPr>
          <a:lstStyle/>
          <a:p>
            <a:pPr algn="ctr"/>
            <a:r>
              <a:rPr lang="en-US" sz="4400" b="1" smtClean="0"/>
              <a:t>TÌNH CHÚA CAO VỜI</a:t>
            </a:r>
            <a:endParaRPr lang="en-US" sz="4400" dirty="0"/>
          </a:p>
          <a:p>
            <a:pPr algn="ctr"/>
            <a:r>
              <a:rPr lang="en-US" sz="4400" i="1" dirty="0">
                <a:solidFill>
                  <a:srgbClr val="FF0000"/>
                </a:solidFill>
              </a:rPr>
              <a:t>St</a:t>
            </a:r>
            <a:r>
              <a:rPr lang="en-US" sz="4400" i="1">
                <a:solidFill>
                  <a:srgbClr val="FF0000"/>
                </a:solidFill>
              </a:rPr>
              <a:t>. </a:t>
            </a:r>
            <a:r>
              <a:rPr lang="en-US" sz="4400" i="1" smtClean="0">
                <a:solidFill>
                  <a:srgbClr val="FF0000"/>
                </a:solidFill>
              </a:rPr>
              <a:t>Duy Thiên</a:t>
            </a:r>
            <a:endParaRPr lang="en-US" sz="4400" dirty="0">
              <a:solidFill>
                <a:srgbClr val="FF0000"/>
              </a:solidFill>
            </a:endParaRPr>
          </a:p>
          <a:p>
            <a:pPr algn="ctr"/>
            <a:r>
              <a:rPr lang="en-US" sz="4400" dirty="0">
                <a:solidFill>
                  <a:srgbClr val="FF0000"/>
                </a:solidFill>
              </a:rPr>
              <a:t/>
            </a:r>
            <a:br>
              <a:rPr lang="en-US" sz="4400" dirty="0">
                <a:solidFill>
                  <a:srgbClr val="FF0000"/>
                </a:solidFill>
              </a:rPr>
            </a:br>
            <a:endParaRPr lang="en-US" sz="4800" b="1" dirty="0">
              <a:solidFill>
                <a:srgbClr val="FF0000"/>
              </a:solidFill>
            </a:endParaRPr>
          </a:p>
        </p:txBody>
      </p:sp>
    </p:spTree>
    <p:extLst>
      <p:ext uri="{BB962C8B-B14F-4D97-AF65-F5344CB8AC3E}">
        <p14:creationId xmlns:p14="http://schemas.microsoft.com/office/powerpoint/2010/main" val="68090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76350"/>
            <a:ext cx="8534400" cy="2554545"/>
          </a:xfrm>
          <a:prstGeom prst="rect">
            <a:avLst/>
          </a:prstGeom>
        </p:spPr>
        <p:txBody>
          <a:bodyPr wrap="square">
            <a:spAutoFit/>
          </a:bodyPr>
          <a:lstStyle/>
          <a:p>
            <a:pPr algn="just"/>
            <a:r>
              <a:rPr lang="vi-VN" sz="4000"/>
              <a:t>ĐK. Tình yêu Chúa cao vời biết bao, nào con biết đáp đền thế nào, để cho cân xứng Chúa ơi, để cho cân xứng Chúa ơi.</a:t>
            </a:r>
            <a:endParaRPr lang="en-US" sz="4000" dirty="0"/>
          </a:p>
        </p:txBody>
      </p:sp>
    </p:spTree>
    <p:extLst>
      <p:ext uri="{BB962C8B-B14F-4D97-AF65-F5344CB8AC3E}">
        <p14:creationId xmlns:p14="http://schemas.microsoft.com/office/powerpoint/2010/main" val="1980432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3350"/>
            <a:ext cx="8839200" cy="4401205"/>
          </a:xfrm>
          <a:prstGeom prst="rect">
            <a:avLst/>
          </a:prstGeom>
        </p:spPr>
        <p:txBody>
          <a:bodyPr wrap="square">
            <a:spAutoFit/>
          </a:bodyPr>
          <a:lstStyle/>
          <a:p>
            <a:pPr algn="just"/>
            <a:r>
              <a:rPr lang="vi-VN" sz="4000"/>
              <a:t>1/ Ôi tình yêu thương Chúa cao vời, tình yêu thương Chúa muôn đời, Người yêu con từ ngàn xưa. Từ khi chưa có đồi non, từ khi chưa có trời cao, chưa có vầng trăng với ngàn sao. Gọi con giữa muôn muôn người, tìm con giữa nơi bùn nhơ.</a:t>
            </a:r>
            <a:endParaRPr lang="en-US" sz="4000" dirty="0"/>
          </a:p>
        </p:txBody>
      </p:sp>
    </p:spTree>
    <p:extLst>
      <p:ext uri="{BB962C8B-B14F-4D97-AF65-F5344CB8AC3E}">
        <p14:creationId xmlns:p14="http://schemas.microsoft.com/office/powerpoint/2010/main" val="282634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76350"/>
            <a:ext cx="8534400" cy="2554545"/>
          </a:xfrm>
          <a:prstGeom prst="rect">
            <a:avLst/>
          </a:prstGeom>
        </p:spPr>
        <p:txBody>
          <a:bodyPr wrap="square">
            <a:spAutoFit/>
          </a:bodyPr>
          <a:lstStyle/>
          <a:p>
            <a:pPr algn="just"/>
            <a:r>
              <a:rPr lang="vi-VN" sz="4000"/>
              <a:t>ĐK. Tình yêu Chúa cao vời biết bao, nào con biết đáp đền thế nào, để cho cân xứng Chúa ơi, để cho cân xứng Chúa ơi.</a:t>
            </a:r>
            <a:endParaRPr lang="en-US" sz="4000" dirty="0"/>
          </a:p>
        </p:txBody>
      </p:sp>
    </p:spTree>
    <p:extLst>
      <p:ext uri="{BB962C8B-B14F-4D97-AF65-F5344CB8AC3E}">
        <p14:creationId xmlns:p14="http://schemas.microsoft.com/office/powerpoint/2010/main" val="479706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3350"/>
            <a:ext cx="8839200" cy="5016758"/>
          </a:xfrm>
          <a:prstGeom prst="rect">
            <a:avLst/>
          </a:prstGeom>
        </p:spPr>
        <p:txBody>
          <a:bodyPr wrap="square">
            <a:spAutoFit/>
          </a:bodyPr>
          <a:lstStyle/>
          <a:p>
            <a:pPr algn="just"/>
            <a:r>
              <a:rPr lang="vi-VN" sz="4000"/>
              <a:t>2/ Ôi vì thương con Chúa quên mình, vì yêu nên hiến thân mình gọi con nên bạn tình Cha. Dù bao sóng gió hiểm nguy, dìu con trên bước đường đi, ơn Chúa ngày đêm ủ ấp con. Vì con Chúa quên thân mình, đời con dám </a:t>
            </a:r>
            <a:r>
              <a:rPr lang="vi-VN" sz="4000" smtClean="0"/>
              <a:t>mơ</a:t>
            </a:r>
            <a:r>
              <a:rPr lang="en-US" sz="4000" smtClean="0"/>
              <a:t> </a:t>
            </a:r>
            <a:r>
              <a:rPr lang="vi-VN" sz="4000" smtClean="0"/>
              <a:t>gì </a:t>
            </a:r>
            <a:r>
              <a:rPr lang="vi-VN" sz="4000"/>
              <a:t>hơn.</a:t>
            </a:r>
            <a:br>
              <a:rPr lang="vi-VN" sz="4000"/>
            </a:br>
            <a:endParaRPr lang="en-US" sz="4000" dirty="0"/>
          </a:p>
        </p:txBody>
      </p:sp>
    </p:spTree>
    <p:extLst>
      <p:ext uri="{BB962C8B-B14F-4D97-AF65-F5344CB8AC3E}">
        <p14:creationId xmlns:p14="http://schemas.microsoft.com/office/powerpoint/2010/main" val="1069741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76350"/>
            <a:ext cx="8534400" cy="2554545"/>
          </a:xfrm>
          <a:prstGeom prst="rect">
            <a:avLst/>
          </a:prstGeom>
        </p:spPr>
        <p:txBody>
          <a:bodyPr wrap="square">
            <a:spAutoFit/>
          </a:bodyPr>
          <a:lstStyle/>
          <a:p>
            <a:pPr algn="just"/>
            <a:r>
              <a:rPr lang="vi-VN" sz="4000"/>
              <a:t>ĐK. Tình yêu Chúa cao vời biết bao, nào con biết đáp đền thế nào, để cho cân xứng Chúa ơi, để cho cân xứng Chúa ơi.</a:t>
            </a:r>
            <a:endParaRPr lang="en-US" sz="4000" dirty="0"/>
          </a:p>
        </p:txBody>
      </p:sp>
    </p:spTree>
    <p:extLst>
      <p:ext uri="{BB962C8B-B14F-4D97-AF65-F5344CB8AC3E}">
        <p14:creationId xmlns:p14="http://schemas.microsoft.com/office/powerpoint/2010/main" val="498972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 y="3353004"/>
            <a:ext cx="3743716" cy="175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www.tonggiaophanhanoi.org/wp-content/uploads/2023/08/cn-20-tn-b-9-8-2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72" y="-1"/>
            <a:ext cx="9211103" cy="516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173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874119"/>
            <a:ext cx="8839200" cy="1508105"/>
          </a:xfrm>
          <a:prstGeom prst="rect">
            <a:avLst/>
          </a:prstGeom>
        </p:spPr>
        <p:txBody>
          <a:bodyPr wrap="square">
            <a:spAutoFit/>
          </a:bodyPr>
          <a:lstStyle/>
          <a:p>
            <a:pPr algn="ctr">
              <a:lnSpc>
                <a:spcPct val="115000"/>
              </a:lnSpc>
              <a:spcBef>
                <a:spcPts val="0"/>
              </a:spcBef>
              <a:spcAft>
                <a:spcPts val="0"/>
              </a:spcAft>
            </a:pPr>
            <a:r>
              <a:rPr lang="en-US" sz="4000" b="1" smtClean="0"/>
              <a:t>LƯƠNG THỰC TRƯỜNG SINH</a:t>
            </a:r>
            <a:r>
              <a:rPr lang="en-US" sz="4000" dirty="0"/>
              <a:t/>
            </a:r>
            <a:br>
              <a:rPr lang="en-US" sz="4000" dirty="0"/>
            </a:br>
            <a:r>
              <a:rPr lang="en-US" sz="4000" i="1" dirty="0">
                <a:solidFill>
                  <a:srgbClr val="FF0000"/>
                </a:solidFill>
              </a:rPr>
              <a:t>Lm</a:t>
            </a:r>
            <a:r>
              <a:rPr lang="en-US" sz="4000" i="1">
                <a:solidFill>
                  <a:srgbClr val="FF0000"/>
                </a:solidFill>
              </a:rPr>
              <a:t>. </a:t>
            </a:r>
            <a:r>
              <a:rPr lang="en-US" sz="4000" i="1" smtClean="0">
                <a:solidFill>
                  <a:srgbClr val="FF0000"/>
                </a:solidFill>
              </a:rPr>
              <a:t>Thái Nguyên</a:t>
            </a:r>
            <a:endParaRPr lang="en-US" sz="4000" dirty="0">
              <a:solidFill>
                <a:srgbClr val="FF0000"/>
              </a:solidFill>
            </a:endParaRPr>
          </a:p>
        </p:txBody>
      </p:sp>
    </p:spTree>
    <p:extLst>
      <p:ext uri="{BB962C8B-B14F-4D97-AF65-F5344CB8AC3E}">
        <p14:creationId xmlns:p14="http://schemas.microsoft.com/office/powerpoint/2010/main" val="4026528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38150"/>
            <a:ext cx="8610600" cy="4401205"/>
          </a:xfrm>
          <a:prstGeom prst="rect">
            <a:avLst/>
          </a:prstGeom>
        </p:spPr>
        <p:txBody>
          <a:bodyPr wrap="square">
            <a:spAutoFit/>
          </a:bodyPr>
          <a:lstStyle/>
          <a:p>
            <a:pPr algn="just" fontAlgn="auto">
              <a:spcBef>
                <a:spcPts val="0"/>
              </a:spcBef>
              <a:spcAft>
                <a:spcPts val="0"/>
              </a:spcAft>
            </a:pPr>
            <a:r>
              <a:rPr lang="vi-VN" sz="4000"/>
              <a:t>ĐK: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a:t>
            </a:r>
            <a:endParaRPr lang="en-US" sz="4000" dirty="0">
              <a:solidFill>
                <a:prstClr val="black"/>
              </a:solidFill>
              <a:latin typeface="Constantia"/>
            </a:endParaRPr>
          </a:p>
        </p:txBody>
      </p:sp>
    </p:spTree>
    <p:extLst>
      <p:ext uri="{BB962C8B-B14F-4D97-AF65-F5344CB8AC3E}">
        <p14:creationId xmlns:p14="http://schemas.microsoft.com/office/powerpoint/2010/main" val="3631033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85750"/>
            <a:ext cx="8839200" cy="4401205"/>
          </a:xfrm>
          <a:prstGeom prst="rect">
            <a:avLst/>
          </a:prstGeom>
        </p:spPr>
        <p:txBody>
          <a:bodyPr wrap="square">
            <a:spAutoFit/>
          </a:bodyPr>
          <a:lstStyle/>
          <a:p>
            <a:pPr algn="just" fontAlgn="auto">
              <a:spcBef>
                <a:spcPts val="0"/>
              </a:spcBef>
              <a:spcAft>
                <a:spcPts val="0"/>
              </a:spcAft>
            </a:pPr>
            <a:r>
              <a:rPr lang="vi-VN" sz="4000"/>
              <a:t>1. Vì yêu con Chúa đã trở nên tấm bánh mỏng manh. Vì yêu con Chúa đành hy sinh chính thân mình, cho con được phúc an bình, cho con nồng thắm ân tình và cho con phúc lộc trường sinh cả đời con cảm tạ tình Chúa.</a:t>
            </a:r>
            <a:endParaRPr lang="en-US" sz="4000" dirty="0">
              <a:solidFill>
                <a:prstClr val="black"/>
              </a:solidFill>
              <a:latin typeface="Constantia"/>
            </a:endParaRPr>
          </a:p>
        </p:txBody>
      </p:sp>
    </p:spTree>
    <p:extLst>
      <p:ext uri="{BB962C8B-B14F-4D97-AF65-F5344CB8AC3E}">
        <p14:creationId xmlns:p14="http://schemas.microsoft.com/office/powerpoint/2010/main" val="1410074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09550"/>
            <a:ext cx="8686800" cy="1508105"/>
          </a:xfrm>
          <a:prstGeom prst="rect">
            <a:avLst/>
          </a:prstGeom>
        </p:spPr>
        <p:txBody>
          <a:bodyPr wrap="square">
            <a:spAutoFit/>
          </a:bodyPr>
          <a:lstStyle/>
          <a:p>
            <a:pPr lvl="0" algn="just" fontAlgn="auto">
              <a:spcBef>
                <a:spcPts val="0"/>
              </a:spcBef>
              <a:spcAft>
                <a:spcPts val="0"/>
              </a:spcAft>
            </a:pPr>
            <a:r>
              <a:rPr lang="en-US" sz="4400"/>
              <a:t> </a:t>
            </a:r>
            <a:r>
              <a:rPr lang="en-US" sz="4400" dirty="0"/>
              <a:t/>
            </a:r>
            <a:br>
              <a:rPr lang="en-US" sz="4400" dirty="0"/>
            </a:br>
            <a:endParaRPr lang="en-US" sz="4800" dirty="0">
              <a:solidFill>
                <a:prstClr val="black"/>
              </a:solidFill>
              <a:latin typeface="Times New Roman" pitchFamily="18" charset="0"/>
              <a:cs typeface="Times New Roman" pitchFamily="18" charset="0"/>
            </a:endParaRPr>
          </a:p>
        </p:txBody>
      </p:sp>
      <p:sp>
        <p:nvSpPr>
          <p:cNvPr id="2" name="Rectangle 1"/>
          <p:cNvSpPr/>
          <p:nvPr/>
        </p:nvSpPr>
        <p:spPr>
          <a:xfrm>
            <a:off x="228600" y="285750"/>
            <a:ext cx="8763000" cy="3785652"/>
          </a:xfrm>
          <a:prstGeom prst="rect">
            <a:avLst/>
          </a:prstGeom>
        </p:spPr>
        <p:txBody>
          <a:bodyPr wrap="square">
            <a:spAutoFit/>
          </a:bodyPr>
          <a:lstStyle/>
          <a:p>
            <a:pPr algn="just"/>
            <a:r>
              <a:rPr lang="en-US" sz="4800" b="1" smtClean="0">
                <a:latin typeface="+mn-lt"/>
              </a:rPr>
              <a:t>Đk</a:t>
            </a:r>
            <a:r>
              <a:rPr lang="en-US" sz="4800" smtClean="0">
                <a:latin typeface="+mn-lt"/>
              </a:rPr>
              <a:t>:</a:t>
            </a:r>
            <a:r>
              <a:rPr lang="vi-VN" sz="4800" smtClean="0">
                <a:latin typeface="+mn-lt"/>
              </a:rPr>
              <a:t>Con </a:t>
            </a:r>
            <a:r>
              <a:rPr lang="vi-VN" sz="4800">
                <a:latin typeface="+mn-lt"/>
              </a:rPr>
              <a:t>hân hoan bước lên bàn thờ Chúa, Chúa là hoan lạc tuổi xuân xanh con. Con nâng muôn phím tơ ngợi khen Chúa, tiếng lòng rung nhịp với muôn tâm hồn.</a:t>
            </a:r>
            <a:endParaRPr lang="en-US" sz="4800">
              <a:latin typeface="+mn-lt"/>
            </a:endParaRPr>
          </a:p>
        </p:txBody>
      </p:sp>
    </p:spTree>
    <p:extLst>
      <p:ext uri="{BB962C8B-B14F-4D97-AF65-F5344CB8AC3E}">
        <p14:creationId xmlns:p14="http://schemas.microsoft.com/office/powerpoint/2010/main" val="1951314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38150"/>
            <a:ext cx="8610600" cy="4401205"/>
          </a:xfrm>
          <a:prstGeom prst="rect">
            <a:avLst/>
          </a:prstGeom>
        </p:spPr>
        <p:txBody>
          <a:bodyPr wrap="square">
            <a:spAutoFit/>
          </a:bodyPr>
          <a:lstStyle/>
          <a:p>
            <a:pPr algn="just" fontAlgn="auto">
              <a:spcBef>
                <a:spcPts val="0"/>
              </a:spcBef>
              <a:spcAft>
                <a:spcPts val="0"/>
              </a:spcAft>
            </a:pPr>
            <a:r>
              <a:rPr lang="vi-VN" sz="4000"/>
              <a:t>ĐK: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a:t>
            </a:r>
            <a:endParaRPr lang="en-US" sz="4000" dirty="0">
              <a:solidFill>
                <a:prstClr val="black"/>
              </a:solidFill>
              <a:latin typeface="Constantia"/>
            </a:endParaRPr>
          </a:p>
        </p:txBody>
      </p:sp>
    </p:spTree>
    <p:extLst>
      <p:ext uri="{BB962C8B-B14F-4D97-AF65-F5344CB8AC3E}">
        <p14:creationId xmlns:p14="http://schemas.microsoft.com/office/powerpoint/2010/main" val="184105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90550"/>
            <a:ext cx="8610600" cy="4401205"/>
          </a:xfrm>
          <a:prstGeom prst="rect">
            <a:avLst/>
          </a:prstGeom>
        </p:spPr>
        <p:txBody>
          <a:bodyPr wrap="square">
            <a:spAutoFit/>
          </a:bodyPr>
          <a:lstStyle/>
          <a:p>
            <a:pPr algn="just" fontAlgn="auto">
              <a:spcBef>
                <a:spcPts val="0"/>
              </a:spcBef>
              <a:spcAft>
                <a:spcPts val="0"/>
              </a:spcAft>
            </a:pPr>
            <a:r>
              <a:rPr lang="vi-VN" sz="4000"/>
              <a:t>2. Nguyện đời con luôn được trở nên tấm bánh bẻ ra. Nguyện đời con trở thành của ăn hiến cho đời, yêu thương và sống khiêm nhường hy sinh và biết can trường, đời không mong ước được gì hơn nhưng chỉ mong sống đẹp lòng Chúa.</a:t>
            </a:r>
            <a:r>
              <a:rPr lang="en-US" sz="4000" smtClean="0">
                <a:solidFill>
                  <a:prstClr val="black"/>
                </a:solidFill>
              </a:rPr>
              <a:t> </a:t>
            </a:r>
            <a:endParaRPr lang="en-US" sz="4000" dirty="0">
              <a:solidFill>
                <a:prstClr val="black"/>
              </a:solidFill>
              <a:latin typeface="Constantia"/>
            </a:endParaRPr>
          </a:p>
        </p:txBody>
      </p:sp>
    </p:spTree>
    <p:extLst>
      <p:ext uri="{BB962C8B-B14F-4D97-AF65-F5344CB8AC3E}">
        <p14:creationId xmlns:p14="http://schemas.microsoft.com/office/powerpoint/2010/main" val="896690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38150"/>
            <a:ext cx="8610600" cy="4401205"/>
          </a:xfrm>
          <a:prstGeom prst="rect">
            <a:avLst/>
          </a:prstGeom>
        </p:spPr>
        <p:txBody>
          <a:bodyPr wrap="square">
            <a:spAutoFit/>
          </a:bodyPr>
          <a:lstStyle/>
          <a:p>
            <a:pPr algn="just" fontAlgn="auto">
              <a:spcBef>
                <a:spcPts val="0"/>
              </a:spcBef>
              <a:spcAft>
                <a:spcPts val="0"/>
              </a:spcAft>
            </a:pPr>
            <a:r>
              <a:rPr lang="vi-VN" sz="4000"/>
              <a:t>ĐK: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a:t>
            </a:r>
            <a:endParaRPr lang="en-US" sz="4000" dirty="0">
              <a:solidFill>
                <a:prstClr val="black"/>
              </a:solidFill>
              <a:latin typeface="Constantia"/>
            </a:endParaRPr>
          </a:p>
        </p:txBody>
      </p:sp>
    </p:spTree>
    <p:extLst>
      <p:ext uri="{BB962C8B-B14F-4D97-AF65-F5344CB8AC3E}">
        <p14:creationId xmlns:p14="http://schemas.microsoft.com/office/powerpoint/2010/main" val="1149131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90550"/>
            <a:ext cx="8610600" cy="5016758"/>
          </a:xfrm>
          <a:prstGeom prst="rect">
            <a:avLst/>
          </a:prstGeom>
        </p:spPr>
        <p:txBody>
          <a:bodyPr wrap="square">
            <a:spAutoFit/>
          </a:bodyPr>
          <a:lstStyle/>
          <a:p>
            <a:pPr algn="just" fontAlgn="auto">
              <a:spcBef>
                <a:spcPts val="0"/>
              </a:spcBef>
              <a:spcAft>
                <a:spcPts val="0"/>
              </a:spcAft>
            </a:pPr>
            <a:r>
              <a:rPr lang="vi-VN" sz="4000"/>
              <a:t>3. Niềm vui con mỗi ngày được lên rước Chúa của con. Niềm vui con chính là bên Chúa chẳng khi rời, tin yêu hiệp nhất một đời trao ban tình Chúa cho người, một đời con trở thành nhân chứng sống rạng danh Chúa cả trời cao.</a:t>
            </a:r>
            <a:br>
              <a:rPr lang="vi-VN" sz="4000"/>
            </a:br>
            <a:endParaRPr lang="en-US" sz="4000" dirty="0">
              <a:solidFill>
                <a:prstClr val="black"/>
              </a:solidFill>
              <a:latin typeface="Constantia"/>
            </a:endParaRPr>
          </a:p>
        </p:txBody>
      </p:sp>
    </p:spTree>
    <p:extLst>
      <p:ext uri="{BB962C8B-B14F-4D97-AF65-F5344CB8AC3E}">
        <p14:creationId xmlns:p14="http://schemas.microsoft.com/office/powerpoint/2010/main" val="14757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38150"/>
            <a:ext cx="8610600" cy="4401205"/>
          </a:xfrm>
          <a:prstGeom prst="rect">
            <a:avLst/>
          </a:prstGeom>
        </p:spPr>
        <p:txBody>
          <a:bodyPr wrap="square">
            <a:spAutoFit/>
          </a:bodyPr>
          <a:lstStyle/>
          <a:p>
            <a:pPr algn="just" fontAlgn="auto">
              <a:spcBef>
                <a:spcPts val="0"/>
              </a:spcBef>
              <a:spcAft>
                <a:spcPts val="0"/>
              </a:spcAft>
            </a:pPr>
            <a:r>
              <a:rPr lang="vi-VN" sz="4000"/>
              <a:t>ĐK: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a:t>
            </a:r>
            <a:endParaRPr lang="en-US" sz="4000" dirty="0">
              <a:solidFill>
                <a:prstClr val="black"/>
              </a:solidFill>
              <a:latin typeface="Constantia"/>
            </a:endParaRPr>
          </a:p>
        </p:txBody>
      </p:sp>
    </p:spTree>
    <p:extLst>
      <p:ext uri="{BB962C8B-B14F-4D97-AF65-F5344CB8AC3E}">
        <p14:creationId xmlns:p14="http://schemas.microsoft.com/office/powerpoint/2010/main" val="2154284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 y="3353004"/>
            <a:ext cx="3743716" cy="175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www.tonggiaophanhanoi.org/wp-content/uploads/2023/08/cn-20-tn-b-9-8-2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72" y="-1"/>
            <a:ext cx="9211103" cy="516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26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69" y="1448920"/>
            <a:ext cx="9144000" cy="2123658"/>
          </a:xfrm>
          <a:prstGeom prst="rect">
            <a:avLst/>
          </a:prstGeom>
          <a:noFill/>
        </p:spPr>
        <p:txBody>
          <a:bodyPr wrap="square" rtlCol="0">
            <a:spAutoFit/>
          </a:bodyPr>
          <a:lstStyle/>
          <a:p>
            <a:pPr algn="ctr">
              <a:defRPr/>
            </a:pPr>
            <a:r>
              <a:rPr lang="en-US" sz="4400" b="1" smtClean="0"/>
              <a:t>MẸ ĐẸP TƯƠI</a:t>
            </a:r>
            <a:r>
              <a:rPr lang="en-US" sz="4400"/>
              <a:t/>
            </a:r>
            <a:br>
              <a:rPr lang="en-US" sz="4400"/>
            </a:br>
            <a:r>
              <a:rPr lang="en-US" sz="4400" i="1" smtClean="0">
                <a:solidFill>
                  <a:srgbClr val="FF0000"/>
                </a:solidFill>
              </a:rPr>
              <a:t> Lm. Kim Long</a:t>
            </a:r>
            <a:r>
              <a:rPr lang="en-US" sz="4400" dirty="0">
                <a:solidFill>
                  <a:srgbClr val="FF0000"/>
                </a:solidFill>
              </a:rPr>
              <a:t/>
            </a:r>
            <a:br>
              <a:rPr lang="en-US" sz="4400" dirty="0">
                <a:solidFill>
                  <a:srgbClr val="FF0000"/>
                </a:solidFill>
              </a:rPr>
            </a:br>
            <a:endParaRPr lang="en-US" sz="4400" dirty="0">
              <a:solidFill>
                <a:srgbClr val="FF0000"/>
              </a:solidFill>
            </a:endParaRPr>
          </a:p>
        </p:txBody>
      </p:sp>
    </p:spTree>
    <p:extLst>
      <p:ext uri="{BB962C8B-B14F-4D97-AF65-F5344CB8AC3E}">
        <p14:creationId xmlns:p14="http://schemas.microsoft.com/office/powerpoint/2010/main" val="1123676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819150"/>
            <a:ext cx="8763000" cy="5078313"/>
          </a:xfrm>
          <a:prstGeom prst="rect">
            <a:avLst/>
          </a:prstGeom>
          <a:noFill/>
        </p:spPr>
        <p:txBody>
          <a:bodyPr wrap="square" rtlCol="0">
            <a:spAutoFit/>
          </a:bodyPr>
          <a:lstStyle/>
          <a:p>
            <a:pPr algn="just" fontAlgn="auto">
              <a:spcBef>
                <a:spcPts val="0"/>
              </a:spcBef>
              <a:spcAft>
                <a:spcPts val="0"/>
              </a:spcAft>
            </a:pPr>
            <a:r>
              <a:rPr lang="vi-VN" sz="4800" smtClean="0"/>
              <a:t>1</a:t>
            </a:r>
            <a:r>
              <a:rPr lang="vi-VN" sz="5400" smtClean="0"/>
              <a:t>.Mẹ </a:t>
            </a:r>
            <a:r>
              <a:rPr lang="vi-VN" sz="5400"/>
              <a:t>Ma-ri-a đẹp tươi như bình minh chiếu rạng ngời. Vầng trăng lung linh màn đêm, so với Mẹ còn kém xa.</a:t>
            </a:r>
            <a:br>
              <a:rPr lang="vi-VN" sz="5400"/>
            </a:br>
            <a:endParaRPr lang="en-US" sz="5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91472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504" y="285750"/>
            <a:ext cx="8305799" cy="5078313"/>
          </a:xfrm>
          <a:prstGeom prst="rect">
            <a:avLst/>
          </a:prstGeom>
          <a:noFill/>
        </p:spPr>
        <p:txBody>
          <a:bodyPr wrap="square" rtlCol="0">
            <a:spAutoFit/>
          </a:bodyPr>
          <a:lstStyle/>
          <a:p>
            <a:pPr lvl="0" algn="just"/>
            <a:r>
              <a:rPr lang="vi-VN" sz="5400"/>
              <a:t>ĐK. Con thành tâm kính mừng Mẹ, mừng Mẹ đầy ơn phúc. Lòng khiết trinh như huệ thắm xinh muôn đời hiển vinh.</a:t>
            </a:r>
            <a:br>
              <a:rPr lang="vi-VN" sz="5400"/>
            </a:br>
            <a:endParaRPr lang="en-US" sz="5400" dirty="0">
              <a:effectLst>
                <a:outerShdw blurRad="38100" dist="38100" dir="2700000" algn="tl">
                  <a:srgbClr val="C0C0C0"/>
                </a:outerShdw>
              </a:effectLst>
              <a:latin typeface="+mn-lt"/>
              <a:cs typeface="Times New Roman" pitchFamily="18" charset="0"/>
            </a:endParaRPr>
          </a:p>
        </p:txBody>
      </p:sp>
    </p:spTree>
    <p:extLst>
      <p:ext uri="{BB962C8B-B14F-4D97-AF65-F5344CB8AC3E}">
        <p14:creationId xmlns:p14="http://schemas.microsoft.com/office/powerpoint/2010/main" val="1055046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85750"/>
            <a:ext cx="8991600" cy="5632311"/>
          </a:xfrm>
          <a:prstGeom prst="rect">
            <a:avLst/>
          </a:prstGeom>
          <a:noFill/>
        </p:spPr>
        <p:txBody>
          <a:bodyPr wrap="square" rtlCol="0">
            <a:spAutoFit/>
          </a:bodyPr>
          <a:lstStyle/>
          <a:p>
            <a:pPr algn="just" fontAlgn="auto">
              <a:spcBef>
                <a:spcPts val="0"/>
              </a:spcBef>
              <a:spcAft>
                <a:spcPts val="0"/>
              </a:spcAft>
            </a:pPr>
            <a:r>
              <a:rPr lang="vi-VN" sz="6000"/>
              <a:t>2. Mẹ như hoa thơm ngàn hương luôn tỏa bay chín tầng trời. Mọi ô nhơ không hề vương, ôi xác hồn Mẹ sáng tươi.</a:t>
            </a:r>
            <a:br>
              <a:rPr lang="vi-VN" sz="6000"/>
            </a:br>
            <a:endParaRPr lang="en-US" sz="6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2735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71550"/>
            <a:ext cx="8382000" cy="3170099"/>
          </a:xfrm>
          <a:prstGeom prst="rect">
            <a:avLst/>
          </a:prstGeom>
        </p:spPr>
        <p:txBody>
          <a:bodyPr wrap="square">
            <a:spAutoFit/>
          </a:bodyPr>
          <a:lstStyle/>
          <a:p>
            <a:pPr lvl="0" algn="just" fontAlgn="auto">
              <a:spcBef>
                <a:spcPts val="0"/>
              </a:spcBef>
              <a:spcAft>
                <a:spcPts val="0"/>
              </a:spcAft>
            </a:pPr>
            <a:r>
              <a:rPr lang="vi-VN" sz="4000" b="1"/>
              <a:t>1</a:t>
            </a:r>
            <a:r>
              <a:rPr lang="vi-VN" sz="4000"/>
              <a:t>. Vào thánh cung dâng tiến hương nguyện cầu ngát bay tỏa tới ngai tòa Chúa. Tâm tư sẽ reo mừng bước lên bàn thánh trong niềm tin.</a:t>
            </a:r>
            <a:br>
              <a:rPr lang="vi-VN" sz="4000"/>
            </a:br>
            <a:endParaRPr lang="en-US" sz="4000" dirty="0">
              <a:latin typeface="+mn-lt"/>
              <a:cs typeface="Times New Roman" pitchFamily="18" charset="0"/>
            </a:endParaRPr>
          </a:p>
        </p:txBody>
      </p:sp>
    </p:spTree>
    <p:extLst>
      <p:ext uri="{BB962C8B-B14F-4D97-AF65-F5344CB8AC3E}">
        <p14:creationId xmlns:p14="http://schemas.microsoft.com/office/powerpoint/2010/main" val="1345506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504" y="285750"/>
            <a:ext cx="8305799" cy="5078313"/>
          </a:xfrm>
          <a:prstGeom prst="rect">
            <a:avLst/>
          </a:prstGeom>
          <a:noFill/>
        </p:spPr>
        <p:txBody>
          <a:bodyPr wrap="square" rtlCol="0">
            <a:spAutoFit/>
          </a:bodyPr>
          <a:lstStyle/>
          <a:p>
            <a:pPr lvl="0" algn="just"/>
            <a:r>
              <a:rPr lang="vi-VN" sz="5400"/>
              <a:t>ĐK. Con thành tâm kính mừng Mẹ, mừng Mẹ đầy ơn phúc. Lòng khiết trinh như huệ thắm xinh muôn đời hiển vinh.</a:t>
            </a:r>
            <a:br>
              <a:rPr lang="vi-VN" sz="5400"/>
            </a:br>
            <a:endParaRPr lang="en-US" sz="5400" dirty="0">
              <a:effectLst>
                <a:outerShdw blurRad="38100" dist="38100" dir="2700000" algn="tl">
                  <a:srgbClr val="C0C0C0"/>
                </a:outerShdw>
              </a:effectLst>
              <a:latin typeface="+mn-lt"/>
              <a:cs typeface="Times New Roman" pitchFamily="18" charset="0"/>
            </a:endParaRPr>
          </a:p>
        </p:txBody>
      </p:sp>
    </p:spTree>
    <p:extLst>
      <p:ext uri="{BB962C8B-B14F-4D97-AF65-F5344CB8AC3E}">
        <p14:creationId xmlns:p14="http://schemas.microsoft.com/office/powerpoint/2010/main" val="1486001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85750"/>
            <a:ext cx="8991600" cy="4708981"/>
          </a:xfrm>
          <a:prstGeom prst="rect">
            <a:avLst/>
          </a:prstGeom>
          <a:noFill/>
        </p:spPr>
        <p:txBody>
          <a:bodyPr wrap="square" rtlCol="0">
            <a:spAutoFit/>
          </a:bodyPr>
          <a:lstStyle/>
          <a:p>
            <a:pPr algn="just" fontAlgn="auto">
              <a:spcBef>
                <a:spcPts val="0"/>
              </a:spcBef>
              <a:spcAft>
                <a:spcPts val="0"/>
              </a:spcAft>
            </a:pPr>
            <a:r>
              <a:rPr lang="vi-VN" sz="6000"/>
              <a:t>3. Mẹ oai phong nơi tòa cao, như đoàn binh tiến vào trận. Mười hai sao thêu triều thiên, nhân đức Mẹ ngời sáng hơn.</a:t>
            </a:r>
            <a:endParaRPr lang="en-US" sz="6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273593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504" y="514350"/>
            <a:ext cx="8306696" cy="5078313"/>
          </a:xfrm>
          <a:prstGeom prst="rect">
            <a:avLst/>
          </a:prstGeom>
          <a:noFill/>
        </p:spPr>
        <p:txBody>
          <a:bodyPr wrap="square" rtlCol="0">
            <a:spAutoFit/>
          </a:bodyPr>
          <a:lstStyle/>
          <a:p>
            <a:pPr lvl="0" algn="just"/>
            <a:r>
              <a:rPr lang="vi-VN" sz="5400"/>
              <a:t>ĐK. Con thành tâm kính mừng Mẹ, mừng Mẹ đầy ơn phúc. Lòng khiết trinh như huệ thắm xinh muôn đời hiển vinh.</a:t>
            </a:r>
            <a:br>
              <a:rPr lang="vi-VN" sz="5400"/>
            </a:br>
            <a:endParaRPr lang="en-US" sz="5400" dirty="0">
              <a:effectLst>
                <a:outerShdw blurRad="38100" dist="38100" dir="2700000" algn="tl">
                  <a:srgbClr val="C0C0C0"/>
                </a:outerShdw>
              </a:effectLst>
              <a:latin typeface="+mn-lt"/>
              <a:cs typeface="Times New Roman" pitchFamily="18" charset="0"/>
            </a:endParaRPr>
          </a:p>
        </p:txBody>
      </p:sp>
    </p:spTree>
    <p:extLst>
      <p:ext uri="{BB962C8B-B14F-4D97-AF65-F5344CB8AC3E}">
        <p14:creationId xmlns:p14="http://schemas.microsoft.com/office/powerpoint/2010/main" val="3836362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 y="3353004"/>
            <a:ext cx="3743716" cy="175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www.tonggiaophanhanoi.org/wp-content/uploads/2023/08/cn-20-tn-b-9-8-2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72" y="-1"/>
            <a:ext cx="9211103" cy="516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29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09550"/>
            <a:ext cx="8686800" cy="1508105"/>
          </a:xfrm>
          <a:prstGeom prst="rect">
            <a:avLst/>
          </a:prstGeom>
        </p:spPr>
        <p:txBody>
          <a:bodyPr wrap="square">
            <a:spAutoFit/>
          </a:bodyPr>
          <a:lstStyle/>
          <a:p>
            <a:pPr lvl="0" algn="just" fontAlgn="auto">
              <a:spcBef>
                <a:spcPts val="0"/>
              </a:spcBef>
              <a:spcAft>
                <a:spcPts val="0"/>
              </a:spcAft>
            </a:pPr>
            <a:r>
              <a:rPr lang="en-US" sz="4400"/>
              <a:t> </a:t>
            </a:r>
            <a:r>
              <a:rPr lang="en-US" sz="4400" dirty="0"/>
              <a:t/>
            </a:r>
            <a:br>
              <a:rPr lang="en-US" sz="4400" dirty="0"/>
            </a:br>
            <a:endParaRPr lang="en-US" sz="4800" dirty="0">
              <a:solidFill>
                <a:prstClr val="black"/>
              </a:solidFill>
              <a:latin typeface="Times New Roman" pitchFamily="18" charset="0"/>
              <a:cs typeface="Times New Roman" pitchFamily="18" charset="0"/>
            </a:endParaRPr>
          </a:p>
        </p:txBody>
      </p:sp>
      <p:sp>
        <p:nvSpPr>
          <p:cNvPr id="2" name="Rectangle 1"/>
          <p:cNvSpPr/>
          <p:nvPr/>
        </p:nvSpPr>
        <p:spPr>
          <a:xfrm>
            <a:off x="228600" y="285750"/>
            <a:ext cx="8763000" cy="3785652"/>
          </a:xfrm>
          <a:prstGeom prst="rect">
            <a:avLst/>
          </a:prstGeom>
        </p:spPr>
        <p:txBody>
          <a:bodyPr wrap="square">
            <a:spAutoFit/>
          </a:bodyPr>
          <a:lstStyle/>
          <a:p>
            <a:pPr algn="just"/>
            <a:r>
              <a:rPr lang="en-US" sz="4800" b="1" smtClean="0">
                <a:latin typeface="+mn-lt"/>
              </a:rPr>
              <a:t>Đk</a:t>
            </a:r>
            <a:r>
              <a:rPr lang="en-US" sz="4800" smtClean="0">
                <a:latin typeface="+mn-lt"/>
              </a:rPr>
              <a:t>:</a:t>
            </a:r>
            <a:r>
              <a:rPr lang="vi-VN" sz="4800" smtClean="0">
                <a:latin typeface="+mn-lt"/>
              </a:rPr>
              <a:t>Con </a:t>
            </a:r>
            <a:r>
              <a:rPr lang="vi-VN" sz="4800">
                <a:latin typeface="+mn-lt"/>
              </a:rPr>
              <a:t>hân hoan bước lên bàn thờ Chúa, Chúa là hoan lạc tuổi xuân xanh con. Con nâng muôn phím tơ ngợi khen Chúa, tiếng lòng rung nhịp với muôn tâm hồn.</a:t>
            </a:r>
            <a:endParaRPr lang="en-US" sz="4800">
              <a:latin typeface="+mn-lt"/>
            </a:endParaRPr>
          </a:p>
        </p:txBody>
      </p:sp>
    </p:spTree>
    <p:extLst>
      <p:ext uri="{BB962C8B-B14F-4D97-AF65-F5344CB8AC3E}">
        <p14:creationId xmlns:p14="http://schemas.microsoft.com/office/powerpoint/2010/main" val="351606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1" y="1123950"/>
            <a:ext cx="8610599" cy="2800767"/>
          </a:xfrm>
          <a:prstGeom prst="rect">
            <a:avLst/>
          </a:prstGeom>
        </p:spPr>
        <p:txBody>
          <a:bodyPr wrap="square">
            <a:spAutoFit/>
          </a:bodyPr>
          <a:lstStyle/>
          <a:p>
            <a:pPr algn="just">
              <a:defRPr/>
            </a:pPr>
            <a:r>
              <a:rPr lang="vi-VN" sz="4400"/>
              <a:t>2. Hồn ta ơi, sao đớn đau </a:t>
            </a:r>
            <a:r>
              <a:rPr lang="vi-VN" sz="4400" smtClean="0"/>
              <a:t>u sầu </a:t>
            </a:r>
            <a:r>
              <a:rPr lang="vi-VN" sz="4400"/>
              <a:t>? Hãy tín nhiệm sức mạnh của Chúa. Sao xao xuyến băn khoăn </a:t>
            </a:r>
            <a:r>
              <a:rPr lang="vi-VN" sz="4400" smtClean="0"/>
              <a:t> </a:t>
            </a:r>
            <a:r>
              <a:rPr lang="vi-VN" sz="4400"/>
              <a:t>Chúa chính là sức mạnh ủi an.</a:t>
            </a:r>
            <a:endParaRPr lang="en-US" sz="4400" dirty="0"/>
          </a:p>
        </p:txBody>
      </p:sp>
    </p:spTree>
    <p:extLst>
      <p:ext uri="{BB962C8B-B14F-4D97-AF65-F5344CB8AC3E}">
        <p14:creationId xmlns:p14="http://schemas.microsoft.com/office/powerpoint/2010/main" val="2059258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09550"/>
            <a:ext cx="8686800" cy="1508105"/>
          </a:xfrm>
          <a:prstGeom prst="rect">
            <a:avLst/>
          </a:prstGeom>
        </p:spPr>
        <p:txBody>
          <a:bodyPr wrap="square">
            <a:spAutoFit/>
          </a:bodyPr>
          <a:lstStyle/>
          <a:p>
            <a:pPr lvl="0" algn="just" fontAlgn="auto">
              <a:spcBef>
                <a:spcPts val="0"/>
              </a:spcBef>
              <a:spcAft>
                <a:spcPts val="0"/>
              </a:spcAft>
            </a:pPr>
            <a:r>
              <a:rPr lang="en-US" sz="4400"/>
              <a:t> </a:t>
            </a:r>
            <a:r>
              <a:rPr lang="en-US" sz="4400" dirty="0"/>
              <a:t/>
            </a:r>
            <a:br>
              <a:rPr lang="en-US" sz="4400" dirty="0"/>
            </a:br>
            <a:endParaRPr lang="en-US" sz="4800" dirty="0">
              <a:solidFill>
                <a:prstClr val="black"/>
              </a:solidFill>
              <a:latin typeface="Times New Roman" pitchFamily="18" charset="0"/>
              <a:cs typeface="Times New Roman" pitchFamily="18" charset="0"/>
            </a:endParaRPr>
          </a:p>
        </p:txBody>
      </p:sp>
      <p:sp>
        <p:nvSpPr>
          <p:cNvPr id="2" name="Rectangle 1"/>
          <p:cNvSpPr/>
          <p:nvPr/>
        </p:nvSpPr>
        <p:spPr>
          <a:xfrm>
            <a:off x="228600" y="285750"/>
            <a:ext cx="8763000" cy="3785652"/>
          </a:xfrm>
          <a:prstGeom prst="rect">
            <a:avLst/>
          </a:prstGeom>
        </p:spPr>
        <p:txBody>
          <a:bodyPr wrap="square">
            <a:spAutoFit/>
          </a:bodyPr>
          <a:lstStyle/>
          <a:p>
            <a:pPr algn="just"/>
            <a:r>
              <a:rPr lang="en-US" sz="4800" b="1" smtClean="0">
                <a:latin typeface="+mn-lt"/>
              </a:rPr>
              <a:t>Đk</a:t>
            </a:r>
            <a:r>
              <a:rPr lang="en-US" sz="4800" smtClean="0">
                <a:latin typeface="+mn-lt"/>
              </a:rPr>
              <a:t>:</a:t>
            </a:r>
            <a:r>
              <a:rPr lang="vi-VN" sz="4800" smtClean="0">
                <a:latin typeface="+mn-lt"/>
              </a:rPr>
              <a:t>Con </a:t>
            </a:r>
            <a:r>
              <a:rPr lang="vi-VN" sz="4800">
                <a:latin typeface="+mn-lt"/>
              </a:rPr>
              <a:t>hân hoan bước lên bàn thờ Chúa, Chúa là hoan lạc tuổi xuân xanh con. Con nâng muôn phím tơ ngợi khen Chúa, tiếng lòng rung nhịp với muôn tâm hồn.</a:t>
            </a:r>
            <a:endParaRPr lang="en-US" sz="4800">
              <a:latin typeface="+mn-lt"/>
            </a:endParaRPr>
          </a:p>
        </p:txBody>
      </p:sp>
    </p:spTree>
    <p:extLst>
      <p:ext uri="{BB962C8B-B14F-4D97-AF65-F5344CB8AC3E}">
        <p14:creationId xmlns:p14="http://schemas.microsoft.com/office/powerpoint/2010/main" val="4047108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 y="3353004"/>
            <a:ext cx="3743716" cy="175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www.tonggiaophanhanoi.org/wp-content/uploads/2023/08/cn-20-tn-b-9-8-2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72" y="-1"/>
            <a:ext cx="9211103" cy="516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792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abstract_musical_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2031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563880" y="1352550"/>
            <a:ext cx="8077200" cy="378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p>
            <a:pPr algn="just">
              <a:spcBef>
                <a:spcPct val="50000"/>
              </a:spcBef>
              <a:defRPr/>
            </a:pPr>
            <a:r>
              <a:rPr lang="en-US" sz="6000" smtClean="0"/>
              <a:t>Các bạn hãy nếm và xem cho biết Chúa thiện hảo thay, phúc ai tìm nương tựa Ngài.</a:t>
            </a:r>
            <a:endParaRPr lang="en-US" sz="6000" dirty="0"/>
          </a:p>
        </p:txBody>
      </p:sp>
      <p:sp>
        <p:nvSpPr>
          <p:cNvPr id="3" name="Snip Diagonal Corner Rectangle 2"/>
          <p:cNvSpPr/>
          <p:nvPr/>
        </p:nvSpPr>
        <p:spPr>
          <a:xfrm>
            <a:off x="2590800" y="209551"/>
            <a:ext cx="6175396" cy="923094"/>
          </a:xfrm>
          <a:prstGeom prst="snip2DiagRect">
            <a:avLst/>
          </a:prstGeom>
        </p:spPr>
        <p:style>
          <a:lnRef idx="3">
            <a:schemeClr val="lt1"/>
          </a:lnRef>
          <a:fillRef idx="1">
            <a:schemeClr val="accent3"/>
          </a:fillRef>
          <a:effectRef idx="1">
            <a:schemeClr val="accent3"/>
          </a:effectRef>
          <a:fontRef idx="minor">
            <a:schemeClr val="lt1"/>
          </a:fontRef>
        </p:style>
        <p:txBody>
          <a:bodyPr lIns="91426" tIns="45713" rIns="91426" bIns="45713" anchor="ctr"/>
          <a:lstStyle/>
          <a:p>
            <a:pPr algn="ctr">
              <a:defRPr/>
            </a:pPr>
            <a:r>
              <a:rPr lang="en-US" sz="4000" b="1" dirty="0" err="1">
                <a:solidFill>
                  <a:srgbClr val="FF0000"/>
                </a:solidFill>
                <a:effectLst>
                  <a:outerShdw blurRad="38100" dist="38100" dir="2700000" algn="tl">
                    <a:srgbClr val="000000">
                      <a:alpha val="43137"/>
                    </a:srgbClr>
                  </a:outerShdw>
                </a:effectLst>
              </a:rPr>
              <a:t>Đáp</a:t>
            </a:r>
            <a:r>
              <a:rPr lang="en-US" sz="4000" b="1" dirty="0">
                <a:solidFill>
                  <a:srgbClr val="FF0000"/>
                </a:solidFill>
                <a:effectLst>
                  <a:outerShdw blurRad="38100" dist="38100" dir="2700000" algn="tl">
                    <a:srgbClr val="000000">
                      <a:alpha val="43137"/>
                    </a:srgbClr>
                  </a:outerShdw>
                </a:effectLst>
              </a:rPr>
              <a:t> </a:t>
            </a:r>
            <a:r>
              <a:rPr lang="en-US" sz="4000" b="1" dirty="0" err="1" smtClean="0">
                <a:solidFill>
                  <a:srgbClr val="FF0000"/>
                </a:solidFill>
                <a:effectLst>
                  <a:outerShdw blurRad="38100" dist="38100" dir="2700000" algn="tl">
                    <a:srgbClr val="000000">
                      <a:alpha val="43137"/>
                    </a:srgbClr>
                  </a:outerShdw>
                </a:effectLst>
              </a:rPr>
              <a:t>ca</a:t>
            </a:r>
            <a:r>
              <a:rPr lang="en-US" sz="4000" b="1" dirty="0">
                <a:solidFill>
                  <a:srgbClr val="FF0000"/>
                </a:solidFill>
                <a:effectLst>
                  <a:outerShdw blurRad="38100" dist="38100" dir="2700000" algn="tl">
                    <a:srgbClr val="000000">
                      <a:alpha val="43137"/>
                    </a:srgbClr>
                  </a:outerShdw>
                </a:effectLst>
              </a:rPr>
              <a:t> </a:t>
            </a:r>
            <a:r>
              <a:rPr lang="en-US" sz="4000" b="1" dirty="0" smtClean="0">
                <a:solidFill>
                  <a:srgbClr val="FF0000"/>
                </a:solidFill>
                <a:effectLst>
                  <a:outerShdw blurRad="38100" dist="38100" dir="2700000" algn="tl">
                    <a:srgbClr val="000000">
                      <a:alpha val="43137"/>
                    </a:srgbClr>
                  </a:outerShdw>
                </a:effectLst>
              </a:rPr>
              <a:t>- Lm</a:t>
            </a:r>
            <a:r>
              <a:rPr lang="en-US" sz="4000" b="1" smtClean="0">
                <a:solidFill>
                  <a:srgbClr val="FF0000"/>
                </a:solidFill>
                <a:effectLst>
                  <a:outerShdw blurRad="38100" dist="38100" dir="2700000" algn="tl">
                    <a:srgbClr val="000000">
                      <a:alpha val="43137"/>
                    </a:srgbClr>
                  </a:outerShdw>
                </a:effectLst>
              </a:rPr>
              <a:t>. Thái nguyên</a:t>
            </a:r>
            <a:endParaRPr lang="en-US" sz="4000" dirty="0">
              <a:solidFill>
                <a:srgbClr val="FF0000"/>
              </a:solidFill>
            </a:endParaRPr>
          </a:p>
        </p:txBody>
      </p:sp>
    </p:spTree>
    <p:extLst>
      <p:ext uri="{BB962C8B-B14F-4D97-AF65-F5344CB8AC3E}">
        <p14:creationId xmlns:p14="http://schemas.microsoft.com/office/powerpoint/2010/main" val="9735422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3114</TotalTime>
  <Words>1378</Words>
  <Application>Microsoft Office PowerPoint</Application>
  <PresentationFormat>On-screen Show (16:9)</PresentationFormat>
  <Paragraphs>54</Paragraphs>
  <Slides>43</Slides>
  <Notes>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43</vt:i4>
      </vt:variant>
    </vt:vector>
  </HeadingPairs>
  <TitlesOfParts>
    <vt:vector size="55" baseType="lpstr">
      <vt:lpstr>Arial</vt:lpstr>
      <vt:lpstr>Calibri</vt:lpstr>
      <vt:lpstr>Constantia</vt:lpstr>
      <vt:lpstr>Times New Roman</vt:lpstr>
      <vt:lpstr>Wingdings 2</vt:lpstr>
      <vt:lpstr>Office Theme</vt:lpstr>
      <vt:lpstr>Flow</vt:lpstr>
      <vt:lpstr>1_Flow</vt:lpstr>
      <vt:lpstr>2_Flow</vt:lpstr>
      <vt:lpstr>3_Flow</vt:lpstr>
      <vt:lpstr>5_Flow</vt:lpstr>
      <vt:lpstr>8_Flow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Express Maintenance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Windows User</cp:lastModifiedBy>
  <cp:revision>579</cp:revision>
  <dcterms:created xsi:type="dcterms:W3CDTF">2015-04-12T06:18:46Z</dcterms:created>
  <dcterms:modified xsi:type="dcterms:W3CDTF">2024-08-13T08:25:52Z</dcterms:modified>
</cp:coreProperties>
</file>