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28" r:id="rId1"/>
    <p:sldMasterId id="2147485852" r:id="rId2"/>
    <p:sldMasterId id="2147485996" r:id="rId3"/>
    <p:sldMasterId id="2147486008" r:id="rId4"/>
  </p:sldMasterIdLst>
  <p:sldIdLst>
    <p:sldId id="841" r:id="rId5"/>
    <p:sldId id="790" r:id="rId6"/>
    <p:sldId id="795" r:id="rId7"/>
    <p:sldId id="799" r:id="rId8"/>
    <p:sldId id="800" r:id="rId9"/>
    <p:sldId id="803" r:id="rId10"/>
    <p:sldId id="804" r:id="rId11"/>
    <p:sldId id="801" r:id="rId12"/>
    <p:sldId id="805" r:id="rId13"/>
    <p:sldId id="806" r:id="rId14"/>
    <p:sldId id="802" r:id="rId15"/>
    <p:sldId id="807" r:id="rId16"/>
    <p:sldId id="808" r:id="rId17"/>
    <p:sldId id="788" r:id="rId18"/>
    <p:sldId id="622" r:id="rId19"/>
    <p:sldId id="842" r:id="rId20"/>
    <p:sldId id="623" r:id="rId21"/>
    <p:sldId id="843" r:id="rId22"/>
    <p:sldId id="809" r:id="rId23"/>
    <p:sldId id="810" r:id="rId24"/>
    <p:sldId id="811" r:id="rId25"/>
    <p:sldId id="812" r:id="rId26"/>
    <p:sldId id="813" r:id="rId27"/>
    <p:sldId id="814" r:id="rId28"/>
    <p:sldId id="815" r:id="rId29"/>
    <p:sldId id="844" r:id="rId30"/>
    <p:sldId id="816" r:id="rId31"/>
    <p:sldId id="817" r:id="rId32"/>
    <p:sldId id="818" r:id="rId33"/>
    <p:sldId id="819" r:id="rId34"/>
    <p:sldId id="820" r:id="rId35"/>
    <p:sldId id="821" r:id="rId36"/>
    <p:sldId id="822" r:id="rId37"/>
    <p:sldId id="823" r:id="rId38"/>
    <p:sldId id="824" r:id="rId39"/>
    <p:sldId id="845" r:id="rId40"/>
    <p:sldId id="825" r:id="rId41"/>
    <p:sldId id="826" r:id="rId42"/>
    <p:sldId id="829" r:id="rId43"/>
    <p:sldId id="827" r:id="rId44"/>
    <p:sldId id="828" r:id="rId45"/>
    <p:sldId id="830" r:id="rId46"/>
    <p:sldId id="831" r:id="rId47"/>
    <p:sldId id="832" r:id="rId48"/>
    <p:sldId id="833" r:id="rId49"/>
    <p:sldId id="846" r:id="rId50"/>
    <p:sldId id="834" r:id="rId51"/>
    <p:sldId id="835" r:id="rId52"/>
    <p:sldId id="836" r:id="rId53"/>
    <p:sldId id="837" r:id="rId54"/>
    <p:sldId id="838" r:id="rId55"/>
    <p:sldId id="839" r:id="rId56"/>
    <p:sldId id="840" r:id="rId57"/>
    <p:sldId id="847" r:id="rId5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99"/>
    <a:srgbClr val="0000FF"/>
    <a:srgbClr val="EA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08" autoAdjust="0"/>
  </p:normalViewPr>
  <p:slideViewPr>
    <p:cSldViewPr>
      <p:cViewPr>
        <p:scale>
          <a:sx n="89" d="100"/>
          <a:sy n="89" d="100"/>
        </p:scale>
        <p:origin x="-79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DF9B-C538-4F41-A1CE-B6D0AE8E2F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B4334-16C3-45CA-A1DE-320BACD0F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1" y="154783"/>
            <a:ext cx="205740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154783"/>
            <a:ext cx="601980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86DB-5D44-49FA-A587-DDE4BF466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0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D34B-A159-46FE-A816-02D00A65E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3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18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2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9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3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F95EB-E541-42AC-8621-4AA33BE35B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37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77034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8/23/2024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7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EABB-AF92-4BE2-B3AF-5559144BEC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91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87A7-1BFD-4A28-A490-FBFD56D9D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7DF6-5850-4B24-8FEE-30BCE3B66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5D00-1BF5-4360-9994-4650A901C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76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EC80-1DC4-4B74-9D25-BADED13CCB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7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499F-4F0C-4DF1-AA48-FB4C988A5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3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7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5EC-2E14-410D-A295-21A268C7FB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54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6AF3-21A4-476A-B9ED-C1C4FDEBD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65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08CF-B5D2-44CE-80D7-A44DAF3F3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94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13EB-02DD-4285-A5D1-5C224E3F8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0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5009-88CA-4DB4-910D-BABCD4821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62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2F4D-3AFE-4F02-B24C-F6A4B55AD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0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0EB54-442F-4137-8BD8-817272C36A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A9EE5-BBAF-4324-B185-494D8E6C1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841B-E7DE-4FF4-9087-6EB08524D5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0483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A222-3705-45CB-881C-CF5AE6159A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9E8C-4978-4FE5-9BBA-B6F60FF094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C5AC0E-4DDB-4171-B0A7-D85693583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3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3" r:id="rId1"/>
    <p:sldLayoutId id="2147485854" r:id="rId2"/>
    <p:sldLayoutId id="2147485855" r:id="rId3"/>
    <p:sldLayoutId id="2147485856" r:id="rId4"/>
    <p:sldLayoutId id="2147485857" r:id="rId5"/>
    <p:sldLayoutId id="2147485858" r:id="rId6"/>
    <p:sldLayoutId id="2147485859" r:id="rId7"/>
    <p:sldLayoutId id="2147485860" r:id="rId8"/>
    <p:sldLayoutId id="2147485861" r:id="rId9"/>
    <p:sldLayoutId id="2147485862" r:id="rId10"/>
    <p:sldLayoutId id="2147485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4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7" r:id="rId1"/>
    <p:sldLayoutId id="2147485998" r:id="rId2"/>
    <p:sldLayoutId id="2147485999" r:id="rId3"/>
    <p:sldLayoutId id="2147486000" r:id="rId4"/>
    <p:sldLayoutId id="2147486001" r:id="rId5"/>
    <p:sldLayoutId id="2147486002" r:id="rId6"/>
    <p:sldLayoutId id="2147486003" r:id="rId7"/>
    <p:sldLayoutId id="2147486004" r:id="rId8"/>
    <p:sldLayoutId id="2147486005" r:id="rId9"/>
    <p:sldLayoutId id="2147486006" r:id="rId10"/>
    <p:sldLayoutId id="2147486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3AD5B9-D3E7-40B4-B4A6-66635DDE8CAD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6010" r:id="rId2"/>
    <p:sldLayoutId id="2147486011" r:id="rId3"/>
    <p:sldLayoutId id="2147486012" r:id="rId4"/>
    <p:sldLayoutId id="2147486013" r:id="rId5"/>
    <p:sldLayoutId id="2147486014" r:id="rId6"/>
    <p:sldLayoutId id="2147486015" r:id="rId7"/>
    <p:sldLayoutId id="2147486016" r:id="rId8"/>
    <p:sldLayoutId id="2147486017" r:id="rId9"/>
    <p:sldLayoutId id="2147486018" r:id="rId10"/>
    <p:sldLayoutId id="2147486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361950"/>
            <a:ext cx="8351838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b="1" dirty="0" err="1" smtClean="0">
                <a:solidFill>
                  <a:srgbClr val="000000"/>
                </a:solidFill>
              </a:rPr>
              <a:t>Này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cung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điện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nhà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vang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bao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tiếng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lời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mừng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tôn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Thiên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Vua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cửu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trùng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đầy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quang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chứa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tình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thương</a:t>
            </a:r>
            <a:r>
              <a:rPr lang="en-US" sz="4400" b="1" dirty="0" smtClean="0">
                <a:solidFill>
                  <a:srgbClr val="000000"/>
                </a:solidFill>
              </a:rPr>
              <a:t>.</a:t>
            </a:r>
            <a:r>
              <a:rPr lang="en-US" sz="4400" b="1" dirty="0">
                <a:solidFill>
                  <a:srgbClr val="000000"/>
                </a:solidFill>
              </a:rPr>
              <a:t/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/>
            </a:r>
            <a:br>
              <a:rPr lang="en-US" sz="4400" dirty="0">
                <a:solidFill>
                  <a:srgbClr val="000000"/>
                </a:solidFill>
              </a:rPr>
            </a:b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03006" y="133350"/>
            <a:ext cx="868859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/>
              <a:t>3.</a:t>
            </a:r>
            <a:r>
              <a:rPr lang="en-US" sz="4800" dirty="0"/>
              <a:t> </a:t>
            </a:r>
            <a:r>
              <a:rPr lang="en-US" sz="4800" dirty="0" err="1"/>
              <a:t>Nước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rồi</a:t>
            </a:r>
            <a:r>
              <a:rPr lang="en-US" sz="4800" dirty="0"/>
              <a:t> ở </a:t>
            </a:r>
            <a:r>
              <a:rPr lang="en-US" sz="4800" dirty="0" err="1"/>
              <a:t>giữa</a:t>
            </a:r>
            <a:r>
              <a:rPr lang="en-US" sz="4800" dirty="0"/>
              <a:t> </a:t>
            </a:r>
            <a:r>
              <a:rPr lang="en-US" sz="4800" dirty="0" err="1"/>
              <a:t>chúng</a:t>
            </a:r>
            <a:r>
              <a:rPr lang="en-US" sz="4800" dirty="0"/>
              <a:t> ta.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  <a:r>
              <a:rPr lang="en-US" sz="4800" dirty="0" err="1"/>
              <a:t>hồn</a:t>
            </a:r>
            <a:r>
              <a:rPr lang="en-US" sz="4800" dirty="0"/>
              <a:t> </a:t>
            </a:r>
            <a:r>
              <a:rPr lang="en-US" sz="4800" dirty="0" err="1"/>
              <a:t>ai</a:t>
            </a:r>
            <a:r>
              <a:rPr lang="en-US" sz="4800" dirty="0"/>
              <a:t> </a:t>
            </a:r>
            <a:r>
              <a:rPr lang="en-US" sz="4800" dirty="0" err="1"/>
              <a:t>mến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giữ</a:t>
            </a:r>
            <a:r>
              <a:rPr lang="en-US" sz="4800" dirty="0"/>
              <a:t> </a:t>
            </a:r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Ngài</a:t>
            </a:r>
            <a:r>
              <a:rPr lang="en-US" sz="4800" dirty="0"/>
              <a:t>. </a:t>
            </a:r>
            <a:r>
              <a:rPr lang="en-US" sz="4800" dirty="0" err="1"/>
              <a:t>Nguyện</a:t>
            </a:r>
            <a:r>
              <a:rPr lang="en-US" sz="4800" dirty="0"/>
              <a:t> </a:t>
            </a:r>
            <a:r>
              <a:rPr lang="en-US" sz="4800" dirty="0" err="1"/>
              <a:t>xin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ở </a:t>
            </a:r>
            <a:r>
              <a:rPr lang="en-US" sz="4800" dirty="0" err="1"/>
              <a:t>ngày</a:t>
            </a:r>
            <a:r>
              <a:rPr lang="en-US" sz="4800" dirty="0"/>
              <a:t> </a:t>
            </a:r>
            <a:r>
              <a:rPr lang="en-US" sz="4800" dirty="0" err="1"/>
              <a:t>đêm</a:t>
            </a:r>
            <a:r>
              <a:rPr lang="en-US" sz="4800" dirty="0"/>
              <a:t>, </a:t>
            </a:r>
            <a:r>
              <a:rPr lang="en-US" sz="4800" dirty="0" err="1"/>
              <a:t>dựng</a:t>
            </a:r>
            <a:r>
              <a:rPr lang="en-US" sz="4800" dirty="0"/>
              <a:t> </a:t>
            </a:r>
            <a:r>
              <a:rPr lang="en-US" sz="4800" dirty="0" err="1"/>
              <a:t>xây</a:t>
            </a:r>
            <a:r>
              <a:rPr lang="en-US" sz="4800" dirty="0"/>
              <a:t> </a:t>
            </a:r>
            <a:r>
              <a:rPr lang="en-US" sz="4800" dirty="0" err="1"/>
              <a:t>ngôi</a:t>
            </a:r>
            <a:r>
              <a:rPr lang="en-US" sz="4800" dirty="0"/>
              <a:t> </a:t>
            </a:r>
            <a:r>
              <a:rPr lang="en-US" sz="4800" dirty="0" err="1"/>
              <a:t>đền</a:t>
            </a:r>
            <a:r>
              <a:rPr lang="en-US" sz="4800" dirty="0"/>
              <a:t> </a:t>
            </a:r>
            <a:r>
              <a:rPr lang="en-US" sz="4800" dirty="0" err="1"/>
              <a:t>thiêng</a:t>
            </a:r>
            <a:r>
              <a:rPr lang="en-US" sz="4800" dirty="0"/>
              <a:t> </a:t>
            </a:r>
            <a:r>
              <a:rPr lang="en-US" sz="4800" dirty="0" err="1"/>
              <a:t>liêng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thân</a:t>
            </a:r>
            <a:r>
              <a:rPr lang="en-US" sz="4800" dirty="0"/>
              <a:t> con </a:t>
            </a:r>
            <a:r>
              <a:rPr lang="en-US" sz="4800" dirty="0" err="1"/>
              <a:t>hèn</a:t>
            </a:r>
            <a:r>
              <a:rPr lang="en-US" sz="4800" dirty="0"/>
              <a:t>.</a:t>
            </a:r>
          </a:p>
          <a:p>
            <a:pPr algn="just"/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94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9537" y="22188"/>
            <a:ext cx="8351838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3600" b="1" dirty="0">
                <a:solidFill>
                  <a:srgbClr val="000000"/>
                </a:solidFill>
              </a:rPr>
              <a:t>ĐK</a:t>
            </a:r>
            <a:r>
              <a:rPr lang="en-US" sz="3600" dirty="0">
                <a:solidFill>
                  <a:srgbClr val="000000"/>
                </a:solidFill>
              </a:rPr>
              <a:t>.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hoan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bước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vào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Hân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hoan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Chúa</a:t>
            </a:r>
            <a:r>
              <a:rPr lang="en-US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err="1">
                <a:solidFill>
                  <a:srgbClr val="000000"/>
                </a:solidFill>
              </a:rPr>
              <a:t>Một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niềm</a:t>
            </a:r>
            <a:r>
              <a:rPr lang="en-US" sz="3600" b="1" dirty="0">
                <a:solidFill>
                  <a:srgbClr val="000000"/>
                </a:solidFill>
              </a:rPr>
              <a:t> tin son </a:t>
            </a:r>
            <a:r>
              <a:rPr lang="en-US" sz="3600" b="1" dirty="0" err="1">
                <a:solidFill>
                  <a:srgbClr val="000000"/>
                </a:solidFill>
              </a:rPr>
              <a:t>sắt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không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ngơi</a:t>
            </a:r>
            <a:r>
              <a:rPr lang="en-US" sz="3600" b="1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000000"/>
                </a:solidFill>
              </a:rPr>
              <a:t>tình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thân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thương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hiệp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nhất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muôn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lòng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với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bao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vọng</a:t>
            </a:r>
            <a:r>
              <a:rPr lang="en-US" sz="3600" b="1" dirty="0">
                <a:solidFill>
                  <a:srgbClr val="000000"/>
                </a:solidFill>
              </a:rPr>
              <a:t>,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với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bao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vọng</a:t>
            </a:r>
            <a:r>
              <a:rPr lang="en-US" sz="3600" i="1" dirty="0">
                <a:solidFill>
                  <a:srgbClr val="FF0000"/>
                </a:solidFill>
              </a:rPr>
              <a:t>).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Này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cung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điện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361950"/>
            <a:ext cx="8351838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b="1" dirty="0" err="1" smtClean="0">
                <a:solidFill>
                  <a:srgbClr val="000000"/>
                </a:solidFill>
              </a:rPr>
              <a:t>Này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cung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điện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nhà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vang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bao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tiếng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lời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mừng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tôn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Thiên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Vua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cửu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trùng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đầy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quang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chứa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tình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thương</a:t>
            </a:r>
            <a:r>
              <a:rPr lang="en-US" sz="4400" b="1" dirty="0" smtClean="0">
                <a:solidFill>
                  <a:srgbClr val="000000"/>
                </a:solidFill>
              </a:rPr>
              <a:t>.</a:t>
            </a:r>
            <a:r>
              <a:rPr lang="en-US" sz="4400" b="1" dirty="0">
                <a:solidFill>
                  <a:srgbClr val="000000"/>
                </a:solidFill>
              </a:rPr>
              <a:t/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/>
            </a:r>
            <a:br>
              <a:rPr lang="en-US" sz="4400" dirty="0">
                <a:solidFill>
                  <a:srgbClr val="000000"/>
                </a:solidFill>
              </a:rPr>
            </a:b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95256" y="1581150"/>
            <a:ext cx="8077200" cy="28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6000" b="1" dirty="0" err="1" smtClean="0"/>
              <a:t>Lạy</a:t>
            </a:r>
            <a:r>
              <a:rPr lang="en-US" sz="6000" b="1" dirty="0" smtClean="0"/>
              <a:t> </a:t>
            </a:r>
            <a:r>
              <a:rPr lang="en-US" sz="6000" b="1" dirty="0" err="1"/>
              <a:t>Chúa</a:t>
            </a:r>
            <a:r>
              <a:rPr lang="en-US" sz="6000" b="1" dirty="0"/>
              <a:t>, </a:t>
            </a:r>
            <a:r>
              <a:rPr lang="en-US" sz="6000" b="1" dirty="0" err="1"/>
              <a:t>ai</a:t>
            </a:r>
            <a:r>
              <a:rPr lang="en-US" sz="6000" b="1" dirty="0"/>
              <a:t> </a:t>
            </a:r>
            <a:r>
              <a:rPr lang="en-US" sz="6000" b="1" dirty="0" err="1"/>
              <a:t>được</a:t>
            </a:r>
            <a:r>
              <a:rPr lang="en-US" sz="6000" b="1" dirty="0"/>
              <a:t> </a:t>
            </a:r>
            <a:r>
              <a:rPr lang="en-US" sz="6000" b="1" dirty="0" err="1"/>
              <a:t>lên</a:t>
            </a:r>
            <a:r>
              <a:rPr lang="en-US" sz="6000" b="1" dirty="0"/>
              <a:t>, </a:t>
            </a:r>
            <a:r>
              <a:rPr lang="en-US" sz="6000" b="1" dirty="0" err="1"/>
              <a:t>được</a:t>
            </a:r>
            <a:r>
              <a:rPr lang="en-US" sz="6000" b="1" dirty="0"/>
              <a:t> </a:t>
            </a:r>
            <a:r>
              <a:rPr lang="en-US" sz="6000" b="1" dirty="0" err="1"/>
              <a:t>lên</a:t>
            </a:r>
            <a:r>
              <a:rPr lang="en-US" sz="6000" b="1" dirty="0"/>
              <a:t> </a:t>
            </a:r>
            <a:r>
              <a:rPr lang="en-US" sz="6000" b="1" dirty="0" err="1"/>
              <a:t>núi</a:t>
            </a:r>
            <a:r>
              <a:rPr lang="en-US" sz="6000" b="1" dirty="0"/>
              <a:t> </a:t>
            </a:r>
            <a:r>
              <a:rPr lang="en-US" sz="6000" b="1" dirty="0" err="1"/>
              <a:t>Thánh</a:t>
            </a:r>
            <a:r>
              <a:rPr lang="en-US" sz="6000" b="1" dirty="0"/>
              <a:t> </a:t>
            </a:r>
            <a:r>
              <a:rPr lang="en-US" sz="6000" b="1" dirty="0" err="1"/>
              <a:t>của</a:t>
            </a:r>
            <a:r>
              <a:rPr lang="en-US" sz="6000" b="1" dirty="0"/>
              <a:t> </a:t>
            </a:r>
            <a:r>
              <a:rPr lang="en-US" sz="6000" b="1" dirty="0" err="1" smtClean="0"/>
              <a:t>Ngài</a:t>
            </a:r>
            <a:r>
              <a:rPr lang="en-US" sz="6000" b="1" dirty="0" smtClean="0"/>
              <a:t>.</a:t>
            </a:r>
            <a:endParaRPr lang="en-US" sz="6000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3276600" y="593291"/>
            <a:ext cx="5489596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Lm.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19100" y="1358534"/>
            <a:ext cx="8305800" cy="378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/>
            <a:r>
              <a:rPr lang="en-US" sz="4800" b="1" dirty="0" err="1"/>
              <a:t>Chúa</a:t>
            </a:r>
            <a:r>
              <a:rPr lang="en-US" sz="4800" b="1" dirty="0"/>
              <a:t> </a:t>
            </a:r>
            <a:r>
              <a:rPr lang="en-US" sz="4800" b="1" dirty="0" err="1"/>
              <a:t>phán</a:t>
            </a:r>
            <a:r>
              <a:rPr lang="en-US" sz="4800" b="1" dirty="0"/>
              <a:t>: </a:t>
            </a:r>
            <a:r>
              <a:rPr lang="en-US" sz="4800" b="1" dirty="0" smtClean="0"/>
              <a:t>“</a:t>
            </a:r>
            <a:r>
              <a:rPr lang="en-US" sz="4800" b="1" dirty="0" err="1" smtClean="0"/>
              <a:t>Thầy</a:t>
            </a:r>
            <a:r>
              <a:rPr lang="en-US" sz="4800" b="1" dirty="0" smtClean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Đường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Thật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Sống</a:t>
            </a:r>
            <a:r>
              <a:rPr lang="en-US" sz="4800" b="1" dirty="0"/>
              <a:t> </a:t>
            </a:r>
            <a:r>
              <a:rPr lang="en-US" sz="4800" b="1" dirty="0" err="1"/>
              <a:t>không</a:t>
            </a:r>
            <a:r>
              <a:rPr lang="en-US" sz="4800" b="1" dirty="0"/>
              <a:t> </a:t>
            </a:r>
            <a:r>
              <a:rPr lang="en-US" sz="4800" b="1" dirty="0" err="1"/>
              <a:t>ai</a:t>
            </a:r>
            <a:r>
              <a:rPr lang="en-US" sz="4800" b="1" dirty="0"/>
              <a:t> </a:t>
            </a:r>
            <a:r>
              <a:rPr lang="en-US" sz="4800" b="1" dirty="0" err="1"/>
              <a:t>đến</a:t>
            </a:r>
            <a:r>
              <a:rPr lang="en-US" sz="4800" b="1" dirty="0"/>
              <a:t> </a:t>
            </a:r>
            <a:r>
              <a:rPr lang="en-US" sz="4800" b="1" dirty="0" err="1"/>
              <a:t>được</a:t>
            </a:r>
            <a:r>
              <a:rPr lang="en-US" sz="4800" b="1" dirty="0"/>
              <a:t> </a:t>
            </a:r>
            <a:r>
              <a:rPr lang="en-US" sz="4800" b="1" dirty="0" err="1"/>
              <a:t>với</a:t>
            </a:r>
            <a:r>
              <a:rPr lang="en-US" sz="4800" b="1" dirty="0"/>
              <a:t> cha </a:t>
            </a:r>
            <a:r>
              <a:rPr lang="en-US" sz="4800" b="1" dirty="0" err="1"/>
              <a:t>mà</a:t>
            </a:r>
            <a:r>
              <a:rPr lang="en-US" sz="4800" b="1" dirty="0"/>
              <a:t> </a:t>
            </a:r>
            <a:r>
              <a:rPr lang="en-US" sz="4800" b="1" dirty="0" err="1"/>
              <a:t>không</a:t>
            </a:r>
            <a:r>
              <a:rPr lang="en-US" sz="4800" b="1" dirty="0"/>
              <a:t> qua </a:t>
            </a:r>
            <a:r>
              <a:rPr lang="en-US" sz="4800" b="1" dirty="0" err="1"/>
              <a:t>Thầy</a:t>
            </a:r>
            <a:r>
              <a:rPr lang="en-US" sz="4800" b="1" dirty="0" smtClean="0"/>
              <a:t>”.</a:t>
            </a:r>
            <a:endParaRPr lang="en-US" sz="4800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3429001" y="516464"/>
            <a:ext cx="5667486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Alleluia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Lm.Huy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Hoàng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1733550"/>
            <a:ext cx="8351838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6500"/>
              </a:lnSpc>
            </a:pPr>
            <a:r>
              <a:rPr lang="en-US" sz="6000" b="1" dirty="0"/>
              <a:t>DÂNG LÊN CHÚA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i="1" dirty="0" err="1" smtClean="0">
                <a:solidFill>
                  <a:srgbClr val="FF0000"/>
                </a:solidFill>
              </a:rPr>
              <a:t>Phanxicô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1733550"/>
            <a:ext cx="8351838" cy="175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6500"/>
              </a:lnSpc>
            </a:pPr>
            <a:r>
              <a:rPr lang="en-US" sz="6000" b="1" dirty="0"/>
              <a:t>VÀO NHÀ CHÚA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err="1" smtClean="0">
                <a:solidFill>
                  <a:srgbClr val="FF0000"/>
                </a:solidFill>
              </a:rPr>
              <a:t>St.</a:t>
            </a:r>
            <a:r>
              <a:rPr lang="en-US" sz="6000" i="1" dirty="0" err="1" smtClean="0">
                <a:solidFill>
                  <a:srgbClr val="FF0000"/>
                </a:solidFill>
              </a:rPr>
              <a:t>Minh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Tâm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586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5000" b="1" dirty="0"/>
              <a:t>1. </a:t>
            </a:r>
            <a:r>
              <a:rPr lang="en-US" sz="5000" dirty="0" err="1"/>
              <a:t>Dâng</a:t>
            </a:r>
            <a:r>
              <a:rPr lang="en-US" sz="5000" dirty="0"/>
              <a:t> </a:t>
            </a:r>
            <a:r>
              <a:rPr lang="en-US" sz="5000" dirty="0" err="1"/>
              <a:t>lên</a:t>
            </a:r>
            <a:r>
              <a:rPr lang="en-US" sz="5000" dirty="0"/>
              <a:t> </a:t>
            </a:r>
            <a:r>
              <a:rPr lang="en-US" sz="5000" dirty="0" err="1"/>
              <a:t>Chúa</a:t>
            </a:r>
            <a:r>
              <a:rPr lang="en-US" sz="5000" dirty="0"/>
              <a:t> </a:t>
            </a:r>
            <a:r>
              <a:rPr lang="en-US" sz="5000" dirty="0" err="1"/>
              <a:t>bánh</a:t>
            </a:r>
            <a:r>
              <a:rPr lang="en-US" sz="5000" dirty="0"/>
              <a:t> </a:t>
            </a:r>
            <a:r>
              <a:rPr lang="en-US" sz="5000" dirty="0" err="1"/>
              <a:t>thơm</a:t>
            </a:r>
            <a:r>
              <a:rPr lang="en-US" sz="5000" dirty="0"/>
              <a:t> </a:t>
            </a:r>
            <a:r>
              <a:rPr lang="en-US" sz="5000" dirty="0" err="1"/>
              <a:t>ly</a:t>
            </a:r>
            <a:r>
              <a:rPr lang="en-US" sz="5000" dirty="0"/>
              <a:t> </a:t>
            </a:r>
            <a:r>
              <a:rPr lang="en-US" sz="5000" dirty="0" err="1"/>
              <a:t>rượu</a:t>
            </a:r>
            <a:r>
              <a:rPr lang="en-US" sz="5000" dirty="0"/>
              <a:t> </a:t>
            </a:r>
            <a:r>
              <a:rPr lang="en-US" sz="5000" dirty="0" err="1"/>
              <a:t>nồng</a:t>
            </a:r>
            <a:r>
              <a:rPr lang="en-US" sz="5000" dirty="0"/>
              <a:t>, </a:t>
            </a:r>
            <a:r>
              <a:rPr lang="en-US" sz="5000" dirty="0" err="1"/>
              <a:t>dâng</a:t>
            </a:r>
            <a:r>
              <a:rPr lang="en-US" sz="5000" dirty="0"/>
              <a:t> </a:t>
            </a:r>
            <a:r>
              <a:rPr lang="en-US" sz="5000" dirty="0" err="1"/>
              <a:t>lên</a:t>
            </a:r>
            <a:r>
              <a:rPr lang="en-US" sz="5000" dirty="0"/>
              <a:t> </a:t>
            </a:r>
            <a:r>
              <a:rPr lang="en-US" sz="5000" dirty="0" err="1"/>
              <a:t>Ngài</a:t>
            </a:r>
            <a:r>
              <a:rPr lang="en-US" sz="5000" dirty="0"/>
              <a:t> </a:t>
            </a:r>
            <a:r>
              <a:rPr lang="en-US" sz="5000" dirty="0" err="1"/>
              <a:t>tiếng</a:t>
            </a:r>
            <a:r>
              <a:rPr lang="en-US" sz="5000" dirty="0"/>
              <a:t> </a:t>
            </a:r>
            <a:r>
              <a:rPr lang="en-US" sz="5000" dirty="0" err="1"/>
              <a:t>hát</a:t>
            </a:r>
            <a:r>
              <a:rPr lang="en-US" sz="5000" dirty="0"/>
              <a:t> </a:t>
            </a:r>
            <a:r>
              <a:rPr lang="en-US" sz="5000" dirty="0" err="1"/>
              <a:t>hòa</a:t>
            </a:r>
            <a:r>
              <a:rPr lang="en-US" sz="5000" dirty="0"/>
              <a:t> </a:t>
            </a:r>
            <a:r>
              <a:rPr lang="en-US" sz="5000" dirty="0" err="1"/>
              <a:t>lệ</a:t>
            </a:r>
            <a:r>
              <a:rPr lang="en-US" sz="5000" dirty="0"/>
              <a:t> </a:t>
            </a:r>
            <a:r>
              <a:rPr lang="en-US" sz="5000" dirty="0" err="1"/>
              <a:t>rơi</a:t>
            </a:r>
            <a:r>
              <a:rPr lang="en-US" sz="5000" dirty="0"/>
              <a:t>. </a:t>
            </a:r>
            <a:r>
              <a:rPr lang="en-US" sz="5000" dirty="0" err="1"/>
              <a:t>Dâng</a:t>
            </a:r>
            <a:r>
              <a:rPr lang="en-US" sz="5000" dirty="0"/>
              <a:t> </a:t>
            </a:r>
            <a:r>
              <a:rPr lang="en-US" sz="5000" dirty="0" err="1"/>
              <a:t>môi</a:t>
            </a:r>
            <a:r>
              <a:rPr lang="en-US" sz="5000" dirty="0"/>
              <a:t> </a:t>
            </a:r>
            <a:r>
              <a:rPr lang="en-US" sz="5000" dirty="0" err="1"/>
              <a:t>cười</a:t>
            </a:r>
            <a:r>
              <a:rPr lang="en-US" sz="5000" dirty="0"/>
              <a:t> </a:t>
            </a:r>
            <a:r>
              <a:rPr lang="en-US" sz="5000" dirty="0" err="1"/>
              <a:t>nắng</a:t>
            </a:r>
            <a:r>
              <a:rPr lang="en-US" sz="5000" dirty="0"/>
              <a:t> </a:t>
            </a:r>
            <a:r>
              <a:rPr lang="en-US" sz="5000" dirty="0" err="1"/>
              <a:t>sớm</a:t>
            </a:r>
            <a:r>
              <a:rPr lang="en-US" sz="5000" dirty="0"/>
              <a:t>, </a:t>
            </a:r>
            <a:r>
              <a:rPr lang="en-US" sz="5000" dirty="0" err="1"/>
              <a:t>dâng</a:t>
            </a:r>
            <a:r>
              <a:rPr lang="en-US" sz="5000" dirty="0"/>
              <a:t> </a:t>
            </a:r>
            <a:r>
              <a:rPr lang="en-US" sz="5000" dirty="0" err="1"/>
              <a:t>tiếng</a:t>
            </a:r>
            <a:r>
              <a:rPr lang="en-US" sz="5000" dirty="0"/>
              <a:t> </a:t>
            </a:r>
            <a:r>
              <a:rPr lang="en-US" sz="5000" dirty="0" err="1"/>
              <a:t>thở</a:t>
            </a:r>
            <a:r>
              <a:rPr lang="en-US" sz="5000" dirty="0"/>
              <a:t> </a:t>
            </a:r>
            <a:r>
              <a:rPr lang="en-US" sz="5000" dirty="0" err="1"/>
              <a:t>đêm</a:t>
            </a:r>
            <a:r>
              <a:rPr lang="en-US" sz="5000" dirty="0"/>
              <a:t> </a:t>
            </a:r>
            <a:r>
              <a:rPr lang="en-US" sz="5000" dirty="0" err="1"/>
              <a:t>dài</a:t>
            </a:r>
            <a:r>
              <a:rPr lang="en-US" sz="5000" dirty="0"/>
              <a:t>, </a:t>
            </a:r>
            <a:r>
              <a:rPr lang="en-US" sz="5000" dirty="0" err="1"/>
              <a:t>dâng</a:t>
            </a:r>
            <a:r>
              <a:rPr lang="en-US" sz="5000" dirty="0"/>
              <a:t> </a:t>
            </a:r>
            <a:r>
              <a:rPr lang="en-US" sz="5000" dirty="0" err="1"/>
              <a:t>lên</a:t>
            </a:r>
            <a:r>
              <a:rPr lang="en-US" sz="5000" dirty="0"/>
              <a:t> </a:t>
            </a:r>
            <a:r>
              <a:rPr lang="en-US" sz="5000" dirty="0" err="1"/>
              <a:t>Ngài</a:t>
            </a:r>
            <a:r>
              <a:rPr lang="en-US" sz="5000" dirty="0"/>
              <a:t> </a:t>
            </a:r>
            <a:r>
              <a:rPr lang="en-US" sz="5000" dirty="0" err="1"/>
              <a:t>tháng</a:t>
            </a:r>
            <a:r>
              <a:rPr lang="en-US" sz="5000" dirty="0"/>
              <a:t> </a:t>
            </a:r>
            <a:r>
              <a:rPr lang="en-US" sz="5000" dirty="0" err="1"/>
              <a:t>ngày</a:t>
            </a:r>
            <a:r>
              <a:rPr lang="en-US" sz="5000" dirty="0"/>
              <a:t> </a:t>
            </a:r>
            <a:r>
              <a:rPr lang="en-US" sz="5000" dirty="0" err="1"/>
              <a:t>bước</a:t>
            </a:r>
            <a:r>
              <a:rPr lang="en-US" sz="5000" dirty="0"/>
              <a:t> </a:t>
            </a:r>
            <a:r>
              <a:rPr lang="en-US" sz="5000" dirty="0" err="1"/>
              <a:t>trong</a:t>
            </a:r>
            <a:r>
              <a:rPr lang="en-US" sz="5000" dirty="0"/>
              <a:t> </a:t>
            </a:r>
            <a:r>
              <a:rPr lang="en-US" sz="5000" dirty="0" err="1"/>
              <a:t>đời</a:t>
            </a:r>
            <a:r>
              <a:rPr lang="en-US" sz="5000" dirty="0"/>
              <a:t>.</a:t>
            </a:r>
            <a:br>
              <a:rPr lang="en-US" sz="5000" dirty="0"/>
            </a:b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5400" b="1" dirty="0"/>
              <a:t>ĐK. </a:t>
            </a:r>
            <a:r>
              <a:rPr lang="en-US" sz="5400" b="1" dirty="0" err="1"/>
              <a:t>Nguyện</a:t>
            </a:r>
            <a:r>
              <a:rPr lang="en-US" sz="5400" b="1" dirty="0"/>
              <a:t> </a:t>
            </a:r>
            <a:r>
              <a:rPr lang="en-US" sz="5400" b="1" dirty="0" err="1"/>
              <a:t>dâng</a:t>
            </a:r>
            <a:r>
              <a:rPr lang="en-US" sz="5400" b="1" dirty="0"/>
              <a:t> </a:t>
            </a:r>
            <a:r>
              <a:rPr lang="en-US" sz="5400" b="1" dirty="0" err="1"/>
              <a:t>tương</a:t>
            </a:r>
            <a:r>
              <a:rPr lang="en-US" sz="5400" b="1" dirty="0"/>
              <a:t> </a:t>
            </a:r>
            <a:r>
              <a:rPr lang="en-US" sz="5400" b="1" dirty="0" err="1"/>
              <a:t>lai</a:t>
            </a:r>
            <a:r>
              <a:rPr lang="en-US" sz="5400" b="1" dirty="0"/>
              <a:t> </a:t>
            </a:r>
            <a:r>
              <a:rPr lang="en-US" sz="5400" b="1" dirty="0" err="1"/>
              <a:t>ngày</a:t>
            </a:r>
            <a:r>
              <a:rPr lang="en-US" sz="5400" b="1" dirty="0"/>
              <a:t> </a:t>
            </a:r>
            <a:r>
              <a:rPr lang="en-US" sz="5400" b="1" dirty="0" err="1"/>
              <a:t>mai</a:t>
            </a:r>
            <a:r>
              <a:rPr lang="en-US" sz="5400" b="1" dirty="0"/>
              <a:t>, </a:t>
            </a:r>
            <a:r>
              <a:rPr lang="en-US" sz="5400" b="1" dirty="0" err="1"/>
              <a:t>tình</a:t>
            </a:r>
            <a:r>
              <a:rPr lang="en-US" sz="5400" b="1" dirty="0"/>
              <a:t> </a:t>
            </a:r>
            <a:r>
              <a:rPr lang="en-US" sz="5400" b="1" dirty="0" err="1"/>
              <a:t>thương</a:t>
            </a:r>
            <a:r>
              <a:rPr lang="en-US" sz="5400" b="1" dirty="0"/>
              <a:t> </a:t>
            </a:r>
            <a:r>
              <a:rPr lang="en-US" sz="5400" b="1" dirty="0" err="1"/>
              <a:t>của</a:t>
            </a:r>
            <a:r>
              <a:rPr lang="en-US" sz="5400" b="1" dirty="0"/>
              <a:t> </a:t>
            </a:r>
            <a:r>
              <a:rPr lang="en-US" sz="5400" b="1" dirty="0" err="1"/>
              <a:t>Chúa</a:t>
            </a:r>
            <a:r>
              <a:rPr lang="en-US" sz="5400" b="1" dirty="0"/>
              <a:t> </a:t>
            </a:r>
            <a:r>
              <a:rPr lang="en-US" sz="5400" b="1" dirty="0" err="1"/>
              <a:t>dẫn</a:t>
            </a:r>
            <a:r>
              <a:rPr lang="en-US" sz="5400" b="1" dirty="0"/>
              <a:t> con </a:t>
            </a:r>
            <a:r>
              <a:rPr lang="en-US" sz="5400" b="1" dirty="0" err="1"/>
              <a:t>đi</a:t>
            </a:r>
            <a:r>
              <a:rPr lang="en-US" sz="5400" b="1" dirty="0"/>
              <a:t>. </a:t>
            </a:r>
            <a:r>
              <a:rPr lang="en-US" sz="5400" b="1" dirty="0" err="1"/>
              <a:t>Tình</a:t>
            </a:r>
            <a:r>
              <a:rPr lang="en-US" sz="5400" b="1" dirty="0"/>
              <a:t> </a:t>
            </a:r>
            <a:r>
              <a:rPr lang="en-US" sz="5400" b="1" dirty="0" err="1"/>
              <a:t>thương</a:t>
            </a:r>
            <a:r>
              <a:rPr lang="en-US" sz="5400" b="1" dirty="0"/>
              <a:t> </a:t>
            </a:r>
            <a:r>
              <a:rPr lang="en-US" sz="5400" b="1" dirty="0" err="1"/>
              <a:t>đưa</a:t>
            </a:r>
            <a:r>
              <a:rPr lang="en-US" sz="5400" b="1" dirty="0"/>
              <a:t> con </a:t>
            </a:r>
            <a:r>
              <a:rPr lang="en-US" sz="5400" b="1" dirty="0" err="1"/>
              <a:t>vút</a:t>
            </a:r>
            <a:r>
              <a:rPr lang="en-US" sz="5400" b="1" dirty="0"/>
              <a:t> </a:t>
            </a:r>
            <a:r>
              <a:rPr lang="en-US" sz="5400" b="1" dirty="0" err="1"/>
              <a:t>cao</a:t>
            </a:r>
            <a:r>
              <a:rPr lang="en-US" sz="5400" b="1" dirty="0"/>
              <a:t> qua </a:t>
            </a:r>
            <a:r>
              <a:rPr lang="en-US" sz="5400" b="1" dirty="0" err="1"/>
              <a:t>bao</a:t>
            </a:r>
            <a:r>
              <a:rPr lang="en-US" sz="5400" b="1" dirty="0"/>
              <a:t> </a:t>
            </a:r>
            <a:r>
              <a:rPr lang="en-US" sz="5400" b="1" dirty="0" err="1"/>
              <a:t>tháng</a:t>
            </a:r>
            <a:r>
              <a:rPr lang="en-US" sz="5400" b="1" dirty="0"/>
              <a:t> </a:t>
            </a:r>
            <a:r>
              <a:rPr lang="en-US" sz="5400" b="1" dirty="0" err="1"/>
              <a:t>năm</a:t>
            </a:r>
            <a:r>
              <a:rPr lang="en-US" sz="5400" b="1" dirty="0"/>
              <a:t> </a:t>
            </a:r>
            <a:r>
              <a:rPr lang="en-US" sz="5400" b="1" dirty="0" err="1"/>
              <a:t>không</a:t>
            </a:r>
            <a:r>
              <a:rPr lang="en-US" sz="5400" b="1" dirty="0"/>
              <a:t> </a:t>
            </a:r>
            <a:r>
              <a:rPr lang="en-US" sz="5400" b="1" dirty="0" err="1"/>
              <a:t>xót</a:t>
            </a:r>
            <a:r>
              <a:rPr lang="en-US" sz="5400" b="1" dirty="0"/>
              <a:t> </a:t>
            </a:r>
            <a:r>
              <a:rPr lang="en-US" sz="5400" b="1" dirty="0" err="1"/>
              <a:t>xa</a:t>
            </a:r>
            <a:r>
              <a:rPr lang="en-US" sz="5400" b="1" dirty="0"/>
              <a:t> </a:t>
            </a:r>
            <a:r>
              <a:rPr lang="en-US" sz="5400" b="1" dirty="0" err="1"/>
              <a:t>niềm</a:t>
            </a:r>
            <a:r>
              <a:rPr lang="en-US" sz="5400" b="1" dirty="0"/>
              <a:t> </a:t>
            </a:r>
            <a:r>
              <a:rPr lang="en-US" sz="5400" b="1" dirty="0" err="1"/>
              <a:t>đau</a:t>
            </a:r>
            <a:r>
              <a:rPr lang="en-US" sz="5400" b="1" dirty="0"/>
              <a:t>.</a:t>
            </a:r>
            <a:br>
              <a:rPr lang="en-US" sz="5400" b="1" dirty="0"/>
            </a:b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75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5400" b="1" dirty="0"/>
              <a:t>2. 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lên</a:t>
            </a:r>
            <a:r>
              <a:rPr lang="en-US" sz="5400" dirty="0"/>
              <a:t> </a:t>
            </a:r>
            <a:r>
              <a:rPr lang="en-US" sz="5400" dirty="0" err="1"/>
              <a:t>Chúa</a:t>
            </a:r>
            <a:r>
              <a:rPr lang="en-US" sz="5400" dirty="0"/>
              <a:t> </a:t>
            </a:r>
            <a:r>
              <a:rPr lang="en-US" sz="5400" dirty="0" err="1"/>
              <a:t>trái</a:t>
            </a:r>
            <a:r>
              <a:rPr lang="en-US" sz="5400" dirty="0"/>
              <a:t> </a:t>
            </a:r>
            <a:r>
              <a:rPr lang="en-US" sz="5400" dirty="0" err="1"/>
              <a:t>tim</a:t>
            </a:r>
            <a:r>
              <a:rPr lang="en-US" sz="5400" dirty="0"/>
              <a:t> </a:t>
            </a:r>
            <a:r>
              <a:rPr lang="en-US" sz="5400" dirty="0" err="1"/>
              <a:t>ươm</a:t>
            </a:r>
            <a:r>
              <a:rPr lang="en-US" sz="5400" dirty="0"/>
              <a:t> </a:t>
            </a:r>
            <a:r>
              <a:rPr lang="en-US" sz="5400" dirty="0" err="1"/>
              <a:t>mộng</a:t>
            </a:r>
            <a:r>
              <a:rPr lang="en-US" sz="5400" dirty="0"/>
              <a:t> </a:t>
            </a:r>
            <a:r>
              <a:rPr lang="en-US" sz="5400" dirty="0" err="1"/>
              <a:t>mơ</a:t>
            </a:r>
            <a:r>
              <a:rPr lang="en-US" sz="5400" dirty="0"/>
              <a:t>, </a:t>
            </a:r>
            <a:r>
              <a:rPr lang="en-US" sz="5400" dirty="0" err="1"/>
              <a:t>bao</a:t>
            </a:r>
            <a:r>
              <a:rPr lang="en-US" sz="5400" dirty="0"/>
              <a:t> </a:t>
            </a:r>
            <a:r>
              <a:rPr lang="en-US" sz="5400" dirty="0" err="1"/>
              <a:t>nhiêu</a:t>
            </a:r>
            <a:r>
              <a:rPr lang="en-US" sz="5400" dirty="0"/>
              <a:t> </a:t>
            </a:r>
            <a:r>
              <a:rPr lang="en-US" sz="5400" dirty="0" err="1"/>
              <a:t>lần</a:t>
            </a:r>
            <a:r>
              <a:rPr lang="en-US" sz="5400" dirty="0"/>
              <a:t> </a:t>
            </a:r>
            <a:r>
              <a:rPr lang="en-US" sz="5400" dirty="0" err="1"/>
              <a:t>đã</a:t>
            </a:r>
            <a:r>
              <a:rPr lang="en-US" sz="5400" dirty="0"/>
              <a:t> </a:t>
            </a:r>
            <a:r>
              <a:rPr lang="en-US" sz="5400" dirty="0" err="1"/>
              <a:t>khóc</a:t>
            </a:r>
            <a:r>
              <a:rPr lang="en-US" sz="5400" dirty="0"/>
              <a:t> </a:t>
            </a:r>
            <a:r>
              <a:rPr lang="en-US" sz="5400" dirty="0" err="1"/>
              <a:t>bên</a:t>
            </a:r>
            <a:r>
              <a:rPr lang="en-US" sz="5400" dirty="0"/>
              <a:t> </a:t>
            </a:r>
            <a:r>
              <a:rPr lang="en-US" sz="5400" dirty="0" err="1"/>
              <a:t>trời</a:t>
            </a:r>
            <a:r>
              <a:rPr lang="en-US" sz="5400" dirty="0"/>
              <a:t> </a:t>
            </a:r>
            <a:r>
              <a:rPr lang="en-US" sz="5400" dirty="0" err="1"/>
              <a:t>mưa</a:t>
            </a:r>
            <a:r>
              <a:rPr lang="en-US" sz="5400" dirty="0"/>
              <a:t>. 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vui</a:t>
            </a:r>
            <a:r>
              <a:rPr lang="en-US" sz="5400" dirty="0"/>
              <a:t> </a:t>
            </a:r>
            <a:r>
              <a:rPr lang="en-US" sz="5400" dirty="0" err="1"/>
              <a:t>buồn</a:t>
            </a:r>
            <a:r>
              <a:rPr lang="en-US" sz="5400" dirty="0"/>
              <a:t> </a:t>
            </a:r>
            <a:r>
              <a:rPr lang="en-US" sz="5400" dirty="0" err="1"/>
              <a:t>sẽ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, 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sướng</a:t>
            </a:r>
            <a:r>
              <a:rPr lang="en-US" sz="5400" dirty="0"/>
              <a:t> </a:t>
            </a:r>
            <a:r>
              <a:rPr lang="en-US" sz="5400" dirty="0" err="1"/>
              <a:t>khổ</a:t>
            </a:r>
            <a:r>
              <a:rPr lang="en-US" sz="5400" dirty="0"/>
              <a:t> qua </a:t>
            </a:r>
            <a:r>
              <a:rPr lang="en-US" sz="5400" dirty="0" err="1"/>
              <a:t>rồi</a:t>
            </a:r>
            <a:r>
              <a:rPr lang="en-US" sz="5400" dirty="0"/>
              <a:t>, 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lên</a:t>
            </a:r>
            <a:r>
              <a:rPr lang="en-US" sz="5400" dirty="0"/>
              <a:t> </a:t>
            </a:r>
            <a:r>
              <a:rPr lang="en-US" sz="5400" dirty="0" err="1"/>
              <a:t>Ngài</a:t>
            </a:r>
            <a:r>
              <a:rPr lang="en-US" sz="5400" dirty="0"/>
              <a:t> </a:t>
            </a:r>
            <a:r>
              <a:rPr lang="en-US" sz="5400" dirty="0" err="1"/>
              <a:t>trót</a:t>
            </a: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kiếp</a:t>
            </a:r>
            <a:r>
              <a:rPr lang="en-US" sz="5400" dirty="0"/>
              <a:t> con </a:t>
            </a:r>
            <a:r>
              <a:rPr lang="en-US" sz="5400" dirty="0" err="1"/>
              <a:t>người</a:t>
            </a:r>
            <a:r>
              <a:rPr lang="en-US" sz="5400" dirty="0"/>
              <a:t>.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5400" b="1" dirty="0">
                <a:solidFill>
                  <a:srgbClr val="000000"/>
                </a:solidFill>
              </a:rPr>
              <a:t>ĐK. </a:t>
            </a:r>
            <a:r>
              <a:rPr lang="en-US" sz="5400" b="1" dirty="0" err="1">
                <a:solidFill>
                  <a:srgbClr val="000000"/>
                </a:solidFill>
              </a:rPr>
              <a:t>Nguyện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dâng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tương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lai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ngày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mai</a:t>
            </a:r>
            <a:r>
              <a:rPr lang="en-US" sz="5400" b="1" dirty="0">
                <a:solidFill>
                  <a:srgbClr val="000000"/>
                </a:solidFill>
              </a:rPr>
              <a:t>, </a:t>
            </a:r>
            <a:r>
              <a:rPr lang="en-US" sz="5400" b="1" dirty="0" err="1">
                <a:solidFill>
                  <a:srgbClr val="000000"/>
                </a:solidFill>
              </a:rPr>
              <a:t>tình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thương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của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Chúa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dẫn</a:t>
            </a:r>
            <a:r>
              <a:rPr lang="en-US" sz="5400" b="1" dirty="0">
                <a:solidFill>
                  <a:srgbClr val="000000"/>
                </a:solidFill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</a:rPr>
              <a:t>đi</a:t>
            </a:r>
            <a:r>
              <a:rPr lang="en-US" sz="5400" b="1" dirty="0">
                <a:solidFill>
                  <a:srgbClr val="000000"/>
                </a:solidFill>
              </a:rPr>
              <a:t>. </a:t>
            </a:r>
            <a:r>
              <a:rPr lang="en-US" sz="5400" b="1" dirty="0" err="1">
                <a:solidFill>
                  <a:srgbClr val="000000"/>
                </a:solidFill>
              </a:rPr>
              <a:t>Tình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thương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đưa</a:t>
            </a:r>
            <a:r>
              <a:rPr lang="en-US" sz="5400" b="1" dirty="0">
                <a:solidFill>
                  <a:srgbClr val="000000"/>
                </a:solidFill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</a:rPr>
              <a:t>vút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cao</a:t>
            </a:r>
            <a:r>
              <a:rPr lang="en-US" sz="5400" b="1" dirty="0">
                <a:solidFill>
                  <a:srgbClr val="000000"/>
                </a:solidFill>
              </a:rPr>
              <a:t> qua </a:t>
            </a:r>
            <a:r>
              <a:rPr lang="en-US" sz="5400" b="1" dirty="0" err="1">
                <a:solidFill>
                  <a:srgbClr val="000000"/>
                </a:solidFill>
              </a:rPr>
              <a:t>bao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tháng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năm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không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xót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xa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niềm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đau</a:t>
            </a:r>
            <a:r>
              <a:rPr lang="en-US" sz="5400" b="1" dirty="0">
                <a:solidFill>
                  <a:srgbClr val="000000"/>
                </a:solidFill>
              </a:rPr>
              <a:t>.</a:t>
            </a:r>
            <a:br>
              <a:rPr lang="en-US" sz="5400" b="1" dirty="0">
                <a:solidFill>
                  <a:srgbClr val="000000"/>
                </a:solidFill>
              </a:rPr>
            </a:b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50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5400" b="1" dirty="0"/>
              <a:t>3.</a:t>
            </a:r>
            <a:r>
              <a:rPr lang="en-US" sz="5400" dirty="0"/>
              <a:t> 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lên</a:t>
            </a:r>
            <a:r>
              <a:rPr lang="en-US" sz="5400" dirty="0"/>
              <a:t> </a:t>
            </a:r>
            <a:r>
              <a:rPr lang="en-US" sz="5400" dirty="0" err="1"/>
              <a:t>Chúa</a:t>
            </a:r>
            <a:r>
              <a:rPr lang="en-US" sz="5400" dirty="0"/>
              <a:t> </a:t>
            </a:r>
            <a:r>
              <a:rPr lang="en-US" sz="5400" dirty="0" err="1"/>
              <a:t>trái</a:t>
            </a:r>
            <a:r>
              <a:rPr lang="en-US" sz="5400" dirty="0"/>
              <a:t> </a:t>
            </a:r>
            <a:r>
              <a:rPr lang="en-US" sz="5400" dirty="0" err="1"/>
              <a:t>tim</a:t>
            </a:r>
            <a:r>
              <a:rPr lang="en-US" sz="5400" dirty="0"/>
              <a:t> </a:t>
            </a:r>
            <a:r>
              <a:rPr lang="en-US" sz="5400" dirty="0" err="1"/>
              <a:t>ai</a:t>
            </a:r>
            <a:r>
              <a:rPr lang="en-US" sz="5400" dirty="0"/>
              <a:t> </a:t>
            </a:r>
            <a:r>
              <a:rPr lang="en-US" sz="5400" dirty="0" err="1"/>
              <a:t>mồ</a:t>
            </a:r>
            <a:r>
              <a:rPr lang="en-US" sz="5400" dirty="0"/>
              <a:t> </a:t>
            </a:r>
            <a:r>
              <a:rPr lang="en-US" sz="5400" dirty="0" err="1"/>
              <a:t>côi</a:t>
            </a:r>
            <a:r>
              <a:rPr lang="en-US" sz="5400" dirty="0"/>
              <a:t>, 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lên</a:t>
            </a:r>
            <a:r>
              <a:rPr lang="en-US" sz="5400" dirty="0"/>
              <a:t> </a:t>
            </a:r>
            <a:r>
              <a:rPr lang="en-US" sz="5400" dirty="0" err="1"/>
              <a:t>Ngài</a:t>
            </a:r>
            <a:r>
              <a:rPr lang="en-US" sz="5400" dirty="0"/>
              <a:t> </a:t>
            </a:r>
            <a:r>
              <a:rPr lang="en-US" sz="5400" dirty="0" err="1"/>
              <a:t>kiếp</a:t>
            </a:r>
            <a:r>
              <a:rPr lang="en-US" sz="5400" dirty="0"/>
              <a:t> </a:t>
            </a:r>
            <a:r>
              <a:rPr lang="en-US" sz="5400" dirty="0" err="1"/>
              <a:t>sống</a:t>
            </a:r>
            <a:r>
              <a:rPr lang="en-US" sz="5400" dirty="0"/>
              <a:t> </a:t>
            </a:r>
            <a:r>
              <a:rPr lang="en-US" sz="5400" dirty="0" err="1"/>
              <a:t>ai</a:t>
            </a:r>
            <a:r>
              <a:rPr lang="en-US" sz="5400" dirty="0"/>
              <a:t> </a:t>
            </a:r>
            <a:r>
              <a:rPr lang="en-US" sz="5400" dirty="0" err="1"/>
              <a:t>lẻ</a:t>
            </a:r>
            <a:r>
              <a:rPr lang="en-US" sz="5400" dirty="0"/>
              <a:t> </a:t>
            </a:r>
            <a:r>
              <a:rPr lang="en-US" sz="5400" dirty="0" err="1"/>
              <a:t>loi</a:t>
            </a:r>
            <a:r>
              <a:rPr lang="en-US" sz="5400" dirty="0"/>
              <a:t>. </a:t>
            </a:r>
            <a:r>
              <a:rPr lang="en-US" sz="5400" dirty="0" err="1"/>
              <a:t>Mong</a:t>
            </a:r>
            <a:r>
              <a:rPr lang="en-US" sz="5400" dirty="0"/>
              <a:t> con </a:t>
            </a:r>
            <a:r>
              <a:rPr lang="en-US" sz="5400" dirty="0" err="1"/>
              <a:t>thuyền</a:t>
            </a:r>
            <a:r>
              <a:rPr lang="en-US" sz="5400" dirty="0"/>
              <a:t> </a:t>
            </a:r>
            <a:r>
              <a:rPr lang="en-US" sz="5400" dirty="0" err="1"/>
              <a:t>ghé</a:t>
            </a:r>
            <a:r>
              <a:rPr lang="en-US" sz="5400" dirty="0"/>
              <a:t> </a:t>
            </a:r>
            <a:r>
              <a:rPr lang="en-US" sz="5400" dirty="0" err="1"/>
              <a:t>bến</a:t>
            </a:r>
            <a:r>
              <a:rPr lang="en-US" sz="5400" dirty="0"/>
              <a:t>, </a:t>
            </a:r>
            <a:r>
              <a:rPr lang="en-US" sz="5400" dirty="0" err="1"/>
              <a:t>vui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 </a:t>
            </a:r>
            <a:r>
              <a:rPr lang="en-US" sz="5400" dirty="0" err="1"/>
              <a:t>mở</a:t>
            </a:r>
            <a:r>
              <a:rPr lang="en-US" sz="5400" dirty="0"/>
              <a:t> </a:t>
            </a:r>
            <a:r>
              <a:rPr lang="en-US" sz="5400" dirty="0" err="1"/>
              <a:t>ân</a:t>
            </a:r>
            <a:r>
              <a:rPr lang="en-US" sz="5400" dirty="0"/>
              <a:t> </a:t>
            </a:r>
            <a:r>
              <a:rPr lang="en-US" sz="5400" dirty="0" err="1"/>
              <a:t>tình</a:t>
            </a:r>
            <a:r>
              <a:rPr lang="en-US" sz="5400" dirty="0"/>
              <a:t>, </a:t>
            </a:r>
            <a:r>
              <a:rPr lang="en-US" sz="5400" dirty="0" err="1"/>
              <a:t>dâng</a:t>
            </a:r>
            <a:r>
              <a:rPr lang="en-US" sz="5400" dirty="0"/>
              <a:t> </a:t>
            </a:r>
            <a:r>
              <a:rPr lang="en-US" sz="5400" dirty="0" err="1"/>
              <a:t>lên</a:t>
            </a:r>
            <a:r>
              <a:rPr lang="en-US" sz="5400" dirty="0"/>
              <a:t> </a:t>
            </a:r>
            <a:r>
              <a:rPr lang="en-US" sz="5400" dirty="0" err="1"/>
              <a:t>Ngài</a:t>
            </a:r>
            <a:r>
              <a:rPr lang="en-US" sz="5400" dirty="0"/>
              <a:t> </a:t>
            </a:r>
            <a:r>
              <a:rPr lang="en-US" sz="5400" dirty="0" err="1"/>
              <a:t>ước</a:t>
            </a:r>
            <a:r>
              <a:rPr lang="en-US" sz="5400" dirty="0"/>
              <a:t> </a:t>
            </a:r>
            <a:r>
              <a:rPr lang="en-US" sz="5400" dirty="0" err="1"/>
              <a:t>nguyện</a:t>
            </a:r>
            <a:r>
              <a:rPr lang="en-US" sz="5400" dirty="0"/>
              <a:t> </a:t>
            </a:r>
            <a:r>
              <a:rPr lang="en-US" sz="5400" dirty="0" err="1"/>
              <a:t>sẽ</a:t>
            </a:r>
            <a:r>
              <a:rPr lang="en-US" sz="5400" dirty="0"/>
              <a:t> </a:t>
            </a:r>
            <a:r>
              <a:rPr lang="en-US" sz="5400" dirty="0" err="1"/>
              <a:t>vô</a:t>
            </a:r>
            <a:r>
              <a:rPr lang="en-US" sz="5400" dirty="0"/>
              <a:t> </a:t>
            </a:r>
            <a:r>
              <a:rPr lang="en-US" sz="5400" dirty="0" err="1"/>
              <a:t>ngần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79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76200" y="33842"/>
            <a:ext cx="8839200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5400" b="1" dirty="0">
                <a:solidFill>
                  <a:srgbClr val="000000"/>
                </a:solidFill>
              </a:rPr>
              <a:t>ĐK. </a:t>
            </a:r>
            <a:r>
              <a:rPr lang="en-US" sz="5400" b="1" dirty="0" err="1">
                <a:solidFill>
                  <a:srgbClr val="000000"/>
                </a:solidFill>
              </a:rPr>
              <a:t>Nguyện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dâng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tương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lai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ngày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mai</a:t>
            </a:r>
            <a:r>
              <a:rPr lang="en-US" sz="5400" b="1" dirty="0">
                <a:solidFill>
                  <a:srgbClr val="000000"/>
                </a:solidFill>
              </a:rPr>
              <a:t>, </a:t>
            </a:r>
            <a:r>
              <a:rPr lang="en-US" sz="5400" b="1" dirty="0" err="1">
                <a:solidFill>
                  <a:srgbClr val="000000"/>
                </a:solidFill>
              </a:rPr>
              <a:t>tình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thương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của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Chúa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dẫn</a:t>
            </a:r>
            <a:r>
              <a:rPr lang="en-US" sz="5400" b="1" dirty="0">
                <a:solidFill>
                  <a:srgbClr val="000000"/>
                </a:solidFill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</a:rPr>
              <a:t>đi</a:t>
            </a:r>
            <a:r>
              <a:rPr lang="en-US" sz="5400" b="1" dirty="0">
                <a:solidFill>
                  <a:srgbClr val="000000"/>
                </a:solidFill>
              </a:rPr>
              <a:t>. </a:t>
            </a:r>
            <a:r>
              <a:rPr lang="en-US" sz="5400" b="1" dirty="0" err="1">
                <a:solidFill>
                  <a:srgbClr val="000000"/>
                </a:solidFill>
              </a:rPr>
              <a:t>Tình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thương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đưa</a:t>
            </a:r>
            <a:r>
              <a:rPr lang="en-US" sz="5400" b="1" dirty="0">
                <a:solidFill>
                  <a:srgbClr val="000000"/>
                </a:solidFill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</a:rPr>
              <a:t>vút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cao</a:t>
            </a:r>
            <a:r>
              <a:rPr lang="en-US" sz="5400" b="1" dirty="0">
                <a:solidFill>
                  <a:srgbClr val="000000"/>
                </a:solidFill>
              </a:rPr>
              <a:t> qua </a:t>
            </a:r>
            <a:r>
              <a:rPr lang="en-US" sz="5400" b="1" dirty="0" err="1">
                <a:solidFill>
                  <a:srgbClr val="000000"/>
                </a:solidFill>
              </a:rPr>
              <a:t>bao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tháng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năm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không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xót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xa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niềm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5400" b="1" dirty="0" err="1">
                <a:solidFill>
                  <a:srgbClr val="000000"/>
                </a:solidFill>
              </a:rPr>
              <a:t>đau</a:t>
            </a:r>
            <a:r>
              <a:rPr lang="en-US" sz="5400" b="1" dirty="0">
                <a:solidFill>
                  <a:srgbClr val="000000"/>
                </a:solidFill>
              </a:rPr>
              <a:t>.</a:t>
            </a:r>
            <a:br>
              <a:rPr lang="en-US" sz="5400" b="1" dirty="0">
                <a:solidFill>
                  <a:srgbClr val="000000"/>
                </a:solidFill>
              </a:rPr>
            </a:b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1733550"/>
            <a:ext cx="8351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b="1" dirty="0"/>
              <a:t>CHÚA TRONG LÒNG CON</a:t>
            </a:r>
            <a:endParaRPr lang="en-US" sz="4800" dirty="0"/>
          </a:p>
          <a:p>
            <a:pPr algn="ctr"/>
            <a:r>
              <a:rPr lang="en-US" sz="6000" i="1" dirty="0">
                <a:solidFill>
                  <a:srgbClr val="FF0000"/>
                </a:solidFill>
              </a:rPr>
              <a:t>Lm. </a:t>
            </a:r>
            <a:r>
              <a:rPr lang="en-US" sz="6000" i="1" dirty="0" err="1">
                <a:solidFill>
                  <a:srgbClr val="FF0000"/>
                </a:solidFill>
              </a:rPr>
              <a:t>Thái</a:t>
            </a:r>
            <a:r>
              <a:rPr lang="en-US" sz="6000" i="1" dirty="0">
                <a:solidFill>
                  <a:srgbClr val="FF0000"/>
                </a:solidFill>
              </a:rPr>
              <a:t> </a:t>
            </a:r>
            <a:r>
              <a:rPr lang="en-US" sz="6000" i="1" dirty="0" err="1" smtClean="0">
                <a:solidFill>
                  <a:srgbClr val="FF0000"/>
                </a:solidFill>
              </a:rPr>
              <a:t>Nguyên</a:t>
            </a:r>
            <a:endParaRPr lang="en-US" sz="60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209550"/>
            <a:ext cx="83518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/>
              <a:t>1. 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thâm</a:t>
            </a:r>
            <a:r>
              <a:rPr lang="en-US" sz="4400" dirty="0"/>
              <a:t> </a:t>
            </a:r>
            <a:r>
              <a:rPr lang="en-US" sz="4400" dirty="0" err="1"/>
              <a:t>sâu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cõi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 </a:t>
            </a:r>
            <a:r>
              <a:rPr lang="en-US" sz="4400" dirty="0" err="1"/>
              <a:t>hồn</a:t>
            </a:r>
            <a:r>
              <a:rPr lang="en-US" sz="4400" dirty="0"/>
              <a:t>,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diện</a:t>
            </a:r>
            <a:r>
              <a:rPr lang="en-US" sz="4400" dirty="0"/>
              <a:t> </a:t>
            </a:r>
            <a:r>
              <a:rPr lang="en-US" sz="4400" dirty="0" err="1"/>
              <a:t>sâu</a:t>
            </a:r>
            <a:r>
              <a:rPr lang="en-US" sz="4400" dirty="0"/>
              <a:t> </a:t>
            </a:r>
            <a:r>
              <a:rPr lang="en-US" sz="4400" dirty="0" err="1"/>
              <a:t>lắng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con.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ẩn</a:t>
            </a:r>
            <a:r>
              <a:rPr lang="en-US" sz="4400" dirty="0"/>
              <a:t> </a:t>
            </a:r>
            <a:r>
              <a:rPr lang="en-US" sz="4400" dirty="0" err="1"/>
              <a:t>thân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chính</a:t>
            </a:r>
            <a:r>
              <a:rPr lang="en-US" sz="4400" dirty="0"/>
              <a:t> </a:t>
            </a:r>
            <a:r>
              <a:rPr lang="en-US" sz="4400" dirty="0" err="1"/>
              <a:t>thâm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,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gần</a:t>
            </a:r>
            <a:r>
              <a:rPr lang="en-US" sz="4400" dirty="0"/>
              <a:t> con </a:t>
            </a:r>
            <a:r>
              <a:rPr lang="en-US" sz="4400" dirty="0" err="1"/>
              <a:t>hơn</a:t>
            </a:r>
            <a:r>
              <a:rPr lang="en-US" sz="4400" dirty="0"/>
              <a:t> </a:t>
            </a:r>
            <a:r>
              <a:rPr lang="en-US" sz="4400" dirty="0" err="1"/>
              <a:t>trái</a:t>
            </a:r>
            <a:r>
              <a:rPr lang="en-US" sz="4400" dirty="0"/>
              <a:t> </a:t>
            </a:r>
            <a:r>
              <a:rPr lang="en-US" sz="4400" dirty="0" err="1"/>
              <a:t>tim</a:t>
            </a:r>
            <a:r>
              <a:rPr lang="en-US" sz="4400" dirty="0"/>
              <a:t> con,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cận</a:t>
            </a:r>
            <a:r>
              <a:rPr lang="en-US" sz="4400" dirty="0"/>
              <a:t> </a:t>
            </a:r>
            <a:r>
              <a:rPr lang="en-US" sz="4400" dirty="0" err="1"/>
              <a:t>kề</a:t>
            </a:r>
            <a:r>
              <a:rPr lang="en-US" sz="4400" dirty="0"/>
              <a:t> </a:t>
            </a:r>
            <a:r>
              <a:rPr lang="en-US" sz="4400" dirty="0" err="1"/>
              <a:t>hơn</a:t>
            </a:r>
            <a:r>
              <a:rPr lang="en-US" sz="4400" dirty="0"/>
              <a:t> </a:t>
            </a:r>
            <a:r>
              <a:rPr lang="en-US" sz="4400" dirty="0" err="1"/>
              <a:t>chính</a:t>
            </a:r>
            <a:r>
              <a:rPr lang="en-US" sz="4400" dirty="0"/>
              <a:t> </a:t>
            </a:r>
            <a:r>
              <a:rPr lang="en-US" sz="4400" dirty="0" err="1"/>
              <a:t>thân</a:t>
            </a:r>
            <a:r>
              <a:rPr lang="en-US" sz="4400" dirty="0"/>
              <a:t> </a:t>
            </a:r>
            <a:r>
              <a:rPr lang="en-US" sz="4400" dirty="0" smtClean="0"/>
              <a:t>con.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52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016" y="209550"/>
            <a:ext cx="83518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>
                <a:solidFill>
                  <a:srgbClr val="000000"/>
                </a:solidFill>
              </a:rPr>
              <a:t> </a:t>
            </a:r>
            <a:r>
              <a:rPr lang="en-US" sz="4400" dirty="0" err="1" smtClean="0">
                <a:solidFill>
                  <a:srgbClr val="000000"/>
                </a:solidFill>
              </a:rPr>
              <a:t>Chúa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trong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lòng</a:t>
            </a:r>
            <a:r>
              <a:rPr lang="en-US" sz="4400" dirty="0">
                <a:solidFill>
                  <a:srgbClr val="000000"/>
                </a:solidFill>
              </a:rPr>
              <a:t> con </a:t>
            </a:r>
            <a:r>
              <a:rPr lang="en-US" sz="4400" dirty="0" err="1">
                <a:solidFill>
                  <a:srgbClr val="000000"/>
                </a:solidFill>
              </a:rPr>
              <a:t>xin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cho</a:t>
            </a:r>
            <a:r>
              <a:rPr lang="en-US" sz="4400" dirty="0">
                <a:solidFill>
                  <a:srgbClr val="000000"/>
                </a:solidFill>
              </a:rPr>
              <a:t> con </a:t>
            </a:r>
            <a:r>
              <a:rPr lang="en-US" sz="4400" dirty="0" err="1">
                <a:solidFill>
                  <a:srgbClr val="000000"/>
                </a:solidFill>
              </a:rPr>
              <a:t>bước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xuống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lòng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mình</a:t>
            </a:r>
            <a:r>
              <a:rPr lang="en-US" sz="4400" dirty="0">
                <a:solidFill>
                  <a:srgbClr val="000000"/>
                </a:solidFill>
              </a:rPr>
              <a:t>, </a:t>
            </a:r>
            <a:r>
              <a:rPr lang="en-US" sz="4400" dirty="0" err="1">
                <a:solidFill>
                  <a:srgbClr val="000000"/>
                </a:solidFill>
              </a:rPr>
              <a:t>xin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cho</a:t>
            </a:r>
            <a:r>
              <a:rPr lang="en-US" sz="4400" dirty="0">
                <a:solidFill>
                  <a:srgbClr val="000000"/>
                </a:solidFill>
              </a:rPr>
              <a:t> con </a:t>
            </a:r>
            <a:r>
              <a:rPr lang="en-US" sz="4400" dirty="0" err="1">
                <a:solidFill>
                  <a:srgbClr val="000000"/>
                </a:solidFill>
              </a:rPr>
              <a:t>yêu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mến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hết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tình</a:t>
            </a:r>
            <a:r>
              <a:rPr lang="en-US" sz="4400" dirty="0">
                <a:solidFill>
                  <a:srgbClr val="000000"/>
                </a:solidFill>
              </a:rPr>
              <a:t>. </a:t>
            </a:r>
            <a:r>
              <a:rPr lang="en-US" sz="4400" dirty="0" err="1">
                <a:solidFill>
                  <a:srgbClr val="000000"/>
                </a:solidFill>
              </a:rPr>
              <a:t>Chúa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trong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lòng</a:t>
            </a:r>
            <a:r>
              <a:rPr lang="en-US" sz="4400" dirty="0">
                <a:solidFill>
                  <a:srgbClr val="000000"/>
                </a:solidFill>
              </a:rPr>
              <a:t> con </a:t>
            </a:r>
            <a:r>
              <a:rPr lang="en-US" sz="4400" dirty="0" err="1">
                <a:solidFill>
                  <a:srgbClr val="000000"/>
                </a:solidFill>
              </a:rPr>
              <a:t>xin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cho</a:t>
            </a:r>
            <a:r>
              <a:rPr lang="en-US" sz="4400" dirty="0">
                <a:solidFill>
                  <a:srgbClr val="000000"/>
                </a:solidFill>
              </a:rPr>
              <a:t> con </a:t>
            </a:r>
            <a:r>
              <a:rPr lang="en-US" sz="4400" dirty="0" err="1">
                <a:solidFill>
                  <a:srgbClr val="000000"/>
                </a:solidFill>
              </a:rPr>
              <a:t>giây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phút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lặng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thinh</a:t>
            </a:r>
            <a:r>
              <a:rPr lang="en-US" sz="4400" dirty="0">
                <a:solidFill>
                  <a:srgbClr val="000000"/>
                </a:solidFill>
              </a:rPr>
              <a:t>, </a:t>
            </a:r>
            <a:r>
              <a:rPr lang="en-US" sz="4400" dirty="0" err="1">
                <a:solidFill>
                  <a:srgbClr val="000000"/>
                </a:solidFill>
              </a:rPr>
              <a:t>để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được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nhìn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bóng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dáng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Thần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Linh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trong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ân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tình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chan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chứa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niềm</a:t>
            </a:r>
            <a:r>
              <a:rPr lang="en-US" sz="4400" dirty="0">
                <a:solidFill>
                  <a:srgbClr val="000000"/>
                </a:solidFill>
              </a:rPr>
              <a:t> tin</a:t>
            </a:r>
            <a:r>
              <a:rPr lang="en-US" sz="4400" dirty="0" smtClean="0">
                <a:solidFill>
                  <a:srgbClr val="000000"/>
                </a:solidFill>
              </a:rPr>
              <a:t>.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9537" y="22188"/>
            <a:ext cx="8351838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3600" b="1" dirty="0"/>
              <a:t>ĐK</a:t>
            </a:r>
            <a:r>
              <a:rPr lang="en-US" sz="3600" dirty="0"/>
              <a:t>.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hoan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bước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vào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/>
              <a:t>Hân</a:t>
            </a:r>
            <a:r>
              <a:rPr lang="en-US" sz="3600" b="1" dirty="0"/>
              <a:t> </a:t>
            </a:r>
            <a:r>
              <a:rPr lang="en-US" sz="3600" b="1" dirty="0" err="1"/>
              <a:t>hoan</a:t>
            </a:r>
            <a:r>
              <a:rPr lang="en-US" sz="3600" b="1" dirty="0"/>
              <a:t> </a:t>
            </a:r>
            <a:r>
              <a:rPr lang="en-US" sz="3600" b="1" dirty="0" err="1"/>
              <a:t>bước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nhà</a:t>
            </a:r>
            <a:r>
              <a:rPr lang="en-US" sz="3600" b="1" dirty="0"/>
              <a:t> </a:t>
            </a:r>
            <a:r>
              <a:rPr lang="en-US" sz="3600" b="1" dirty="0" err="1"/>
              <a:t>Chúa</a:t>
            </a:r>
            <a:r>
              <a:rPr lang="en-US" sz="3600" b="1" dirty="0"/>
              <a:t>.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niềm</a:t>
            </a:r>
            <a:r>
              <a:rPr lang="en-US" sz="3600" b="1" dirty="0"/>
              <a:t> tin son </a:t>
            </a:r>
            <a:r>
              <a:rPr lang="en-US" sz="3600" b="1" dirty="0" err="1"/>
              <a:t>sắt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</a:t>
            </a:r>
            <a:r>
              <a:rPr lang="en-US" sz="3600" b="1" dirty="0" err="1"/>
              <a:t>ngơi</a:t>
            </a:r>
            <a:r>
              <a:rPr lang="en-US" sz="3600" b="1" dirty="0"/>
              <a:t>, </a:t>
            </a:r>
            <a:r>
              <a:rPr lang="en-US" sz="3600" b="1" dirty="0" err="1"/>
              <a:t>tình</a:t>
            </a:r>
            <a:r>
              <a:rPr lang="en-US" sz="3600" b="1" dirty="0"/>
              <a:t> </a:t>
            </a:r>
            <a:r>
              <a:rPr lang="en-US" sz="3600" b="1" dirty="0" err="1"/>
              <a:t>thân</a:t>
            </a:r>
            <a:r>
              <a:rPr lang="en-US" sz="3600" b="1" dirty="0"/>
              <a:t> </a:t>
            </a:r>
            <a:r>
              <a:rPr lang="en-US" sz="3600" b="1" dirty="0" err="1"/>
              <a:t>thương</a:t>
            </a:r>
            <a:r>
              <a:rPr lang="en-US" sz="3600" b="1" dirty="0"/>
              <a:t> </a:t>
            </a:r>
            <a:r>
              <a:rPr lang="en-US" sz="3600" b="1" dirty="0" err="1"/>
              <a:t>hiệp</a:t>
            </a:r>
            <a:r>
              <a:rPr lang="en-US" sz="3600" b="1" dirty="0"/>
              <a:t> </a:t>
            </a:r>
            <a:r>
              <a:rPr lang="en-US" sz="3600" b="1" dirty="0" err="1"/>
              <a:t>nhất</a:t>
            </a:r>
            <a:r>
              <a:rPr lang="en-US" sz="3600" b="1" dirty="0"/>
              <a:t> </a:t>
            </a:r>
            <a:r>
              <a:rPr lang="en-US" sz="3600" b="1" dirty="0" err="1"/>
              <a:t>muôn</a:t>
            </a:r>
            <a:r>
              <a:rPr lang="en-US" sz="3600" b="1" dirty="0"/>
              <a:t> </a:t>
            </a:r>
            <a:r>
              <a:rPr lang="en-US" sz="3600" b="1" dirty="0" err="1"/>
              <a:t>lòng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hy</a:t>
            </a:r>
            <a:r>
              <a:rPr lang="en-US" sz="3600" b="1" dirty="0"/>
              <a:t> </a:t>
            </a:r>
            <a:r>
              <a:rPr lang="en-US" sz="3600" b="1" dirty="0" err="1"/>
              <a:t>vọng</a:t>
            </a:r>
            <a:r>
              <a:rPr lang="en-US" sz="3600" b="1" dirty="0"/>
              <a:t>,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với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bao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vọng</a:t>
            </a:r>
            <a:r>
              <a:rPr lang="en-US" sz="3600" i="1" dirty="0">
                <a:solidFill>
                  <a:srgbClr val="FF0000"/>
                </a:solidFill>
              </a:rPr>
              <a:t>).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Này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cung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điện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912" y="2857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/>
              <a:t>ĐK. 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tim</a:t>
            </a:r>
            <a:r>
              <a:rPr lang="en-US" sz="4000" b="1" dirty="0"/>
              <a:t> con </a:t>
            </a:r>
            <a:r>
              <a:rPr lang="en-US" sz="4000" b="1" dirty="0" err="1"/>
              <a:t>tràn</a:t>
            </a:r>
            <a:r>
              <a:rPr lang="en-US" sz="4000" b="1" dirty="0"/>
              <a:t> </a:t>
            </a:r>
            <a:r>
              <a:rPr lang="en-US" sz="4000" b="1" dirty="0" err="1"/>
              <a:t>dâng</a:t>
            </a:r>
            <a:r>
              <a:rPr lang="en-US" sz="4000" b="1" dirty="0"/>
              <a:t> </a:t>
            </a:r>
            <a:r>
              <a:rPr lang="en-US" sz="4000" b="1" dirty="0" err="1"/>
              <a:t>khôn</a:t>
            </a:r>
            <a:r>
              <a:rPr lang="en-US" sz="4000" b="1" dirty="0"/>
              <a:t> </a:t>
            </a:r>
            <a:r>
              <a:rPr lang="en-US" sz="4000" b="1" dirty="0" err="1"/>
              <a:t>vơi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no say </a:t>
            </a:r>
            <a:r>
              <a:rPr lang="en-US" sz="4000" b="1" dirty="0" err="1"/>
              <a:t>muôn</a:t>
            </a:r>
            <a:r>
              <a:rPr lang="en-US" sz="4000" b="1" dirty="0"/>
              <a:t> </a:t>
            </a:r>
            <a:r>
              <a:rPr lang="en-US" sz="4000" b="1" dirty="0" err="1"/>
              <a:t>lời</a:t>
            </a:r>
            <a:r>
              <a:rPr lang="en-US" sz="4000" b="1" dirty="0"/>
              <a:t> </a:t>
            </a:r>
            <a:r>
              <a:rPr lang="en-US" sz="4000" b="1" dirty="0" err="1"/>
              <a:t>ân</a:t>
            </a:r>
            <a:r>
              <a:rPr lang="en-US" sz="4000" b="1" dirty="0"/>
              <a:t> </a:t>
            </a:r>
            <a:r>
              <a:rPr lang="en-US" sz="4000" b="1" dirty="0" err="1"/>
              <a:t>phúc</a:t>
            </a:r>
            <a:r>
              <a:rPr lang="en-US" sz="4000" b="1" dirty="0"/>
              <a:t>, </a:t>
            </a:r>
            <a:r>
              <a:rPr lang="en-US" sz="4000" b="1" dirty="0" err="1"/>
              <a:t>ôi</a:t>
            </a:r>
            <a:r>
              <a:rPr lang="en-US" sz="4000" b="1" dirty="0"/>
              <a:t> </a:t>
            </a:r>
            <a:r>
              <a:rPr lang="en-US" sz="4000" b="1" dirty="0" err="1"/>
              <a:t>linh</a:t>
            </a:r>
            <a:r>
              <a:rPr lang="en-US" sz="4000" b="1" dirty="0"/>
              <a:t> </a:t>
            </a:r>
            <a:r>
              <a:rPr lang="en-US" sz="4000" b="1" dirty="0" err="1"/>
              <a:t>thiêng</a:t>
            </a:r>
            <a:r>
              <a:rPr lang="en-US" sz="4000" b="1" dirty="0"/>
              <a:t> </a:t>
            </a:r>
            <a:r>
              <a:rPr lang="en-US" sz="4000" b="1" dirty="0" err="1"/>
              <a:t>một</a:t>
            </a:r>
            <a:r>
              <a:rPr lang="en-US" sz="4000" b="1" dirty="0"/>
              <a:t> </a:t>
            </a:r>
            <a:r>
              <a:rPr lang="en-US" sz="4000" b="1" dirty="0" err="1"/>
              <a:t>trời</a:t>
            </a:r>
            <a:r>
              <a:rPr lang="en-US" sz="4000" b="1" dirty="0"/>
              <a:t> </a:t>
            </a:r>
            <a:r>
              <a:rPr lang="en-US" sz="4000" b="1" dirty="0" err="1"/>
              <a:t>cao</a:t>
            </a:r>
            <a:r>
              <a:rPr lang="en-US" sz="4000" b="1" dirty="0"/>
              <a:t> </a:t>
            </a:r>
            <a:r>
              <a:rPr lang="en-US" sz="4000" b="1" dirty="0" err="1"/>
              <a:t>vút</a:t>
            </a:r>
            <a:r>
              <a:rPr lang="en-US" sz="4000" b="1" dirty="0"/>
              <a:t>. </a:t>
            </a:r>
            <a:r>
              <a:rPr lang="en-US" sz="4000" b="1" dirty="0" err="1"/>
              <a:t>Khi</a:t>
            </a:r>
            <a:r>
              <a:rPr lang="en-US" sz="4000" b="1" dirty="0"/>
              <a:t> con </a:t>
            </a:r>
            <a:r>
              <a:rPr lang="en-US" sz="4000" b="1" dirty="0" err="1"/>
              <a:t>đã</a:t>
            </a:r>
            <a:r>
              <a:rPr lang="en-US" sz="4000" b="1" dirty="0"/>
              <a:t> </a:t>
            </a:r>
            <a:r>
              <a:rPr lang="en-US" sz="4000" b="1" dirty="0" err="1"/>
              <a:t>gặp</a:t>
            </a:r>
            <a:r>
              <a:rPr lang="en-US" sz="4000" b="1" dirty="0"/>
              <a:t> </a:t>
            </a:r>
            <a:r>
              <a:rPr lang="en-US" sz="4000" b="1" dirty="0" err="1"/>
              <a:t>Ngài</a:t>
            </a:r>
            <a:r>
              <a:rPr lang="en-US" sz="4000" b="1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khi</a:t>
            </a:r>
            <a:r>
              <a:rPr lang="en-US" sz="4000" i="1" dirty="0">
                <a:solidFill>
                  <a:srgbClr val="FF0000"/>
                </a:solidFill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</a:rPr>
              <a:t>gặp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Ngài</a:t>
            </a:r>
            <a:r>
              <a:rPr lang="en-US" sz="4000" i="1" dirty="0">
                <a:solidFill>
                  <a:srgbClr val="FF0000"/>
                </a:solidFill>
              </a:rPr>
              <a:t>)</a:t>
            </a:r>
            <a:r>
              <a:rPr lang="en-US" sz="4000" b="1" dirty="0"/>
              <a:t> con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rơi</a:t>
            </a:r>
            <a:r>
              <a:rPr lang="en-US" sz="4000" b="1" dirty="0"/>
              <a:t> </a:t>
            </a:r>
            <a:r>
              <a:rPr lang="en-US" sz="4000" b="1" dirty="0" err="1"/>
              <a:t>vào</a:t>
            </a:r>
            <a:r>
              <a:rPr lang="en-US" sz="4000" b="1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(con </a:t>
            </a:r>
            <a:r>
              <a:rPr lang="en-US" sz="4000" i="1" dirty="0" err="1">
                <a:solidFill>
                  <a:srgbClr val="FF0000"/>
                </a:solidFill>
              </a:rPr>
              <a:t>như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rơi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vào</a:t>
            </a:r>
            <a:r>
              <a:rPr lang="en-US" sz="4000" i="1" dirty="0">
                <a:solidFill>
                  <a:srgbClr val="FF0000"/>
                </a:solidFill>
              </a:rPr>
              <a:t>)</a:t>
            </a:r>
            <a:r>
              <a:rPr lang="en-US" sz="4000" b="1" dirty="0"/>
              <a:t> </a:t>
            </a:r>
            <a:r>
              <a:rPr lang="en-US" sz="4000" b="1" dirty="0" err="1"/>
              <a:t>đại</a:t>
            </a:r>
            <a:r>
              <a:rPr lang="en-US" sz="4000" b="1" dirty="0"/>
              <a:t> </a:t>
            </a:r>
            <a:r>
              <a:rPr lang="en-US" sz="4000" b="1" dirty="0" err="1"/>
              <a:t>dương</a:t>
            </a:r>
            <a:r>
              <a:rPr lang="en-US" sz="4000" b="1" dirty="0"/>
              <a:t> </a:t>
            </a:r>
            <a:r>
              <a:rPr lang="en-US" sz="4000" b="1" dirty="0" err="1"/>
              <a:t>mênh</a:t>
            </a:r>
            <a:r>
              <a:rPr lang="en-US" sz="4000" b="1" dirty="0"/>
              <a:t> </a:t>
            </a:r>
            <a:r>
              <a:rPr lang="en-US" sz="4000" b="1" dirty="0" err="1"/>
              <a:t>mông</a:t>
            </a:r>
            <a:r>
              <a:rPr lang="en-US" sz="4000" b="1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đại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dương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mênh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mông</a:t>
            </a:r>
            <a:r>
              <a:rPr lang="en-US" sz="4000" i="1" dirty="0" smtClean="0">
                <a:solidFill>
                  <a:srgbClr val="FF0000"/>
                </a:solidFill>
              </a:rPr>
              <a:t>).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6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912" y="285750"/>
            <a:ext cx="835183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/>
              <a:t>con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chìm</a:t>
            </a:r>
            <a:r>
              <a:rPr lang="en-US" sz="4000" b="1" dirty="0"/>
              <a:t> </a:t>
            </a:r>
            <a:r>
              <a:rPr lang="en-US" sz="4000" b="1" dirty="0" err="1"/>
              <a:t>ngập</a:t>
            </a:r>
            <a:r>
              <a:rPr lang="en-US" sz="4000" b="1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(con </a:t>
            </a:r>
            <a:r>
              <a:rPr lang="en-US" sz="4000" i="1" dirty="0" err="1">
                <a:solidFill>
                  <a:srgbClr val="FF0000"/>
                </a:solidFill>
              </a:rPr>
              <a:t>như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chìm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ngập</a:t>
            </a:r>
            <a:r>
              <a:rPr lang="en-US" sz="4000" i="1" dirty="0">
                <a:solidFill>
                  <a:srgbClr val="FF0000"/>
                </a:solidFill>
              </a:rPr>
              <a:t>)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/>
              <a:t>vào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thinh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.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còn</a:t>
            </a:r>
            <a:r>
              <a:rPr lang="en-US" sz="4000" b="1" dirty="0"/>
              <a:t> con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Ngài</a:t>
            </a:r>
            <a:r>
              <a:rPr lang="en-US" sz="4000" b="1" dirty="0"/>
              <a:t> </a:t>
            </a:r>
            <a:r>
              <a:rPr lang="en-US" sz="4000" b="1" dirty="0" err="1"/>
              <a:t>nữa</a:t>
            </a:r>
            <a:r>
              <a:rPr lang="en-US" sz="4000" b="1" dirty="0"/>
              <a:t>, con </a:t>
            </a:r>
            <a:r>
              <a:rPr lang="en-US" sz="4000" b="1" dirty="0" err="1"/>
              <a:t>chẳng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Chúa</a:t>
            </a:r>
            <a:r>
              <a:rPr lang="en-US" sz="4000" b="1" dirty="0"/>
              <a:t> </a:t>
            </a:r>
            <a:r>
              <a:rPr lang="en-US" sz="4000" b="1" dirty="0" err="1"/>
              <a:t>ơi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Ngài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tất</a:t>
            </a:r>
            <a:r>
              <a:rPr lang="en-US" sz="4000" b="1" dirty="0"/>
              <a:t> </a:t>
            </a:r>
            <a:r>
              <a:rPr lang="en-US" sz="4000" b="1" dirty="0" err="1"/>
              <a:t>cả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con, </a:t>
            </a:r>
            <a:r>
              <a:rPr lang="en-US" sz="4000" b="1" dirty="0" err="1"/>
              <a:t>cho</a:t>
            </a:r>
            <a:r>
              <a:rPr lang="en-US" sz="4000" b="1" dirty="0"/>
              <a:t> con </a:t>
            </a:r>
            <a:r>
              <a:rPr lang="en-US" sz="4000" b="1" dirty="0" err="1"/>
              <a:t>được</a:t>
            </a:r>
            <a:r>
              <a:rPr lang="en-US" sz="4000" b="1" dirty="0"/>
              <a:t> </a:t>
            </a:r>
            <a:r>
              <a:rPr lang="en-US" sz="4000" b="1" dirty="0" err="1"/>
              <a:t>chìm</a:t>
            </a:r>
            <a:r>
              <a:rPr lang="en-US" sz="4000" b="1" dirty="0"/>
              <a:t> </a:t>
            </a:r>
            <a:r>
              <a:rPr lang="en-US" sz="4000" b="1" dirty="0" err="1"/>
              <a:t>sâu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Ngài</a:t>
            </a:r>
            <a:r>
              <a:rPr lang="en-US" sz="4000" b="1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chìm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sâu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trong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Ngài</a:t>
            </a:r>
            <a:r>
              <a:rPr lang="en-US" sz="4000" i="1" dirty="0">
                <a:solidFill>
                  <a:srgbClr val="FF0000"/>
                </a:solidFill>
              </a:rPr>
              <a:t>, </a:t>
            </a:r>
            <a:r>
              <a:rPr lang="en-US" sz="4000" i="1" dirty="0" err="1">
                <a:solidFill>
                  <a:srgbClr val="FF0000"/>
                </a:solidFill>
              </a:rPr>
              <a:t>chìm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sâu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trong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Ngài</a:t>
            </a:r>
            <a:r>
              <a:rPr lang="en-US" sz="4000" i="1" dirty="0">
                <a:solidFill>
                  <a:srgbClr val="FF0000"/>
                </a:solidFill>
              </a:rPr>
              <a:t>).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endParaRPr lang="en-US" sz="4000" b="1" dirty="0" smtClean="0">
              <a:solidFill>
                <a:srgbClr val="000000"/>
              </a:solidFill>
            </a:endParaRPr>
          </a:p>
          <a:p>
            <a:pPr algn="just"/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209550"/>
            <a:ext cx="83518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/>
              <a:t>2. 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con qui </a:t>
            </a:r>
            <a:r>
              <a:rPr lang="en-US" sz="4400" dirty="0" err="1"/>
              <a:t>hướng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trìu</a:t>
            </a:r>
            <a:r>
              <a:rPr lang="en-US" sz="4400" dirty="0"/>
              <a:t> </a:t>
            </a:r>
            <a:r>
              <a:rPr lang="en-US" sz="4400" dirty="0" err="1"/>
              <a:t>mến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ngơi</a:t>
            </a:r>
            <a:r>
              <a:rPr lang="en-US" sz="4400" dirty="0"/>
              <a:t>.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đợi</a:t>
            </a:r>
            <a:r>
              <a:rPr lang="en-US" sz="4400" dirty="0"/>
              <a:t> con </a:t>
            </a:r>
            <a:r>
              <a:rPr lang="en-US" sz="4400" dirty="0" err="1"/>
              <a:t>giây</a:t>
            </a:r>
            <a:r>
              <a:rPr lang="en-US" sz="4400" dirty="0"/>
              <a:t> </a:t>
            </a:r>
            <a:r>
              <a:rPr lang="en-US" sz="4400" dirty="0" err="1"/>
              <a:t>phút</a:t>
            </a:r>
            <a:r>
              <a:rPr lang="en-US" sz="4400" dirty="0"/>
              <a:t> </a:t>
            </a:r>
            <a:r>
              <a:rPr lang="en-US" sz="4400" dirty="0" err="1"/>
              <a:t>tương</a:t>
            </a:r>
            <a:r>
              <a:rPr lang="en-US" sz="4400" dirty="0"/>
              <a:t> </a:t>
            </a:r>
            <a:r>
              <a:rPr lang="en-US" sz="4400" dirty="0" err="1"/>
              <a:t>giao</a:t>
            </a:r>
            <a:r>
              <a:rPr lang="en-US" sz="4400" dirty="0"/>
              <a:t>,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chờ</a:t>
            </a:r>
            <a:r>
              <a:rPr lang="en-US" sz="4400" dirty="0"/>
              <a:t> con </a:t>
            </a:r>
            <a:r>
              <a:rPr lang="en-US" sz="4400" dirty="0" err="1"/>
              <a:t>tha</a:t>
            </a:r>
            <a:r>
              <a:rPr lang="en-US" sz="4400" dirty="0"/>
              <a:t> </a:t>
            </a:r>
            <a:r>
              <a:rPr lang="en-US" sz="4400" dirty="0" err="1"/>
              <a:t>thiết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</a:t>
            </a:r>
            <a:r>
              <a:rPr lang="en-US" sz="4400" dirty="0" err="1"/>
              <a:t>trao</a:t>
            </a:r>
            <a:r>
              <a:rPr lang="en-US" sz="4400" dirty="0"/>
              <a:t>,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sóng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</a:t>
            </a:r>
            <a:r>
              <a:rPr lang="en-US" sz="4400" dirty="0" err="1"/>
              <a:t>cao</a:t>
            </a:r>
            <a:r>
              <a:rPr lang="en-US" sz="4400" dirty="0"/>
              <a:t>. 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209550"/>
            <a:ext cx="83518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con </a:t>
            </a:r>
            <a:r>
              <a:rPr lang="en-US" sz="4400" dirty="0" err="1"/>
              <a:t>tiếp</a:t>
            </a:r>
            <a:r>
              <a:rPr lang="en-US" sz="4400" dirty="0"/>
              <a:t> </a:t>
            </a:r>
            <a:r>
              <a:rPr lang="en-US" sz="4400" dirty="0" err="1"/>
              <a:t>rước</a:t>
            </a:r>
            <a:r>
              <a:rPr lang="en-US" sz="4400" dirty="0"/>
              <a:t> </a:t>
            </a:r>
            <a:r>
              <a:rPr lang="en-US" sz="4400" dirty="0" err="1"/>
              <a:t>mình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,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con </a:t>
            </a:r>
            <a:r>
              <a:rPr lang="en-US" sz="4400" dirty="0" err="1"/>
              <a:t>ôm</a:t>
            </a:r>
            <a:r>
              <a:rPr lang="en-US" sz="4400" dirty="0"/>
              <a:t> </a:t>
            </a:r>
            <a:r>
              <a:rPr lang="en-US" sz="4400" dirty="0" err="1"/>
              <a:t>ấp</a:t>
            </a:r>
            <a:r>
              <a:rPr lang="en-US" sz="4400" dirty="0"/>
              <a:t> </a:t>
            </a:r>
            <a:r>
              <a:rPr lang="en-US" sz="4400" dirty="0" err="1"/>
              <a:t>riêng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.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con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con say </a:t>
            </a:r>
            <a:r>
              <a:rPr lang="en-US" sz="4400" dirty="0" err="1"/>
              <a:t>đắm</a:t>
            </a:r>
            <a:r>
              <a:rPr lang="en-US" sz="4400" dirty="0"/>
              <a:t> </a:t>
            </a:r>
            <a:r>
              <a:rPr lang="en-US" sz="4400" dirty="0" err="1"/>
              <a:t>chìm</a:t>
            </a:r>
            <a:r>
              <a:rPr lang="en-US" sz="4400" dirty="0"/>
              <a:t> </a:t>
            </a:r>
            <a:r>
              <a:rPr lang="en-US" sz="4400" dirty="0" err="1"/>
              <a:t>sâu</a:t>
            </a:r>
            <a:r>
              <a:rPr lang="en-US" sz="4400" dirty="0"/>
              <a:t>, </a:t>
            </a:r>
            <a:r>
              <a:rPr lang="en-US" sz="4400" dirty="0" err="1"/>
              <a:t>hòa</a:t>
            </a:r>
            <a:r>
              <a:rPr lang="en-US" sz="4400" dirty="0"/>
              <a:t> </a:t>
            </a:r>
            <a:r>
              <a:rPr lang="en-US" sz="4400" dirty="0" err="1"/>
              <a:t>nhập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sức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Thần</a:t>
            </a:r>
            <a:r>
              <a:rPr lang="en-US" sz="4400" dirty="0"/>
              <a:t> </a:t>
            </a:r>
            <a:r>
              <a:rPr lang="en-US" sz="4400" dirty="0" err="1"/>
              <a:t>Linh</a:t>
            </a:r>
            <a:r>
              <a:rPr lang="en-US" sz="4400" dirty="0"/>
              <a:t> </a:t>
            </a:r>
            <a:r>
              <a:rPr lang="en-US" sz="4400" dirty="0" err="1"/>
              <a:t>đang</a:t>
            </a:r>
            <a:r>
              <a:rPr lang="en-US" sz="4400" dirty="0"/>
              <a:t> </a:t>
            </a:r>
            <a:r>
              <a:rPr lang="en-US" sz="4400" dirty="0" err="1"/>
              <a:t>tuôn</a:t>
            </a:r>
            <a:r>
              <a:rPr lang="en-US" sz="4400" dirty="0"/>
              <a:t> </a:t>
            </a:r>
            <a:r>
              <a:rPr lang="en-US" sz="4400" dirty="0" err="1"/>
              <a:t>trào</a:t>
            </a:r>
            <a:r>
              <a:rPr lang="en-US" sz="4400" dirty="0"/>
              <a:t> </a:t>
            </a:r>
            <a:r>
              <a:rPr lang="en-US" sz="4400" dirty="0" err="1"/>
              <a:t>chan</a:t>
            </a:r>
            <a:r>
              <a:rPr lang="en-US" sz="4400" dirty="0"/>
              <a:t> </a:t>
            </a:r>
            <a:r>
              <a:rPr lang="en-US" sz="4400" dirty="0" err="1"/>
              <a:t>chứa</a:t>
            </a:r>
            <a:r>
              <a:rPr lang="en-US" sz="4400" dirty="0"/>
              <a:t> </a:t>
            </a:r>
            <a:r>
              <a:rPr lang="en-US" sz="4400" dirty="0" err="1"/>
              <a:t>dường</a:t>
            </a:r>
            <a:r>
              <a:rPr lang="en-US" sz="4400" dirty="0"/>
              <a:t> </a:t>
            </a:r>
            <a:r>
              <a:rPr lang="en-US" sz="4400" dirty="0" err="1"/>
              <a:t>bao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912" y="2857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>
                <a:solidFill>
                  <a:srgbClr val="000000"/>
                </a:solidFill>
              </a:rPr>
              <a:t>ĐK. </a:t>
            </a:r>
            <a:r>
              <a:rPr lang="en-US" sz="4000" b="1" dirty="0" err="1">
                <a:solidFill>
                  <a:srgbClr val="000000"/>
                </a:solidFill>
              </a:rPr>
              <a:t>Trong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tim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tràn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dâng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khôn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bao</a:t>
            </a:r>
            <a:r>
              <a:rPr lang="en-US" sz="4000" b="1" dirty="0">
                <a:solidFill>
                  <a:srgbClr val="000000"/>
                </a:solidFill>
              </a:rPr>
              <a:t> no say </a:t>
            </a:r>
            <a:r>
              <a:rPr lang="en-US" sz="4000" b="1" dirty="0" err="1">
                <a:solidFill>
                  <a:srgbClr val="000000"/>
                </a:solidFill>
              </a:rPr>
              <a:t>muôn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lời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ân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phúc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ôi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linh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thiêng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một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trời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cao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vút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Khi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đã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gặp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Ngài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khi</a:t>
            </a:r>
            <a:r>
              <a:rPr lang="en-US" sz="4000" i="1" dirty="0">
                <a:solidFill>
                  <a:srgbClr val="FF0000"/>
                </a:solidFill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</a:rPr>
              <a:t>gặp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Ngài</a:t>
            </a:r>
            <a:r>
              <a:rPr lang="en-US" sz="4000" i="1" dirty="0">
                <a:solidFill>
                  <a:srgbClr val="FF0000"/>
                </a:solidFill>
              </a:rPr>
              <a:t>)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như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rơi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(con </a:t>
            </a:r>
            <a:r>
              <a:rPr lang="en-US" sz="4000" i="1" dirty="0" err="1">
                <a:solidFill>
                  <a:srgbClr val="FF0000"/>
                </a:solidFill>
              </a:rPr>
              <a:t>như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rơi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vào</a:t>
            </a:r>
            <a:r>
              <a:rPr lang="en-US" sz="4000" i="1" dirty="0">
                <a:solidFill>
                  <a:srgbClr val="FF0000"/>
                </a:solidFill>
              </a:rPr>
              <a:t>)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dương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mênh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mông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đại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dương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mênh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mông</a:t>
            </a:r>
            <a:r>
              <a:rPr lang="en-US" sz="4000" i="1" dirty="0" smtClean="0">
                <a:solidFill>
                  <a:srgbClr val="FF0000"/>
                </a:solidFill>
              </a:rPr>
              <a:t>).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9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912" y="285750"/>
            <a:ext cx="835183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>
                <a:solidFill>
                  <a:srgbClr val="000000"/>
                </a:solidFill>
              </a:rPr>
              <a:t>con </a:t>
            </a:r>
            <a:r>
              <a:rPr lang="en-US" sz="4000" b="1" dirty="0" err="1">
                <a:solidFill>
                  <a:srgbClr val="000000"/>
                </a:solidFill>
              </a:rPr>
              <a:t>như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chìm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ngập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(con </a:t>
            </a:r>
            <a:r>
              <a:rPr lang="en-US" sz="4000" i="1" dirty="0" err="1">
                <a:solidFill>
                  <a:srgbClr val="FF0000"/>
                </a:solidFill>
              </a:rPr>
              <a:t>như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chìm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ngập</a:t>
            </a:r>
            <a:r>
              <a:rPr lang="en-US" sz="4000" i="1" dirty="0">
                <a:solidFill>
                  <a:srgbClr val="FF0000"/>
                </a:solidFill>
              </a:rPr>
              <a:t>)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trong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thinh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không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Không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còn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và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Ngài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nữa</a:t>
            </a:r>
            <a:r>
              <a:rPr lang="en-US" sz="4000" b="1" dirty="0">
                <a:solidFill>
                  <a:srgbClr val="000000"/>
                </a:solidFill>
              </a:rPr>
              <a:t>, con </a:t>
            </a:r>
            <a:r>
              <a:rPr lang="en-US" sz="4000" b="1" dirty="0" err="1">
                <a:solidFill>
                  <a:srgbClr val="000000"/>
                </a:solidFill>
              </a:rPr>
              <a:t>chẳng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gì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Chúa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Ngài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tất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cả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trong</a:t>
            </a:r>
            <a:r>
              <a:rPr lang="en-US" sz="4000" b="1" dirty="0">
                <a:solidFill>
                  <a:srgbClr val="000000"/>
                </a:solidFill>
              </a:rPr>
              <a:t> con,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được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chìm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sâu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trong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Ngài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chìm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sâu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trong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Ngài</a:t>
            </a:r>
            <a:r>
              <a:rPr lang="en-US" sz="4000" i="1" dirty="0">
                <a:solidFill>
                  <a:srgbClr val="FF0000"/>
                </a:solidFill>
              </a:rPr>
              <a:t>, </a:t>
            </a:r>
            <a:r>
              <a:rPr lang="en-US" sz="4000" i="1" dirty="0" err="1">
                <a:solidFill>
                  <a:srgbClr val="FF0000"/>
                </a:solidFill>
              </a:rPr>
              <a:t>chìm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sâu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trong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Ngài</a:t>
            </a:r>
            <a:r>
              <a:rPr lang="en-US" sz="4000" i="1" dirty="0">
                <a:solidFill>
                  <a:srgbClr val="FF0000"/>
                </a:solidFill>
              </a:rPr>
              <a:t>).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endParaRPr lang="en-US" sz="4000" b="1" dirty="0" smtClean="0">
              <a:solidFill>
                <a:srgbClr val="000000"/>
              </a:solidFill>
            </a:endParaRPr>
          </a:p>
          <a:p>
            <a:pPr algn="just"/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1276350"/>
            <a:ext cx="835183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 dirty="0"/>
              <a:t>CHO CON TRÁI TIM CỦA CHÚA</a:t>
            </a:r>
            <a:endParaRPr lang="en-US" sz="4000" dirty="0"/>
          </a:p>
          <a:p>
            <a:pPr algn="ctr"/>
            <a:r>
              <a:rPr lang="en-US" sz="4800" i="1" dirty="0">
                <a:solidFill>
                  <a:srgbClr val="FF0000"/>
                </a:solidFill>
              </a:rPr>
              <a:t>St. </a:t>
            </a:r>
            <a:r>
              <a:rPr lang="en-US" sz="4800" i="1" dirty="0" err="1">
                <a:solidFill>
                  <a:srgbClr val="FF0000"/>
                </a:solidFill>
              </a:rPr>
              <a:t>Đinh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Công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Huỳnh</a:t>
            </a:r>
            <a:r>
              <a:rPr lang="en-US" sz="4800" i="1" dirty="0"/>
              <a:t/>
            </a:r>
            <a:br>
              <a:rPr lang="en-US" sz="4800" i="1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63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6912" y="126742"/>
            <a:ext cx="835183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/>
              <a:t>1</a:t>
            </a:r>
            <a:r>
              <a:rPr lang="en-US" sz="4400" dirty="0" smtClean="0"/>
              <a:t>. </a:t>
            </a:r>
            <a:r>
              <a:rPr lang="en-US" sz="4400" dirty="0" err="1" smtClean="0"/>
              <a:t>Mang</a:t>
            </a:r>
            <a:r>
              <a:rPr lang="en-US" sz="4400" dirty="0" smtClean="0"/>
              <a:t> </a:t>
            </a:r>
            <a:r>
              <a:rPr lang="en-US" sz="4400" dirty="0" err="1"/>
              <a:t>thân</a:t>
            </a:r>
            <a:r>
              <a:rPr lang="en-US" sz="4400" dirty="0"/>
              <a:t> </a:t>
            </a:r>
            <a:r>
              <a:rPr lang="en-US" sz="4400" dirty="0" err="1"/>
              <a:t>phận</a:t>
            </a:r>
            <a:r>
              <a:rPr lang="en-US" sz="4400" dirty="0"/>
              <a:t> con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ơi</a:t>
            </a:r>
            <a:r>
              <a:rPr lang="en-US" sz="4400" dirty="0"/>
              <a:t> con </a:t>
            </a:r>
            <a:r>
              <a:rPr lang="en-US" sz="4400" dirty="0" err="1"/>
              <a:t>thật</a:t>
            </a:r>
            <a:r>
              <a:rPr lang="en-US" sz="4400" dirty="0"/>
              <a:t> </a:t>
            </a:r>
            <a:r>
              <a:rPr lang="en-US" sz="4400" dirty="0" err="1"/>
              <a:t>yếu</a:t>
            </a:r>
            <a:r>
              <a:rPr lang="en-US" sz="4400" dirty="0"/>
              <a:t> </a:t>
            </a:r>
            <a:r>
              <a:rPr lang="en-US" sz="4400" dirty="0" err="1"/>
              <a:t>hèn</a:t>
            </a:r>
            <a:r>
              <a:rPr lang="en-US" sz="4400" dirty="0"/>
              <a:t>. </a:t>
            </a:r>
            <a:r>
              <a:rPr lang="en-US" sz="4400" dirty="0" err="1"/>
              <a:t>Đam</a:t>
            </a:r>
            <a:r>
              <a:rPr lang="en-US" sz="4400" dirty="0"/>
              <a:t> </a:t>
            </a:r>
            <a:r>
              <a:rPr lang="en-US" sz="4400" dirty="0" err="1"/>
              <a:t>mê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danh</a:t>
            </a:r>
            <a:r>
              <a:rPr lang="en-US" sz="4400" dirty="0"/>
              <a:t> </a:t>
            </a:r>
            <a:r>
              <a:rPr lang="en-US" sz="4400" dirty="0" err="1"/>
              <a:t>vọng</a:t>
            </a:r>
            <a:r>
              <a:rPr lang="en-US" sz="4400" dirty="0"/>
              <a:t> </a:t>
            </a:r>
            <a:r>
              <a:rPr lang="en-US" sz="4400" dirty="0" err="1"/>
              <a:t>trần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phù</a:t>
            </a:r>
            <a:r>
              <a:rPr lang="en-US" sz="4400" dirty="0"/>
              <a:t> </a:t>
            </a:r>
            <a:r>
              <a:rPr lang="en-US" sz="4400" dirty="0" err="1"/>
              <a:t>phiếm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gạn</a:t>
            </a:r>
            <a:r>
              <a:rPr lang="en-US" sz="4400" dirty="0"/>
              <a:t> </a:t>
            </a:r>
            <a:r>
              <a:rPr lang="en-US" sz="4400" dirty="0" err="1"/>
              <a:t>đục</a:t>
            </a:r>
            <a:r>
              <a:rPr lang="en-US" sz="4400" dirty="0"/>
              <a:t> </a:t>
            </a:r>
            <a:r>
              <a:rPr lang="en-US" sz="4400" dirty="0" err="1"/>
              <a:t>khơi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 </a:t>
            </a:r>
            <a:r>
              <a:rPr lang="en-US" sz="4400" dirty="0" err="1"/>
              <a:t>còn</a:t>
            </a:r>
            <a:r>
              <a:rPr lang="en-US" sz="4400" dirty="0"/>
              <a:t> </a:t>
            </a:r>
            <a:r>
              <a:rPr lang="en-US" sz="4400" dirty="0" err="1"/>
              <a:t>vương</a:t>
            </a:r>
            <a:r>
              <a:rPr lang="en-US" sz="4400" dirty="0"/>
              <a:t> </a:t>
            </a:r>
            <a:r>
              <a:rPr lang="en-US" sz="4400" dirty="0" err="1"/>
              <a:t>ngổn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. Cho </a:t>
            </a:r>
            <a:r>
              <a:rPr lang="en-US" sz="4400" dirty="0" err="1"/>
              <a:t>hồn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bình</a:t>
            </a:r>
            <a:r>
              <a:rPr lang="en-US" sz="4400" dirty="0"/>
              <a:t> an </a:t>
            </a:r>
            <a:r>
              <a:rPr lang="en-US" sz="4400" dirty="0" err="1"/>
              <a:t>thắm</a:t>
            </a:r>
            <a:r>
              <a:rPr lang="en-US" sz="4400" dirty="0"/>
              <a:t> </a:t>
            </a:r>
            <a:r>
              <a:rPr lang="en-US" sz="4400" dirty="0" err="1"/>
              <a:t>đượm</a:t>
            </a:r>
            <a:r>
              <a:rPr lang="en-US" sz="4400" dirty="0"/>
              <a:t> </a:t>
            </a:r>
            <a:r>
              <a:rPr lang="en-US" sz="4400" dirty="0" err="1"/>
              <a:t>ân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ban.</a:t>
            </a:r>
          </a:p>
          <a:p>
            <a:pPr algn="just"/>
            <a:r>
              <a:rPr lang="en-US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80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3619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/>
              <a:t>ÐK: </a:t>
            </a:r>
            <a:r>
              <a:rPr lang="en-US" sz="4000" b="1" dirty="0" err="1"/>
              <a:t>Xin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con </a:t>
            </a:r>
            <a:r>
              <a:rPr lang="en-US" sz="4000" b="1" dirty="0" err="1"/>
              <a:t>trái</a:t>
            </a:r>
            <a:r>
              <a:rPr lang="en-US" sz="4000" b="1" dirty="0"/>
              <a:t> </a:t>
            </a:r>
            <a:r>
              <a:rPr lang="en-US" sz="4000" b="1" dirty="0" err="1"/>
              <a:t>tim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Chúa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đi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hề</a:t>
            </a:r>
            <a:r>
              <a:rPr lang="en-US" sz="4000" b="1" dirty="0"/>
              <a:t> </a:t>
            </a:r>
            <a:r>
              <a:rPr lang="en-US" sz="4000" b="1" dirty="0" err="1"/>
              <a:t>toan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r>
              <a:rPr lang="en-US" sz="4000" b="1" dirty="0"/>
              <a:t>,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cảm</a:t>
            </a:r>
            <a:r>
              <a:rPr lang="en-US" sz="4000" b="1" dirty="0"/>
              <a:t> </a:t>
            </a:r>
            <a:r>
              <a:rPr lang="en-US" sz="4000" b="1" dirty="0" err="1"/>
              <a:t>thông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người</a:t>
            </a:r>
            <a:r>
              <a:rPr lang="en-US" sz="4000" b="1" dirty="0"/>
              <a:t>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đau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khốn</a:t>
            </a:r>
            <a:r>
              <a:rPr lang="en-US" sz="4000" b="1" dirty="0"/>
              <a:t>. </a:t>
            </a:r>
            <a:r>
              <a:rPr lang="en-US" sz="4000" b="1" dirty="0" err="1"/>
              <a:t>Xin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con </a:t>
            </a:r>
            <a:r>
              <a:rPr lang="en-US" sz="4000" b="1" dirty="0" err="1"/>
              <a:t>trái</a:t>
            </a:r>
            <a:r>
              <a:rPr lang="en-US" sz="4000" b="1" dirty="0"/>
              <a:t> </a:t>
            </a:r>
            <a:r>
              <a:rPr lang="en-US" sz="4000" b="1" dirty="0" err="1"/>
              <a:t>tim</a:t>
            </a:r>
            <a:r>
              <a:rPr lang="en-US" sz="4000" b="1" dirty="0"/>
              <a:t> </a:t>
            </a:r>
            <a:r>
              <a:rPr lang="en-US" sz="4000" b="1" dirty="0" err="1"/>
              <a:t>rộng</a:t>
            </a:r>
            <a:r>
              <a:rPr lang="en-US" sz="4000" b="1" dirty="0"/>
              <a:t> </a:t>
            </a:r>
            <a:r>
              <a:rPr lang="en-US" sz="4000" b="1" dirty="0" err="1"/>
              <a:t>mở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yêu</a:t>
            </a:r>
            <a:r>
              <a:rPr lang="en-US" sz="4000" b="1" dirty="0"/>
              <a:t> </a:t>
            </a:r>
            <a:r>
              <a:rPr lang="en-US" sz="4000" b="1" dirty="0" err="1"/>
              <a:t>thương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lẽ</a:t>
            </a:r>
            <a:r>
              <a:rPr lang="en-US" sz="4000" b="1" dirty="0"/>
              <a:t> </a:t>
            </a:r>
            <a:r>
              <a:rPr lang="en-US" sz="4000" b="1" dirty="0" err="1"/>
              <a:t>sống</a:t>
            </a:r>
            <a:r>
              <a:rPr lang="en-US" sz="4000" b="1" dirty="0"/>
              <a:t>,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sẻ</a:t>
            </a:r>
            <a:r>
              <a:rPr lang="en-US" sz="4000" b="1" dirty="0"/>
              <a:t> chia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người</a:t>
            </a:r>
            <a:r>
              <a:rPr lang="en-US" sz="4000" b="1" dirty="0"/>
              <a:t> </a:t>
            </a:r>
            <a:r>
              <a:rPr lang="en-US" sz="4000" b="1" dirty="0" err="1"/>
              <a:t>đớn</a:t>
            </a:r>
            <a:r>
              <a:rPr lang="en-US" sz="4000" b="1" dirty="0"/>
              <a:t> </a:t>
            </a:r>
            <a:r>
              <a:rPr lang="en-US" sz="4000" b="1" dirty="0" err="1"/>
              <a:t>đau</a:t>
            </a:r>
            <a:r>
              <a:rPr lang="en-US" sz="4000" b="1" dirty="0"/>
              <a:t> </a:t>
            </a:r>
            <a:r>
              <a:rPr lang="en-US" sz="4000" b="1" dirty="0" err="1"/>
              <a:t>lầm</a:t>
            </a:r>
            <a:r>
              <a:rPr lang="en-US" sz="4000" b="1" dirty="0"/>
              <a:t> than</a:t>
            </a:r>
            <a:r>
              <a:rPr lang="en-US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00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361950"/>
            <a:ext cx="8351838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b="1" dirty="0" err="1" smtClean="0">
                <a:solidFill>
                  <a:srgbClr val="000000"/>
                </a:solidFill>
              </a:rPr>
              <a:t>Này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cung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điện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nhà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vang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bao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tiếng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lời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mừng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tôn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Thiên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Vua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cửu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trùng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đầy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quang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chứa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tình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thương</a:t>
            </a:r>
            <a:r>
              <a:rPr lang="en-US" sz="4400" b="1" dirty="0" smtClean="0">
                <a:solidFill>
                  <a:srgbClr val="000000"/>
                </a:solidFill>
              </a:rPr>
              <a:t>.</a:t>
            </a:r>
            <a:r>
              <a:rPr lang="en-US" sz="4400" b="1" dirty="0">
                <a:solidFill>
                  <a:srgbClr val="000000"/>
                </a:solidFill>
              </a:rPr>
              <a:t/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/>
            </a:r>
            <a:br>
              <a:rPr lang="en-US" sz="4400" dirty="0">
                <a:solidFill>
                  <a:srgbClr val="000000"/>
                </a:solidFill>
              </a:rPr>
            </a:b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3619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dirty="0"/>
              <a:t>2</a:t>
            </a:r>
            <a:r>
              <a:rPr lang="en-US" sz="4000" dirty="0" smtClean="0"/>
              <a:t>. </a:t>
            </a:r>
            <a:r>
              <a:rPr lang="en-US" sz="4000" dirty="0" err="1" smtClean="0"/>
              <a:t>Mang</a:t>
            </a:r>
            <a:r>
              <a:rPr lang="en-US" sz="4000" dirty="0" smtClean="0"/>
              <a:t> </a:t>
            </a:r>
            <a:r>
              <a:rPr lang="en-US" sz="4000" dirty="0" err="1"/>
              <a:t>thân</a:t>
            </a:r>
            <a:r>
              <a:rPr lang="en-US" sz="4000" dirty="0"/>
              <a:t> </a:t>
            </a:r>
            <a:r>
              <a:rPr lang="en-US" sz="4000" dirty="0" err="1"/>
              <a:t>phận</a:t>
            </a:r>
            <a:r>
              <a:rPr lang="en-US" sz="4000" dirty="0"/>
              <a:t> </a:t>
            </a:r>
            <a:r>
              <a:rPr lang="en-US" sz="4000" dirty="0" err="1"/>
              <a:t>bất</a:t>
            </a:r>
            <a:r>
              <a:rPr lang="en-US" sz="4000" dirty="0"/>
              <a:t> </a:t>
            </a:r>
            <a:r>
              <a:rPr lang="en-US" sz="4000" dirty="0" err="1"/>
              <a:t>toàn</a:t>
            </a:r>
            <a:r>
              <a:rPr lang="en-US" sz="4000" dirty="0"/>
              <a:t> </a:t>
            </a:r>
            <a:r>
              <a:rPr lang="en-US" sz="4000" dirty="0" err="1"/>
              <a:t>lắm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ngã</a:t>
            </a:r>
            <a:r>
              <a:rPr lang="en-US" sz="4000" dirty="0"/>
              <a:t> </a:t>
            </a:r>
            <a:r>
              <a:rPr lang="en-US" sz="4000" dirty="0" err="1"/>
              <a:t>gục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đường</a:t>
            </a:r>
            <a:r>
              <a:rPr lang="en-US" sz="4000" dirty="0"/>
              <a:t>. Con </a:t>
            </a:r>
            <a:r>
              <a:rPr lang="en-US" sz="4000" dirty="0" err="1"/>
              <a:t>luôn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mở</a:t>
            </a:r>
            <a:r>
              <a:rPr lang="en-US" sz="4000" dirty="0"/>
              <a:t> </a:t>
            </a:r>
            <a:r>
              <a:rPr lang="en-US" sz="4000" dirty="0" err="1"/>
              <a:t>tay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r>
              <a:rPr lang="en-US" sz="4000" dirty="0"/>
              <a:t> </a:t>
            </a:r>
            <a:r>
              <a:rPr lang="en-US" sz="4000" dirty="0" err="1"/>
              <a:t>đưa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hướng</a:t>
            </a:r>
            <a:r>
              <a:rPr lang="en-US" sz="4000" dirty="0"/>
              <a:t>. </a:t>
            </a:r>
            <a:r>
              <a:rPr lang="en-US" sz="4000" dirty="0" err="1"/>
              <a:t>Bao</a:t>
            </a:r>
            <a:r>
              <a:rPr lang="en-US" sz="4000" dirty="0"/>
              <a:t> </a:t>
            </a:r>
            <a:r>
              <a:rPr lang="en-US" sz="4000" dirty="0" err="1"/>
              <a:t>bụi</a:t>
            </a:r>
            <a:r>
              <a:rPr lang="en-US" sz="4000" dirty="0"/>
              <a:t> </a:t>
            </a:r>
            <a:r>
              <a:rPr lang="en-US" sz="4000" dirty="0" err="1"/>
              <a:t>trần</a:t>
            </a:r>
            <a:r>
              <a:rPr lang="en-US" sz="4000" dirty="0"/>
              <a:t> </a:t>
            </a:r>
            <a:r>
              <a:rPr lang="en-US" sz="4000" dirty="0" err="1"/>
              <a:t>xa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khiến</a:t>
            </a:r>
            <a:r>
              <a:rPr lang="en-US" sz="4000" dirty="0"/>
              <a:t> </a:t>
            </a:r>
            <a:r>
              <a:rPr lang="en-US" sz="4000" dirty="0" err="1"/>
              <a:t>lòng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mang</a:t>
            </a:r>
            <a:r>
              <a:rPr lang="en-US" sz="4000" dirty="0"/>
              <a:t> </a:t>
            </a:r>
            <a:r>
              <a:rPr lang="en-US" sz="4000" dirty="0" err="1"/>
              <a:t>vấn</a:t>
            </a:r>
            <a:r>
              <a:rPr lang="en-US" sz="4000" dirty="0"/>
              <a:t> </a:t>
            </a:r>
            <a:r>
              <a:rPr lang="en-US" sz="4000" dirty="0" err="1"/>
              <a:t>vương</a:t>
            </a:r>
            <a:r>
              <a:rPr lang="en-US" sz="4000" dirty="0"/>
              <a:t>.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dòng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</a:t>
            </a:r>
            <a:r>
              <a:rPr lang="en-US" sz="4000" dirty="0" err="1"/>
              <a:t>lao</a:t>
            </a:r>
            <a:r>
              <a:rPr lang="en-US" sz="4000" dirty="0"/>
              <a:t> </a:t>
            </a:r>
            <a:r>
              <a:rPr lang="en-US" sz="4000" dirty="0" err="1"/>
              <a:t>đao</a:t>
            </a:r>
            <a:r>
              <a:rPr lang="en-US" sz="4000" dirty="0"/>
              <a:t> </a:t>
            </a:r>
            <a:r>
              <a:rPr lang="en-US" sz="4000" dirty="0" err="1"/>
              <a:t>sóng</a:t>
            </a:r>
            <a:r>
              <a:rPr lang="en-US" sz="4000" dirty="0"/>
              <a:t> </a:t>
            </a:r>
            <a:r>
              <a:rPr lang="en-US" sz="4000" dirty="0" err="1"/>
              <a:t>cuộn</a:t>
            </a:r>
            <a:r>
              <a:rPr lang="en-US" sz="4000" dirty="0"/>
              <a:t> con </a:t>
            </a:r>
            <a:r>
              <a:rPr lang="en-US" sz="4000" dirty="0" err="1"/>
              <a:t>thuyền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2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3619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/>
              <a:t>ÐK: </a:t>
            </a:r>
            <a:r>
              <a:rPr lang="en-US" sz="4000" b="1" dirty="0" err="1"/>
              <a:t>Xin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con </a:t>
            </a:r>
            <a:r>
              <a:rPr lang="en-US" sz="4000" b="1" dirty="0" err="1"/>
              <a:t>trái</a:t>
            </a:r>
            <a:r>
              <a:rPr lang="en-US" sz="4000" b="1" dirty="0"/>
              <a:t> </a:t>
            </a:r>
            <a:r>
              <a:rPr lang="en-US" sz="4000" b="1" dirty="0" err="1"/>
              <a:t>tim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Chúa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đi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hề</a:t>
            </a:r>
            <a:r>
              <a:rPr lang="en-US" sz="4000" b="1" dirty="0"/>
              <a:t> </a:t>
            </a:r>
            <a:r>
              <a:rPr lang="en-US" sz="4000" b="1" dirty="0" err="1"/>
              <a:t>toan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r>
              <a:rPr lang="en-US" sz="4000" b="1" dirty="0"/>
              <a:t>,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cảm</a:t>
            </a:r>
            <a:r>
              <a:rPr lang="en-US" sz="4000" b="1" dirty="0"/>
              <a:t> </a:t>
            </a:r>
            <a:r>
              <a:rPr lang="en-US" sz="4000" b="1" dirty="0" err="1"/>
              <a:t>thông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người</a:t>
            </a:r>
            <a:r>
              <a:rPr lang="en-US" sz="4000" b="1" dirty="0"/>
              <a:t>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đau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khốn</a:t>
            </a:r>
            <a:r>
              <a:rPr lang="en-US" sz="4000" b="1" dirty="0"/>
              <a:t>. </a:t>
            </a:r>
            <a:r>
              <a:rPr lang="en-US" sz="4000" b="1" dirty="0" err="1"/>
              <a:t>Xin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con </a:t>
            </a:r>
            <a:r>
              <a:rPr lang="en-US" sz="4000" b="1" dirty="0" err="1"/>
              <a:t>trái</a:t>
            </a:r>
            <a:r>
              <a:rPr lang="en-US" sz="4000" b="1" dirty="0"/>
              <a:t> </a:t>
            </a:r>
            <a:r>
              <a:rPr lang="en-US" sz="4000" b="1" dirty="0" err="1"/>
              <a:t>tim</a:t>
            </a:r>
            <a:r>
              <a:rPr lang="en-US" sz="4000" b="1" dirty="0"/>
              <a:t> </a:t>
            </a:r>
            <a:r>
              <a:rPr lang="en-US" sz="4000" b="1" dirty="0" err="1"/>
              <a:t>rộng</a:t>
            </a:r>
            <a:r>
              <a:rPr lang="en-US" sz="4000" b="1" dirty="0"/>
              <a:t> </a:t>
            </a:r>
            <a:r>
              <a:rPr lang="en-US" sz="4000" b="1" dirty="0" err="1"/>
              <a:t>mở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yêu</a:t>
            </a:r>
            <a:r>
              <a:rPr lang="en-US" sz="4000" b="1" dirty="0"/>
              <a:t> </a:t>
            </a:r>
            <a:r>
              <a:rPr lang="en-US" sz="4000" b="1" dirty="0" err="1"/>
              <a:t>thương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lẽ</a:t>
            </a:r>
            <a:r>
              <a:rPr lang="en-US" sz="4000" b="1" dirty="0"/>
              <a:t> </a:t>
            </a:r>
            <a:r>
              <a:rPr lang="en-US" sz="4000" b="1" dirty="0" err="1"/>
              <a:t>sống</a:t>
            </a:r>
            <a:r>
              <a:rPr lang="en-US" sz="4000" b="1" dirty="0"/>
              <a:t>,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sẻ</a:t>
            </a:r>
            <a:r>
              <a:rPr lang="en-US" sz="4000" b="1" dirty="0"/>
              <a:t> chia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người</a:t>
            </a:r>
            <a:r>
              <a:rPr lang="en-US" sz="4000" b="1" dirty="0"/>
              <a:t> </a:t>
            </a:r>
            <a:r>
              <a:rPr lang="en-US" sz="4000" b="1" dirty="0" err="1"/>
              <a:t>đớn</a:t>
            </a:r>
            <a:r>
              <a:rPr lang="en-US" sz="4000" b="1" dirty="0"/>
              <a:t> </a:t>
            </a:r>
            <a:r>
              <a:rPr lang="en-US" sz="4000" b="1" dirty="0" err="1"/>
              <a:t>đau</a:t>
            </a:r>
            <a:r>
              <a:rPr lang="en-US" sz="4000" b="1" dirty="0"/>
              <a:t> </a:t>
            </a:r>
            <a:r>
              <a:rPr lang="en-US" sz="4000" b="1" dirty="0" err="1"/>
              <a:t>lầm</a:t>
            </a:r>
            <a:r>
              <a:rPr lang="en-US" sz="4000" b="1" dirty="0"/>
              <a:t> than</a:t>
            </a:r>
            <a:r>
              <a:rPr lang="en-US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18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209550"/>
            <a:ext cx="835183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/>
              <a:t>3.Mang </a:t>
            </a:r>
            <a:r>
              <a:rPr lang="en-US" sz="4400" dirty="0" err="1"/>
              <a:t>thân</a:t>
            </a:r>
            <a:r>
              <a:rPr lang="en-US" sz="4400" dirty="0"/>
              <a:t> </a:t>
            </a:r>
            <a:r>
              <a:rPr lang="en-US" sz="4400" dirty="0" err="1"/>
              <a:t>phận</a:t>
            </a:r>
            <a:r>
              <a:rPr lang="en-US" sz="4400" dirty="0"/>
              <a:t> </a:t>
            </a:r>
            <a:r>
              <a:rPr lang="en-US" sz="4400" dirty="0" err="1"/>
              <a:t>mỏng</a:t>
            </a:r>
            <a:r>
              <a:rPr lang="en-US" sz="4400" dirty="0"/>
              <a:t> </a:t>
            </a:r>
            <a:r>
              <a:rPr lang="en-US" sz="4400" dirty="0" err="1"/>
              <a:t>dòn</a:t>
            </a:r>
            <a:r>
              <a:rPr lang="en-US" sz="4400" dirty="0"/>
              <a:t> </a:t>
            </a:r>
            <a:r>
              <a:rPr lang="en-US" sz="4400" dirty="0" err="1"/>
              <a:t>mấy</a:t>
            </a:r>
            <a:r>
              <a:rPr lang="en-US" sz="4400" dirty="0"/>
              <a:t> </a:t>
            </a:r>
            <a:r>
              <a:rPr lang="en-US" sz="4400" dirty="0" err="1"/>
              <a:t>ai</a:t>
            </a:r>
            <a:r>
              <a:rPr lang="en-US" sz="4400" dirty="0"/>
              <a:t> qua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mùa</a:t>
            </a:r>
            <a:r>
              <a:rPr lang="en-US" sz="4400" dirty="0"/>
              <a:t>. </a:t>
            </a:r>
            <a:r>
              <a:rPr lang="en-US" sz="4400" dirty="0" err="1"/>
              <a:t>Xuân</a:t>
            </a:r>
            <a:r>
              <a:rPr lang="en-US" sz="4400" dirty="0"/>
              <a:t> </a:t>
            </a:r>
            <a:r>
              <a:rPr lang="en-US" sz="4400" dirty="0" err="1"/>
              <a:t>xanh</a:t>
            </a:r>
            <a:r>
              <a:rPr lang="en-US" sz="4400" dirty="0"/>
              <a:t> </a:t>
            </a:r>
            <a:r>
              <a:rPr lang="en-US" sz="4400" dirty="0" err="1"/>
              <a:t>thời</a:t>
            </a:r>
            <a:r>
              <a:rPr lang="en-US" sz="4400" dirty="0"/>
              <a:t> </a:t>
            </a:r>
            <a:r>
              <a:rPr lang="en-US" sz="4400" dirty="0" err="1"/>
              <a:t>thắm</a:t>
            </a:r>
            <a:r>
              <a:rPr lang="en-US" sz="4400" dirty="0"/>
              <a:t> </a:t>
            </a:r>
            <a:r>
              <a:rPr lang="en-US" sz="4400" dirty="0" err="1"/>
              <a:t>màu</a:t>
            </a:r>
            <a:r>
              <a:rPr lang="en-US" sz="4400" dirty="0"/>
              <a:t> </a:t>
            </a:r>
            <a:r>
              <a:rPr lang="en-US" sz="4400" dirty="0" err="1"/>
              <a:t>hạ</a:t>
            </a:r>
            <a:r>
              <a:rPr lang="en-US" sz="4400" dirty="0"/>
              <a:t> sang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thu</a:t>
            </a:r>
            <a:r>
              <a:rPr lang="en-US" sz="4400" dirty="0"/>
              <a:t> </a:t>
            </a:r>
            <a:r>
              <a:rPr lang="en-US" sz="4400" dirty="0" err="1"/>
              <a:t>tàn</a:t>
            </a:r>
            <a:r>
              <a:rPr lang="en-US" sz="4400" dirty="0"/>
              <a:t> </a:t>
            </a:r>
            <a:r>
              <a:rPr lang="en-US" sz="4400" dirty="0" err="1"/>
              <a:t>úa</a:t>
            </a:r>
            <a:r>
              <a:rPr lang="en-US" sz="4400" dirty="0"/>
              <a:t>. </a:t>
            </a:r>
            <a:r>
              <a:rPr lang="en-US" sz="4400" dirty="0" err="1"/>
              <a:t>Đông</a:t>
            </a:r>
            <a:r>
              <a:rPr lang="en-US" sz="4400" dirty="0"/>
              <a:t> </a:t>
            </a:r>
            <a:r>
              <a:rPr lang="en-US" sz="4400" dirty="0" err="1"/>
              <a:t>tàn</a:t>
            </a:r>
            <a:r>
              <a:rPr lang="en-US" sz="4400" dirty="0"/>
              <a:t> </a:t>
            </a:r>
            <a:r>
              <a:rPr lang="en-US" sz="4400" dirty="0" err="1"/>
              <a:t>chẳng</a:t>
            </a:r>
            <a:r>
              <a:rPr lang="en-US" sz="4400" dirty="0"/>
              <a:t> </a:t>
            </a:r>
            <a:r>
              <a:rPr lang="en-US" sz="4400" dirty="0" err="1"/>
              <a:t>đợi</a:t>
            </a:r>
            <a:r>
              <a:rPr lang="en-US" sz="4400" dirty="0"/>
              <a:t> </a:t>
            </a:r>
            <a:r>
              <a:rPr lang="en-US" sz="4400" dirty="0" err="1"/>
              <a:t>ai</a:t>
            </a:r>
            <a:r>
              <a:rPr lang="en-US" sz="4400" dirty="0"/>
              <a:t> </a:t>
            </a:r>
            <a:r>
              <a:rPr lang="en-US" sz="4400" dirty="0" err="1"/>
              <a:t>kiếp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vụt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vó</a:t>
            </a:r>
            <a:r>
              <a:rPr lang="en-US" sz="4400" dirty="0"/>
              <a:t> </a:t>
            </a:r>
            <a:r>
              <a:rPr lang="en-US" sz="4400" dirty="0" err="1"/>
              <a:t>câu</a:t>
            </a:r>
            <a:r>
              <a:rPr lang="en-US" sz="4400" dirty="0"/>
              <a:t>. Cho </a:t>
            </a:r>
            <a:r>
              <a:rPr lang="en-US" sz="4400" dirty="0" err="1"/>
              <a:t>dù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cuối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</a:t>
            </a:r>
            <a:r>
              <a:rPr lang="en-US" sz="4400" dirty="0" err="1"/>
              <a:t>cũng</a:t>
            </a:r>
            <a:r>
              <a:rPr lang="en-US" sz="4400" dirty="0"/>
              <a:t> </a:t>
            </a:r>
            <a:r>
              <a:rPr lang="en-US" sz="4400" dirty="0" err="1"/>
              <a:t>lìa</a:t>
            </a:r>
            <a:r>
              <a:rPr lang="en-US" sz="4400" dirty="0"/>
              <a:t> </a:t>
            </a:r>
            <a:r>
              <a:rPr lang="en-US" sz="4400" dirty="0" err="1"/>
              <a:t>cách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.</a:t>
            </a:r>
          </a:p>
          <a:p>
            <a:pPr algn="just"/>
            <a:r>
              <a:rPr lang="en-US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5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3619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>
                <a:solidFill>
                  <a:srgbClr val="000000"/>
                </a:solidFill>
              </a:rPr>
              <a:t>ÐK: </a:t>
            </a:r>
            <a:r>
              <a:rPr lang="en-US" sz="4000" b="1" dirty="0" err="1">
                <a:solidFill>
                  <a:srgbClr val="000000"/>
                </a:solidFill>
              </a:rPr>
              <a:t>Xin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trái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tim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của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Chúa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không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hề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toan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tính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cảm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thông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với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người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khổ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đau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cùng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khốn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Xin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trái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tim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rộng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mở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yêu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thương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như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lẽ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sống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sẻ</a:t>
            </a:r>
            <a:r>
              <a:rPr lang="en-US" sz="4000" b="1" dirty="0">
                <a:solidFill>
                  <a:srgbClr val="000000"/>
                </a:solidFill>
              </a:rPr>
              <a:t> chia </a:t>
            </a:r>
            <a:r>
              <a:rPr lang="en-US" sz="4000" b="1" dirty="0" err="1">
                <a:solidFill>
                  <a:srgbClr val="000000"/>
                </a:solidFill>
              </a:rPr>
              <a:t>với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người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đớn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đau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lầm</a:t>
            </a:r>
            <a:r>
              <a:rPr lang="en-US" sz="4000" b="1" dirty="0">
                <a:solidFill>
                  <a:srgbClr val="000000"/>
                </a:solidFill>
              </a:rPr>
              <a:t> than</a:t>
            </a:r>
            <a:r>
              <a:rPr lang="en-US" sz="4000" b="1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209550"/>
            <a:ext cx="83518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400" dirty="0"/>
              <a:t>4</a:t>
            </a:r>
            <a:r>
              <a:rPr lang="en-US" sz="4400" dirty="0" smtClean="0"/>
              <a:t>. Cho </a:t>
            </a:r>
            <a:r>
              <a:rPr lang="en-US" sz="4400" dirty="0"/>
              <a:t>con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mến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thiết</a:t>
            </a:r>
            <a:r>
              <a:rPr lang="en-US" sz="4400" dirty="0"/>
              <a:t> </a:t>
            </a:r>
            <a:r>
              <a:rPr lang="en-US" sz="4400" dirty="0" err="1"/>
              <a:t>tha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 </a:t>
            </a:r>
            <a:r>
              <a:rPr lang="en-US" sz="4400" dirty="0" err="1"/>
              <a:t>hồn</a:t>
            </a:r>
            <a:r>
              <a:rPr lang="en-US" sz="4400" dirty="0"/>
              <a:t>.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loại</a:t>
            </a:r>
            <a:r>
              <a:rPr lang="en-US" sz="4400" dirty="0"/>
              <a:t> </a:t>
            </a:r>
            <a:r>
              <a:rPr lang="en-US" sz="4400" dirty="0" err="1"/>
              <a:t>thắm</a:t>
            </a:r>
            <a:r>
              <a:rPr lang="en-US" sz="4400" dirty="0"/>
              <a:t> </a:t>
            </a:r>
            <a:r>
              <a:rPr lang="en-US" sz="4400" dirty="0" err="1"/>
              <a:t>nồng</a:t>
            </a:r>
            <a:r>
              <a:rPr lang="en-US" sz="4400" dirty="0"/>
              <a:t> </a:t>
            </a:r>
            <a:r>
              <a:rPr lang="en-US" sz="4400" dirty="0" err="1"/>
              <a:t>cảm</a:t>
            </a:r>
            <a:r>
              <a:rPr lang="en-US" sz="4400" dirty="0"/>
              <a:t> </a:t>
            </a:r>
            <a:r>
              <a:rPr lang="en-US" sz="4400" dirty="0" err="1"/>
              <a:t>thông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ai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khốn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khơi</a:t>
            </a:r>
            <a:r>
              <a:rPr lang="en-US" sz="4400" dirty="0"/>
              <a:t> </a:t>
            </a:r>
            <a:r>
              <a:rPr lang="en-US" sz="4400" dirty="0" err="1"/>
              <a:t>lên</a:t>
            </a:r>
            <a:r>
              <a:rPr lang="en-US" sz="4400" dirty="0"/>
              <a:t> </a:t>
            </a:r>
            <a:r>
              <a:rPr lang="en-US" sz="4400" dirty="0" err="1"/>
              <a:t>ánh</a:t>
            </a:r>
            <a:r>
              <a:rPr lang="en-US" sz="4400" dirty="0"/>
              <a:t> </a:t>
            </a:r>
            <a:r>
              <a:rPr lang="en-US" sz="4400" dirty="0" err="1"/>
              <a:t>lửa</a:t>
            </a:r>
            <a:r>
              <a:rPr lang="en-US" sz="4400" dirty="0"/>
              <a:t> </a:t>
            </a:r>
            <a:r>
              <a:rPr lang="en-US" sz="4400" dirty="0" err="1"/>
              <a:t>bừng</a:t>
            </a:r>
            <a:r>
              <a:rPr lang="en-US" sz="4400" dirty="0"/>
              <a:t> </a:t>
            </a:r>
            <a:r>
              <a:rPr lang="en-US" sz="4400" dirty="0" err="1"/>
              <a:t>soi</a:t>
            </a:r>
            <a:r>
              <a:rPr lang="en-US" sz="4400" dirty="0"/>
              <a:t> </a:t>
            </a:r>
            <a:r>
              <a:rPr lang="en-US" sz="4400" dirty="0" err="1"/>
              <a:t>trí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. </a:t>
            </a:r>
            <a:r>
              <a:rPr lang="en-US" sz="4400" dirty="0" err="1"/>
              <a:t>Đem</a:t>
            </a:r>
            <a:r>
              <a:rPr lang="en-US" sz="4400" dirty="0"/>
              <a:t> </a:t>
            </a:r>
            <a:r>
              <a:rPr lang="en-US" sz="4400" dirty="0" err="1"/>
              <a:t>nồng</a:t>
            </a:r>
            <a:r>
              <a:rPr lang="en-US" sz="4400" dirty="0"/>
              <a:t> </a:t>
            </a:r>
            <a:r>
              <a:rPr lang="en-US" sz="4400" dirty="0" err="1"/>
              <a:t>nàn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chiếu</a:t>
            </a:r>
            <a:r>
              <a:rPr lang="en-US" sz="4400" dirty="0"/>
              <a:t> </a:t>
            </a:r>
            <a:r>
              <a:rPr lang="en-US" sz="4400" dirty="0" err="1"/>
              <a:t>tỏa</a:t>
            </a:r>
            <a:r>
              <a:rPr lang="en-US" sz="4400" dirty="0"/>
              <a:t> </a:t>
            </a:r>
            <a:r>
              <a:rPr lang="en-US" sz="4400" dirty="0" err="1"/>
              <a:t>cõi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10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361950"/>
            <a:ext cx="83518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000" b="1" dirty="0">
                <a:solidFill>
                  <a:srgbClr val="000000"/>
                </a:solidFill>
              </a:rPr>
              <a:t>ÐK: </a:t>
            </a:r>
            <a:r>
              <a:rPr lang="en-US" sz="4000" b="1" dirty="0" err="1">
                <a:solidFill>
                  <a:srgbClr val="000000"/>
                </a:solidFill>
              </a:rPr>
              <a:t>Xin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trái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tim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của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Chúa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không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hề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toan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tính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cảm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thông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với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người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khổ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đau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cùng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khốn</a:t>
            </a:r>
            <a:r>
              <a:rPr lang="en-US" sz="4000" b="1" dirty="0">
                <a:solidFill>
                  <a:srgbClr val="000000"/>
                </a:solidFill>
              </a:rPr>
              <a:t>. </a:t>
            </a:r>
            <a:r>
              <a:rPr lang="en-US" sz="4000" b="1" dirty="0" err="1">
                <a:solidFill>
                  <a:srgbClr val="000000"/>
                </a:solidFill>
              </a:rPr>
              <a:t>Xin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</a:rPr>
              <a:t>trái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tim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rộng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mở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yêu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thương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như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lẽ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sống</a:t>
            </a:r>
            <a:r>
              <a:rPr lang="en-US" sz="4000" b="1" dirty="0">
                <a:solidFill>
                  <a:srgbClr val="000000"/>
                </a:solidFill>
              </a:rPr>
              <a:t>, </a:t>
            </a:r>
            <a:r>
              <a:rPr lang="en-US" sz="4000" b="1" dirty="0" err="1">
                <a:solidFill>
                  <a:srgbClr val="000000"/>
                </a:solidFill>
              </a:rPr>
              <a:t>biết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sẻ</a:t>
            </a:r>
            <a:r>
              <a:rPr lang="en-US" sz="4000" b="1" dirty="0">
                <a:solidFill>
                  <a:srgbClr val="000000"/>
                </a:solidFill>
              </a:rPr>
              <a:t> chia </a:t>
            </a:r>
            <a:r>
              <a:rPr lang="en-US" sz="4000" b="1" dirty="0" err="1">
                <a:solidFill>
                  <a:srgbClr val="000000"/>
                </a:solidFill>
              </a:rPr>
              <a:t>với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người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đớn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đau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lầm</a:t>
            </a:r>
            <a:r>
              <a:rPr lang="en-US" sz="4000" b="1" dirty="0">
                <a:solidFill>
                  <a:srgbClr val="000000"/>
                </a:solidFill>
              </a:rPr>
              <a:t> than</a:t>
            </a:r>
            <a:r>
              <a:rPr lang="en-US" sz="4000" b="1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1646170"/>
            <a:ext cx="8351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b="1" dirty="0"/>
              <a:t>CHÚT TÌNH CON THƠ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i="1" dirty="0">
                <a:solidFill>
                  <a:srgbClr val="FF0000"/>
                </a:solidFill>
              </a:rPr>
              <a:t>Lm. </a:t>
            </a:r>
            <a:r>
              <a:rPr lang="en-US" sz="4400" i="1" dirty="0" err="1">
                <a:solidFill>
                  <a:srgbClr val="FF0000"/>
                </a:solidFill>
              </a:rPr>
              <a:t>Nguyễn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Duy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3326" y="361950"/>
            <a:ext cx="83518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/>
              <a:t>1. 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!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trần</a:t>
            </a:r>
            <a:r>
              <a:rPr lang="en-US" sz="4800" dirty="0"/>
              <a:t> </a:t>
            </a:r>
            <a:r>
              <a:rPr lang="en-US" sz="4800" dirty="0" err="1"/>
              <a:t>gian</a:t>
            </a:r>
            <a:r>
              <a:rPr lang="en-US" sz="4800" dirty="0"/>
              <a:t> con </a:t>
            </a:r>
            <a:r>
              <a:rPr lang="en-US" sz="4800" dirty="0" err="1"/>
              <a:t>chưa</a:t>
            </a:r>
            <a:r>
              <a:rPr lang="en-US" sz="4800" dirty="0"/>
              <a:t> </a:t>
            </a:r>
            <a:r>
              <a:rPr lang="en-US" sz="4800" dirty="0" err="1"/>
              <a:t>thấy</a:t>
            </a:r>
            <a:r>
              <a:rPr lang="en-US" sz="4800" dirty="0"/>
              <a:t> </a:t>
            </a:r>
            <a:r>
              <a:rPr lang="en-US" sz="4800" dirty="0" err="1"/>
              <a:t>ai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nhờ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mà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 </a:t>
            </a:r>
            <a:r>
              <a:rPr lang="en-US" sz="4800" dirty="0" err="1"/>
              <a:t>giúp</a:t>
            </a:r>
            <a:r>
              <a:rPr lang="en-US" sz="4800" dirty="0"/>
              <a:t>.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! Con </a:t>
            </a:r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rằng</a:t>
            </a:r>
            <a:r>
              <a:rPr lang="en-US" sz="4800" dirty="0"/>
              <a:t> </a:t>
            </a:r>
            <a:r>
              <a:rPr lang="en-US" sz="4800" dirty="0" err="1"/>
              <a:t>tình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rất</a:t>
            </a:r>
            <a:r>
              <a:rPr lang="en-US" sz="4800" dirty="0"/>
              <a:t> </a:t>
            </a:r>
            <a:r>
              <a:rPr lang="en-US" sz="4800" dirty="0" err="1"/>
              <a:t>bao</a:t>
            </a:r>
            <a:r>
              <a:rPr lang="en-US" sz="4800" dirty="0"/>
              <a:t> la, </a:t>
            </a:r>
            <a:r>
              <a:rPr lang="en-US" sz="4800" dirty="0" err="1"/>
              <a:t>luôn</a:t>
            </a:r>
            <a:r>
              <a:rPr lang="en-US" sz="4800" dirty="0"/>
              <a:t> </a:t>
            </a:r>
            <a:r>
              <a:rPr lang="en-US" sz="4800" dirty="0" err="1"/>
              <a:t>dõi</a:t>
            </a:r>
            <a:r>
              <a:rPr lang="en-US" sz="4800" dirty="0"/>
              <a:t> </a:t>
            </a:r>
            <a:r>
              <a:rPr lang="en-US" sz="4800" dirty="0" err="1"/>
              <a:t>nhìn</a:t>
            </a:r>
            <a:r>
              <a:rPr lang="en-US" sz="4800" dirty="0"/>
              <a:t> </a:t>
            </a:r>
            <a:r>
              <a:rPr lang="en-US" sz="4800" dirty="0" err="1"/>
              <a:t>từng</a:t>
            </a:r>
            <a:r>
              <a:rPr lang="en-US" sz="4800" dirty="0"/>
              <a:t> </a:t>
            </a:r>
            <a:r>
              <a:rPr lang="en-US" sz="4800" dirty="0" err="1"/>
              <a:t>nhịp</a:t>
            </a:r>
            <a:r>
              <a:rPr lang="en-US" sz="4800" dirty="0"/>
              <a:t> </a:t>
            </a:r>
            <a:r>
              <a:rPr lang="en-US" sz="4800" dirty="0" err="1"/>
              <a:t>bước</a:t>
            </a:r>
            <a:r>
              <a:rPr lang="en-US" sz="4800" dirty="0"/>
              <a:t> con </a:t>
            </a:r>
            <a:r>
              <a:rPr lang="en-US" sz="4800" dirty="0" err="1"/>
              <a:t>thơ</a:t>
            </a:r>
            <a:r>
              <a:rPr lang="en-US" sz="4800" dirty="0"/>
              <a:t>.</a:t>
            </a:r>
            <a:br>
              <a:rPr lang="en-US" sz="4800" dirty="0"/>
            </a:b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3326" y="361950"/>
            <a:ext cx="83518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/>
              <a:t>ÐK. </a:t>
            </a:r>
            <a:r>
              <a:rPr lang="en-US" sz="4800" b="1" dirty="0" err="1"/>
              <a:t>Mẹ</a:t>
            </a:r>
            <a:r>
              <a:rPr lang="en-US" sz="4800" b="1" dirty="0"/>
              <a:t> </a:t>
            </a:r>
            <a:r>
              <a:rPr lang="en-US" sz="4800" b="1" dirty="0" err="1"/>
              <a:t>nguồn</a:t>
            </a:r>
            <a:r>
              <a:rPr lang="en-US" sz="4800" b="1" dirty="0"/>
              <a:t> </a:t>
            </a:r>
            <a:r>
              <a:rPr lang="en-US" sz="4800" b="1" dirty="0" err="1"/>
              <a:t>cậy</a:t>
            </a:r>
            <a:r>
              <a:rPr lang="en-US" sz="4800" b="1" dirty="0"/>
              <a:t> </a:t>
            </a:r>
            <a:r>
              <a:rPr lang="en-US" sz="4800" b="1" dirty="0" err="1"/>
              <a:t>trông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thất</a:t>
            </a:r>
            <a:r>
              <a:rPr lang="en-US" sz="4800" b="1" dirty="0"/>
              <a:t> </a:t>
            </a:r>
            <a:r>
              <a:rPr lang="en-US" sz="4800" b="1" dirty="0" err="1"/>
              <a:t>vọng</a:t>
            </a:r>
            <a:r>
              <a:rPr lang="en-US" sz="4800" b="1" dirty="0"/>
              <a:t>. </a:t>
            </a:r>
            <a:r>
              <a:rPr lang="en-US" sz="4800" b="1" dirty="0" err="1"/>
              <a:t>Mẹ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niềm</a:t>
            </a:r>
            <a:r>
              <a:rPr lang="en-US" sz="4800" b="1" dirty="0"/>
              <a:t> tin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lữ</a:t>
            </a:r>
            <a:r>
              <a:rPr lang="en-US" sz="4800" b="1" dirty="0"/>
              <a:t> </a:t>
            </a:r>
            <a:r>
              <a:rPr lang="en-US" sz="4800" b="1" dirty="0" err="1"/>
              <a:t>thứ</a:t>
            </a:r>
            <a:r>
              <a:rPr lang="en-US" sz="4800" b="1" dirty="0"/>
              <a:t>. </a:t>
            </a:r>
            <a:r>
              <a:rPr lang="en-US" sz="4800" b="1" dirty="0" err="1"/>
              <a:t>Mẹ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niềm</a:t>
            </a:r>
            <a:r>
              <a:rPr lang="en-US" sz="4800" b="1" dirty="0"/>
              <a:t> </a:t>
            </a:r>
            <a:r>
              <a:rPr lang="en-US" sz="4800" b="1" dirty="0" err="1"/>
              <a:t>vui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buồn</a:t>
            </a:r>
            <a:r>
              <a:rPr lang="en-US" sz="4800" b="1" dirty="0"/>
              <a:t> </a:t>
            </a:r>
            <a:r>
              <a:rPr lang="en-US" sz="4800" b="1" dirty="0" err="1"/>
              <a:t>đau</a:t>
            </a:r>
            <a:r>
              <a:rPr lang="en-US" sz="4800" b="1" dirty="0"/>
              <a:t>, </a:t>
            </a:r>
            <a:r>
              <a:rPr lang="en-US" sz="4800" b="1" dirty="0" err="1"/>
              <a:t>Mẹ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nghỉ</a:t>
            </a:r>
            <a:r>
              <a:rPr lang="en-US" sz="4800" b="1" dirty="0"/>
              <a:t> </a:t>
            </a:r>
            <a:r>
              <a:rPr lang="en-US" sz="4800" b="1" dirty="0" err="1"/>
              <a:t>ngơi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người</a:t>
            </a:r>
            <a:r>
              <a:rPr lang="en-US" sz="4800" b="1" dirty="0"/>
              <a:t> </a:t>
            </a:r>
            <a:r>
              <a:rPr lang="en-US" sz="4800" b="1" dirty="0" err="1"/>
              <a:t>đơn</a:t>
            </a:r>
            <a:r>
              <a:rPr lang="en-US" sz="4800" b="1" dirty="0"/>
              <a:t> </a:t>
            </a:r>
            <a:r>
              <a:rPr lang="en-US" sz="4800" b="1" dirty="0" err="1"/>
              <a:t>côi</a:t>
            </a:r>
            <a:r>
              <a:rPr lang="en-US" sz="4800" b="1" dirty="0"/>
              <a:t>.</a:t>
            </a:r>
            <a:r>
              <a:rPr lang="en-US" sz="4800" dirty="0"/>
              <a:t/>
            </a:r>
            <a:br>
              <a:rPr lang="en-US" sz="4800" dirty="0"/>
            </a:b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15258" y="4258"/>
            <a:ext cx="8351838" cy="67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b="1" dirty="0"/>
              <a:t>1.</a:t>
            </a:r>
            <a:r>
              <a:rPr lang="en-US" sz="4400" dirty="0"/>
              <a:t> 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ước</a:t>
            </a:r>
            <a:r>
              <a:rPr lang="en-US" sz="4400" dirty="0"/>
              <a:t> </a:t>
            </a:r>
            <a:r>
              <a:rPr lang="en-US" sz="4400" dirty="0" err="1"/>
              <a:t>mong</a:t>
            </a:r>
            <a:r>
              <a:rPr lang="en-US" sz="4400" dirty="0"/>
              <a:t> </a:t>
            </a:r>
            <a:r>
              <a:rPr lang="en-US" sz="4400" dirty="0" err="1"/>
              <a:t>kiếm</a:t>
            </a:r>
            <a:r>
              <a:rPr lang="en-US" sz="4400" dirty="0"/>
              <a:t>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khẩn</a:t>
            </a:r>
            <a:r>
              <a:rPr lang="en-US" sz="4400" dirty="0"/>
              <a:t> </a:t>
            </a:r>
            <a:r>
              <a:rPr lang="en-US" sz="4400" dirty="0" err="1"/>
              <a:t>cầu</a:t>
            </a:r>
            <a:r>
              <a:rPr lang="en-US" sz="4400" dirty="0"/>
              <a:t> </a:t>
            </a:r>
            <a:r>
              <a:rPr lang="en-US" sz="4400" dirty="0" err="1"/>
              <a:t>tháng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. </a:t>
            </a:r>
            <a:r>
              <a:rPr lang="en-US" sz="4400" dirty="0" err="1"/>
              <a:t>Luôn</a:t>
            </a:r>
            <a:r>
              <a:rPr lang="en-US" sz="4400" dirty="0"/>
              <a:t> </a:t>
            </a:r>
            <a:r>
              <a:rPr lang="en-US" sz="4400" dirty="0" err="1"/>
              <a:t>cư</a:t>
            </a:r>
            <a:r>
              <a:rPr lang="en-US" sz="4400" dirty="0"/>
              <a:t> </a:t>
            </a:r>
            <a:r>
              <a:rPr lang="en-US" sz="4400" dirty="0" err="1"/>
              <a:t>ngụ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suốt</a:t>
            </a:r>
            <a:r>
              <a:rPr lang="en-US" sz="4400" dirty="0"/>
              <a:t> </a:t>
            </a:r>
            <a:r>
              <a:rPr lang="en-US" sz="4400" dirty="0" err="1"/>
              <a:t>cuộc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, </a:t>
            </a:r>
            <a:r>
              <a:rPr lang="en-US" sz="4400" dirty="0" err="1"/>
              <a:t>niệm</a:t>
            </a:r>
            <a:r>
              <a:rPr lang="en-US" sz="4400" dirty="0"/>
              <a:t> </a:t>
            </a:r>
            <a:r>
              <a:rPr lang="en-US" sz="4400" dirty="0" err="1"/>
              <a:t>suy</a:t>
            </a:r>
            <a:r>
              <a:rPr lang="en-US" sz="4400" dirty="0"/>
              <a:t> </a:t>
            </a:r>
            <a:r>
              <a:rPr lang="en-US" sz="4400" dirty="0" err="1"/>
              <a:t>ơn</a:t>
            </a:r>
            <a:r>
              <a:rPr lang="en-US" sz="4400" dirty="0"/>
              <a:t> </a:t>
            </a:r>
            <a:r>
              <a:rPr lang="en-US" sz="4400" dirty="0" err="1"/>
              <a:t>lành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ban, </a:t>
            </a:r>
            <a:r>
              <a:rPr lang="en-US" sz="4400" dirty="0" err="1"/>
              <a:t>nhìn</a:t>
            </a:r>
            <a:r>
              <a:rPr lang="en-US" sz="4400" dirty="0"/>
              <a:t> </a:t>
            </a:r>
            <a:r>
              <a:rPr lang="en-US" sz="4400" dirty="0" err="1"/>
              <a:t>ngắm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thật</a:t>
            </a:r>
            <a:r>
              <a:rPr lang="en-US" sz="4400" dirty="0"/>
              <a:t> </a:t>
            </a:r>
            <a:r>
              <a:rPr lang="en-US" sz="4400" dirty="0" err="1"/>
              <a:t>cao</a:t>
            </a:r>
            <a:r>
              <a:rPr lang="en-US" sz="4400" dirty="0"/>
              <a:t> sang, </a:t>
            </a:r>
            <a:r>
              <a:rPr lang="en-US" sz="4400" dirty="0" err="1"/>
              <a:t>ngự</a:t>
            </a:r>
            <a:r>
              <a:rPr lang="en-US" sz="4400" dirty="0"/>
              <a:t> </a:t>
            </a:r>
            <a:r>
              <a:rPr lang="en-US" sz="4400" dirty="0" err="1"/>
              <a:t>giữa</a:t>
            </a:r>
            <a:r>
              <a:rPr lang="en-US" sz="4400" dirty="0"/>
              <a:t> </a:t>
            </a:r>
            <a:r>
              <a:rPr lang="en-US" sz="4400" dirty="0" err="1"/>
              <a:t>Thánh</a:t>
            </a:r>
            <a:r>
              <a:rPr lang="en-US" sz="4400" dirty="0"/>
              <a:t> </a:t>
            </a:r>
            <a:r>
              <a:rPr lang="en-US" sz="4400" dirty="0" err="1"/>
              <a:t>cung</a:t>
            </a:r>
            <a:r>
              <a:rPr lang="en-US" sz="4400" dirty="0"/>
              <a:t> </a:t>
            </a:r>
            <a:r>
              <a:rPr lang="en-US" sz="4400" dirty="0" err="1"/>
              <a:t>huy</a:t>
            </a:r>
            <a:r>
              <a:rPr lang="en-US" sz="4400" dirty="0"/>
              <a:t> </a:t>
            </a:r>
            <a:r>
              <a:rPr lang="en-US" sz="4400" dirty="0" err="1"/>
              <a:t>hoàng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3326" y="361950"/>
            <a:ext cx="83518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/>
              <a:t>2.</a:t>
            </a:r>
            <a:r>
              <a:rPr lang="en-US" sz="4800" dirty="0"/>
              <a:t> 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!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đường</a:t>
            </a:r>
            <a:r>
              <a:rPr lang="en-US" sz="4800" dirty="0"/>
              <a:t> </a:t>
            </a:r>
            <a:r>
              <a:rPr lang="en-US" sz="4800" dirty="0" err="1"/>
              <a:t>trần</a:t>
            </a:r>
            <a:r>
              <a:rPr lang="en-US" sz="4800" dirty="0"/>
              <a:t> </a:t>
            </a:r>
            <a:r>
              <a:rPr lang="en-US" sz="4800" dirty="0" err="1"/>
              <a:t>vương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gót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,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bụi</a:t>
            </a:r>
            <a:r>
              <a:rPr lang="en-US" sz="4800" dirty="0"/>
              <a:t> </a:t>
            </a:r>
            <a:r>
              <a:rPr lang="en-US" sz="4800" dirty="0" err="1"/>
              <a:t>mờ</a:t>
            </a:r>
            <a:r>
              <a:rPr lang="en-US" sz="4800" dirty="0"/>
              <a:t> </a:t>
            </a:r>
            <a:r>
              <a:rPr lang="en-US" sz="4800" dirty="0" err="1"/>
              <a:t>lòng</a:t>
            </a:r>
            <a:r>
              <a:rPr lang="en-US" sz="4800" dirty="0"/>
              <a:t> </a:t>
            </a:r>
            <a:r>
              <a:rPr lang="en-US" sz="4800" dirty="0" err="1"/>
              <a:t>nặng</a:t>
            </a:r>
            <a:r>
              <a:rPr lang="en-US" sz="4800" dirty="0"/>
              <a:t> </a:t>
            </a:r>
            <a:r>
              <a:rPr lang="en-US" sz="4800" dirty="0" err="1"/>
              <a:t>bao</a:t>
            </a:r>
            <a:r>
              <a:rPr lang="en-US" sz="4800" dirty="0"/>
              <a:t> </a:t>
            </a:r>
            <a:r>
              <a:rPr lang="en-US" sz="4800" dirty="0" err="1"/>
              <a:t>nhung</a:t>
            </a:r>
            <a:r>
              <a:rPr lang="en-US" sz="4800" dirty="0"/>
              <a:t> </a:t>
            </a:r>
            <a:r>
              <a:rPr lang="en-US" sz="4800" dirty="0" err="1"/>
              <a:t>nhớ</a:t>
            </a:r>
            <a:r>
              <a:rPr lang="en-US" sz="4800" dirty="0"/>
              <a:t>.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!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nước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r>
              <a:rPr lang="en-US" sz="4800" dirty="0"/>
              <a:t> </a:t>
            </a:r>
            <a:r>
              <a:rPr lang="en-US" sz="4800" dirty="0" err="1"/>
              <a:t>tình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rất</a:t>
            </a:r>
            <a:r>
              <a:rPr lang="en-US" sz="4800" dirty="0"/>
              <a:t> </a:t>
            </a:r>
            <a:r>
              <a:rPr lang="en-US" sz="4800" dirty="0" err="1"/>
              <a:t>bao</a:t>
            </a:r>
            <a:r>
              <a:rPr lang="en-US" sz="4800" dirty="0"/>
              <a:t> dung, con </a:t>
            </a:r>
            <a:r>
              <a:rPr lang="en-US" sz="4800" dirty="0" err="1"/>
              <a:t>lỗi</a:t>
            </a:r>
            <a:r>
              <a:rPr lang="en-US" sz="4800" dirty="0"/>
              <a:t> </a:t>
            </a:r>
            <a:r>
              <a:rPr lang="en-US" sz="4800" dirty="0" err="1"/>
              <a:t>lầm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cầu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tha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.</a:t>
            </a:r>
            <a:br>
              <a:rPr lang="en-US" sz="4800" dirty="0"/>
            </a:b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3326" y="361950"/>
            <a:ext cx="83518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>
                <a:solidFill>
                  <a:srgbClr val="000000"/>
                </a:solidFill>
              </a:rPr>
              <a:t>ÐK. 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nguồn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cậy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trông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thất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vọng</a:t>
            </a:r>
            <a:r>
              <a:rPr lang="en-US" sz="4800" b="1" dirty="0">
                <a:solidFill>
                  <a:srgbClr val="000000"/>
                </a:solidFill>
              </a:rPr>
              <a:t>. 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là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niềm</a:t>
            </a:r>
            <a:r>
              <a:rPr lang="en-US" sz="4800" b="1" dirty="0">
                <a:solidFill>
                  <a:srgbClr val="000000"/>
                </a:solidFill>
              </a:rPr>
              <a:t> tin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lữ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thứ</a:t>
            </a:r>
            <a:r>
              <a:rPr lang="en-US" sz="4800" b="1" dirty="0">
                <a:solidFill>
                  <a:srgbClr val="000000"/>
                </a:solidFill>
              </a:rPr>
              <a:t>. 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là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niềm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vui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buồn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đau</a:t>
            </a:r>
            <a:r>
              <a:rPr lang="en-US" sz="4800" b="1" dirty="0">
                <a:solidFill>
                  <a:srgbClr val="000000"/>
                </a:solidFill>
              </a:rPr>
              <a:t>, 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là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nghỉ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ngơi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côi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r>
              <a:rPr lang="en-US" sz="4800" dirty="0">
                <a:solidFill>
                  <a:srgbClr val="000000"/>
                </a:solidFill>
              </a:rPr>
              <a:t/>
            </a:r>
            <a:br>
              <a:rPr lang="en-US" sz="4800" dirty="0">
                <a:solidFill>
                  <a:srgbClr val="00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3326" y="361950"/>
            <a:ext cx="83518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/>
              <a:t>3.</a:t>
            </a:r>
            <a:r>
              <a:rPr lang="en-US" sz="4800" dirty="0"/>
              <a:t> 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!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hạt</a:t>
            </a:r>
            <a:r>
              <a:rPr lang="en-US" sz="4800" dirty="0"/>
              <a:t> </a:t>
            </a:r>
            <a:r>
              <a:rPr lang="en-US" sz="4800" dirty="0" err="1"/>
              <a:t>lệ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vỡ</a:t>
            </a:r>
            <a:r>
              <a:rPr lang="en-US" sz="4800" dirty="0"/>
              <a:t> tan,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ngọc</a:t>
            </a:r>
            <a:r>
              <a:rPr lang="en-US" sz="4800" dirty="0"/>
              <a:t> </a:t>
            </a:r>
            <a:r>
              <a:rPr lang="en-US" sz="4800" dirty="0" err="1"/>
              <a:t>nhằn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kinh</a:t>
            </a:r>
            <a:r>
              <a:rPr lang="en-US" sz="4800" dirty="0"/>
              <a:t> </a:t>
            </a:r>
            <a:r>
              <a:rPr lang="en-US" sz="4800" dirty="0" err="1"/>
              <a:t>dâng</a:t>
            </a:r>
            <a:r>
              <a:rPr lang="en-US" sz="4800" dirty="0"/>
              <a:t> </a:t>
            </a:r>
            <a:r>
              <a:rPr lang="en-US" sz="4800" dirty="0" err="1"/>
              <a:t>tiến</a:t>
            </a:r>
            <a:r>
              <a:rPr lang="en-US" sz="4800" dirty="0"/>
              <a:t>.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! Cho </a:t>
            </a:r>
            <a:r>
              <a:rPr lang="en-US" sz="4800" dirty="0" err="1"/>
              <a:t>dẫu</a:t>
            </a:r>
            <a:r>
              <a:rPr lang="en-US" sz="4800" dirty="0"/>
              <a:t> </a:t>
            </a:r>
            <a:r>
              <a:rPr lang="en-US" sz="4800" dirty="0" err="1"/>
              <a:t>đời</a:t>
            </a:r>
            <a:r>
              <a:rPr lang="en-US" sz="4800" dirty="0"/>
              <a:t> </a:t>
            </a:r>
            <a:r>
              <a:rPr lang="en-US" sz="4800" dirty="0" err="1"/>
              <a:t>còn</a:t>
            </a:r>
            <a:r>
              <a:rPr lang="en-US" sz="4800" dirty="0"/>
              <a:t> </a:t>
            </a:r>
            <a:r>
              <a:rPr lang="en-US" sz="4800" dirty="0" err="1"/>
              <a:t>nặng</a:t>
            </a:r>
            <a:r>
              <a:rPr lang="en-US" sz="4800" dirty="0"/>
              <a:t> </a:t>
            </a:r>
            <a:r>
              <a:rPr lang="en-US" sz="4800" dirty="0" err="1"/>
              <a:t>gánh</a:t>
            </a:r>
            <a:r>
              <a:rPr lang="en-US" sz="4800" dirty="0"/>
              <a:t> bon </a:t>
            </a:r>
            <a:r>
              <a:rPr lang="en-US" sz="4800" dirty="0" err="1"/>
              <a:t>chen</a:t>
            </a:r>
            <a:r>
              <a:rPr lang="en-US" sz="4800" dirty="0"/>
              <a:t>, </a:t>
            </a:r>
            <a:r>
              <a:rPr lang="en-US" sz="4800" dirty="0" err="1"/>
              <a:t>nhưng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đời</a:t>
            </a:r>
            <a:r>
              <a:rPr lang="en-US" sz="4800" dirty="0"/>
              <a:t> </a:t>
            </a:r>
            <a:r>
              <a:rPr lang="en-US" sz="4800" dirty="0" err="1"/>
              <a:t>nhẹ</a:t>
            </a:r>
            <a:r>
              <a:rPr lang="en-US" sz="4800" dirty="0"/>
              <a:t> </a:t>
            </a:r>
            <a:r>
              <a:rPr lang="en-US" sz="4800" dirty="0" err="1"/>
              <a:t>nỗi</a:t>
            </a:r>
            <a:r>
              <a:rPr lang="en-US" sz="4800" dirty="0"/>
              <a:t> </a:t>
            </a:r>
            <a:r>
              <a:rPr lang="en-US" sz="4800" dirty="0" err="1"/>
              <a:t>truân</a:t>
            </a:r>
            <a:r>
              <a:rPr lang="en-US" sz="4800" dirty="0"/>
              <a:t> </a:t>
            </a:r>
            <a:r>
              <a:rPr lang="en-US" sz="4800" dirty="0" err="1" smtClean="0"/>
              <a:t>chuyên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85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23326" y="361950"/>
            <a:ext cx="83518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4800" b="1" dirty="0">
                <a:solidFill>
                  <a:srgbClr val="000000"/>
                </a:solidFill>
              </a:rPr>
              <a:t>ÐK. 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nguồn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cậy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trông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thất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vọng</a:t>
            </a:r>
            <a:r>
              <a:rPr lang="en-US" sz="4800" b="1" dirty="0">
                <a:solidFill>
                  <a:srgbClr val="000000"/>
                </a:solidFill>
              </a:rPr>
              <a:t>. 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là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niềm</a:t>
            </a:r>
            <a:r>
              <a:rPr lang="en-US" sz="4800" b="1" dirty="0">
                <a:solidFill>
                  <a:srgbClr val="000000"/>
                </a:solidFill>
              </a:rPr>
              <a:t> tin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lữ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thứ</a:t>
            </a:r>
            <a:r>
              <a:rPr lang="en-US" sz="4800" b="1" dirty="0">
                <a:solidFill>
                  <a:srgbClr val="000000"/>
                </a:solidFill>
              </a:rPr>
              <a:t>. 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là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niềm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vui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buồn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đau</a:t>
            </a:r>
            <a:r>
              <a:rPr lang="en-US" sz="4800" b="1" dirty="0">
                <a:solidFill>
                  <a:srgbClr val="000000"/>
                </a:solidFill>
              </a:rPr>
              <a:t>, </a:t>
            </a:r>
            <a:r>
              <a:rPr lang="en-US" sz="4800" b="1" dirty="0" err="1">
                <a:solidFill>
                  <a:srgbClr val="000000"/>
                </a:solidFill>
              </a:rPr>
              <a:t>Mẹ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là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nghỉ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ngơi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cho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người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côi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r>
              <a:rPr lang="en-US" sz="4800" dirty="0">
                <a:solidFill>
                  <a:srgbClr val="000000"/>
                </a:solidFill>
              </a:rPr>
              <a:t/>
            </a:r>
            <a:br>
              <a:rPr lang="en-US" sz="4800" dirty="0">
                <a:solidFill>
                  <a:srgbClr val="00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9537" y="22188"/>
            <a:ext cx="8351838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3600" b="1" dirty="0">
                <a:solidFill>
                  <a:srgbClr val="000000"/>
                </a:solidFill>
              </a:rPr>
              <a:t>ĐK</a:t>
            </a:r>
            <a:r>
              <a:rPr lang="en-US" sz="3600" dirty="0">
                <a:solidFill>
                  <a:srgbClr val="000000"/>
                </a:solidFill>
              </a:rPr>
              <a:t>.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hoan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bước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vào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Hân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hoan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Chúa</a:t>
            </a:r>
            <a:r>
              <a:rPr lang="en-US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err="1">
                <a:solidFill>
                  <a:srgbClr val="000000"/>
                </a:solidFill>
              </a:rPr>
              <a:t>Một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niềm</a:t>
            </a:r>
            <a:r>
              <a:rPr lang="en-US" sz="3600" b="1" dirty="0">
                <a:solidFill>
                  <a:srgbClr val="000000"/>
                </a:solidFill>
              </a:rPr>
              <a:t> tin son </a:t>
            </a:r>
            <a:r>
              <a:rPr lang="en-US" sz="3600" b="1" dirty="0" err="1">
                <a:solidFill>
                  <a:srgbClr val="000000"/>
                </a:solidFill>
              </a:rPr>
              <a:t>sắt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không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ngơi</a:t>
            </a:r>
            <a:r>
              <a:rPr lang="en-US" sz="3600" b="1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000000"/>
                </a:solidFill>
              </a:rPr>
              <a:t>tình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thân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thương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hiệp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nhất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muôn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lòng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với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bao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vọng</a:t>
            </a:r>
            <a:r>
              <a:rPr lang="en-US" sz="3600" b="1" dirty="0">
                <a:solidFill>
                  <a:srgbClr val="000000"/>
                </a:solidFill>
              </a:rPr>
              <a:t>,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với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bao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vọng</a:t>
            </a:r>
            <a:r>
              <a:rPr lang="en-US" sz="3600" i="1" dirty="0">
                <a:solidFill>
                  <a:srgbClr val="FF0000"/>
                </a:solidFill>
              </a:rPr>
              <a:t>).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Này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cung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điện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95536" y="361950"/>
            <a:ext cx="8351838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b="1" dirty="0" err="1" smtClean="0">
                <a:solidFill>
                  <a:srgbClr val="000000"/>
                </a:solidFill>
              </a:rPr>
              <a:t>Này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đây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cung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điện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nhà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vang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bao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tiếng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lời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mừng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tôn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Thiên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Chúa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Vua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cửu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trùng</a:t>
            </a:r>
            <a:r>
              <a:rPr lang="en-US" sz="4400" b="1" dirty="0">
                <a:solidFill>
                  <a:srgbClr val="000000"/>
                </a:solidFill>
              </a:rPr>
              <a:t>, </a:t>
            </a:r>
            <a:r>
              <a:rPr lang="en-US" sz="4400" b="1" dirty="0" err="1">
                <a:solidFill>
                  <a:srgbClr val="000000"/>
                </a:solidFill>
              </a:rPr>
              <a:t>đầy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vinh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quang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chan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chứa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tình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thương</a:t>
            </a:r>
            <a:r>
              <a:rPr lang="en-US" sz="4400" b="1" dirty="0" smtClean="0">
                <a:solidFill>
                  <a:srgbClr val="000000"/>
                </a:solidFill>
              </a:rPr>
              <a:t>.</a:t>
            </a:r>
            <a:r>
              <a:rPr lang="en-US" sz="4400" b="1" dirty="0">
                <a:solidFill>
                  <a:srgbClr val="000000"/>
                </a:solidFill>
              </a:rPr>
              <a:t/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/>
            </a:r>
            <a:br>
              <a:rPr lang="en-US" sz="4400" dirty="0">
                <a:solidFill>
                  <a:srgbClr val="000000"/>
                </a:solidFill>
              </a:rPr>
            </a:b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04800" y="209550"/>
            <a:ext cx="8500142" cy="59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4400" b="1" dirty="0"/>
              <a:t>2.</a:t>
            </a:r>
            <a:r>
              <a:rPr lang="en-US" sz="4400" dirty="0"/>
              <a:t> </a:t>
            </a:r>
            <a:r>
              <a:rPr lang="en-US" sz="4400" dirty="0" err="1"/>
              <a:t>Hỡi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ai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/>
              <a:t>chúc</a:t>
            </a:r>
            <a:r>
              <a:rPr lang="en-US" sz="4400" dirty="0"/>
              <a:t> </a:t>
            </a:r>
            <a:r>
              <a:rPr lang="en-US" sz="4400" dirty="0" err="1"/>
              <a:t>tụng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.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</a:t>
            </a:r>
            <a:r>
              <a:rPr lang="en-US" sz="4400" dirty="0" err="1"/>
              <a:t>hoan</a:t>
            </a:r>
            <a:r>
              <a:rPr lang="en-US" sz="4400" dirty="0"/>
              <a:t> </a:t>
            </a:r>
            <a:r>
              <a:rPr lang="en-US" sz="4400" dirty="0" err="1"/>
              <a:t>hỉ</a:t>
            </a:r>
            <a:r>
              <a:rPr lang="en-US" sz="4400" dirty="0"/>
              <a:t>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cảm</a:t>
            </a:r>
            <a:r>
              <a:rPr lang="en-US" sz="4400" dirty="0"/>
              <a:t> </a:t>
            </a:r>
            <a:r>
              <a:rPr lang="en-US" sz="4400" dirty="0" err="1"/>
              <a:t>tạ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. </a:t>
            </a:r>
            <a:r>
              <a:rPr lang="en-US" sz="4400" dirty="0" err="1"/>
              <a:t>Để</a:t>
            </a:r>
            <a:r>
              <a:rPr lang="en-US" sz="4400" dirty="0"/>
              <a:t> ta </a:t>
            </a:r>
            <a:r>
              <a:rPr lang="en-US" sz="4400" dirty="0" err="1"/>
              <a:t>trở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lời</a:t>
            </a:r>
            <a:r>
              <a:rPr lang="en-US" sz="4400" dirty="0"/>
              <a:t> </a:t>
            </a:r>
            <a:r>
              <a:rPr lang="en-US" sz="4400" dirty="0" err="1"/>
              <a:t>ca</a:t>
            </a:r>
            <a:r>
              <a:rPr lang="en-US" sz="4400" dirty="0"/>
              <a:t>, </a:t>
            </a:r>
            <a:r>
              <a:rPr lang="en-US" sz="4400" dirty="0" err="1"/>
              <a:t>để</a:t>
            </a:r>
            <a:r>
              <a:rPr lang="en-US" sz="4400" dirty="0"/>
              <a:t> ta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viên</a:t>
            </a:r>
            <a:r>
              <a:rPr lang="en-US" sz="4400" dirty="0"/>
              <a:t> </a:t>
            </a:r>
            <a:r>
              <a:rPr lang="en-US" sz="4400" dirty="0" err="1"/>
              <a:t>đá</a:t>
            </a:r>
            <a:r>
              <a:rPr lang="en-US" sz="4400" dirty="0"/>
              <a:t>, </a:t>
            </a:r>
            <a:r>
              <a:rPr lang="en-US" sz="4400" dirty="0" err="1" smtClean="0"/>
              <a:t>đoàn</a:t>
            </a:r>
            <a:r>
              <a:rPr lang="en-US" sz="4400" dirty="0" smtClean="0"/>
              <a:t> </a:t>
            </a:r>
            <a:r>
              <a:rPr lang="en-US" sz="4400" dirty="0" err="1"/>
              <a:t>kết</a:t>
            </a:r>
            <a:r>
              <a:rPr lang="en-US" sz="4400" dirty="0"/>
              <a:t> </a:t>
            </a:r>
            <a:r>
              <a:rPr lang="en-US" sz="4400" dirty="0" err="1"/>
              <a:t>đắp</a:t>
            </a:r>
            <a:r>
              <a:rPr lang="en-US" sz="4400" dirty="0"/>
              <a:t> </a:t>
            </a:r>
            <a:r>
              <a:rPr lang="en-US" sz="4400" dirty="0" err="1"/>
              <a:t>xây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59537" y="22188"/>
            <a:ext cx="8351838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6500"/>
              </a:lnSpc>
            </a:pPr>
            <a:r>
              <a:rPr lang="en-US" sz="3600" b="1" dirty="0">
                <a:solidFill>
                  <a:srgbClr val="000000"/>
                </a:solidFill>
              </a:rPr>
              <a:t>ĐK</a:t>
            </a:r>
            <a:r>
              <a:rPr lang="en-US" sz="3600" dirty="0">
                <a:solidFill>
                  <a:srgbClr val="000000"/>
                </a:solidFill>
              </a:rPr>
              <a:t>.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hoan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bước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vào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Hân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hoan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Chúa</a:t>
            </a:r>
            <a:r>
              <a:rPr lang="en-US" sz="3600" b="1" dirty="0">
                <a:solidFill>
                  <a:srgbClr val="000000"/>
                </a:solidFill>
              </a:rPr>
              <a:t>. </a:t>
            </a:r>
            <a:r>
              <a:rPr lang="en-US" sz="3600" b="1" dirty="0" err="1">
                <a:solidFill>
                  <a:srgbClr val="000000"/>
                </a:solidFill>
              </a:rPr>
              <a:t>Một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niềm</a:t>
            </a:r>
            <a:r>
              <a:rPr lang="en-US" sz="3600" b="1" dirty="0">
                <a:solidFill>
                  <a:srgbClr val="000000"/>
                </a:solidFill>
              </a:rPr>
              <a:t> tin son </a:t>
            </a:r>
            <a:r>
              <a:rPr lang="en-US" sz="3600" b="1" dirty="0" err="1">
                <a:solidFill>
                  <a:srgbClr val="000000"/>
                </a:solidFill>
              </a:rPr>
              <a:t>sắt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không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ngơi</a:t>
            </a:r>
            <a:r>
              <a:rPr lang="en-US" sz="3600" b="1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000000"/>
                </a:solidFill>
              </a:rPr>
              <a:t>tình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thân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thương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hiệp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nhất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muôn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lòng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với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bao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vọng</a:t>
            </a:r>
            <a:r>
              <a:rPr lang="en-US" sz="3600" b="1" dirty="0">
                <a:solidFill>
                  <a:srgbClr val="000000"/>
                </a:solidFill>
              </a:rPr>
              <a:t>,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với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bao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hy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vọng</a:t>
            </a:r>
            <a:r>
              <a:rPr lang="en-US" sz="3600" i="1" dirty="0">
                <a:solidFill>
                  <a:srgbClr val="FF0000"/>
                </a:solidFill>
              </a:rPr>
              <a:t>).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Này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đây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cung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điện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nhà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Chúa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3146</TotalTime>
  <Words>810</Words>
  <Application>Microsoft Office PowerPoint</Application>
  <PresentationFormat>On-screen Show (16:9)</PresentationFormat>
  <Paragraphs>55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Office Theme</vt:lpstr>
      <vt:lpstr>Flow</vt:lpstr>
      <vt:lpstr>4_Flow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Express Maintenance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</cp:lastModifiedBy>
  <cp:revision>577</cp:revision>
  <dcterms:created xsi:type="dcterms:W3CDTF">2015-04-12T06:18:46Z</dcterms:created>
  <dcterms:modified xsi:type="dcterms:W3CDTF">2024-08-23T15:19:44Z</dcterms:modified>
</cp:coreProperties>
</file>