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28" r:id="rId1"/>
    <p:sldMasterId id="2147485852" r:id="rId2"/>
    <p:sldMasterId id="2147485864" r:id="rId3"/>
    <p:sldMasterId id="2147485900" r:id="rId4"/>
    <p:sldMasterId id="2147485912" r:id="rId5"/>
    <p:sldMasterId id="2147485984" r:id="rId6"/>
    <p:sldMasterId id="2147485996" r:id="rId7"/>
  </p:sldMasterIdLst>
  <p:sldIdLst>
    <p:sldId id="789" r:id="rId8"/>
    <p:sldId id="662" r:id="rId9"/>
    <p:sldId id="663" r:id="rId10"/>
    <p:sldId id="664" r:id="rId11"/>
    <p:sldId id="751" r:id="rId12"/>
    <p:sldId id="771" r:id="rId13"/>
    <p:sldId id="732" r:id="rId14"/>
    <p:sldId id="772" r:id="rId15"/>
    <p:sldId id="788" r:id="rId16"/>
    <p:sldId id="622" r:id="rId17"/>
    <p:sldId id="787" r:id="rId18"/>
    <p:sldId id="623" r:id="rId19"/>
    <p:sldId id="786" r:id="rId20"/>
    <p:sldId id="669" r:id="rId21"/>
    <p:sldId id="694" r:id="rId22"/>
    <p:sldId id="695" r:id="rId23"/>
    <p:sldId id="773" r:id="rId24"/>
    <p:sldId id="722" r:id="rId25"/>
    <p:sldId id="774" r:id="rId26"/>
    <p:sldId id="754" r:id="rId27"/>
    <p:sldId id="775" r:id="rId28"/>
    <p:sldId id="785" r:id="rId29"/>
    <p:sldId id="652" r:id="rId30"/>
    <p:sldId id="653" r:id="rId31"/>
    <p:sldId id="654" r:id="rId32"/>
    <p:sldId id="756" r:id="rId33"/>
    <p:sldId id="734" r:id="rId34"/>
    <p:sldId id="757" r:id="rId35"/>
    <p:sldId id="776" r:id="rId36"/>
    <p:sldId id="736" r:id="rId37"/>
    <p:sldId id="777" r:id="rId38"/>
    <p:sldId id="778" r:id="rId39"/>
    <p:sldId id="784" r:id="rId40"/>
    <p:sldId id="661" r:id="rId41"/>
    <p:sldId id="633" r:id="rId42"/>
    <p:sldId id="634" r:id="rId43"/>
    <p:sldId id="758" r:id="rId44"/>
    <p:sldId id="779" r:id="rId45"/>
    <p:sldId id="725" r:id="rId46"/>
    <p:sldId id="780" r:id="rId47"/>
    <p:sldId id="783" r:id="rId48"/>
    <p:sldId id="658" r:id="rId49"/>
    <p:sldId id="642" r:id="rId50"/>
    <p:sldId id="643" r:id="rId51"/>
    <p:sldId id="781" r:id="rId52"/>
    <p:sldId id="740" r:id="rId53"/>
    <p:sldId id="782" r:id="rId54"/>
    <p:sldId id="750" r:id="rId5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000099"/>
    <a:srgbClr val="0000FF"/>
    <a:srgbClr val="EAE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708" autoAdjust="0"/>
  </p:normalViewPr>
  <p:slideViewPr>
    <p:cSldViewPr>
      <p:cViewPr>
        <p:scale>
          <a:sx n="89" d="100"/>
          <a:sy n="89" d="100"/>
        </p:scale>
        <p:origin x="-79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5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9DF9B-C538-4F41-A1CE-B6D0AE8E2F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7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B4334-16C3-45CA-A1DE-320BACD0F4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21" y="154783"/>
            <a:ext cx="2057401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154783"/>
            <a:ext cx="6019801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86DB-5D44-49FA-A587-DDE4BF4664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0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9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4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3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6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8D34B-A159-46FE-A816-02D00A65EA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41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738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18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6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06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59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05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02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81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F95EB-E541-42AC-8621-4AA33BE35BC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03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50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28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37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05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70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98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4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92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0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3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27" y="900115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0A5EC-2E14-410D-A295-21A268C7FB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54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83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25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27758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93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56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25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3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63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23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8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0EB54-442F-4137-8BD8-817272C36A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44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80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57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319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4517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19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1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8F5D-3183-4442-BE29-9A3FAB6362F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0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8F5D-3183-4442-BE29-9A3FAB6362F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851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8F5D-3183-4442-BE29-9A3FAB6362FA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80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8F5D-3183-4442-BE29-9A3FAB6362F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5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A9EE5-BBAF-4324-B185-494D8E6C1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648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8F5D-3183-4442-BE29-9A3FAB6362F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959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8F5D-3183-4442-BE29-9A3FAB6362F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28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8F5D-3183-4442-BE29-9A3FAB6362F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020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8F5D-3183-4442-BE29-9A3FAB6362F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11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A2A38F5D-3183-4442-BE29-9A3FAB6362F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5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8F5D-3183-4442-BE29-9A3FAB6362F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494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7995-953E-4FB6-BE40-CAEA71669C4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38F5D-3183-4442-BE29-9A3FAB6362FA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28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5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29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91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C841B-E7DE-4FF4-9087-6EB08524D5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06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3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9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51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377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77034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32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8/17/2024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8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0" y="20483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6A222-3705-45CB-881C-CF5AE6159A8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4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89E8C-4978-4FE5-9BBA-B6F60FF094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4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C5AC0E-4DDB-4171-B0A7-D85693583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1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9" r:id="rId1"/>
    <p:sldLayoutId id="2147485830" r:id="rId2"/>
    <p:sldLayoutId id="2147485831" r:id="rId3"/>
    <p:sldLayoutId id="2147485832" r:id="rId4"/>
    <p:sldLayoutId id="2147485833" r:id="rId5"/>
    <p:sldLayoutId id="2147485834" r:id="rId6"/>
    <p:sldLayoutId id="2147485835" r:id="rId7"/>
    <p:sldLayoutId id="2147485836" r:id="rId8"/>
    <p:sldLayoutId id="2147485837" r:id="rId9"/>
    <p:sldLayoutId id="2147485838" r:id="rId10"/>
    <p:sldLayoutId id="2147485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8/17/2024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3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3" r:id="rId1"/>
    <p:sldLayoutId id="2147485854" r:id="rId2"/>
    <p:sldLayoutId id="2147485855" r:id="rId3"/>
    <p:sldLayoutId id="2147485856" r:id="rId4"/>
    <p:sldLayoutId id="2147485857" r:id="rId5"/>
    <p:sldLayoutId id="2147485858" r:id="rId6"/>
    <p:sldLayoutId id="2147485859" r:id="rId7"/>
    <p:sldLayoutId id="2147485860" r:id="rId8"/>
    <p:sldLayoutId id="2147485861" r:id="rId9"/>
    <p:sldLayoutId id="2147485862" r:id="rId10"/>
    <p:sldLayoutId id="2147485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8/17/2024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46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5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20AD84-1F62-45C1-BEB9-1DA212529A3D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8/17/2024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32EB88-6229-49A5-9529-5F10B4EDB50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69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1" r:id="rId1"/>
    <p:sldLayoutId id="2147485902" r:id="rId2"/>
    <p:sldLayoutId id="2147485903" r:id="rId3"/>
    <p:sldLayoutId id="2147485904" r:id="rId4"/>
    <p:sldLayoutId id="2147485905" r:id="rId5"/>
    <p:sldLayoutId id="2147485906" r:id="rId6"/>
    <p:sldLayoutId id="2147485907" r:id="rId7"/>
    <p:sldLayoutId id="2147485908" r:id="rId8"/>
    <p:sldLayoutId id="2147485909" r:id="rId9"/>
    <p:sldLayoutId id="2147485910" r:id="rId10"/>
    <p:sldLayoutId id="2147485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8/17/2024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38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3" r:id="rId1"/>
    <p:sldLayoutId id="2147485914" r:id="rId2"/>
    <p:sldLayoutId id="2147485915" r:id="rId3"/>
    <p:sldLayoutId id="2147485916" r:id="rId4"/>
    <p:sldLayoutId id="2147485917" r:id="rId5"/>
    <p:sldLayoutId id="2147485918" r:id="rId6"/>
    <p:sldLayoutId id="2147485919" r:id="rId7"/>
    <p:sldLayoutId id="2147485920" r:id="rId8"/>
    <p:sldLayoutId id="2147485921" r:id="rId9"/>
    <p:sldLayoutId id="2147485922" r:id="rId10"/>
    <p:sldLayoutId id="2147485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2C7995-953E-4FB6-BE40-CAEA71669C44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8/17/2024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A38F5D-3183-4442-BE29-9A3FAB6362FA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15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5" r:id="rId1"/>
    <p:sldLayoutId id="2147485986" r:id="rId2"/>
    <p:sldLayoutId id="2147485987" r:id="rId3"/>
    <p:sldLayoutId id="2147485988" r:id="rId4"/>
    <p:sldLayoutId id="2147485989" r:id="rId5"/>
    <p:sldLayoutId id="2147485990" r:id="rId6"/>
    <p:sldLayoutId id="2147485991" r:id="rId7"/>
    <p:sldLayoutId id="2147485992" r:id="rId8"/>
    <p:sldLayoutId id="2147485993" r:id="rId9"/>
    <p:sldLayoutId id="2147485994" r:id="rId10"/>
    <p:sldLayoutId id="2147485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B6345B-5A7D-477A-A521-D3327AD3F982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8/17/2024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584746D-DCC6-4AD2-A8A1-3D45CCBAA7A6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48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7" r:id="rId1"/>
    <p:sldLayoutId id="2147485998" r:id="rId2"/>
    <p:sldLayoutId id="2147485999" r:id="rId3"/>
    <p:sldLayoutId id="2147486000" r:id="rId4"/>
    <p:sldLayoutId id="2147486001" r:id="rId5"/>
    <p:sldLayoutId id="2147486002" r:id="rId6"/>
    <p:sldLayoutId id="2147486003" r:id="rId7"/>
    <p:sldLayoutId id="2147486004" r:id="rId8"/>
    <p:sldLayoutId id="2147486005" r:id="rId9"/>
    <p:sldLayoutId id="2147486006" r:id="rId10"/>
    <p:sldLayoutId id="2147486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2"/>
            <a:ext cx="9144000" cy="51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bstract_musical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3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95256" y="1581150"/>
            <a:ext cx="8077200" cy="304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3" rIns="91426" bIns="45713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800" b="1" dirty="0" err="1"/>
              <a:t>Này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bạn</a:t>
            </a:r>
            <a:r>
              <a:rPr lang="en-US" sz="4800" b="1" dirty="0"/>
              <a:t> </a:t>
            </a:r>
            <a:r>
              <a:rPr lang="en-US" sz="4800" b="1" dirty="0" err="1"/>
              <a:t>hãy</a:t>
            </a:r>
            <a:r>
              <a:rPr lang="en-US" sz="4800" b="1" dirty="0"/>
              <a:t> </a:t>
            </a:r>
            <a:r>
              <a:rPr lang="en-US" sz="4800" b="1" dirty="0" err="1"/>
              <a:t>nếm</a:t>
            </a:r>
            <a:r>
              <a:rPr lang="en-US" sz="4800" b="1" dirty="0"/>
              <a:t> </a:t>
            </a:r>
            <a:r>
              <a:rPr lang="en-US" sz="4800" b="1" dirty="0" err="1"/>
              <a:t>thử</a:t>
            </a:r>
            <a:r>
              <a:rPr lang="en-US" sz="4800" b="1" dirty="0"/>
              <a:t> </a:t>
            </a:r>
            <a:r>
              <a:rPr lang="en-US" sz="4800" b="1" dirty="0" err="1"/>
              <a:t>và</a:t>
            </a:r>
            <a:r>
              <a:rPr lang="en-US" sz="4800" b="1" dirty="0"/>
              <a:t> </a:t>
            </a:r>
            <a:r>
              <a:rPr lang="en-US" sz="4800" b="1" dirty="0" err="1"/>
              <a:t>hãy</a:t>
            </a:r>
            <a:r>
              <a:rPr lang="en-US" sz="4800" b="1" dirty="0"/>
              <a:t> </a:t>
            </a:r>
            <a:r>
              <a:rPr lang="en-US" sz="4800" b="1" dirty="0" err="1"/>
              <a:t>nhìn</a:t>
            </a:r>
            <a:r>
              <a:rPr lang="en-US" sz="4800" b="1" dirty="0"/>
              <a:t> </a:t>
            </a:r>
            <a:r>
              <a:rPr lang="en-US" sz="4800" b="1" dirty="0" err="1"/>
              <a:t>coi</a:t>
            </a:r>
            <a:r>
              <a:rPr lang="en-US" sz="4800" b="1" dirty="0"/>
              <a:t>, </a:t>
            </a:r>
            <a:r>
              <a:rPr lang="en-US" sz="4800" b="1" dirty="0" err="1"/>
              <a:t>để</a:t>
            </a:r>
            <a:r>
              <a:rPr lang="en-US" sz="4800" b="1" dirty="0"/>
              <a:t> </a:t>
            </a:r>
            <a:r>
              <a:rPr lang="en-US" sz="4800" b="1" dirty="0" err="1"/>
              <a:t>nghiệm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</a:t>
            </a:r>
            <a:r>
              <a:rPr lang="en-US" sz="4800" b="1" dirty="0" err="1"/>
              <a:t>biết</a:t>
            </a:r>
            <a:r>
              <a:rPr lang="en-US" sz="4800" b="1" dirty="0"/>
              <a:t> </a:t>
            </a:r>
            <a:r>
              <a:rPr lang="en-US" sz="4800" b="1" dirty="0" err="1"/>
              <a:t>Thiên</a:t>
            </a:r>
            <a:r>
              <a:rPr lang="en-US" sz="4800" b="1" dirty="0"/>
              <a:t> </a:t>
            </a:r>
            <a:r>
              <a:rPr lang="en-US" sz="4800" b="1" dirty="0" err="1"/>
              <a:t>Chúa</a:t>
            </a:r>
            <a:r>
              <a:rPr lang="en-US" sz="4800" b="1" dirty="0"/>
              <a:t> </a:t>
            </a:r>
            <a:r>
              <a:rPr lang="en-US" sz="4800" b="1" dirty="0" err="1"/>
              <a:t>thiện</a:t>
            </a:r>
            <a:r>
              <a:rPr lang="en-US" sz="4800" b="1" dirty="0"/>
              <a:t> </a:t>
            </a:r>
            <a:r>
              <a:rPr lang="en-US" sz="4800" b="1" dirty="0" err="1"/>
              <a:t>hảo</a:t>
            </a:r>
            <a:r>
              <a:rPr lang="en-US" sz="4800" b="1" dirty="0"/>
              <a:t> </a:t>
            </a:r>
            <a:r>
              <a:rPr lang="en-US" sz="4800" b="1" dirty="0" err="1"/>
              <a:t>nhường</a:t>
            </a:r>
            <a:r>
              <a:rPr lang="en-US" sz="4800" b="1" dirty="0"/>
              <a:t> </a:t>
            </a:r>
            <a:r>
              <a:rPr lang="en-US" sz="4800" b="1" dirty="0" err="1"/>
              <a:t>bao</a:t>
            </a:r>
            <a:r>
              <a:rPr lang="en-US" sz="4800" b="1" dirty="0" smtClean="0"/>
              <a:t>.</a:t>
            </a:r>
            <a:endParaRPr lang="en-US" sz="4800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3276600" y="593291"/>
            <a:ext cx="5489596" cy="53935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Lm.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Bùi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2"/>
            <a:ext cx="9144000" cy="51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bstract_musical_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03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19100" y="1657350"/>
            <a:ext cx="8305800" cy="304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3" rIns="91426" bIns="45713">
            <a:spAutoFit/>
          </a:bodyPr>
          <a:lstStyle/>
          <a:p>
            <a:pPr algn="just"/>
            <a:r>
              <a:rPr lang="en-US" sz="4800" b="1" dirty="0" err="1"/>
              <a:t>Lạy</a:t>
            </a:r>
            <a:r>
              <a:rPr lang="en-US" sz="4800" b="1" dirty="0"/>
              <a:t> </a:t>
            </a:r>
            <a:r>
              <a:rPr lang="en-US" sz="4800" b="1" dirty="0" err="1"/>
              <a:t>Chúa</a:t>
            </a:r>
            <a:r>
              <a:rPr lang="en-US" sz="4800" b="1" dirty="0"/>
              <a:t>,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Chúa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thần</a:t>
            </a:r>
            <a:r>
              <a:rPr lang="en-US" sz="4800" b="1" dirty="0"/>
              <a:t> </a:t>
            </a:r>
            <a:r>
              <a:rPr lang="en-US" sz="4800" b="1" dirty="0" err="1"/>
              <a:t>trí</a:t>
            </a:r>
            <a:r>
              <a:rPr lang="en-US" sz="4800" b="1" dirty="0"/>
              <a:t> </a:t>
            </a:r>
            <a:r>
              <a:rPr lang="en-US" sz="4800" b="1" dirty="0" err="1"/>
              <a:t>và</a:t>
            </a:r>
            <a:r>
              <a:rPr lang="en-US" sz="4800" b="1" dirty="0"/>
              <a:t> </a:t>
            </a:r>
            <a:r>
              <a:rPr lang="en-US" sz="4800" b="1" dirty="0" err="1"/>
              <a:t>là</a:t>
            </a:r>
            <a:r>
              <a:rPr lang="en-US" sz="4800" b="1" dirty="0"/>
              <a:t> </a:t>
            </a:r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sống.Chúa</a:t>
            </a:r>
            <a:r>
              <a:rPr lang="en-US" sz="4800" b="1" dirty="0"/>
              <a:t> </a:t>
            </a:r>
            <a:r>
              <a:rPr lang="en-US" sz="4800" b="1" dirty="0" err="1"/>
              <a:t>mới</a:t>
            </a:r>
            <a:r>
              <a:rPr lang="en-US" sz="4800" b="1" dirty="0"/>
              <a:t> </a:t>
            </a:r>
            <a:r>
              <a:rPr lang="en-US" sz="4800" b="1" dirty="0" err="1"/>
              <a:t>có</a:t>
            </a:r>
            <a:r>
              <a:rPr lang="en-US" sz="4800" b="1" dirty="0"/>
              <a:t> </a:t>
            </a:r>
            <a:r>
              <a:rPr lang="en-US" sz="4800" b="1" dirty="0" err="1"/>
              <a:t>những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ban </a:t>
            </a:r>
            <a:r>
              <a:rPr lang="en-US" sz="4800" b="1" dirty="0" err="1"/>
              <a:t>phúc</a:t>
            </a:r>
            <a:r>
              <a:rPr lang="en-US" sz="4800" b="1" dirty="0"/>
              <a:t> </a:t>
            </a:r>
            <a:r>
              <a:rPr lang="en-US" sz="4800" b="1" dirty="0" err="1"/>
              <a:t>trường</a:t>
            </a:r>
            <a:r>
              <a:rPr lang="en-US" sz="4800" b="1" dirty="0"/>
              <a:t> </a:t>
            </a:r>
            <a:r>
              <a:rPr lang="en-US" sz="4800" b="1" dirty="0" err="1"/>
              <a:t>sinh</a:t>
            </a:r>
            <a:r>
              <a:rPr lang="en-US" sz="4800" b="1" dirty="0" smtClean="0"/>
              <a:t>.</a:t>
            </a:r>
            <a:endParaRPr lang="en-US" sz="4800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3733799" y="516464"/>
            <a:ext cx="5362687" cy="53935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endParaRPr lang="en-US" sz="4000" b="1" i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Alleluia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– Kim Long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2"/>
            <a:ext cx="9144000" cy="51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97155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BÁNH THƠM NHO LÀNH</a:t>
            </a:r>
            <a:endParaRPr lang="en-US" sz="4400" dirty="0"/>
          </a:p>
          <a:p>
            <a:pPr algn="ctr"/>
            <a:r>
              <a:rPr lang="en-US" sz="4400" i="1" dirty="0">
                <a:solidFill>
                  <a:srgbClr val="FF0000"/>
                </a:solidFill>
              </a:rPr>
              <a:t>St. </a:t>
            </a:r>
            <a:r>
              <a:rPr lang="en-US" sz="4400" i="1" dirty="0" err="1">
                <a:solidFill>
                  <a:srgbClr val="FF0000"/>
                </a:solidFill>
              </a:rPr>
              <a:t>Đinh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Công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Huỳnh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6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504" y="361950"/>
            <a:ext cx="89091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ĐK. </a:t>
            </a:r>
            <a:r>
              <a:rPr lang="en-US" sz="4000" dirty="0" err="1"/>
              <a:t>Dâng</a:t>
            </a:r>
            <a:r>
              <a:rPr lang="en-US" sz="4000" dirty="0"/>
              <a:t> </a:t>
            </a:r>
            <a:r>
              <a:rPr lang="en-US" sz="4000" dirty="0" err="1"/>
              <a:t>lên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</a:t>
            </a:r>
            <a:r>
              <a:rPr lang="en-US" sz="4000" dirty="0" err="1"/>
              <a:t>rượu</a:t>
            </a:r>
            <a:r>
              <a:rPr lang="en-US" sz="4000" dirty="0"/>
              <a:t> </a:t>
            </a:r>
            <a:r>
              <a:rPr lang="en-US" sz="4000" dirty="0" err="1"/>
              <a:t>bánh</a:t>
            </a:r>
            <a:r>
              <a:rPr lang="en-US" sz="4000" dirty="0"/>
              <a:t> </a:t>
            </a:r>
            <a:r>
              <a:rPr lang="en-US" sz="4000" dirty="0" err="1"/>
              <a:t>tinh</a:t>
            </a:r>
            <a:r>
              <a:rPr lang="en-US" sz="4000" dirty="0"/>
              <a:t> </a:t>
            </a:r>
            <a:r>
              <a:rPr lang="en-US" sz="4000" dirty="0" err="1"/>
              <a:t>tuyền</a:t>
            </a:r>
            <a:r>
              <a:rPr lang="en-US" sz="4000" dirty="0"/>
              <a:t>,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ước</a:t>
            </a:r>
            <a:r>
              <a:rPr lang="en-US" sz="4000" dirty="0"/>
              <a:t> </a:t>
            </a:r>
            <a:r>
              <a:rPr lang="en-US" sz="4000" dirty="0" err="1"/>
              <a:t>nguyện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đẹp</a:t>
            </a:r>
            <a:r>
              <a:rPr lang="en-US" sz="4000" dirty="0"/>
              <a:t> </a:t>
            </a:r>
            <a:r>
              <a:rPr lang="en-US" sz="4000" dirty="0" err="1"/>
              <a:t>lòng</a:t>
            </a:r>
            <a:r>
              <a:rPr lang="en-US" sz="4000" dirty="0"/>
              <a:t> </a:t>
            </a:r>
            <a:r>
              <a:rPr lang="en-US" sz="4000" dirty="0" err="1"/>
              <a:t>Chúa</a:t>
            </a:r>
            <a:r>
              <a:rPr lang="en-US" sz="4000" dirty="0"/>
              <a:t>.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nỗi</a:t>
            </a:r>
            <a:r>
              <a:rPr lang="en-US" sz="4000" dirty="0"/>
              <a:t> </a:t>
            </a:r>
            <a:r>
              <a:rPr lang="en-US" sz="4000" dirty="0" err="1"/>
              <a:t>buồn</a:t>
            </a:r>
            <a:r>
              <a:rPr lang="en-US" sz="4000" dirty="0"/>
              <a:t> </a:t>
            </a:r>
            <a:r>
              <a:rPr lang="en-US" sz="4000" dirty="0" err="1"/>
              <a:t>nhọc</a:t>
            </a:r>
            <a:r>
              <a:rPr lang="en-US" sz="4000" dirty="0"/>
              <a:t> </a:t>
            </a:r>
            <a:r>
              <a:rPr lang="en-US" sz="4000" dirty="0" err="1"/>
              <a:t>nhằn</a:t>
            </a:r>
            <a:r>
              <a:rPr lang="en-US" sz="4000" dirty="0"/>
              <a:t>, lo </a:t>
            </a:r>
            <a:r>
              <a:rPr lang="en-US" sz="4000" dirty="0" err="1"/>
              <a:t>toan</a:t>
            </a:r>
            <a:r>
              <a:rPr lang="en-US" sz="4000" dirty="0"/>
              <a:t> </a:t>
            </a:r>
            <a:r>
              <a:rPr lang="en-US" sz="4000" dirty="0" err="1"/>
              <a:t>ngày</a:t>
            </a:r>
            <a:r>
              <a:rPr lang="en-US" sz="4000" dirty="0"/>
              <a:t> qua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dầm</a:t>
            </a:r>
            <a:r>
              <a:rPr lang="en-US" sz="4000" dirty="0"/>
              <a:t> </a:t>
            </a:r>
            <a:r>
              <a:rPr lang="en-US" sz="4000" dirty="0" err="1"/>
              <a:t>mưa</a:t>
            </a:r>
            <a:r>
              <a:rPr lang="en-US" sz="4000" dirty="0"/>
              <a:t> </a:t>
            </a:r>
            <a:r>
              <a:rPr lang="en-US" sz="4000" dirty="0" err="1"/>
              <a:t>dãi</a:t>
            </a:r>
            <a:r>
              <a:rPr lang="en-US" sz="4000" dirty="0"/>
              <a:t> </a:t>
            </a:r>
            <a:r>
              <a:rPr lang="en-US" sz="4000" dirty="0" err="1"/>
              <a:t>nắng</a:t>
            </a:r>
            <a:r>
              <a:rPr lang="en-US" sz="4000" dirty="0"/>
              <a:t>. </a:t>
            </a:r>
            <a:r>
              <a:rPr lang="en-US" sz="4000" dirty="0" err="1"/>
              <a:t>Xin</a:t>
            </a:r>
            <a:r>
              <a:rPr lang="en-US" sz="4000" dirty="0"/>
              <a:t> </a:t>
            </a:r>
            <a:r>
              <a:rPr lang="en-US" sz="4000" dirty="0" err="1"/>
              <a:t>dâng</a:t>
            </a:r>
            <a:r>
              <a:rPr lang="en-US" sz="4000" dirty="0"/>
              <a:t> </a:t>
            </a:r>
            <a:r>
              <a:rPr lang="en-US" sz="4000" dirty="0" err="1"/>
              <a:t>lên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lễ</a:t>
            </a:r>
            <a:r>
              <a:rPr lang="en-US" sz="4000" dirty="0"/>
              <a:t> </a:t>
            </a:r>
            <a:r>
              <a:rPr lang="en-US" sz="4000" dirty="0" err="1"/>
              <a:t>vật</a:t>
            </a:r>
            <a:r>
              <a:rPr lang="en-US" sz="4000" dirty="0"/>
              <a:t>, </a:t>
            </a:r>
            <a:r>
              <a:rPr lang="en-US" sz="4000" dirty="0" err="1"/>
              <a:t>kính</a:t>
            </a:r>
            <a:r>
              <a:rPr lang="en-US" sz="4000" dirty="0"/>
              <a:t> </a:t>
            </a:r>
            <a:r>
              <a:rPr lang="en-US" sz="4000" dirty="0" err="1"/>
              <a:t>tiến</a:t>
            </a:r>
            <a:r>
              <a:rPr lang="en-US" sz="4000" dirty="0"/>
              <a:t> </a:t>
            </a:r>
            <a:r>
              <a:rPr lang="en-US" sz="4000" dirty="0" err="1"/>
              <a:t>Chúa</a:t>
            </a:r>
            <a:r>
              <a:rPr lang="en-US" sz="4000" dirty="0"/>
              <a:t> </a:t>
            </a:r>
            <a:r>
              <a:rPr lang="en-US" sz="4000" dirty="0" err="1"/>
              <a:t>bằng</a:t>
            </a:r>
            <a:r>
              <a:rPr lang="en-US" sz="4000" dirty="0"/>
              <a:t> </a:t>
            </a:r>
            <a:r>
              <a:rPr lang="en-US" sz="4000" dirty="0" err="1"/>
              <a:t>hết</a:t>
            </a:r>
            <a:r>
              <a:rPr lang="en-US" sz="4000" dirty="0"/>
              <a:t> </a:t>
            </a:r>
            <a:r>
              <a:rPr lang="en-US" sz="4000" dirty="0" err="1"/>
              <a:t>tâm</a:t>
            </a:r>
            <a:r>
              <a:rPr lang="en-US" sz="4000" dirty="0"/>
              <a:t> </a:t>
            </a:r>
            <a:r>
              <a:rPr lang="en-US" sz="4000" dirty="0" err="1"/>
              <a:t>hồn</a:t>
            </a:r>
            <a:r>
              <a:rPr lang="en-US" sz="4000" dirty="0"/>
              <a:t>, </a:t>
            </a:r>
            <a:r>
              <a:rPr lang="en-US" sz="4000" dirty="0" err="1"/>
              <a:t>xin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đây</a:t>
            </a:r>
            <a:r>
              <a:rPr lang="en-US" sz="4000" dirty="0"/>
              <a:t> </a:t>
            </a:r>
            <a:r>
              <a:rPr lang="en-US" sz="4000" dirty="0" err="1"/>
              <a:t>lễ</a:t>
            </a:r>
            <a:r>
              <a:rPr lang="en-US" sz="4000" dirty="0"/>
              <a:t> </a:t>
            </a:r>
            <a:r>
              <a:rPr lang="en-US" sz="4000" dirty="0" err="1"/>
              <a:t>dâng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tâm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648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692" y="28575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/>
              <a:t> </a:t>
            </a:r>
            <a:r>
              <a:rPr lang="en-US" sz="4800" dirty="0" smtClean="0"/>
              <a:t>1.Chúa </a:t>
            </a:r>
            <a:r>
              <a:rPr lang="en-US" sz="4800" dirty="0" err="1"/>
              <a:t>đoái</a:t>
            </a:r>
            <a:r>
              <a:rPr lang="en-US" sz="4800" dirty="0"/>
              <a:t> </a:t>
            </a:r>
            <a:r>
              <a:rPr lang="en-US" sz="4800" dirty="0" err="1"/>
              <a:t>nhận</a:t>
            </a:r>
            <a:r>
              <a:rPr lang="en-US" sz="4800" dirty="0"/>
              <a:t> </a:t>
            </a:r>
            <a:r>
              <a:rPr lang="en-US" sz="4800" dirty="0" err="1"/>
              <a:t>lễ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r>
              <a:rPr lang="en-US" sz="4800" dirty="0" err="1"/>
              <a:t>kính</a:t>
            </a:r>
            <a:r>
              <a:rPr lang="en-US" sz="4800" dirty="0"/>
              <a:t> con </a:t>
            </a:r>
            <a:r>
              <a:rPr lang="en-US" sz="4800" dirty="0" err="1"/>
              <a:t>dâng</a:t>
            </a:r>
            <a:r>
              <a:rPr lang="en-US" sz="4800" dirty="0"/>
              <a:t>, </a:t>
            </a:r>
            <a:r>
              <a:rPr lang="en-US" sz="4800" dirty="0" err="1"/>
              <a:t>nho</a:t>
            </a:r>
            <a:r>
              <a:rPr lang="en-US" sz="4800" dirty="0"/>
              <a:t> </a:t>
            </a:r>
            <a:r>
              <a:rPr lang="en-US" sz="4800" dirty="0" err="1"/>
              <a:t>và</a:t>
            </a:r>
            <a:r>
              <a:rPr lang="en-US" sz="4800" dirty="0"/>
              <a:t> </a:t>
            </a:r>
            <a:r>
              <a:rPr lang="en-US" sz="4800" dirty="0" err="1"/>
              <a:t>bánh</a:t>
            </a:r>
            <a:r>
              <a:rPr lang="en-US" sz="4800" dirty="0"/>
              <a:t> </a:t>
            </a:r>
            <a:r>
              <a:rPr lang="en-US" sz="4800" dirty="0" err="1"/>
              <a:t>này</a:t>
            </a:r>
            <a:r>
              <a:rPr lang="en-US" sz="4800" dirty="0"/>
              <a:t> </a:t>
            </a:r>
            <a:r>
              <a:rPr lang="en-US" sz="4800" dirty="0" err="1"/>
              <a:t>kết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trái</a:t>
            </a:r>
            <a:r>
              <a:rPr lang="en-US" sz="4800" dirty="0"/>
              <a:t> </a:t>
            </a:r>
            <a:r>
              <a:rPr lang="en-US" sz="4800" dirty="0" err="1"/>
              <a:t>thơm</a:t>
            </a:r>
            <a:r>
              <a:rPr lang="en-US" sz="4800" dirty="0"/>
              <a:t> </a:t>
            </a:r>
            <a:r>
              <a:rPr lang="en-US" sz="4800" dirty="0" err="1"/>
              <a:t>ngon</a:t>
            </a:r>
            <a:r>
              <a:rPr lang="en-US" sz="4800" dirty="0"/>
              <a:t>. </a:t>
            </a:r>
            <a:r>
              <a:rPr lang="en-US" sz="4800" dirty="0" err="1"/>
              <a:t>Tháng</a:t>
            </a:r>
            <a:r>
              <a:rPr lang="en-US" sz="4800" dirty="0"/>
              <a:t> </a:t>
            </a:r>
            <a:r>
              <a:rPr lang="en-US" sz="4800" dirty="0" err="1"/>
              <a:t>ngày</a:t>
            </a:r>
            <a:r>
              <a:rPr lang="en-US" sz="4800" dirty="0"/>
              <a:t> </a:t>
            </a:r>
            <a:r>
              <a:rPr lang="en-US" sz="4800" dirty="0" err="1"/>
              <a:t>nặng</a:t>
            </a:r>
            <a:r>
              <a:rPr lang="en-US" sz="4800" dirty="0"/>
              <a:t> </a:t>
            </a:r>
            <a:r>
              <a:rPr lang="en-US" sz="4800" dirty="0" err="1"/>
              <a:t>trĩu</a:t>
            </a:r>
            <a:r>
              <a:rPr lang="en-US" sz="4800" dirty="0"/>
              <a:t> </a:t>
            </a:r>
            <a:r>
              <a:rPr lang="en-US" sz="4800" dirty="0" err="1"/>
              <a:t>đôi</a:t>
            </a:r>
            <a:r>
              <a:rPr lang="en-US" sz="4800" dirty="0"/>
              <a:t> </a:t>
            </a:r>
            <a:r>
              <a:rPr lang="en-US" sz="4800" dirty="0" err="1"/>
              <a:t>vai</a:t>
            </a:r>
            <a:r>
              <a:rPr lang="en-US" sz="4800" dirty="0"/>
              <a:t>, </a:t>
            </a:r>
            <a:r>
              <a:rPr lang="en-US" sz="4800" dirty="0" err="1"/>
              <a:t>cùng</a:t>
            </a:r>
            <a:r>
              <a:rPr lang="en-US" sz="4800" dirty="0"/>
              <a:t> </a:t>
            </a:r>
            <a:r>
              <a:rPr lang="en-US" sz="4800" dirty="0" err="1"/>
              <a:t>hương</a:t>
            </a:r>
            <a:r>
              <a:rPr lang="en-US" sz="4800" dirty="0"/>
              <a:t> </a:t>
            </a:r>
            <a:r>
              <a:rPr lang="en-US" sz="4800" dirty="0" err="1"/>
              <a:t>trầm</a:t>
            </a:r>
            <a:r>
              <a:rPr lang="en-US" sz="4800" dirty="0"/>
              <a:t> </a:t>
            </a:r>
            <a:r>
              <a:rPr lang="en-US" sz="4800" dirty="0" err="1"/>
              <a:t>dâng</a:t>
            </a:r>
            <a:r>
              <a:rPr lang="en-US" sz="4800" dirty="0"/>
              <a:t> </a:t>
            </a:r>
            <a:r>
              <a:rPr lang="en-US" sz="4800" dirty="0" err="1"/>
              <a:t>tiến</a:t>
            </a:r>
            <a:r>
              <a:rPr lang="en-US" sz="4800" dirty="0"/>
              <a:t> </a:t>
            </a:r>
            <a:r>
              <a:rPr lang="en-US" sz="4800" dirty="0" err="1"/>
              <a:t>lên</a:t>
            </a:r>
            <a:r>
              <a:rPr lang="en-US" sz="4800" dirty="0"/>
              <a:t> </a:t>
            </a:r>
            <a:r>
              <a:rPr lang="en-US" sz="4800" dirty="0" err="1"/>
              <a:t>Ngài</a:t>
            </a:r>
            <a:r>
              <a:rPr lang="en-US" sz="4800" dirty="0" smtClean="0"/>
              <a:t>.</a:t>
            </a:r>
          </a:p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562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504" y="361950"/>
            <a:ext cx="89091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</a:rPr>
              <a:t>ĐK. </a:t>
            </a:r>
            <a:r>
              <a:rPr lang="en-US" sz="4000" dirty="0" err="1">
                <a:solidFill>
                  <a:prstClr val="black"/>
                </a:solidFill>
              </a:rPr>
              <a:t>Dâng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rượu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bánh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tinh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tuyền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với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ước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nguyện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làm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đẹp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lòng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Chúa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Những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nỗi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buồn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nhọc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nhằn</a:t>
            </a:r>
            <a:r>
              <a:rPr lang="en-US" sz="4000" dirty="0">
                <a:solidFill>
                  <a:prstClr val="black"/>
                </a:solidFill>
              </a:rPr>
              <a:t>, lo </a:t>
            </a:r>
            <a:r>
              <a:rPr lang="en-US" sz="4000" dirty="0" err="1">
                <a:solidFill>
                  <a:prstClr val="black"/>
                </a:solidFill>
              </a:rPr>
              <a:t>toan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ngày</a:t>
            </a:r>
            <a:r>
              <a:rPr lang="en-US" sz="4000" dirty="0">
                <a:solidFill>
                  <a:prstClr val="black"/>
                </a:solidFill>
              </a:rPr>
              <a:t> qua </a:t>
            </a:r>
            <a:r>
              <a:rPr lang="en-US" sz="4000" dirty="0" err="1">
                <a:solidFill>
                  <a:prstClr val="black"/>
                </a:solidFill>
              </a:rPr>
              <a:t>ngày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dầm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mưa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dãi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nắng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Xin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dâng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làm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lễ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vật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kính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tiến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Chúa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bằng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hết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tâm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hồn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xin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nhận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đây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lễ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dâng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thành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tâm</a:t>
            </a:r>
            <a:r>
              <a:rPr lang="en-US" sz="4000" dirty="0" smtClean="0">
                <a:solidFill>
                  <a:prstClr val="black"/>
                </a:solidFill>
              </a:rPr>
              <a:t>.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1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3815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/>
              <a:t>2. </a:t>
            </a:r>
            <a:r>
              <a:rPr lang="en-US" sz="4800" dirty="0" err="1"/>
              <a:t>Chén</a:t>
            </a:r>
            <a:r>
              <a:rPr lang="en-US" sz="4800" dirty="0"/>
              <a:t> </a:t>
            </a:r>
            <a:r>
              <a:rPr lang="en-US" sz="4800" dirty="0" err="1"/>
              <a:t>cứu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Chúa</a:t>
            </a:r>
            <a:r>
              <a:rPr lang="en-US" sz="4800" dirty="0"/>
              <a:t> </a:t>
            </a:r>
            <a:r>
              <a:rPr lang="en-US" sz="4800" dirty="0" err="1"/>
              <a:t>đã</a:t>
            </a:r>
            <a:r>
              <a:rPr lang="en-US" sz="4800" dirty="0"/>
              <a:t> </a:t>
            </a:r>
            <a:r>
              <a:rPr lang="en-US" sz="4800" dirty="0" err="1"/>
              <a:t>tận</a:t>
            </a:r>
            <a:r>
              <a:rPr lang="en-US" sz="4800" dirty="0"/>
              <a:t> </a:t>
            </a:r>
            <a:r>
              <a:rPr lang="en-US" sz="4800" dirty="0" err="1"/>
              <a:t>hiến</a:t>
            </a:r>
            <a:r>
              <a:rPr lang="en-US" sz="4800" dirty="0"/>
              <a:t> </a:t>
            </a:r>
            <a:r>
              <a:rPr lang="en-US" sz="4800" dirty="0" err="1"/>
              <a:t>năm</a:t>
            </a:r>
            <a:r>
              <a:rPr lang="en-US" sz="4800" dirty="0"/>
              <a:t> </a:t>
            </a:r>
            <a:r>
              <a:rPr lang="en-US" sz="4800" dirty="0" err="1"/>
              <a:t>xưa</a:t>
            </a:r>
            <a:r>
              <a:rPr lang="en-US" sz="4800" dirty="0"/>
              <a:t>,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mình</a:t>
            </a:r>
            <a:r>
              <a:rPr lang="en-US" sz="4800" dirty="0"/>
              <a:t> </a:t>
            </a:r>
            <a:r>
              <a:rPr lang="en-US" sz="4800" dirty="0" err="1"/>
              <a:t>máu</a:t>
            </a:r>
            <a:r>
              <a:rPr lang="en-US" sz="4800" dirty="0"/>
              <a:t> </a:t>
            </a:r>
            <a:r>
              <a:rPr lang="en-US" sz="4800" dirty="0" err="1"/>
              <a:t>này</a:t>
            </a:r>
            <a:r>
              <a:rPr lang="en-US" sz="4800" dirty="0"/>
              <a:t> </a:t>
            </a:r>
            <a:r>
              <a:rPr lang="en-US" sz="4800" dirty="0" err="1"/>
              <a:t>máu</a:t>
            </a:r>
            <a:r>
              <a:rPr lang="en-US" sz="4800" dirty="0"/>
              <a:t> </a:t>
            </a:r>
            <a:r>
              <a:rPr lang="en-US" sz="4800" dirty="0" err="1"/>
              <a:t>đào</a:t>
            </a:r>
            <a:r>
              <a:rPr lang="en-US" sz="4800" dirty="0"/>
              <a:t> </a:t>
            </a:r>
            <a:r>
              <a:rPr lang="en-US" sz="4800" dirty="0" err="1"/>
              <a:t>vết</a:t>
            </a:r>
            <a:r>
              <a:rPr lang="en-US" sz="4800" dirty="0"/>
              <a:t> </a:t>
            </a:r>
            <a:r>
              <a:rPr lang="en-US" sz="4800" dirty="0" err="1"/>
              <a:t>tích</a:t>
            </a:r>
            <a:r>
              <a:rPr lang="en-US" sz="4800" dirty="0"/>
              <a:t> </a:t>
            </a:r>
            <a:r>
              <a:rPr lang="en-US" sz="4800" dirty="0" err="1"/>
              <a:t>yêu</a:t>
            </a:r>
            <a:r>
              <a:rPr lang="en-US" sz="4800" dirty="0"/>
              <a:t> </a:t>
            </a:r>
            <a:r>
              <a:rPr lang="en-US" sz="4800" dirty="0" err="1"/>
              <a:t>thương</a:t>
            </a:r>
            <a:r>
              <a:rPr lang="en-US" sz="4800" dirty="0"/>
              <a:t>. </a:t>
            </a:r>
            <a:r>
              <a:rPr lang="en-US" sz="4800" dirty="0" err="1"/>
              <a:t>Chỉ</a:t>
            </a:r>
            <a:r>
              <a:rPr lang="en-US" sz="4800" dirty="0"/>
              <a:t> </a:t>
            </a:r>
            <a:r>
              <a:rPr lang="en-US" sz="4800" dirty="0" err="1"/>
              <a:t>vì</a:t>
            </a:r>
            <a:r>
              <a:rPr lang="en-US" sz="4800" dirty="0"/>
              <a:t> </a:t>
            </a:r>
            <a:r>
              <a:rPr lang="en-US" sz="4800" dirty="0" err="1"/>
              <a:t>nặng</a:t>
            </a:r>
            <a:r>
              <a:rPr lang="en-US" sz="4800" dirty="0"/>
              <a:t> </a:t>
            </a:r>
            <a:r>
              <a:rPr lang="en-US" sz="4800" dirty="0" err="1"/>
              <a:t>gánh</a:t>
            </a:r>
            <a:r>
              <a:rPr lang="en-US" sz="4800" dirty="0"/>
              <a:t> </a:t>
            </a:r>
            <a:r>
              <a:rPr lang="en-US" sz="4800" dirty="0" err="1"/>
              <a:t>vai</a:t>
            </a:r>
            <a:r>
              <a:rPr lang="en-US" sz="4800" dirty="0"/>
              <a:t> </a:t>
            </a:r>
            <a:r>
              <a:rPr lang="en-US" sz="4800" dirty="0" err="1"/>
              <a:t>mang</a:t>
            </a:r>
            <a:r>
              <a:rPr lang="en-US" sz="4800" dirty="0"/>
              <a:t>, </a:t>
            </a:r>
            <a:r>
              <a:rPr lang="en-US" sz="4800" dirty="0" err="1"/>
              <a:t>dìu</a:t>
            </a:r>
            <a:r>
              <a:rPr lang="en-US" sz="4800" dirty="0"/>
              <a:t> con </a:t>
            </a:r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lên</a:t>
            </a:r>
            <a:r>
              <a:rPr lang="en-US" sz="4800" dirty="0"/>
              <a:t> </a:t>
            </a:r>
            <a:r>
              <a:rPr lang="en-US" sz="4800" dirty="0" err="1"/>
              <a:t>chốn</a:t>
            </a:r>
            <a:r>
              <a:rPr lang="en-US" sz="4800" dirty="0"/>
              <a:t> </a:t>
            </a:r>
            <a:r>
              <a:rPr lang="en-US" sz="4800" dirty="0" err="1"/>
              <a:t>thiên</a:t>
            </a:r>
            <a:r>
              <a:rPr lang="en-US" sz="4800" dirty="0"/>
              <a:t> </a:t>
            </a:r>
            <a:r>
              <a:rPr lang="en-US" sz="4800" dirty="0" err="1" smtClean="0"/>
              <a:t>đàng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1910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504" y="361950"/>
            <a:ext cx="89091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</a:rPr>
              <a:t>ĐK. </a:t>
            </a:r>
            <a:r>
              <a:rPr lang="en-US" sz="4000" dirty="0" err="1">
                <a:solidFill>
                  <a:prstClr val="black"/>
                </a:solidFill>
              </a:rPr>
              <a:t>Dâng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rượu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bánh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tinh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tuyền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với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ước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nguyện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làm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đẹp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lòng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Chúa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Những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nỗi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buồn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nhọc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nhằn</a:t>
            </a:r>
            <a:r>
              <a:rPr lang="en-US" sz="4000" dirty="0">
                <a:solidFill>
                  <a:prstClr val="black"/>
                </a:solidFill>
              </a:rPr>
              <a:t>, lo </a:t>
            </a:r>
            <a:r>
              <a:rPr lang="en-US" sz="4000" dirty="0" err="1">
                <a:solidFill>
                  <a:prstClr val="black"/>
                </a:solidFill>
              </a:rPr>
              <a:t>toan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ngày</a:t>
            </a:r>
            <a:r>
              <a:rPr lang="en-US" sz="4000" dirty="0">
                <a:solidFill>
                  <a:prstClr val="black"/>
                </a:solidFill>
              </a:rPr>
              <a:t> qua </a:t>
            </a:r>
            <a:r>
              <a:rPr lang="en-US" sz="4000" dirty="0" err="1">
                <a:solidFill>
                  <a:prstClr val="black"/>
                </a:solidFill>
              </a:rPr>
              <a:t>ngày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dầm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mưa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dãi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nắng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Xin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dâng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làm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lễ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vật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kính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tiến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Chúa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bằng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hết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tâm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hồn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xin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nhận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đây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lễ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dâng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thành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tâm</a:t>
            </a:r>
            <a:r>
              <a:rPr lang="en-US" sz="4000" dirty="0" smtClean="0">
                <a:solidFill>
                  <a:prstClr val="black"/>
                </a:solidFill>
              </a:rPr>
              <a:t>.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0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18" y="127635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LÊN ĐỀN NGÀI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i="1" dirty="0">
                <a:solidFill>
                  <a:srgbClr val="FF0000"/>
                </a:solidFill>
              </a:rPr>
              <a:t>Lm. </a:t>
            </a:r>
            <a:r>
              <a:rPr lang="en-US" sz="5400" i="1" dirty="0" err="1">
                <a:solidFill>
                  <a:srgbClr val="FF0000"/>
                </a:solidFill>
              </a:rPr>
              <a:t>Thái</a:t>
            </a:r>
            <a:r>
              <a:rPr lang="en-US" sz="5400" i="1" dirty="0">
                <a:solidFill>
                  <a:srgbClr val="FF0000"/>
                </a:solidFill>
              </a:rPr>
              <a:t> </a:t>
            </a:r>
            <a:r>
              <a:rPr lang="en-US" sz="5400" i="1" dirty="0" err="1">
                <a:solidFill>
                  <a:srgbClr val="FF0000"/>
                </a:solidFill>
              </a:rPr>
              <a:t>Nguyên</a:t>
            </a:r>
            <a:endParaRPr lang="en-US" sz="5400" dirty="0">
              <a:solidFill>
                <a:srgbClr val="FF0000"/>
              </a:solidFill>
            </a:endParaRPr>
          </a:p>
          <a:p>
            <a:r>
              <a:rPr lang="en-US" sz="5400" dirty="0">
                <a:solidFill>
                  <a:srgbClr val="FF0000"/>
                </a:solidFill>
              </a:rPr>
              <a:t/>
            </a:r>
            <a:br>
              <a:rPr lang="en-US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8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155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/>
              <a:t>3. </a:t>
            </a:r>
            <a:r>
              <a:rPr lang="en-US" sz="5400" dirty="0" err="1"/>
              <a:t>Chén</a:t>
            </a:r>
            <a:r>
              <a:rPr lang="en-US" sz="5400" dirty="0"/>
              <a:t> </a:t>
            </a:r>
            <a:r>
              <a:rPr lang="en-US" sz="5400" dirty="0" err="1"/>
              <a:t>đắng</a:t>
            </a:r>
            <a:r>
              <a:rPr lang="en-US" sz="5400" dirty="0"/>
              <a:t> </a:t>
            </a:r>
            <a:r>
              <a:rPr lang="en-US" sz="5400" dirty="0" err="1"/>
              <a:t>này</a:t>
            </a:r>
            <a:r>
              <a:rPr lang="en-US" sz="5400" dirty="0"/>
              <a:t> </a:t>
            </a:r>
            <a:r>
              <a:rPr lang="en-US" sz="5400" dirty="0" err="1"/>
              <a:t>xin</a:t>
            </a:r>
            <a:r>
              <a:rPr lang="en-US" sz="5400" dirty="0"/>
              <a:t> </a:t>
            </a:r>
            <a:r>
              <a:rPr lang="en-US" sz="5400" dirty="0" err="1"/>
              <a:t>Ngài</a:t>
            </a:r>
            <a:r>
              <a:rPr lang="en-US" sz="5400" dirty="0"/>
              <a:t> </a:t>
            </a:r>
            <a:r>
              <a:rPr lang="en-US" sz="5400" dirty="0" err="1"/>
              <a:t>xẻ</a:t>
            </a:r>
            <a:r>
              <a:rPr lang="en-US" sz="5400" dirty="0"/>
              <a:t> </a:t>
            </a:r>
            <a:r>
              <a:rPr lang="en-US" sz="5400" dirty="0" err="1"/>
              <a:t>bớt</a:t>
            </a:r>
            <a:r>
              <a:rPr lang="en-US" sz="5400" dirty="0"/>
              <a:t> </a:t>
            </a:r>
            <a:r>
              <a:rPr lang="en-US" sz="5400" dirty="0" err="1"/>
              <a:t>cho</a:t>
            </a:r>
            <a:r>
              <a:rPr lang="en-US" sz="5400" dirty="0"/>
              <a:t> con, </a:t>
            </a:r>
            <a:r>
              <a:rPr lang="en-US" sz="5400" dirty="0" err="1"/>
              <a:t>thông</a:t>
            </a:r>
            <a:r>
              <a:rPr lang="en-US" sz="5400" dirty="0"/>
              <a:t> </a:t>
            </a:r>
            <a:r>
              <a:rPr lang="en-US" sz="5400" dirty="0" err="1"/>
              <a:t>phần</a:t>
            </a:r>
            <a:r>
              <a:rPr lang="en-US" sz="5400" dirty="0"/>
              <a:t> </a:t>
            </a:r>
            <a:r>
              <a:rPr lang="en-US" sz="5400" dirty="0" err="1"/>
              <a:t>với</a:t>
            </a:r>
            <a:r>
              <a:rPr lang="en-US" sz="5400" dirty="0"/>
              <a:t> </a:t>
            </a:r>
            <a:r>
              <a:rPr lang="en-US" sz="5400" dirty="0" err="1"/>
              <a:t>Ngài</a:t>
            </a:r>
            <a:r>
              <a:rPr lang="en-US" sz="5400" dirty="0"/>
              <a:t> </a:t>
            </a:r>
            <a:r>
              <a:rPr lang="en-US" sz="5400" dirty="0" err="1"/>
              <a:t>gánh</a:t>
            </a:r>
            <a:r>
              <a:rPr lang="en-US" sz="5400" dirty="0"/>
              <a:t> </a:t>
            </a:r>
            <a:r>
              <a:rPr lang="en-US" sz="5400" dirty="0" err="1"/>
              <a:t>tội</a:t>
            </a:r>
            <a:r>
              <a:rPr lang="en-US" sz="5400" dirty="0"/>
              <a:t> </a:t>
            </a:r>
            <a:r>
              <a:rPr lang="en-US" sz="5400" dirty="0" err="1"/>
              <a:t>nhân</a:t>
            </a:r>
            <a:r>
              <a:rPr lang="en-US" sz="5400" dirty="0"/>
              <a:t> </a:t>
            </a:r>
            <a:r>
              <a:rPr lang="en-US" sz="5400" dirty="0" err="1"/>
              <a:t>thế</a:t>
            </a:r>
            <a:r>
              <a:rPr lang="en-US" sz="5400" dirty="0"/>
              <a:t> </a:t>
            </a:r>
            <a:r>
              <a:rPr lang="en-US" sz="5400" dirty="0" err="1"/>
              <a:t>xưa</a:t>
            </a:r>
            <a:r>
              <a:rPr lang="en-US" sz="5400" dirty="0"/>
              <a:t> nay. </a:t>
            </a:r>
            <a:r>
              <a:rPr lang="en-US" sz="5400" dirty="0" err="1"/>
              <a:t>Để</a:t>
            </a:r>
            <a:r>
              <a:rPr lang="en-US" sz="5400" dirty="0"/>
              <a:t> </a:t>
            </a:r>
            <a:r>
              <a:rPr lang="en-US" sz="5400" dirty="0" err="1"/>
              <a:t>đền</a:t>
            </a:r>
            <a:r>
              <a:rPr lang="en-US" sz="5400" dirty="0"/>
              <a:t> </a:t>
            </a:r>
            <a:r>
              <a:rPr lang="en-US" sz="5400" dirty="0" err="1"/>
              <a:t>tội</a:t>
            </a:r>
            <a:r>
              <a:rPr lang="en-US" sz="5400" dirty="0"/>
              <a:t> </a:t>
            </a:r>
            <a:r>
              <a:rPr lang="en-US" sz="5400" dirty="0" err="1"/>
              <a:t>lỗi</a:t>
            </a:r>
            <a:r>
              <a:rPr lang="en-US" sz="5400" dirty="0"/>
              <a:t> con </a:t>
            </a:r>
            <a:r>
              <a:rPr lang="en-US" sz="5400" dirty="0" err="1"/>
              <a:t>đây</a:t>
            </a:r>
            <a:r>
              <a:rPr lang="en-US" sz="5400" dirty="0"/>
              <a:t>, </a:t>
            </a:r>
            <a:r>
              <a:rPr lang="en-US" sz="5400" dirty="0" err="1"/>
              <a:t>chờ</a:t>
            </a:r>
            <a:r>
              <a:rPr lang="en-US" sz="5400" dirty="0"/>
              <a:t> </a:t>
            </a:r>
            <a:r>
              <a:rPr lang="en-US" sz="5400" dirty="0" err="1"/>
              <a:t>mong</a:t>
            </a:r>
            <a:r>
              <a:rPr lang="en-US" sz="5400" dirty="0"/>
              <a:t> </a:t>
            </a:r>
            <a:r>
              <a:rPr lang="en-US" sz="5400" dirty="0" err="1"/>
              <a:t>ngày</a:t>
            </a:r>
            <a:r>
              <a:rPr lang="en-US" sz="5400" dirty="0"/>
              <a:t> </a:t>
            </a:r>
            <a:r>
              <a:rPr lang="en-US" sz="5400" dirty="0" err="1"/>
              <a:t>hạnh</a:t>
            </a:r>
            <a:r>
              <a:rPr lang="en-US" sz="5400" dirty="0"/>
              <a:t> </a:t>
            </a:r>
            <a:r>
              <a:rPr lang="en-US" sz="5400" dirty="0" err="1"/>
              <a:t>phúc</a:t>
            </a:r>
            <a:r>
              <a:rPr lang="en-US" sz="5400" dirty="0"/>
              <a:t> </a:t>
            </a:r>
            <a:r>
              <a:rPr lang="en-US" sz="5400" dirty="0" err="1"/>
              <a:t>xum</a:t>
            </a:r>
            <a:r>
              <a:rPr lang="en-US" sz="5400" dirty="0"/>
              <a:t> </a:t>
            </a:r>
            <a:r>
              <a:rPr lang="en-US" sz="5400" dirty="0" err="1"/>
              <a:t>vầy</a:t>
            </a:r>
            <a:r>
              <a:rPr lang="en-US" sz="5400" dirty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sz="5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504" y="361950"/>
            <a:ext cx="89091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</a:rPr>
              <a:t>ĐK. </a:t>
            </a:r>
            <a:r>
              <a:rPr lang="en-US" sz="4000" dirty="0" err="1">
                <a:solidFill>
                  <a:prstClr val="black"/>
                </a:solidFill>
              </a:rPr>
              <a:t>Dâng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rượu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bánh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tinh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tuyền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với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ước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nguyện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làm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đẹp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lòng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Chúa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Những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nỗi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buồn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nhọc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nhằn</a:t>
            </a:r>
            <a:r>
              <a:rPr lang="en-US" sz="4000" dirty="0">
                <a:solidFill>
                  <a:prstClr val="black"/>
                </a:solidFill>
              </a:rPr>
              <a:t>, lo </a:t>
            </a:r>
            <a:r>
              <a:rPr lang="en-US" sz="4000" dirty="0" err="1">
                <a:solidFill>
                  <a:prstClr val="black"/>
                </a:solidFill>
              </a:rPr>
              <a:t>toan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ngày</a:t>
            </a:r>
            <a:r>
              <a:rPr lang="en-US" sz="4000" dirty="0">
                <a:solidFill>
                  <a:prstClr val="black"/>
                </a:solidFill>
              </a:rPr>
              <a:t> qua </a:t>
            </a:r>
            <a:r>
              <a:rPr lang="en-US" sz="4000" dirty="0" err="1">
                <a:solidFill>
                  <a:prstClr val="black"/>
                </a:solidFill>
              </a:rPr>
              <a:t>ngày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dầm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mưa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dãi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nắng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Xin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dâng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làm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lễ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vật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kính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tiến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Chúa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bằng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hết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tâm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hồn</a:t>
            </a:r>
            <a:r>
              <a:rPr lang="en-US" sz="4000" dirty="0">
                <a:solidFill>
                  <a:prstClr val="black"/>
                </a:solidFill>
              </a:rPr>
              <a:t>, </a:t>
            </a:r>
            <a:r>
              <a:rPr lang="en-US" sz="4000" dirty="0" err="1">
                <a:solidFill>
                  <a:prstClr val="black"/>
                </a:solidFill>
              </a:rPr>
              <a:t>xin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nhận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đây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lễ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dâng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thành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tâm</a:t>
            </a:r>
            <a:r>
              <a:rPr lang="en-US" sz="4000" dirty="0" smtClean="0">
                <a:solidFill>
                  <a:prstClr val="black"/>
                </a:solidFill>
              </a:rPr>
              <a:t>.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23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2"/>
            <a:ext cx="9144000" cy="51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7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74119"/>
            <a:ext cx="8839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CA VANG TÌNH YÊU CHÚA 2</a:t>
            </a:r>
            <a:endParaRPr lang="en-US" sz="4000" dirty="0"/>
          </a:p>
          <a:p>
            <a:pPr algn="ctr"/>
            <a:r>
              <a:rPr lang="en-US" sz="3200" i="1" dirty="0">
                <a:solidFill>
                  <a:srgbClr val="FF0000"/>
                </a:solidFill>
              </a:rPr>
              <a:t>St. </a:t>
            </a:r>
            <a:r>
              <a:rPr lang="en-US" sz="3200" i="1" dirty="0" err="1">
                <a:solidFill>
                  <a:srgbClr val="FF0000"/>
                </a:solidFill>
              </a:rPr>
              <a:t>Đinh</a:t>
            </a:r>
            <a:r>
              <a:rPr lang="en-US" sz="3200" i="1" dirty="0">
                <a:solidFill>
                  <a:srgbClr val="FF0000"/>
                </a:solidFill>
              </a:rPr>
              <a:t> Minh </a:t>
            </a:r>
            <a:r>
              <a:rPr lang="en-US" sz="3200" i="1" dirty="0" err="1">
                <a:solidFill>
                  <a:srgbClr val="FF0000"/>
                </a:solidFill>
              </a:rPr>
              <a:t>Hòng</a:t>
            </a:r>
            <a:r>
              <a:rPr lang="en-US" sz="3200" i="1" dirty="0">
                <a:solidFill>
                  <a:srgbClr val="FF0000"/>
                </a:solidFill>
              </a:rPr>
              <a:t> &amp; </a:t>
            </a:r>
            <a:r>
              <a:rPr lang="en-US" sz="3200" i="1" dirty="0" err="1">
                <a:solidFill>
                  <a:srgbClr val="FF0000"/>
                </a:solidFill>
              </a:rPr>
              <a:t>Đinh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Công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Huỳnh</a:t>
            </a:r>
            <a:endParaRPr lang="en-US" sz="3200" dirty="0">
              <a:solidFill>
                <a:srgbClr val="FF0000"/>
              </a:solidFill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4026528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90550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1.Tình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Thiên</a:t>
            </a:r>
            <a:r>
              <a:rPr lang="en-US" sz="4000" dirty="0"/>
              <a:t> </a:t>
            </a:r>
            <a:r>
              <a:rPr lang="en-US" sz="4000" dirty="0" err="1"/>
              <a:t>Chúa</a:t>
            </a:r>
            <a:r>
              <a:rPr lang="en-US" sz="4000" dirty="0"/>
              <a:t> </a:t>
            </a:r>
            <a:r>
              <a:rPr lang="en-US" sz="4000" dirty="0" err="1"/>
              <a:t>bao</a:t>
            </a:r>
            <a:r>
              <a:rPr lang="en-US" sz="4000" dirty="0"/>
              <a:t> la </a:t>
            </a:r>
            <a:r>
              <a:rPr lang="en-US" sz="4000" dirty="0" err="1"/>
              <a:t>tựa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biển</a:t>
            </a:r>
            <a:r>
              <a:rPr lang="en-US" sz="4000" dirty="0"/>
              <a:t> </a:t>
            </a:r>
            <a:r>
              <a:rPr lang="en-US" sz="4000" dirty="0" err="1"/>
              <a:t>khơi</a:t>
            </a:r>
            <a:r>
              <a:rPr lang="en-US" sz="4000" dirty="0"/>
              <a:t>.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Thiên</a:t>
            </a:r>
            <a:r>
              <a:rPr lang="en-US" sz="4000" dirty="0"/>
              <a:t> </a:t>
            </a:r>
            <a:r>
              <a:rPr lang="en-US" sz="4000" dirty="0" err="1"/>
              <a:t>Chúa</a:t>
            </a:r>
            <a:r>
              <a:rPr lang="en-US" sz="4000" dirty="0"/>
              <a:t> </a:t>
            </a:r>
            <a:r>
              <a:rPr lang="en-US" sz="4000" dirty="0" err="1"/>
              <a:t>mênh</a:t>
            </a:r>
            <a:r>
              <a:rPr lang="en-US" sz="4000" dirty="0"/>
              <a:t> </a:t>
            </a:r>
            <a:r>
              <a:rPr lang="en-US" sz="4000" dirty="0" err="1"/>
              <a:t>mông</a:t>
            </a:r>
            <a:r>
              <a:rPr lang="en-US" sz="4000" dirty="0"/>
              <a:t> </a:t>
            </a:r>
            <a:r>
              <a:rPr lang="en-US" sz="4000" dirty="0" err="1"/>
              <a:t>trùng</a:t>
            </a:r>
            <a:r>
              <a:rPr lang="en-US" sz="4000" dirty="0"/>
              <a:t> </a:t>
            </a:r>
            <a:r>
              <a:rPr lang="en-US" sz="4000" dirty="0" err="1"/>
              <a:t>dương</a:t>
            </a:r>
            <a:r>
              <a:rPr lang="en-US" sz="4000" dirty="0"/>
              <a:t> </a:t>
            </a:r>
            <a:r>
              <a:rPr lang="en-US" sz="4000" dirty="0" err="1"/>
              <a:t>sóng</a:t>
            </a:r>
            <a:r>
              <a:rPr lang="en-US" sz="4000" dirty="0"/>
              <a:t> </a:t>
            </a:r>
            <a:r>
              <a:rPr lang="en-US" sz="4000" dirty="0" err="1"/>
              <a:t>xô</a:t>
            </a:r>
            <a:r>
              <a:rPr lang="en-US" sz="4000" dirty="0"/>
              <a:t>.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bát</a:t>
            </a:r>
            <a:r>
              <a:rPr lang="en-US" sz="4000" dirty="0"/>
              <a:t> </a:t>
            </a:r>
            <a:r>
              <a:rPr lang="en-US" sz="4000" dirty="0" err="1"/>
              <a:t>ngát</a:t>
            </a:r>
            <a:r>
              <a:rPr lang="en-US" sz="4000" dirty="0"/>
              <a:t> </a:t>
            </a:r>
            <a:r>
              <a:rPr lang="en-US" sz="4000" dirty="0" err="1"/>
              <a:t>mây</a:t>
            </a:r>
            <a:r>
              <a:rPr lang="en-US" sz="4000" dirty="0"/>
              <a:t> </a:t>
            </a:r>
            <a:r>
              <a:rPr lang="en-US" sz="4000" dirty="0" err="1"/>
              <a:t>trời</a:t>
            </a:r>
            <a:r>
              <a:rPr lang="en-US" sz="4000" dirty="0"/>
              <a:t> </a:t>
            </a:r>
            <a:r>
              <a:rPr lang="en-US" sz="4000" dirty="0" err="1"/>
              <a:t>tựa</a:t>
            </a:r>
            <a:r>
              <a:rPr lang="en-US" sz="4000" dirty="0"/>
              <a:t> </a:t>
            </a:r>
            <a:r>
              <a:rPr lang="en-US" sz="4000" dirty="0" err="1"/>
              <a:t>ánh</a:t>
            </a:r>
            <a:r>
              <a:rPr lang="en-US" sz="4000" dirty="0"/>
              <a:t> </a:t>
            </a:r>
            <a:r>
              <a:rPr lang="en-US" sz="4000" dirty="0" err="1"/>
              <a:t>trăng</a:t>
            </a:r>
            <a:r>
              <a:rPr lang="en-US" sz="4000" dirty="0"/>
              <a:t> </a:t>
            </a:r>
            <a:r>
              <a:rPr lang="en-US" sz="4000" dirty="0" err="1"/>
              <a:t>thanh</a:t>
            </a:r>
            <a:r>
              <a:rPr lang="en-US" sz="4000" dirty="0"/>
              <a:t> </a:t>
            </a:r>
            <a:r>
              <a:rPr lang="en-US" sz="4000" dirty="0" err="1"/>
              <a:t>soi</a:t>
            </a:r>
            <a:r>
              <a:rPr lang="en-US" sz="4000" dirty="0"/>
              <a:t> </a:t>
            </a:r>
            <a:r>
              <a:rPr lang="en-US" sz="4000" dirty="0" err="1"/>
              <a:t>đêm</a:t>
            </a:r>
            <a:r>
              <a:rPr lang="en-US" sz="4000" dirty="0"/>
              <a:t> </a:t>
            </a:r>
            <a:r>
              <a:rPr lang="en-US" sz="4000" dirty="0" err="1"/>
              <a:t>trường</a:t>
            </a:r>
            <a:r>
              <a:rPr lang="en-US" sz="4000" dirty="0"/>
              <a:t> </a:t>
            </a:r>
            <a:r>
              <a:rPr lang="en-US" sz="4000" dirty="0" err="1"/>
              <a:t>tỏa</a:t>
            </a:r>
            <a:r>
              <a:rPr lang="en-US" sz="4000" dirty="0"/>
              <a:t> </a:t>
            </a:r>
            <a:r>
              <a:rPr lang="en-US" sz="4000" dirty="0" err="1"/>
              <a:t>khắp</a:t>
            </a:r>
            <a:r>
              <a:rPr lang="en-US" sz="4000" dirty="0"/>
              <a:t> </a:t>
            </a:r>
            <a:r>
              <a:rPr lang="en-US" sz="4000" dirty="0" err="1"/>
              <a:t>ngàn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dẫn</a:t>
            </a:r>
            <a:r>
              <a:rPr lang="en-US" sz="4000" dirty="0"/>
              <a:t> con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nẻo</a:t>
            </a:r>
            <a:r>
              <a:rPr lang="en-US" sz="4000" dirty="0"/>
              <a:t> </a:t>
            </a:r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dương</a:t>
            </a:r>
            <a:r>
              <a:rPr lang="en-US" sz="4000" dirty="0"/>
              <a:t> </a:t>
            </a:r>
            <a:r>
              <a:rPr lang="en-US" sz="4000" dirty="0" err="1"/>
              <a:t>thế</a:t>
            </a:r>
            <a:r>
              <a:rPr lang="en-US" sz="4000" dirty="0"/>
              <a:t>.</a:t>
            </a:r>
            <a:br>
              <a:rPr lang="en-US" sz="4000" dirty="0"/>
            </a:br>
            <a:endParaRPr lang="en-US" sz="40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31033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09550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Thiên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êm</a:t>
            </a:r>
            <a:r>
              <a:rPr lang="en-US" sz="4400" dirty="0"/>
              <a:t> </a:t>
            </a:r>
            <a:r>
              <a:rPr lang="en-US" sz="4400" dirty="0" err="1"/>
              <a:t>như</a:t>
            </a:r>
            <a:r>
              <a:rPr lang="en-US" sz="4400" dirty="0"/>
              <a:t> </a:t>
            </a:r>
            <a:r>
              <a:rPr lang="en-US" sz="4400" dirty="0" err="1"/>
              <a:t>dòng</a:t>
            </a:r>
            <a:r>
              <a:rPr lang="en-US" sz="4400" dirty="0"/>
              <a:t> song </a:t>
            </a:r>
            <a:r>
              <a:rPr lang="en-US" sz="4400" dirty="0" err="1"/>
              <a:t>lướt</a:t>
            </a:r>
            <a:r>
              <a:rPr lang="en-US" sz="4400" dirty="0"/>
              <a:t> </a:t>
            </a:r>
            <a:r>
              <a:rPr lang="en-US" sz="4400" dirty="0" err="1"/>
              <a:t>trôi</a:t>
            </a:r>
            <a:r>
              <a:rPr lang="en-US" sz="4400" dirty="0"/>
              <a:t>.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Thiên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ngát</a:t>
            </a:r>
            <a:r>
              <a:rPr lang="en-US" sz="4400" dirty="0"/>
              <a:t> </a:t>
            </a:r>
            <a:r>
              <a:rPr lang="en-US" sz="4400" dirty="0" err="1"/>
              <a:t>xanh</a:t>
            </a:r>
            <a:r>
              <a:rPr lang="en-US" sz="4400" dirty="0"/>
              <a:t> </a:t>
            </a:r>
            <a:r>
              <a:rPr lang="en-US" sz="4400" dirty="0" err="1"/>
              <a:t>mùa</a:t>
            </a:r>
            <a:r>
              <a:rPr lang="en-US" sz="4400" dirty="0"/>
              <a:t> </a:t>
            </a:r>
            <a:r>
              <a:rPr lang="en-US" sz="4400" dirty="0" err="1"/>
              <a:t>xuân</a:t>
            </a:r>
            <a:r>
              <a:rPr lang="en-US" sz="4400" dirty="0"/>
              <a:t> </a:t>
            </a:r>
            <a:r>
              <a:rPr lang="en-US" sz="4400" dirty="0" err="1"/>
              <a:t>thắm</a:t>
            </a:r>
            <a:r>
              <a:rPr lang="en-US" sz="4400" dirty="0"/>
              <a:t> </a:t>
            </a:r>
            <a:r>
              <a:rPr lang="en-US" sz="4400" dirty="0" err="1"/>
              <a:t>tươi</a:t>
            </a:r>
            <a:r>
              <a:rPr lang="en-US" sz="4400" dirty="0"/>
              <a:t>. </a:t>
            </a:r>
            <a:r>
              <a:rPr lang="en-US" sz="4400" dirty="0" err="1"/>
              <a:t>Dù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gom</a:t>
            </a:r>
            <a:r>
              <a:rPr lang="en-US" sz="4400" dirty="0"/>
              <a:t> </a:t>
            </a:r>
            <a:r>
              <a:rPr lang="en-US" sz="4400" dirty="0" err="1"/>
              <a:t>hết</a:t>
            </a:r>
            <a:r>
              <a:rPr lang="en-US" sz="4400" dirty="0"/>
              <a:t> </a:t>
            </a:r>
            <a:r>
              <a:rPr lang="en-US" sz="4400" dirty="0" err="1"/>
              <a:t>lá</a:t>
            </a:r>
            <a:r>
              <a:rPr lang="en-US" sz="4400" dirty="0"/>
              <a:t> </a:t>
            </a:r>
            <a:r>
              <a:rPr lang="en-US" sz="4400" dirty="0" err="1"/>
              <a:t>vàng</a:t>
            </a:r>
            <a:r>
              <a:rPr lang="en-US" sz="4400" dirty="0"/>
              <a:t>, </a:t>
            </a:r>
            <a:r>
              <a:rPr lang="en-US" sz="4400" dirty="0" err="1"/>
              <a:t>dù</a:t>
            </a:r>
            <a:r>
              <a:rPr lang="en-US" sz="4400" dirty="0"/>
              <a:t> </a:t>
            </a:r>
            <a:r>
              <a:rPr lang="en-US" sz="4400" dirty="0" err="1"/>
              <a:t>nước</a:t>
            </a:r>
            <a:r>
              <a:rPr lang="en-US" sz="4400" dirty="0"/>
              <a:t> </a:t>
            </a:r>
            <a:r>
              <a:rPr lang="en-US" sz="4400" dirty="0" err="1"/>
              <a:t>biển</a:t>
            </a:r>
            <a:r>
              <a:rPr lang="en-US" sz="4400" dirty="0"/>
              <a:t> </a:t>
            </a:r>
            <a:r>
              <a:rPr lang="en-US" sz="4400" dirty="0" err="1"/>
              <a:t>Đông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dâng</a:t>
            </a:r>
            <a:r>
              <a:rPr lang="en-US" sz="4400" dirty="0"/>
              <a:t> </a:t>
            </a:r>
            <a:r>
              <a:rPr lang="en-US" sz="4400" dirty="0" err="1"/>
              <a:t>tràn</a:t>
            </a:r>
            <a:r>
              <a:rPr lang="en-US" sz="4400" dirty="0"/>
              <a:t>,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ngàn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vẫn</a:t>
            </a:r>
            <a:r>
              <a:rPr lang="en-US" sz="4400" dirty="0"/>
              <a:t> </a:t>
            </a:r>
            <a:r>
              <a:rPr lang="en-US" sz="4400" dirty="0" err="1"/>
              <a:t>cao</a:t>
            </a:r>
            <a:r>
              <a:rPr lang="en-US" sz="4400" dirty="0"/>
              <a:t> </a:t>
            </a:r>
            <a:r>
              <a:rPr lang="en-US" sz="4400" dirty="0" err="1"/>
              <a:t>thâm</a:t>
            </a:r>
            <a:r>
              <a:rPr lang="en-US" sz="4400" dirty="0"/>
              <a:t> </a:t>
            </a:r>
            <a:r>
              <a:rPr lang="en-US" sz="4400" dirty="0" err="1"/>
              <a:t>như</a:t>
            </a:r>
            <a:r>
              <a:rPr lang="en-US" sz="4400" dirty="0"/>
              <a:t> </a:t>
            </a:r>
            <a:r>
              <a:rPr lang="en-US" sz="4400" dirty="0" err="1"/>
              <a:t>núi</a:t>
            </a:r>
            <a:r>
              <a:rPr lang="en-US" sz="4400" dirty="0"/>
              <a:t> </a:t>
            </a:r>
            <a:r>
              <a:rPr lang="en-US" sz="4400" dirty="0" err="1"/>
              <a:t>Thái</a:t>
            </a:r>
            <a:r>
              <a:rPr lang="en-US" sz="4400" dirty="0"/>
              <a:t> </a:t>
            </a:r>
            <a:r>
              <a:rPr lang="en-US" sz="4400" dirty="0" err="1"/>
              <a:t>Sơn</a:t>
            </a:r>
            <a:r>
              <a:rPr lang="en-US" sz="4400" dirty="0"/>
              <a:t>.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10074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6195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/>
              <a:t>ĐK: </a:t>
            </a:r>
            <a:r>
              <a:rPr lang="en-US" sz="4400" dirty="0" err="1"/>
              <a:t>Ca</a:t>
            </a:r>
            <a:r>
              <a:rPr lang="en-US" sz="4400" dirty="0"/>
              <a:t> </a:t>
            </a:r>
            <a:r>
              <a:rPr lang="en-US" sz="4400" dirty="0" err="1"/>
              <a:t>vang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muôn</a:t>
            </a:r>
            <a:r>
              <a:rPr lang="en-US" sz="4400" dirty="0"/>
              <a:t> </a:t>
            </a:r>
            <a:r>
              <a:rPr lang="en-US" sz="4400" dirty="0" err="1"/>
              <a:t>đời</a:t>
            </a:r>
            <a:r>
              <a:rPr lang="en-US" sz="4400" dirty="0"/>
              <a:t> </a:t>
            </a:r>
            <a:r>
              <a:rPr lang="en-US" sz="4400" dirty="0" err="1"/>
              <a:t>chẳng</a:t>
            </a:r>
            <a:r>
              <a:rPr lang="en-US" sz="4400" dirty="0"/>
              <a:t> </a:t>
            </a:r>
            <a:r>
              <a:rPr lang="en-US" sz="4400" dirty="0" err="1"/>
              <a:t>phút</a:t>
            </a:r>
            <a:r>
              <a:rPr lang="en-US" sz="4400" dirty="0"/>
              <a:t> </a:t>
            </a:r>
            <a:r>
              <a:rPr lang="en-US" sz="4400" dirty="0" err="1"/>
              <a:t>nào</a:t>
            </a:r>
            <a:r>
              <a:rPr lang="en-US" sz="4400" dirty="0"/>
              <a:t> </a:t>
            </a:r>
            <a:r>
              <a:rPr lang="en-US" sz="4400" dirty="0" err="1"/>
              <a:t>ngơi</a:t>
            </a:r>
            <a:r>
              <a:rPr lang="en-US" sz="4400" dirty="0"/>
              <a:t>. </a:t>
            </a:r>
            <a:r>
              <a:rPr lang="en-US" sz="4400" dirty="0" err="1"/>
              <a:t>Ca</a:t>
            </a:r>
            <a:r>
              <a:rPr lang="en-US" sz="4400" dirty="0"/>
              <a:t> </a:t>
            </a:r>
            <a:r>
              <a:rPr lang="en-US" sz="4400" dirty="0" err="1"/>
              <a:t>vang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dù</a:t>
            </a:r>
            <a:r>
              <a:rPr lang="en-US" sz="4400" dirty="0"/>
              <a:t> ở </a:t>
            </a:r>
            <a:r>
              <a:rPr lang="en-US" sz="4400" dirty="0" err="1"/>
              <a:t>khắp</a:t>
            </a:r>
            <a:r>
              <a:rPr lang="en-US" sz="4400" dirty="0"/>
              <a:t> </a:t>
            </a:r>
            <a:r>
              <a:rPr lang="en-US" sz="4400" dirty="0" err="1"/>
              <a:t>mọi</a:t>
            </a:r>
            <a:r>
              <a:rPr lang="en-US" sz="4400" dirty="0"/>
              <a:t> </a:t>
            </a:r>
            <a:r>
              <a:rPr lang="en-US" sz="4400" dirty="0" err="1"/>
              <a:t>nơi</a:t>
            </a:r>
            <a:r>
              <a:rPr lang="en-US" sz="4400" dirty="0"/>
              <a:t>.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Chân</a:t>
            </a:r>
            <a:r>
              <a:rPr lang="en-US" sz="4400" dirty="0"/>
              <a:t> </a:t>
            </a:r>
            <a:r>
              <a:rPr lang="en-US" sz="4400" dirty="0" err="1"/>
              <a:t>Lý</a:t>
            </a:r>
            <a:r>
              <a:rPr lang="en-US" sz="4400" dirty="0"/>
              <a:t> </a:t>
            </a:r>
            <a:r>
              <a:rPr lang="en-US" sz="4400" dirty="0" err="1"/>
              <a:t>cao</a:t>
            </a:r>
            <a:r>
              <a:rPr lang="en-US" sz="4400" dirty="0"/>
              <a:t> </a:t>
            </a:r>
            <a:r>
              <a:rPr lang="en-US" sz="4400" dirty="0" err="1"/>
              <a:t>vời</a:t>
            </a:r>
            <a:r>
              <a:rPr lang="en-US" sz="4400" dirty="0"/>
              <a:t> </a:t>
            </a:r>
            <a:r>
              <a:rPr lang="en-US" sz="4400" dirty="0" err="1"/>
              <a:t>tuyệt</a:t>
            </a:r>
            <a:r>
              <a:rPr lang="en-US" sz="4400" dirty="0"/>
              <a:t> </a:t>
            </a:r>
            <a:r>
              <a:rPr lang="en-US" sz="4400" dirty="0" err="1"/>
              <a:t>mỹ</a:t>
            </a:r>
            <a:r>
              <a:rPr lang="en-US" sz="4400" dirty="0"/>
              <a:t> </a:t>
            </a:r>
            <a:r>
              <a:rPr lang="en-US" sz="4400" dirty="0" err="1"/>
              <a:t>vô</a:t>
            </a:r>
            <a:r>
              <a:rPr lang="en-US" sz="4400" dirty="0"/>
              <a:t> song.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lẽ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gian</a:t>
            </a:r>
            <a:r>
              <a:rPr lang="en-US" sz="4400" dirty="0"/>
              <a:t> </a:t>
            </a:r>
            <a:r>
              <a:rPr lang="en-US" sz="4400" dirty="0" err="1"/>
              <a:t>trần</a:t>
            </a:r>
            <a:r>
              <a:rPr lang="en-US" sz="4400" dirty="0"/>
              <a:t>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đến</a:t>
            </a:r>
            <a:r>
              <a:rPr lang="en-US" sz="4400" dirty="0"/>
              <a:t> </a:t>
            </a:r>
            <a:r>
              <a:rPr lang="en-US" sz="4400" dirty="0" err="1"/>
              <a:t>suối</a:t>
            </a:r>
            <a:r>
              <a:rPr lang="en-US" sz="4400" dirty="0"/>
              <a:t> </a:t>
            </a:r>
            <a:r>
              <a:rPr lang="en-US" sz="4400" dirty="0" err="1"/>
              <a:t>nguồn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061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14350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/>
              <a:t>2. </a:t>
            </a:r>
            <a:r>
              <a:rPr lang="en-US" sz="4000" dirty="0" err="1"/>
              <a:t>Ngàn</a:t>
            </a:r>
            <a:r>
              <a:rPr lang="en-US" sz="4000" dirty="0"/>
              <a:t> </a:t>
            </a:r>
            <a:r>
              <a:rPr lang="en-US" sz="4000" dirty="0" err="1"/>
              <a:t>năm</a:t>
            </a:r>
            <a:r>
              <a:rPr lang="en-US" sz="4000" dirty="0"/>
              <a:t> </a:t>
            </a:r>
            <a:r>
              <a:rPr lang="en-US" sz="4000" dirty="0" err="1"/>
              <a:t>Chúa</a:t>
            </a:r>
            <a:r>
              <a:rPr lang="en-US" sz="4000" dirty="0"/>
              <a:t> </a:t>
            </a:r>
            <a:r>
              <a:rPr lang="en-US" sz="4000" dirty="0" err="1"/>
              <a:t>vẫn</a:t>
            </a:r>
            <a:r>
              <a:rPr lang="en-US" sz="4000" dirty="0"/>
              <a:t> </a:t>
            </a:r>
            <a:r>
              <a:rPr lang="en-US" sz="4000" dirty="0" err="1"/>
              <a:t>thương</a:t>
            </a:r>
            <a:r>
              <a:rPr lang="en-US" sz="4000" dirty="0"/>
              <a:t> con </a:t>
            </a:r>
            <a:r>
              <a:rPr lang="en-US" sz="4000" dirty="0" err="1"/>
              <a:t>tựa</a:t>
            </a:r>
            <a:r>
              <a:rPr lang="en-US" sz="4000" dirty="0"/>
              <a:t> </a:t>
            </a:r>
            <a:r>
              <a:rPr lang="en-US" sz="4000" dirty="0" err="1"/>
              <a:t>như</a:t>
            </a:r>
            <a:r>
              <a:rPr lang="en-US" sz="4000" dirty="0"/>
              <a:t> </a:t>
            </a:r>
            <a:r>
              <a:rPr lang="en-US" sz="4000" dirty="0" err="1"/>
              <a:t>mẫu</a:t>
            </a:r>
            <a:r>
              <a:rPr lang="en-US" sz="4000" dirty="0"/>
              <a:t> </a:t>
            </a:r>
            <a:r>
              <a:rPr lang="en-US" sz="4000" dirty="0" err="1"/>
              <a:t>thân</a:t>
            </a:r>
            <a:r>
              <a:rPr lang="en-US" sz="4000" dirty="0"/>
              <a:t>.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đưa</a:t>
            </a:r>
            <a:r>
              <a:rPr lang="en-US" sz="4000" dirty="0"/>
              <a:t> </a:t>
            </a:r>
            <a:r>
              <a:rPr lang="en-US" sz="4000" dirty="0" err="1"/>
              <a:t>dẫn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nâng</a:t>
            </a:r>
            <a:r>
              <a:rPr lang="en-US" sz="4000" dirty="0"/>
              <a:t> </a:t>
            </a:r>
            <a:r>
              <a:rPr lang="en-US" sz="4000" dirty="0" err="1"/>
              <a:t>đỡ</a:t>
            </a:r>
            <a:r>
              <a:rPr lang="en-US" sz="4000" dirty="0"/>
              <a:t> con.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sao</a:t>
            </a:r>
            <a:r>
              <a:rPr lang="en-US" sz="4000" dirty="0"/>
              <a:t> </a:t>
            </a:r>
            <a:r>
              <a:rPr lang="en-US" sz="4000" dirty="0" err="1"/>
              <a:t>nói</a:t>
            </a:r>
            <a:r>
              <a:rPr lang="en-US" sz="4000" dirty="0"/>
              <a:t> </a:t>
            </a:r>
            <a:r>
              <a:rPr lang="en-US" sz="4000" dirty="0" err="1"/>
              <a:t>hết</a:t>
            </a:r>
            <a:r>
              <a:rPr lang="en-US" sz="4000" dirty="0"/>
              <a:t> </a:t>
            </a:r>
            <a:r>
              <a:rPr lang="en-US" sz="4000" dirty="0" err="1"/>
              <a:t>ân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thương</a:t>
            </a:r>
            <a:r>
              <a:rPr lang="en-US" sz="4000" dirty="0"/>
              <a:t> con, </a:t>
            </a:r>
            <a:r>
              <a:rPr lang="en-US" sz="4000" dirty="0" err="1"/>
              <a:t>xin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đời</a:t>
            </a:r>
            <a:r>
              <a:rPr lang="en-US" sz="4000" dirty="0"/>
              <a:t> </a:t>
            </a:r>
            <a:r>
              <a:rPr lang="en-US" sz="4000" dirty="0" err="1"/>
              <a:t>hòa</a:t>
            </a:r>
            <a:r>
              <a:rPr lang="en-US" sz="4000" dirty="0"/>
              <a:t> </a:t>
            </a:r>
            <a:r>
              <a:rPr lang="en-US" sz="4000" dirty="0" err="1"/>
              <a:t>khúc</a:t>
            </a:r>
            <a:r>
              <a:rPr lang="en-US" sz="4000" dirty="0"/>
              <a:t> </a:t>
            </a:r>
            <a:r>
              <a:rPr lang="en-US" sz="4000" dirty="0" err="1"/>
              <a:t>tạ</a:t>
            </a:r>
            <a:r>
              <a:rPr lang="en-US" sz="4000" dirty="0"/>
              <a:t> </a:t>
            </a:r>
            <a:r>
              <a:rPr lang="en-US" sz="4000" dirty="0" err="1"/>
              <a:t>ơn</a:t>
            </a:r>
            <a:r>
              <a:rPr lang="en-US" sz="4000" dirty="0"/>
              <a:t> </a:t>
            </a:r>
            <a:r>
              <a:rPr lang="en-US" sz="4000" dirty="0" err="1"/>
              <a:t>để</a:t>
            </a:r>
            <a:r>
              <a:rPr lang="en-US" sz="4000" dirty="0"/>
              <a:t> </a:t>
            </a:r>
            <a:r>
              <a:rPr lang="en-US" sz="4000" dirty="0" err="1"/>
              <a:t>ca</a:t>
            </a:r>
            <a:r>
              <a:rPr lang="en-US" sz="4000" dirty="0"/>
              <a:t> </a:t>
            </a:r>
            <a:r>
              <a:rPr lang="en-US" sz="4000" dirty="0" err="1"/>
              <a:t>vang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Thiên</a:t>
            </a:r>
            <a:r>
              <a:rPr lang="en-US" sz="4000" dirty="0"/>
              <a:t> </a:t>
            </a:r>
            <a:r>
              <a:rPr lang="en-US" sz="4000" dirty="0" err="1"/>
              <a:t>Chúa</a:t>
            </a:r>
            <a:r>
              <a:rPr lang="en-US" sz="4000" dirty="0"/>
              <a:t>.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1463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90550"/>
            <a:ext cx="861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/>
              <a:t>Phận</a:t>
            </a:r>
            <a:r>
              <a:rPr lang="en-US" sz="4000" dirty="0"/>
              <a:t> con </a:t>
            </a:r>
            <a:r>
              <a:rPr lang="en-US" sz="4000" dirty="0" err="1"/>
              <a:t>yếu</a:t>
            </a:r>
            <a:r>
              <a:rPr lang="en-US" sz="4000" dirty="0"/>
              <a:t> </a:t>
            </a:r>
            <a:r>
              <a:rPr lang="en-US" sz="4000" dirty="0" err="1"/>
              <a:t>đuối</a:t>
            </a:r>
            <a:r>
              <a:rPr lang="en-US" sz="4000" dirty="0"/>
              <a:t> </a:t>
            </a:r>
            <a:r>
              <a:rPr lang="en-US" sz="4000" dirty="0" err="1"/>
              <a:t>mọn</a:t>
            </a:r>
            <a:r>
              <a:rPr lang="en-US" sz="4000" dirty="0"/>
              <a:t> </a:t>
            </a:r>
            <a:r>
              <a:rPr lang="en-US" sz="4000" dirty="0" err="1"/>
              <a:t>hèn</a:t>
            </a:r>
            <a:r>
              <a:rPr lang="en-US" sz="4000" dirty="0"/>
              <a:t> </a:t>
            </a:r>
            <a:r>
              <a:rPr lang="en-US" sz="4000" dirty="0" err="1"/>
              <a:t>mỏng</a:t>
            </a:r>
            <a:r>
              <a:rPr lang="en-US" sz="4000" dirty="0"/>
              <a:t> </a:t>
            </a:r>
            <a:r>
              <a:rPr lang="en-US" sz="4000" dirty="0" err="1"/>
              <a:t>manh</a:t>
            </a:r>
            <a:r>
              <a:rPr lang="en-US" sz="4000" dirty="0"/>
              <a:t> </a:t>
            </a:r>
            <a:r>
              <a:rPr lang="en-US" sz="4000" dirty="0" err="1"/>
              <a:t>Chúa</a:t>
            </a:r>
            <a:r>
              <a:rPr lang="en-US" sz="4000" dirty="0"/>
              <a:t> </a:t>
            </a:r>
            <a:r>
              <a:rPr lang="en-US" sz="4000" dirty="0" err="1"/>
              <a:t>ơi</a:t>
            </a:r>
            <a:r>
              <a:rPr lang="en-US" sz="4000" dirty="0"/>
              <a:t>! </a:t>
            </a:r>
            <a:r>
              <a:rPr lang="en-US" sz="4000" dirty="0" err="1"/>
              <a:t>Tựa</a:t>
            </a:r>
            <a:r>
              <a:rPr lang="en-US" sz="4000" dirty="0"/>
              <a:t> </a:t>
            </a:r>
            <a:r>
              <a:rPr lang="en-US" sz="4000" dirty="0" err="1"/>
              <a:t>nhu</a:t>
            </a:r>
            <a:r>
              <a:rPr lang="en-US" sz="4000" dirty="0"/>
              <a:t> </a:t>
            </a:r>
            <a:r>
              <a:rPr lang="en-US" sz="4000" dirty="0" err="1"/>
              <a:t>chiếc</a:t>
            </a:r>
            <a:r>
              <a:rPr lang="en-US" sz="4000" dirty="0"/>
              <a:t> </a:t>
            </a:r>
            <a:r>
              <a:rPr lang="en-US" sz="4000" dirty="0" err="1"/>
              <a:t>lá</a:t>
            </a:r>
            <a:r>
              <a:rPr lang="en-US" sz="4000" dirty="0"/>
              <a:t> </a:t>
            </a:r>
            <a:r>
              <a:rPr lang="en-US" sz="4000" dirty="0" err="1"/>
              <a:t>tiêu</a:t>
            </a:r>
            <a:r>
              <a:rPr lang="en-US" sz="4000" dirty="0"/>
              <a:t> </a:t>
            </a:r>
            <a:r>
              <a:rPr lang="en-US" sz="4000" dirty="0" err="1"/>
              <a:t>sơ</a:t>
            </a:r>
            <a:r>
              <a:rPr lang="en-US" sz="4000" dirty="0"/>
              <a:t> </a:t>
            </a:r>
            <a:r>
              <a:rPr lang="en-US" sz="4000" dirty="0" err="1"/>
              <a:t>nhẹ</a:t>
            </a:r>
            <a:r>
              <a:rPr lang="en-US" sz="4000" dirty="0"/>
              <a:t> bay </a:t>
            </a:r>
            <a:r>
              <a:rPr lang="en-US" sz="4000" dirty="0" err="1"/>
              <a:t>cuối</a:t>
            </a:r>
            <a:r>
              <a:rPr lang="en-US" sz="4000" dirty="0"/>
              <a:t> </a:t>
            </a:r>
            <a:r>
              <a:rPr lang="en-US" sz="4000" dirty="0" err="1"/>
              <a:t>thu</a:t>
            </a:r>
            <a:r>
              <a:rPr lang="en-US" sz="4000" dirty="0"/>
              <a:t>. </a:t>
            </a:r>
            <a:r>
              <a:rPr lang="en-US" sz="4000" dirty="0" err="1"/>
              <a:t>Mà</a:t>
            </a:r>
            <a:r>
              <a:rPr lang="en-US" sz="4000" dirty="0"/>
              <a:t> </a:t>
            </a:r>
            <a:r>
              <a:rPr lang="en-US" sz="4000" dirty="0" err="1"/>
              <a:t>sao</a:t>
            </a:r>
            <a:r>
              <a:rPr lang="en-US" sz="4000" dirty="0"/>
              <a:t> </a:t>
            </a:r>
            <a:r>
              <a:rPr lang="en-US" sz="4000" dirty="0" err="1"/>
              <a:t>Chúa</a:t>
            </a:r>
            <a:r>
              <a:rPr lang="en-US" sz="4000" dirty="0"/>
              <a:t> </a:t>
            </a:r>
            <a:r>
              <a:rPr lang="en-US" sz="4000" dirty="0" err="1"/>
              <a:t>vẫn</a:t>
            </a:r>
            <a:r>
              <a:rPr lang="en-US" sz="4000" dirty="0"/>
              <a:t> </a:t>
            </a:r>
            <a:r>
              <a:rPr lang="en-US" sz="4000" dirty="0" err="1"/>
              <a:t>ân</a:t>
            </a:r>
            <a:r>
              <a:rPr lang="en-US" sz="4000" dirty="0"/>
              <a:t> </a:t>
            </a:r>
            <a:r>
              <a:rPr lang="en-US" sz="4000" dirty="0" err="1"/>
              <a:t>cần</a:t>
            </a:r>
            <a:r>
              <a:rPr lang="en-US" sz="4000" dirty="0"/>
              <a:t> </a:t>
            </a:r>
            <a:r>
              <a:rPr lang="en-US" sz="4000" dirty="0" err="1"/>
              <a:t>dành</a:t>
            </a:r>
            <a:r>
              <a:rPr lang="en-US" sz="4000" dirty="0"/>
              <a:t> </a:t>
            </a:r>
            <a:r>
              <a:rPr lang="en-US" sz="4000" dirty="0" err="1"/>
              <a:t>hết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con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ân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nồng</a:t>
            </a:r>
            <a:r>
              <a:rPr lang="en-US" sz="4000" dirty="0"/>
              <a:t> </a:t>
            </a:r>
            <a:r>
              <a:rPr lang="en-US" sz="4000" dirty="0" err="1"/>
              <a:t>thắm</a:t>
            </a:r>
            <a:r>
              <a:rPr lang="en-US" sz="4000" dirty="0"/>
              <a:t> </a:t>
            </a:r>
            <a:r>
              <a:rPr lang="en-US" sz="4000" dirty="0" err="1"/>
              <a:t>hòa</a:t>
            </a:r>
            <a:r>
              <a:rPr lang="en-US" sz="4000" dirty="0"/>
              <a:t> </a:t>
            </a:r>
            <a:r>
              <a:rPr lang="en-US" sz="4000" dirty="0" err="1"/>
              <a:t>chan</a:t>
            </a:r>
            <a:r>
              <a:rPr lang="en-US" sz="4000" dirty="0"/>
              <a:t>, </a:t>
            </a:r>
            <a:r>
              <a:rPr lang="en-US" sz="4000" dirty="0" err="1"/>
              <a:t>khắc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con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trái</a:t>
            </a:r>
            <a:r>
              <a:rPr lang="en-US" sz="4000" dirty="0"/>
              <a:t> </a:t>
            </a:r>
            <a:r>
              <a:rPr lang="en-US" sz="4000" dirty="0" err="1"/>
              <a:t>tim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.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8605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6195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</a:rPr>
              <a:t>ĐK: </a:t>
            </a:r>
            <a:r>
              <a:rPr lang="en-US" sz="4400" dirty="0" err="1">
                <a:solidFill>
                  <a:prstClr val="black"/>
                </a:solidFill>
              </a:rPr>
              <a:t>Ca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vang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tình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Chúa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muôn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đời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chẳng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phút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nào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ngơi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Ca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vang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tình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Chúa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cho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dù</a:t>
            </a:r>
            <a:r>
              <a:rPr lang="en-US" sz="4400" dirty="0">
                <a:solidFill>
                  <a:prstClr val="black"/>
                </a:solidFill>
              </a:rPr>
              <a:t> ở </a:t>
            </a:r>
            <a:r>
              <a:rPr lang="en-US" sz="4400" dirty="0" err="1">
                <a:solidFill>
                  <a:prstClr val="black"/>
                </a:solidFill>
              </a:rPr>
              <a:t>khắp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mọi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nơi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Ngài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là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Chân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Lý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cao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vời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tuyệt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mỹ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vô</a:t>
            </a:r>
            <a:r>
              <a:rPr lang="en-US" sz="4400" dirty="0">
                <a:solidFill>
                  <a:prstClr val="black"/>
                </a:solidFill>
              </a:rPr>
              <a:t> song. </a:t>
            </a:r>
            <a:r>
              <a:rPr lang="en-US" sz="4400" dirty="0" err="1">
                <a:solidFill>
                  <a:prstClr val="black"/>
                </a:solidFill>
              </a:rPr>
              <a:t>Ngài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là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lẽ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sống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cho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gian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trần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tìm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đến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suối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nguồn</a:t>
            </a:r>
            <a:r>
              <a:rPr lang="en-US" sz="4400" dirty="0" smtClean="0">
                <a:solidFill>
                  <a:prstClr val="black"/>
                </a:solidFill>
              </a:rPr>
              <a:t>.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1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38150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/>
              <a:t> </a:t>
            </a:r>
            <a:r>
              <a:rPr lang="en-US" sz="4400" b="1" dirty="0"/>
              <a:t>1.</a:t>
            </a:r>
            <a:r>
              <a:rPr lang="en-US" sz="4400" dirty="0"/>
              <a:t> </a:t>
            </a:r>
            <a:r>
              <a:rPr lang="en-US" sz="4400" dirty="0" err="1"/>
              <a:t>Nhịp</a:t>
            </a:r>
            <a:r>
              <a:rPr lang="en-US" sz="4400" dirty="0"/>
              <a:t> </a:t>
            </a:r>
            <a:r>
              <a:rPr lang="en-US" sz="4400" dirty="0" err="1"/>
              <a:t>nhàng</a:t>
            </a:r>
            <a:r>
              <a:rPr lang="en-US" sz="4400" dirty="0"/>
              <a:t> </a:t>
            </a:r>
            <a:r>
              <a:rPr lang="en-US" sz="4400" dirty="0" err="1"/>
              <a:t>vui</a:t>
            </a:r>
            <a:r>
              <a:rPr lang="en-US" sz="4400" dirty="0"/>
              <a:t> </a:t>
            </a:r>
            <a:r>
              <a:rPr lang="en-US" sz="4400" dirty="0" err="1"/>
              <a:t>bước</a:t>
            </a:r>
            <a:r>
              <a:rPr lang="en-US" sz="4400" dirty="0"/>
              <a:t> </a:t>
            </a:r>
            <a:r>
              <a:rPr lang="en-US" sz="4400" dirty="0" err="1"/>
              <a:t>đi</a:t>
            </a:r>
            <a:r>
              <a:rPr lang="en-US" sz="4400" dirty="0"/>
              <a:t> </a:t>
            </a:r>
            <a:r>
              <a:rPr lang="en-US" sz="4400" dirty="0" err="1"/>
              <a:t>lên</a:t>
            </a:r>
            <a:r>
              <a:rPr lang="en-US" sz="4400" dirty="0"/>
              <a:t> </a:t>
            </a:r>
            <a:r>
              <a:rPr lang="en-US" sz="4400" dirty="0" err="1"/>
              <a:t>đền</a:t>
            </a:r>
            <a:r>
              <a:rPr lang="en-US" sz="4400" dirty="0"/>
              <a:t> </a:t>
            </a:r>
            <a:r>
              <a:rPr lang="en-US" sz="4400" dirty="0" err="1"/>
              <a:t>thánh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. </a:t>
            </a:r>
            <a:r>
              <a:rPr lang="en-US" sz="4400" dirty="0" err="1"/>
              <a:t>Dâng</a:t>
            </a:r>
            <a:r>
              <a:rPr lang="en-US" sz="4400" dirty="0"/>
              <a:t> </a:t>
            </a:r>
            <a:r>
              <a:rPr lang="en-US" sz="4400" dirty="0" err="1"/>
              <a:t>câu</a:t>
            </a:r>
            <a:r>
              <a:rPr lang="en-US" sz="4400" dirty="0"/>
              <a:t> </a:t>
            </a:r>
            <a:r>
              <a:rPr lang="en-US" sz="4400" dirty="0" err="1"/>
              <a:t>ca</a:t>
            </a:r>
            <a:r>
              <a:rPr lang="en-US" sz="4400" dirty="0"/>
              <a:t> </a:t>
            </a:r>
            <a:r>
              <a:rPr lang="en-US" sz="4400" dirty="0" err="1"/>
              <a:t>ngợi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chan</a:t>
            </a:r>
            <a:r>
              <a:rPr lang="en-US" sz="4400" dirty="0"/>
              <a:t> </a:t>
            </a:r>
            <a:r>
              <a:rPr lang="en-US" sz="4400" dirty="0" err="1"/>
              <a:t>hoà</a:t>
            </a:r>
            <a:r>
              <a:rPr lang="en-US" sz="4400" dirty="0"/>
              <a:t>. </a:t>
            </a:r>
            <a:r>
              <a:rPr lang="en-US" sz="4400" dirty="0" err="1"/>
              <a:t>Đây</a:t>
            </a:r>
            <a:r>
              <a:rPr lang="en-US" sz="4400" dirty="0"/>
              <a:t> con </a:t>
            </a:r>
            <a:r>
              <a:rPr lang="en-US" sz="4400" dirty="0" err="1"/>
              <a:t>dâng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niềm</a:t>
            </a:r>
            <a:r>
              <a:rPr lang="en-US" sz="4400" dirty="0"/>
              <a:t> tin </a:t>
            </a:r>
            <a:r>
              <a:rPr lang="en-US" sz="4400" dirty="0" err="1"/>
              <a:t>mến</a:t>
            </a:r>
            <a:r>
              <a:rPr lang="en-US" sz="4400" dirty="0"/>
              <a:t> </a:t>
            </a:r>
            <a:r>
              <a:rPr lang="en-US" sz="4400" dirty="0" err="1"/>
              <a:t>thiết</a:t>
            </a:r>
            <a:r>
              <a:rPr lang="en-US" sz="4400" dirty="0"/>
              <a:t> </a:t>
            </a:r>
            <a:r>
              <a:rPr lang="en-US" sz="4400" dirty="0" err="1"/>
              <a:t>tha</a:t>
            </a:r>
            <a:r>
              <a:rPr lang="en-US" sz="4400" dirty="0"/>
              <a:t>. Thu qua </a:t>
            </a:r>
            <a:r>
              <a:rPr lang="en-US" sz="4400" dirty="0" err="1"/>
              <a:t>Đông</a:t>
            </a:r>
            <a:r>
              <a:rPr lang="en-US" sz="4400" dirty="0"/>
              <a:t> </a:t>
            </a:r>
            <a:r>
              <a:rPr lang="en-US" sz="4400" dirty="0" err="1"/>
              <a:t>tàn</a:t>
            </a:r>
            <a:r>
              <a:rPr lang="en-US" sz="4400" dirty="0"/>
              <a:t> </a:t>
            </a:r>
            <a:r>
              <a:rPr lang="en-US" sz="4400" dirty="0" err="1"/>
              <a:t>lòng</a:t>
            </a:r>
            <a:r>
              <a:rPr lang="en-US" sz="4400" dirty="0"/>
              <a:t> </a:t>
            </a:r>
            <a:r>
              <a:rPr lang="en-US" sz="4400" dirty="0" err="1"/>
              <a:t>thành</a:t>
            </a:r>
            <a:r>
              <a:rPr lang="en-US" sz="4400" dirty="0"/>
              <a:t> </a:t>
            </a:r>
            <a:r>
              <a:rPr lang="en-US" sz="4400" dirty="0" err="1"/>
              <a:t>quyết</a:t>
            </a:r>
            <a:r>
              <a:rPr lang="en-US" sz="4400" dirty="0"/>
              <a:t> </a:t>
            </a: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phai</a:t>
            </a:r>
            <a:r>
              <a:rPr lang="en-US" sz="4400" dirty="0"/>
              <a:t> </a:t>
            </a:r>
            <a:r>
              <a:rPr lang="en-US" sz="4400" dirty="0" err="1"/>
              <a:t>nhoà</a:t>
            </a:r>
            <a:r>
              <a:rPr lang="en-US" sz="4400" dirty="0"/>
              <a:t>.</a:t>
            </a:r>
            <a:br>
              <a:rPr lang="en-US" sz="4400" dirty="0"/>
            </a:b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1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049" y="20955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/>
              <a:t>3.</a:t>
            </a:r>
            <a:r>
              <a:rPr lang="en-US" sz="4400" dirty="0"/>
              <a:t> </a:t>
            </a:r>
            <a:r>
              <a:rPr lang="en-US" sz="4400" dirty="0" err="1"/>
              <a:t>Miệng</a:t>
            </a:r>
            <a:r>
              <a:rPr lang="en-US" sz="4400" dirty="0"/>
              <a:t> con </a:t>
            </a:r>
            <a:r>
              <a:rPr lang="en-US" sz="4400" dirty="0" err="1"/>
              <a:t>không</a:t>
            </a:r>
            <a:r>
              <a:rPr lang="en-US" sz="4400" dirty="0"/>
              <a:t> </a:t>
            </a:r>
            <a:r>
              <a:rPr lang="en-US" sz="4400" dirty="0" err="1"/>
              <a:t>ngớt</a:t>
            </a:r>
            <a:r>
              <a:rPr lang="en-US" sz="4400" dirty="0"/>
              <a:t> </a:t>
            </a:r>
            <a:r>
              <a:rPr lang="en-US" sz="4400" dirty="0" err="1"/>
              <a:t>ca</a:t>
            </a:r>
            <a:r>
              <a:rPr lang="en-US" sz="4400" dirty="0"/>
              <a:t> </a:t>
            </a:r>
            <a:r>
              <a:rPr lang="en-US" sz="4400" dirty="0" err="1"/>
              <a:t>khen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thôi</a:t>
            </a:r>
            <a:r>
              <a:rPr lang="en-US" sz="4400" dirty="0"/>
              <a:t>. </a:t>
            </a:r>
            <a:r>
              <a:rPr lang="en-US" sz="4400" dirty="0" err="1"/>
              <a:t>Đền</a:t>
            </a:r>
            <a:r>
              <a:rPr lang="en-US" sz="4400" dirty="0"/>
              <a:t> </a:t>
            </a:r>
            <a:r>
              <a:rPr lang="en-US" sz="4400" dirty="0" err="1"/>
              <a:t>sao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</a:t>
            </a:r>
            <a:r>
              <a:rPr lang="en-US" sz="4400" dirty="0" err="1"/>
              <a:t>xứng</a:t>
            </a:r>
            <a:r>
              <a:rPr lang="en-US" sz="4400" dirty="0"/>
              <a:t> </a:t>
            </a:r>
            <a:r>
              <a:rPr lang="en-US" sz="4400" dirty="0" err="1"/>
              <a:t>thiên</a:t>
            </a:r>
            <a:r>
              <a:rPr lang="en-US" sz="4400" dirty="0"/>
              <a:t> </a:t>
            </a:r>
            <a:r>
              <a:rPr lang="en-US" sz="4400" dirty="0" err="1"/>
              <a:t>ân</a:t>
            </a:r>
            <a:r>
              <a:rPr lang="en-US" sz="4400" dirty="0"/>
              <a:t> </a:t>
            </a:r>
            <a:r>
              <a:rPr lang="en-US" sz="4400" dirty="0" err="1"/>
              <a:t>mà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đã</a:t>
            </a:r>
            <a:r>
              <a:rPr lang="en-US" sz="4400" dirty="0"/>
              <a:t> ban. </a:t>
            </a:r>
            <a:r>
              <a:rPr lang="en-US" sz="4400" dirty="0" err="1"/>
              <a:t>Nguyện</a:t>
            </a:r>
            <a:r>
              <a:rPr lang="en-US" sz="4400" dirty="0"/>
              <a:t> </a:t>
            </a:r>
            <a:r>
              <a:rPr lang="en-US" sz="4400" dirty="0" err="1"/>
              <a:t>nên</a:t>
            </a:r>
            <a:r>
              <a:rPr lang="en-US" sz="4400" dirty="0"/>
              <a:t> </a:t>
            </a:r>
            <a:r>
              <a:rPr lang="en-US" sz="4400" dirty="0" err="1"/>
              <a:t>khúc</a:t>
            </a:r>
            <a:r>
              <a:rPr lang="en-US" sz="4400" dirty="0"/>
              <a:t> </a:t>
            </a:r>
            <a:r>
              <a:rPr lang="en-US" sz="4400" dirty="0" err="1"/>
              <a:t>hát</a:t>
            </a:r>
            <a:r>
              <a:rPr lang="en-US" sz="4400" dirty="0"/>
              <a:t> tri </a:t>
            </a:r>
            <a:r>
              <a:rPr lang="en-US" sz="4400" dirty="0" err="1"/>
              <a:t>ân</a:t>
            </a:r>
            <a:r>
              <a:rPr lang="en-US" sz="4400" dirty="0"/>
              <a:t> </a:t>
            </a:r>
            <a:r>
              <a:rPr lang="en-US" sz="4400" dirty="0" err="1"/>
              <a:t>vọng</a:t>
            </a:r>
            <a:r>
              <a:rPr lang="en-US" sz="4400" dirty="0"/>
              <a:t> </a:t>
            </a:r>
            <a:r>
              <a:rPr lang="en-US" sz="4400" dirty="0" err="1"/>
              <a:t>mãi</a:t>
            </a:r>
            <a:r>
              <a:rPr lang="en-US" sz="4400" dirty="0"/>
              <a:t> </a:t>
            </a:r>
            <a:r>
              <a:rPr lang="en-US" sz="4400" dirty="0" err="1"/>
              <a:t>thiên</a:t>
            </a:r>
            <a:r>
              <a:rPr lang="en-US" sz="4400" dirty="0"/>
              <a:t> </a:t>
            </a:r>
            <a:r>
              <a:rPr lang="en-US" sz="4400" dirty="0" err="1"/>
              <a:t>thu</a:t>
            </a:r>
            <a:r>
              <a:rPr lang="en-US" sz="4400" dirty="0"/>
              <a:t> </a:t>
            </a:r>
            <a:r>
              <a:rPr lang="en-US" sz="4400" dirty="0" err="1"/>
              <a:t>tán</a:t>
            </a:r>
            <a:r>
              <a:rPr lang="en-US" sz="4400" dirty="0"/>
              <a:t> </a:t>
            </a:r>
            <a:r>
              <a:rPr lang="en-US" sz="4400" dirty="0" err="1"/>
              <a:t>dương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nguồn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 </a:t>
            </a:r>
            <a:r>
              <a:rPr lang="en-US" sz="4400" dirty="0" err="1"/>
              <a:t>đời</a:t>
            </a:r>
            <a:r>
              <a:rPr lang="en-US" sz="4400" dirty="0"/>
              <a:t> con, </a:t>
            </a:r>
            <a:r>
              <a:rPr lang="en-US" sz="4400" dirty="0" err="1"/>
              <a:t>đã</a:t>
            </a:r>
            <a:r>
              <a:rPr lang="en-US" sz="4400" dirty="0"/>
              <a:t> </a:t>
            </a:r>
            <a:r>
              <a:rPr lang="en-US" sz="4400" dirty="0" err="1"/>
              <a:t>cho</a:t>
            </a:r>
            <a:r>
              <a:rPr lang="en-US" sz="4400" dirty="0"/>
              <a:t> con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cao</a:t>
            </a:r>
            <a:r>
              <a:rPr lang="en-US" sz="4400" dirty="0"/>
              <a:t> </a:t>
            </a:r>
            <a:r>
              <a:rPr lang="en-US" sz="4400" dirty="0" err="1"/>
              <a:t>quý</a:t>
            </a:r>
            <a:r>
              <a:rPr lang="en-US" sz="4400" dirty="0"/>
              <a:t>.</a:t>
            </a:r>
            <a:br>
              <a:rPr lang="en-US" sz="4400" dirty="0"/>
            </a:br>
            <a:r>
              <a:rPr lang="en-US" sz="4400" dirty="0" smtClean="0"/>
              <a:t> </a:t>
            </a:r>
            <a:endParaRPr lang="en-US" sz="44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96690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049" y="209550"/>
            <a:ext cx="861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/>
              <a:t>Nguyện</a:t>
            </a:r>
            <a:r>
              <a:rPr lang="en-US" sz="4400" dirty="0"/>
              <a:t> </a:t>
            </a:r>
            <a:r>
              <a:rPr lang="en-US" sz="4400" dirty="0" err="1"/>
              <a:t>đem</a:t>
            </a:r>
            <a:r>
              <a:rPr lang="en-US" sz="4400" dirty="0"/>
              <a:t> </a:t>
            </a:r>
            <a:r>
              <a:rPr lang="en-US" sz="4400" dirty="0" err="1"/>
              <a:t>tâm</a:t>
            </a:r>
            <a:r>
              <a:rPr lang="en-US" sz="4400" dirty="0"/>
              <a:t> </a:t>
            </a:r>
            <a:r>
              <a:rPr lang="en-US" sz="4400" dirty="0" err="1"/>
              <a:t>trí</a:t>
            </a:r>
            <a:r>
              <a:rPr lang="en-US" sz="4400" dirty="0"/>
              <a:t> </a:t>
            </a:r>
            <a:r>
              <a:rPr lang="en-US" sz="4400" dirty="0" err="1"/>
              <a:t>xây</a:t>
            </a:r>
            <a:r>
              <a:rPr lang="en-US" sz="4400" dirty="0"/>
              <a:t> </a:t>
            </a:r>
            <a:r>
              <a:rPr lang="en-US" sz="4400" dirty="0" err="1"/>
              <a:t>đời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hết</a:t>
            </a:r>
            <a:r>
              <a:rPr lang="en-US" sz="4400" dirty="0"/>
              <a:t> </a:t>
            </a:r>
            <a:r>
              <a:rPr lang="en-US" sz="4400" dirty="0" err="1"/>
              <a:t>trái</a:t>
            </a:r>
            <a:r>
              <a:rPr lang="en-US" sz="4400" dirty="0"/>
              <a:t> </a:t>
            </a:r>
            <a:r>
              <a:rPr lang="en-US" sz="4400" dirty="0" err="1"/>
              <a:t>tim.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đem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</a:t>
            </a:r>
            <a:r>
              <a:rPr lang="en-US" sz="4400" dirty="0" err="1"/>
              <a:t>mến</a:t>
            </a:r>
            <a:r>
              <a:rPr lang="en-US" sz="4400" dirty="0"/>
              <a:t> </a:t>
            </a:r>
            <a:r>
              <a:rPr lang="en-US" sz="4400" dirty="0" err="1"/>
              <a:t>xóa</a:t>
            </a:r>
            <a:r>
              <a:rPr lang="en-US" sz="4400" dirty="0"/>
              <a:t> tan </a:t>
            </a:r>
            <a:r>
              <a:rPr lang="en-US" sz="4400" dirty="0" err="1"/>
              <a:t>thù</a:t>
            </a:r>
            <a:r>
              <a:rPr lang="en-US" sz="4400" dirty="0"/>
              <a:t> </a:t>
            </a:r>
            <a:r>
              <a:rPr lang="en-US" sz="4400" dirty="0" err="1"/>
              <a:t>oán</a:t>
            </a:r>
            <a:r>
              <a:rPr lang="en-US" sz="4400" dirty="0"/>
              <a:t> </a:t>
            </a:r>
            <a:r>
              <a:rPr lang="en-US" sz="4400" dirty="0" err="1"/>
              <a:t>ghét</a:t>
            </a:r>
            <a:r>
              <a:rPr lang="en-US" sz="4400" dirty="0"/>
              <a:t> </a:t>
            </a:r>
            <a:r>
              <a:rPr lang="en-US" sz="4400" dirty="0" err="1"/>
              <a:t>ghen</a:t>
            </a:r>
            <a:r>
              <a:rPr lang="en-US" sz="4400" dirty="0"/>
              <a:t>.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lan</a:t>
            </a:r>
            <a:r>
              <a:rPr lang="en-US" sz="4400" dirty="0"/>
              <a:t> </a:t>
            </a:r>
            <a:r>
              <a:rPr lang="en-US" sz="4400" dirty="0" err="1"/>
              <a:t>tràn</a:t>
            </a:r>
            <a:r>
              <a:rPr lang="en-US" sz="4400" dirty="0"/>
              <a:t> </a:t>
            </a:r>
            <a:r>
              <a:rPr lang="en-US" sz="4400" dirty="0" err="1"/>
              <a:t>vào</a:t>
            </a:r>
            <a:r>
              <a:rPr lang="en-US" sz="4400" dirty="0"/>
              <a:t> </a:t>
            </a:r>
            <a:r>
              <a:rPr lang="en-US" sz="4400" dirty="0" err="1"/>
              <a:t>khắp</a:t>
            </a:r>
            <a:r>
              <a:rPr lang="en-US" sz="4400" dirty="0"/>
              <a:t> </a:t>
            </a:r>
            <a:r>
              <a:rPr lang="en-US" sz="4400" dirty="0" err="1"/>
              <a:t>dương</a:t>
            </a:r>
            <a:r>
              <a:rPr lang="en-US" sz="4400" dirty="0"/>
              <a:t> </a:t>
            </a:r>
            <a:r>
              <a:rPr lang="en-US" sz="4400" dirty="0" err="1"/>
              <a:t>gian</a:t>
            </a:r>
            <a:r>
              <a:rPr lang="en-US" sz="4400" dirty="0"/>
              <a:t> </a:t>
            </a:r>
            <a:r>
              <a:rPr lang="en-US" sz="4400" dirty="0" err="1"/>
              <a:t>để</a:t>
            </a:r>
            <a:r>
              <a:rPr lang="en-US" sz="4400" dirty="0"/>
              <a:t> con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 </a:t>
            </a:r>
            <a:r>
              <a:rPr lang="en-US" sz="4400" dirty="0" err="1"/>
              <a:t>bình</a:t>
            </a:r>
            <a:r>
              <a:rPr lang="en-US" sz="4400" dirty="0"/>
              <a:t> an </a:t>
            </a:r>
            <a:r>
              <a:rPr lang="en-US" sz="4400" dirty="0" err="1"/>
              <a:t>biết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chia </a:t>
            </a:r>
            <a:r>
              <a:rPr lang="en-US" sz="4400" dirty="0" err="1"/>
              <a:t>sớt</a:t>
            </a:r>
            <a:r>
              <a:rPr lang="en-US" sz="4400" dirty="0"/>
              <a:t> </a:t>
            </a:r>
            <a:r>
              <a:rPr lang="en-US" sz="4400" dirty="0" err="1"/>
              <a:t>ân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.</a:t>
            </a:r>
            <a:br>
              <a:rPr lang="en-US" sz="4400" dirty="0"/>
            </a:br>
            <a:endParaRPr lang="en-US" sz="44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21789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6195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</a:rPr>
              <a:t>ĐK: </a:t>
            </a:r>
            <a:r>
              <a:rPr lang="en-US" sz="4400" dirty="0" err="1">
                <a:solidFill>
                  <a:prstClr val="black"/>
                </a:solidFill>
              </a:rPr>
              <a:t>Ca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vang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tình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Chúa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muôn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đời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chẳng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phút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nào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ngơi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Ca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vang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tình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Chúa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cho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dù</a:t>
            </a:r>
            <a:r>
              <a:rPr lang="en-US" sz="4400" dirty="0">
                <a:solidFill>
                  <a:prstClr val="black"/>
                </a:solidFill>
              </a:rPr>
              <a:t> ở </a:t>
            </a:r>
            <a:r>
              <a:rPr lang="en-US" sz="4400" dirty="0" err="1">
                <a:solidFill>
                  <a:prstClr val="black"/>
                </a:solidFill>
              </a:rPr>
              <a:t>khắp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mọi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nơi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Ngài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là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Chân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Lý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cao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vời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tuyệt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mỹ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vô</a:t>
            </a:r>
            <a:r>
              <a:rPr lang="en-US" sz="4400" dirty="0">
                <a:solidFill>
                  <a:prstClr val="black"/>
                </a:solidFill>
              </a:rPr>
              <a:t> song. </a:t>
            </a:r>
            <a:r>
              <a:rPr lang="en-US" sz="4400" dirty="0" err="1">
                <a:solidFill>
                  <a:prstClr val="black"/>
                </a:solidFill>
              </a:rPr>
              <a:t>Ngài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là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lẽ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sống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cho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gian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trần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tìm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đến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suối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nguồn</a:t>
            </a:r>
            <a:r>
              <a:rPr lang="en-US" sz="4400" dirty="0" smtClean="0">
                <a:solidFill>
                  <a:prstClr val="black"/>
                </a:solidFill>
              </a:rPr>
              <a:t>.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91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2"/>
            <a:ext cx="9144000" cy="51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7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767" y="1506937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BỎ NGÀI CON BIẾT THEO </a:t>
            </a:r>
            <a:r>
              <a:rPr lang="en-US" sz="4800" b="1" dirty="0" smtClean="0"/>
              <a:t>AI</a:t>
            </a:r>
            <a:endParaRPr lang="en-US" sz="4800" dirty="0"/>
          </a:p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St. </a:t>
            </a:r>
            <a:r>
              <a:rPr lang="en-US" sz="4800" b="1" i="1" dirty="0" err="1">
                <a:solidFill>
                  <a:srgbClr val="FF0000"/>
                </a:solidFill>
              </a:rPr>
              <a:t>P.Kim</a:t>
            </a:r>
            <a:r>
              <a:rPr lang="en-US" sz="4800" i="1" dirty="0">
                <a:solidFill>
                  <a:srgbClr val="FF0000"/>
                </a:solidFill>
              </a:rPr>
              <a:t/>
            </a:r>
            <a:br>
              <a:rPr lang="en-US" sz="4800" i="1" dirty="0">
                <a:solidFill>
                  <a:srgbClr val="FF0000"/>
                </a:solidFill>
              </a:rPr>
            </a:br>
            <a:endParaRPr lang="en-US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68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6195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1.Bỏ </a:t>
            </a:r>
            <a:r>
              <a:rPr lang="en-US" sz="4000" dirty="0" err="1"/>
              <a:t>Ngài</a:t>
            </a:r>
            <a:r>
              <a:rPr lang="en-US" sz="4000" dirty="0"/>
              <a:t> con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ai</a:t>
            </a:r>
            <a:r>
              <a:rPr lang="en-US" sz="4000" dirty="0"/>
              <a:t> </a:t>
            </a:r>
            <a:r>
              <a:rPr lang="en-US" sz="4000" dirty="0" err="1"/>
              <a:t>đời</a:t>
            </a:r>
            <a:r>
              <a:rPr lang="en-US" sz="4000" dirty="0"/>
              <a:t> </a:t>
            </a:r>
            <a:r>
              <a:rPr lang="en-US" sz="4000" dirty="0" err="1"/>
              <a:t>lộng</a:t>
            </a:r>
            <a:r>
              <a:rPr lang="en-US" sz="4000" dirty="0"/>
              <a:t> </a:t>
            </a:r>
            <a:r>
              <a:rPr lang="en-US" sz="4000" dirty="0" err="1"/>
              <a:t>gió</a:t>
            </a:r>
            <a:r>
              <a:rPr lang="en-US" sz="4000" dirty="0"/>
              <a:t> </a:t>
            </a:r>
            <a:r>
              <a:rPr lang="en-US" sz="4000" dirty="0" err="1"/>
              <a:t>cánh</a:t>
            </a:r>
            <a:r>
              <a:rPr lang="en-US" sz="4000" dirty="0"/>
              <a:t> </a:t>
            </a:r>
            <a:r>
              <a:rPr lang="en-US" sz="4000" dirty="0" err="1"/>
              <a:t>chim</a:t>
            </a:r>
            <a:r>
              <a:rPr lang="en-US" sz="4000" dirty="0"/>
              <a:t> </a:t>
            </a:r>
            <a:r>
              <a:rPr lang="en-US" sz="4000" dirty="0" err="1"/>
              <a:t>ngàn</a:t>
            </a:r>
            <a:r>
              <a:rPr lang="en-US" sz="4000" dirty="0"/>
              <a:t> </a:t>
            </a:r>
            <a:r>
              <a:rPr lang="en-US" sz="4000" dirty="0" err="1"/>
              <a:t>khơi?Trùng</a:t>
            </a:r>
            <a:r>
              <a:rPr lang="en-US" sz="4000" dirty="0"/>
              <a:t> </a:t>
            </a:r>
            <a:r>
              <a:rPr lang="en-US" sz="4000" dirty="0" err="1"/>
              <a:t>trùng</a:t>
            </a:r>
            <a:r>
              <a:rPr lang="en-US" sz="4000" dirty="0"/>
              <a:t> </a:t>
            </a:r>
            <a:r>
              <a:rPr lang="en-US" sz="4000" dirty="0" err="1"/>
              <a:t>sóng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 </a:t>
            </a:r>
            <a:r>
              <a:rPr lang="en-US" sz="4000" dirty="0" err="1"/>
              <a:t>mênh</a:t>
            </a:r>
            <a:r>
              <a:rPr lang="en-US" sz="4000" dirty="0"/>
              <a:t> </a:t>
            </a:r>
            <a:r>
              <a:rPr lang="en-US" sz="4000" dirty="0" err="1"/>
              <a:t>mông</a:t>
            </a:r>
            <a:r>
              <a:rPr lang="en-US" sz="4000" dirty="0"/>
              <a:t> </a:t>
            </a:r>
            <a:r>
              <a:rPr lang="en-US" sz="4000" dirty="0" err="1"/>
              <a:t>Thuyền</a:t>
            </a:r>
            <a:r>
              <a:rPr lang="en-US" sz="4000" dirty="0"/>
              <a:t> </a:t>
            </a:r>
            <a:r>
              <a:rPr lang="en-US" sz="4000" dirty="0" err="1"/>
              <a:t>buông</a:t>
            </a:r>
            <a:r>
              <a:rPr lang="en-US" sz="4000" dirty="0"/>
              <a:t> </a:t>
            </a:r>
            <a:r>
              <a:rPr lang="en-US" sz="4000" dirty="0" err="1"/>
              <a:t>lái</a:t>
            </a:r>
            <a:r>
              <a:rPr lang="en-US" sz="4000" dirty="0"/>
              <a:t>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trôi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đâu</a:t>
            </a:r>
            <a:r>
              <a:rPr lang="en-US" sz="4000" dirty="0"/>
              <a:t>. </a:t>
            </a:r>
            <a:r>
              <a:rPr lang="en-US" sz="4000" dirty="0" err="1"/>
              <a:t>Bỏ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con </a:t>
            </a:r>
            <a:r>
              <a:rPr lang="en-US" sz="4000" dirty="0" err="1"/>
              <a:t>biết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ai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đời</a:t>
            </a:r>
            <a:r>
              <a:rPr lang="en-US" sz="4000" dirty="0"/>
              <a:t> </a:t>
            </a:r>
            <a:r>
              <a:rPr lang="en-US" sz="4000" dirty="0" err="1"/>
              <a:t>kia</a:t>
            </a:r>
            <a:r>
              <a:rPr lang="en-US" sz="4000" dirty="0"/>
              <a:t> </a:t>
            </a:r>
            <a:r>
              <a:rPr lang="en-US" sz="4000" dirty="0" err="1"/>
              <a:t>tương</a:t>
            </a:r>
            <a:r>
              <a:rPr lang="en-US" sz="4000" dirty="0"/>
              <a:t> </a:t>
            </a:r>
            <a:r>
              <a:rPr lang="en-US" sz="4000" dirty="0" err="1"/>
              <a:t>lai</a:t>
            </a:r>
            <a:r>
              <a:rPr lang="en-US" sz="4000" dirty="0"/>
              <a:t> </a:t>
            </a:r>
            <a:r>
              <a:rPr lang="en-US" sz="4000" dirty="0" err="1"/>
              <a:t>khuất</a:t>
            </a:r>
            <a:r>
              <a:rPr lang="en-US" sz="4000" dirty="0"/>
              <a:t> </a:t>
            </a:r>
            <a:r>
              <a:rPr lang="en-US" sz="4000" dirty="0" err="1"/>
              <a:t>mờ</a:t>
            </a:r>
            <a:r>
              <a:rPr lang="en-US" sz="4000" dirty="0"/>
              <a:t>? </a:t>
            </a:r>
            <a:r>
              <a:rPr lang="en-US" sz="4000" dirty="0" err="1"/>
              <a:t>Bước</a:t>
            </a:r>
            <a:r>
              <a:rPr lang="en-US" sz="4000" dirty="0"/>
              <a:t> </a:t>
            </a:r>
            <a:r>
              <a:rPr lang="en-US" sz="4000" dirty="0" err="1"/>
              <a:t>đi</a:t>
            </a:r>
            <a:r>
              <a:rPr lang="en-US" sz="4000" dirty="0"/>
              <a:t> </a:t>
            </a:r>
            <a:r>
              <a:rPr lang="en-US" sz="4000" dirty="0" err="1"/>
              <a:t>không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</a:t>
            </a:r>
            <a:r>
              <a:rPr lang="en-US" sz="4000" dirty="0" err="1"/>
              <a:t>đời</a:t>
            </a:r>
            <a:r>
              <a:rPr lang="en-US" sz="4000" dirty="0"/>
              <a:t> con </a:t>
            </a:r>
            <a:r>
              <a:rPr lang="en-US" sz="4000" dirty="0" err="1"/>
              <a:t>buồn</a:t>
            </a:r>
            <a:r>
              <a:rPr lang="en-US" sz="4000" dirty="0"/>
              <a:t> </a:t>
            </a:r>
            <a:r>
              <a:rPr lang="en-US" sz="4000" dirty="0" err="1"/>
              <a:t>tênh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946784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47382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ÐK: </a:t>
            </a:r>
            <a:r>
              <a:rPr lang="en-US" sz="4000" dirty="0" err="1"/>
              <a:t>Bỏ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con </a:t>
            </a:r>
            <a:r>
              <a:rPr lang="en-US" sz="4000" dirty="0" err="1"/>
              <a:t>đi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ai</a:t>
            </a:r>
            <a:r>
              <a:rPr lang="en-US" sz="4000" dirty="0"/>
              <a:t> ? </a:t>
            </a:r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ban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sống</a:t>
            </a:r>
            <a:r>
              <a:rPr lang="en-US" sz="4000" dirty="0"/>
              <a:t>. </a:t>
            </a:r>
            <a:r>
              <a:rPr lang="en-US" sz="4000" dirty="0" err="1"/>
              <a:t>Bỏ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</a:t>
            </a:r>
            <a:r>
              <a:rPr lang="en-US" sz="4000" dirty="0" err="1"/>
              <a:t>thân</a:t>
            </a:r>
            <a:r>
              <a:rPr lang="en-US" sz="4000" dirty="0"/>
              <a:t> con </a:t>
            </a:r>
            <a:r>
              <a:rPr lang="en-US" sz="4000" dirty="0" err="1"/>
              <a:t>héo</a:t>
            </a:r>
            <a:r>
              <a:rPr lang="en-US" sz="4000" dirty="0"/>
              <a:t> </a:t>
            </a:r>
            <a:r>
              <a:rPr lang="en-US" sz="4000" dirty="0" err="1"/>
              <a:t>honÐời</a:t>
            </a:r>
            <a:r>
              <a:rPr lang="en-US" sz="4000" dirty="0"/>
              <a:t> </a:t>
            </a:r>
            <a:r>
              <a:rPr lang="en-US" sz="4000" dirty="0" err="1"/>
              <a:t>cô</a:t>
            </a:r>
            <a:r>
              <a:rPr lang="en-US" sz="4000" dirty="0"/>
              <a:t> </a:t>
            </a:r>
            <a:r>
              <a:rPr lang="en-US" sz="4000" dirty="0" err="1"/>
              <a:t>liêu</a:t>
            </a:r>
            <a:r>
              <a:rPr lang="en-US" sz="4000" dirty="0"/>
              <a:t>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chốn</a:t>
            </a:r>
            <a:r>
              <a:rPr lang="en-US" sz="4000" dirty="0"/>
              <a:t> </a:t>
            </a:r>
            <a:r>
              <a:rPr lang="en-US" sz="4000" dirty="0" err="1"/>
              <a:t>dương</a:t>
            </a:r>
            <a:r>
              <a:rPr lang="en-US" sz="4000" dirty="0"/>
              <a:t> </a:t>
            </a:r>
            <a:r>
              <a:rPr lang="en-US" sz="4000" dirty="0" err="1"/>
              <a:t>gian</a:t>
            </a:r>
            <a:r>
              <a:rPr lang="en-US" sz="4000" dirty="0"/>
              <a:t>. </a:t>
            </a:r>
            <a:r>
              <a:rPr lang="en-US" sz="4000" dirty="0" err="1"/>
              <a:t>Bỏ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con </a:t>
            </a:r>
            <a:r>
              <a:rPr lang="en-US" sz="4000" dirty="0" err="1"/>
              <a:t>đi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ai</a:t>
            </a:r>
            <a:r>
              <a:rPr lang="en-US" sz="4000" dirty="0"/>
              <a:t> ? </a:t>
            </a:r>
            <a:r>
              <a:rPr lang="en-US" sz="4000" dirty="0" err="1"/>
              <a:t>Ðường</a:t>
            </a:r>
            <a:r>
              <a:rPr lang="en-US" sz="4000" dirty="0"/>
              <a:t> </a:t>
            </a:r>
            <a:r>
              <a:rPr lang="en-US" sz="4000" dirty="0" err="1"/>
              <a:t>xa</a:t>
            </a:r>
            <a:r>
              <a:rPr lang="en-US" sz="4000" dirty="0"/>
              <a:t> </a:t>
            </a:r>
            <a:r>
              <a:rPr lang="en-US" sz="4000" dirty="0" err="1"/>
              <a:t>lắc</a:t>
            </a:r>
            <a:r>
              <a:rPr lang="en-US" sz="4000" dirty="0"/>
              <a:t> </a:t>
            </a:r>
            <a:r>
              <a:rPr lang="en-US" sz="4000" dirty="0" err="1"/>
              <a:t>tương</a:t>
            </a:r>
            <a:r>
              <a:rPr lang="en-US" sz="4000" dirty="0"/>
              <a:t> </a:t>
            </a:r>
            <a:r>
              <a:rPr lang="en-US" sz="4000" dirty="0" err="1"/>
              <a:t>lai</a:t>
            </a:r>
            <a:r>
              <a:rPr lang="en-US" sz="4000" dirty="0"/>
              <a:t> </a:t>
            </a:r>
            <a:r>
              <a:rPr lang="en-US" sz="4000" dirty="0" err="1"/>
              <a:t>mịt</a:t>
            </a:r>
            <a:r>
              <a:rPr lang="en-US" sz="4000" dirty="0"/>
              <a:t> </a:t>
            </a:r>
            <a:r>
              <a:rPr lang="en-US" sz="4000" dirty="0" err="1"/>
              <a:t>mờ</a:t>
            </a:r>
            <a:r>
              <a:rPr lang="en-US" sz="4000" dirty="0"/>
              <a:t>.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ai</a:t>
            </a:r>
            <a:r>
              <a:rPr lang="en-US" sz="4000" dirty="0"/>
              <a:t> </a:t>
            </a:r>
            <a:r>
              <a:rPr lang="en-US" sz="4000" dirty="0" err="1"/>
              <a:t>dẫn</a:t>
            </a:r>
            <a:r>
              <a:rPr lang="en-US" sz="4000" dirty="0"/>
              <a:t> con </a:t>
            </a:r>
            <a:r>
              <a:rPr lang="en-US" sz="4000" dirty="0" err="1"/>
              <a:t>trên</a:t>
            </a:r>
            <a:r>
              <a:rPr lang="en-US" sz="4000" dirty="0"/>
              <a:t> </a:t>
            </a:r>
            <a:r>
              <a:rPr lang="en-US" sz="4000" dirty="0" err="1"/>
              <a:t>đường</a:t>
            </a:r>
            <a:r>
              <a:rPr lang="en-US" sz="4000" dirty="0"/>
              <a:t> </a:t>
            </a:r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bỏ</a:t>
            </a:r>
            <a:r>
              <a:rPr lang="en-US" sz="4000" dirty="0"/>
              <a:t> </a:t>
            </a:r>
            <a:r>
              <a:rPr lang="en-US" sz="4000" dirty="0" err="1"/>
              <a:t>Ngài</a:t>
            </a:r>
            <a:r>
              <a:rPr lang="en-US" sz="4000" dirty="0"/>
              <a:t> con </a:t>
            </a:r>
            <a:r>
              <a:rPr lang="en-US" sz="4000" dirty="0" err="1"/>
              <a:t>đi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ai</a:t>
            </a:r>
            <a:r>
              <a:rPr lang="en-US" sz="4000" dirty="0"/>
              <a:t> ?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43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09550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2.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ơi</a:t>
            </a:r>
            <a:r>
              <a:rPr lang="en-US" sz="4400" dirty="0"/>
              <a:t> </a:t>
            </a:r>
            <a:r>
              <a:rPr lang="en-US" sz="4400" dirty="0" err="1"/>
              <a:t>sao</a:t>
            </a:r>
            <a:r>
              <a:rPr lang="en-US" sz="4400" dirty="0"/>
              <a:t> </a:t>
            </a:r>
            <a:r>
              <a:rPr lang="en-US" sz="4400" dirty="0" err="1"/>
              <a:t>bỏ</a:t>
            </a:r>
            <a:r>
              <a:rPr lang="en-US" sz="4400" dirty="0"/>
              <a:t> </a:t>
            </a:r>
            <a:r>
              <a:rPr lang="en-US" sz="4400" dirty="0" err="1"/>
              <a:t>rơi</a:t>
            </a:r>
            <a:r>
              <a:rPr lang="en-US" sz="4400" dirty="0"/>
              <a:t> con </a:t>
            </a:r>
            <a:r>
              <a:rPr lang="en-US" sz="4400" dirty="0" err="1"/>
              <a:t>để</a:t>
            </a:r>
            <a:r>
              <a:rPr lang="en-US" sz="4400" dirty="0"/>
              <a:t> </a:t>
            </a:r>
            <a:r>
              <a:rPr lang="en-US" sz="4400" dirty="0" err="1"/>
              <a:t>sầu</a:t>
            </a:r>
            <a:r>
              <a:rPr lang="en-US" sz="4400" dirty="0"/>
              <a:t> </a:t>
            </a:r>
            <a:r>
              <a:rPr lang="en-US" sz="4400" dirty="0" err="1"/>
              <a:t>héo</a:t>
            </a:r>
            <a:r>
              <a:rPr lang="en-US" sz="4400" dirty="0"/>
              <a:t> </a:t>
            </a:r>
            <a:r>
              <a:rPr lang="en-US" sz="4400" dirty="0" err="1"/>
              <a:t>tháng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ngẩn</a:t>
            </a:r>
            <a:r>
              <a:rPr lang="en-US" sz="4400" dirty="0"/>
              <a:t> </a:t>
            </a:r>
            <a:r>
              <a:rPr lang="en-US" sz="4400" dirty="0" err="1"/>
              <a:t>ngơ</a:t>
            </a:r>
            <a:r>
              <a:rPr lang="en-US" sz="4400" dirty="0"/>
              <a:t>? </a:t>
            </a:r>
            <a:r>
              <a:rPr lang="en-US" sz="4400" dirty="0" err="1"/>
              <a:t>Ngoài</a:t>
            </a:r>
            <a:r>
              <a:rPr lang="en-US" sz="4400" dirty="0"/>
              <a:t> </a:t>
            </a:r>
            <a:r>
              <a:rPr lang="en-US" sz="4400" dirty="0" err="1"/>
              <a:t>kia</a:t>
            </a:r>
            <a:r>
              <a:rPr lang="en-US" sz="4400" dirty="0"/>
              <a:t> </a:t>
            </a:r>
            <a:r>
              <a:rPr lang="en-US" sz="4400" dirty="0" err="1"/>
              <a:t>đời</a:t>
            </a:r>
            <a:r>
              <a:rPr lang="en-US" sz="4400" dirty="0"/>
              <a:t> </a:t>
            </a:r>
            <a:r>
              <a:rPr lang="en-US" sz="4400" dirty="0" err="1"/>
              <a:t>vẫn</a:t>
            </a:r>
            <a:r>
              <a:rPr lang="en-US" sz="4400" dirty="0"/>
              <a:t> </a:t>
            </a:r>
            <a:r>
              <a:rPr lang="en-US" sz="4400" dirty="0" err="1"/>
              <a:t>xanh</a:t>
            </a:r>
            <a:r>
              <a:rPr lang="en-US" sz="4400" dirty="0"/>
              <a:t> </a:t>
            </a:r>
            <a:r>
              <a:rPr lang="en-US" sz="4400" dirty="0" err="1"/>
              <a:t>mơ</a:t>
            </a:r>
            <a:r>
              <a:rPr lang="en-US" sz="4400" dirty="0"/>
              <a:t> </a:t>
            </a:r>
            <a:r>
              <a:rPr lang="en-US" sz="4400" dirty="0" err="1"/>
              <a:t>mặc</a:t>
            </a:r>
            <a:r>
              <a:rPr lang="en-US" sz="4400" dirty="0"/>
              <a:t> con </a:t>
            </a:r>
            <a:r>
              <a:rPr lang="en-US" sz="4400" dirty="0" err="1"/>
              <a:t>chết</a:t>
            </a:r>
            <a:r>
              <a:rPr lang="en-US" sz="4400" dirty="0"/>
              <a:t> </a:t>
            </a:r>
            <a:r>
              <a:rPr lang="en-US" sz="4400" dirty="0" err="1"/>
              <a:t>hắt</a:t>
            </a:r>
            <a:r>
              <a:rPr lang="en-US" sz="4400" dirty="0"/>
              <a:t> </a:t>
            </a:r>
            <a:r>
              <a:rPr lang="en-US" sz="4400" dirty="0" err="1"/>
              <a:t>hiu</a:t>
            </a:r>
            <a:r>
              <a:rPr lang="en-US" sz="4400" dirty="0"/>
              <a:t> </a:t>
            </a:r>
            <a:r>
              <a:rPr lang="en-US" sz="4400" dirty="0" err="1"/>
              <a:t>hồn</a:t>
            </a:r>
            <a:r>
              <a:rPr lang="en-US" sz="4400" dirty="0"/>
              <a:t> </a:t>
            </a:r>
            <a:r>
              <a:rPr lang="en-US" sz="4400" dirty="0" err="1"/>
              <a:t>thơ</a:t>
            </a:r>
            <a:r>
              <a:rPr lang="en-US" sz="4400" dirty="0"/>
              <a:t>.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ơi</a:t>
            </a:r>
            <a:r>
              <a:rPr lang="en-US" sz="4400" dirty="0"/>
              <a:t> </a:t>
            </a:r>
            <a:r>
              <a:rPr lang="en-US" sz="4400" dirty="0" err="1"/>
              <a:t>sao</a:t>
            </a:r>
            <a:r>
              <a:rPr lang="en-US" sz="4400" dirty="0"/>
              <a:t> </a:t>
            </a:r>
            <a:r>
              <a:rPr lang="en-US" sz="4400" dirty="0" err="1"/>
              <a:t>bỏ</a:t>
            </a:r>
            <a:r>
              <a:rPr lang="en-US" sz="4400" dirty="0"/>
              <a:t> </a:t>
            </a:r>
            <a:r>
              <a:rPr lang="en-US" sz="4400" dirty="0" err="1"/>
              <a:t>rơi</a:t>
            </a:r>
            <a:r>
              <a:rPr lang="en-US" sz="4400" dirty="0"/>
              <a:t> con ? </a:t>
            </a:r>
            <a:r>
              <a:rPr lang="en-US" sz="4400" dirty="0" err="1"/>
              <a:t>Hỡi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ơi</a:t>
            </a:r>
            <a:r>
              <a:rPr lang="en-US" sz="4400" dirty="0"/>
              <a:t> </a:t>
            </a:r>
            <a:r>
              <a:rPr lang="en-US" sz="4400" dirty="0" err="1"/>
              <a:t>thân</a:t>
            </a:r>
            <a:r>
              <a:rPr lang="en-US" sz="4400" dirty="0"/>
              <a:t> con </a:t>
            </a:r>
            <a:r>
              <a:rPr lang="en-US" sz="4400" dirty="0" err="1"/>
              <a:t>máu</a:t>
            </a:r>
            <a:r>
              <a:rPr lang="en-US" sz="4400" dirty="0"/>
              <a:t> </a:t>
            </a:r>
            <a:r>
              <a:rPr lang="en-US" sz="4400" dirty="0" err="1"/>
              <a:t>đào</a:t>
            </a:r>
            <a:r>
              <a:rPr lang="en-US" sz="4400" dirty="0"/>
              <a:t>! </a:t>
            </a:r>
            <a:r>
              <a:rPr lang="en-US" sz="4400" dirty="0" err="1"/>
              <a:t>Chết</a:t>
            </a:r>
            <a:r>
              <a:rPr lang="en-US" sz="4400" dirty="0"/>
              <a:t> </a:t>
            </a:r>
            <a:r>
              <a:rPr lang="en-US" sz="4400" dirty="0" err="1"/>
              <a:t>treo</a:t>
            </a:r>
            <a:r>
              <a:rPr lang="en-US" sz="4400" dirty="0"/>
              <a:t> </a:t>
            </a:r>
            <a:r>
              <a:rPr lang="en-US" sz="4400" dirty="0" err="1"/>
              <a:t>thập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r>
              <a:rPr lang="en-US" sz="4400" dirty="0" err="1"/>
              <a:t>nào</a:t>
            </a:r>
            <a:r>
              <a:rPr lang="en-US" sz="4400" dirty="0"/>
              <a:t> </a:t>
            </a:r>
            <a:r>
              <a:rPr lang="en-US" sz="4400" dirty="0" err="1"/>
              <a:t>ai</a:t>
            </a:r>
            <a:r>
              <a:rPr lang="en-US" sz="4400" dirty="0"/>
              <a:t> </a:t>
            </a:r>
            <a:r>
              <a:rPr lang="en-US" sz="4400" dirty="0" err="1"/>
              <a:t>buồn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.</a:t>
            </a:r>
            <a:br>
              <a:rPr lang="en-US" sz="4400" dirty="0"/>
            </a:br>
            <a:r>
              <a:rPr lang="en-US" sz="4400" dirty="0" smtClean="0"/>
              <a:t> </a:t>
            </a:r>
            <a:endParaRPr lang="en-US" sz="4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58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47382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</a:rPr>
              <a:t>ÐK: </a:t>
            </a:r>
            <a:r>
              <a:rPr lang="en-US" sz="4000" dirty="0" err="1">
                <a:solidFill>
                  <a:prstClr val="black"/>
                </a:solidFill>
              </a:rPr>
              <a:t>Bỏ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con </a:t>
            </a:r>
            <a:r>
              <a:rPr lang="en-US" sz="4000" dirty="0" err="1">
                <a:solidFill>
                  <a:prstClr val="black"/>
                </a:solidFill>
              </a:rPr>
              <a:t>đi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với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ai</a:t>
            </a:r>
            <a:r>
              <a:rPr lang="en-US" sz="4000" dirty="0">
                <a:solidFill>
                  <a:prstClr val="black"/>
                </a:solidFill>
              </a:rPr>
              <a:t> ? </a:t>
            </a:r>
            <a:r>
              <a:rPr lang="en-US" sz="4000" dirty="0" err="1">
                <a:solidFill>
                  <a:prstClr val="black"/>
                </a:solidFill>
              </a:rPr>
              <a:t>Vì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có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lời</a:t>
            </a:r>
            <a:r>
              <a:rPr lang="en-US" sz="4000" dirty="0">
                <a:solidFill>
                  <a:prstClr val="black"/>
                </a:solidFill>
              </a:rPr>
              <a:t> ban </a:t>
            </a:r>
            <a:r>
              <a:rPr lang="en-US" sz="4000" dirty="0" err="1">
                <a:solidFill>
                  <a:prstClr val="black"/>
                </a:solidFill>
              </a:rPr>
              <a:t>sự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sống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Bỏ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thân</a:t>
            </a:r>
            <a:r>
              <a:rPr lang="en-US" sz="4000" dirty="0">
                <a:solidFill>
                  <a:prstClr val="black"/>
                </a:solidFill>
              </a:rPr>
              <a:t> con </a:t>
            </a:r>
            <a:r>
              <a:rPr lang="en-US" sz="4000" dirty="0" err="1">
                <a:solidFill>
                  <a:prstClr val="black"/>
                </a:solidFill>
              </a:rPr>
              <a:t>héo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honÐời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cô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liêu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trên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chốn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dương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gian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Bỏ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con </a:t>
            </a:r>
            <a:r>
              <a:rPr lang="en-US" sz="4000" dirty="0" err="1">
                <a:solidFill>
                  <a:prstClr val="black"/>
                </a:solidFill>
              </a:rPr>
              <a:t>đi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với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ai</a:t>
            </a:r>
            <a:r>
              <a:rPr lang="en-US" sz="4000" dirty="0">
                <a:solidFill>
                  <a:prstClr val="black"/>
                </a:solidFill>
              </a:rPr>
              <a:t> ? </a:t>
            </a:r>
            <a:r>
              <a:rPr lang="en-US" sz="4000" dirty="0" err="1">
                <a:solidFill>
                  <a:prstClr val="black"/>
                </a:solidFill>
              </a:rPr>
              <a:t>Ðường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xa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lắc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tương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lai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mịt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mờ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Nào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ai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dẫn</a:t>
            </a:r>
            <a:r>
              <a:rPr lang="en-US" sz="4000" dirty="0">
                <a:solidFill>
                  <a:prstClr val="black"/>
                </a:solidFill>
              </a:rPr>
              <a:t> con </a:t>
            </a:r>
            <a:r>
              <a:rPr lang="en-US" sz="4000" dirty="0" err="1">
                <a:solidFill>
                  <a:prstClr val="black"/>
                </a:solidFill>
              </a:rPr>
              <a:t>trên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đường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bỏ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con </a:t>
            </a:r>
            <a:r>
              <a:rPr lang="en-US" sz="4000" dirty="0" err="1">
                <a:solidFill>
                  <a:prstClr val="black"/>
                </a:solidFill>
              </a:rPr>
              <a:t>đi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với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ai</a:t>
            </a:r>
            <a:r>
              <a:rPr lang="en-US" sz="4000" dirty="0">
                <a:solidFill>
                  <a:prstClr val="black"/>
                </a:solidFill>
              </a:rPr>
              <a:t> ?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sz="40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17783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711" y="285750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3. </a:t>
            </a:r>
            <a:r>
              <a:rPr lang="en-US" sz="4400" dirty="0" err="1"/>
              <a:t>Ngàn</a:t>
            </a:r>
            <a:r>
              <a:rPr lang="en-US" sz="4400" dirty="0"/>
              <a:t> </a:t>
            </a:r>
            <a:r>
              <a:rPr lang="en-US" sz="4400" dirty="0" err="1"/>
              <a:t>đời</a:t>
            </a:r>
            <a:r>
              <a:rPr lang="en-US" sz="4400" dirty="0"/>
              <a:t> con </a:t>
            </a:r>
            <a:r>
              <a:rPr lang="en-US" sz="4400" dirty="0" err="1"/>
              <a:t>vẫn</a:t>
            </a:r>
            <a:r>
              <a:rPr lang="en-US" sz="4400" dirty="0"/>
              <a:t> tin </a:t>
            </a:r>
            <a:r>
              <a:rPr lang="en-US" sz="4400" dirty="0" err="1"/>
              <a:t>luôn</a:t>
            </a:r>
            <a:r>
              <a:rPr lang="en-US" sz="4400" dirty="0"/>
              <a:t> </a:t>
            </a:r>
            <a:r>
              <a:rPr lang="en-US" sz="4400" dirty="0" err="1"/>
              <a:t>gài</a:t>
            </a:r>
            <a:r>
              <a:rPr lang="en-US" sz="4400" dirty="0"/>
              <a:t> </a:t>
            </a:r>
            <a:r>
              <a:rPr lang="en-US" sz="4400" dirty="0" err="1"/>
              <a:t>trung</a:t>
            </a:r>
            <a:r>
              <a:rPr lang="en-US" sz="4400" dirty="0"/>
              <a:t> </a:t>
            </a:r>
            <a:r>
              <a:rPr lang="en-US" sz="4400" dirty="0" err="1"/>
              <a:t>tín</a:t>
            </a:r>
            <a:r>
              <a:rPr lang="en-US" sz="4400" dirty="0"/>
              <a:t> </a:t>
            </a:r>
            <a:r>
              <a:rPr lang="en-US" sz="4400" dirty="0" err="1"/>
              <a:t>rất</a:t>
            </a:r>
            <a:r>
              <a:rPr lang="en-US" sz="4400" dirty="0"/>
              <a:t> </a:t>
            </a:r>
            <a:r>
              <a:rPr lang="en-US" sz="4400" dirty="0" err="1"/>
              <a:t>mực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nhân</a:t>
            </a:r>
            <a:r>
              <a:rPr lang="en-US" sz="4400" dirty="0"/>
              <a:t>. </a:t>
            </a:r>
            <a:r>
              <a:rPr lang="en-US" sz="4400" dirty="0" err="1"/>
              <a:t>Nào</a:t>
            </a:r>
            <a:r>
              <a:rPr lang="en-US" sz="4400" dirty="0"/>
              <a:t> </a:t>
            </a:r>
            <a:r>
              <a:rPr lang="en-US" sz="4400" dirty="0" err="1"/>
              <a:t>đâu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nỡ</a:t>
            </a:r>
            <a:r>
              <a:rPr lang="en-US" sz="4400" dirty="0"/>
              <a:t> </a:t>
            </a:r>
            <a:r>
              <a:rPr lang="en-US" sz="4400" dirty="0" err="1"/>
              <a:t>quên</a:t>
            </a:r>
            <a:r>
              <a:rPr lang="en-US" sz="4400" dirty="0"/>
              <a:t> con </a:t>
            </a:r>
            <a:r>
              <a:rPr lang="en-US" sz="4400" dirty="0" err="1"/>
              <a:t>hằng</a:t>
            </a:r>
            <a:r>
              <a:rPr lang="en-US" sz="4400" dirty="0"/>
              <a:t> </a:t>
            </a:r>
            <a:r>
              <a:rPr lang="en-US" sz="4400" dirty="0" err="1"/>
              <a:t>đưa</a:t>
            </a:r>
            <a:r>
              <a:rPr lang="en-US" sz="4400" dirty="0"/>
              <a:t> </a:t>
            </a:r>
            <a:r>
              <a:rPr lang="en-US" sz="4400" dirty="0" err="1"/>
              <a:t>lối</a:t>
            </a:r>
            <a:r>
              <a:rPr lang="en-US" sz="4400" dirty="0"/>
              <a:t> </a:t>
            </a:r>
            <a:r>
              <a:rPr lang="en-US" sz="4400" dirty="0" err="1"/>
              <a:t>dẫn</a:t>
            </a:r>
            <a:r>
              <a:rPr lang="en-US" sz="4400" dirty="0"/>
              <a:t> </a:t>
            </a:r>
            <a:r>
              <a:rPr lang="en-US" sz="4400" dirty="0" err="1"/>
              <a:t>theo</a:t>
            </a:r>
            <a:r>
              <a:rPr lang="en-US" sz="4400" dirty="0"/>
              <a:t> </a:t>
            </a:r>
            <a:r>
              <a:rPr lang="en-US" sz="4400" dirty="0" err="1"/>
              <a:t>đường</a:t>
            </a:r>
            <a:r>
              <a:rPr lang="en-US" sz="4400" dirty="0"/>
              <a:t> </a:t>
            </a:r>
            <a:r>
              <a:rPr lang="en-US" sz="4400" dirty="0" err="1"/>
              <a:t>ngay</a:t>
            </a:r>
            <a:r>
              <a:rPr lang="en-US" sz="4400" dirty="0"/>
              <a:t>. </a:t>
            </a:r>
            <a:r>
              <a:rPr lang="en-US" sz="4400" dirty="0" err="1"/>
              <a:t>Lạy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dậy</a:t>
            </a:r>
            <a:r>
              <a:rPr lang="en-US" sz="4400" dirty="0"/>
              <a:t> </a:t>
            </a:r>
            <a:r>
              <a:rPr lang="en-US" sz="4400" dirty="0" err="1"/>
              <a:t>bảo</a:t>
            </a:r>
            <a:r>
              <a:rPr lang="en-US" sz="4400" dirty="0"/>
              <a:t> con </a:t>
            </a:r>
            <a:r>
              <a:rPr lang="en-US" sz="4400" dirty="0" err="1"/>
              <a:t>đi</a:t>
            </a:r>
            <a:r>
              <a:rPr lang="en-US" sz="4400" dirty="0"/>
              <a:t> </a:t>
            </a:r>
            <a:r>
              <a:rPr lang="en-US" sz="4400" dirty="0" err="1"/>
              <a:t>giữ</a:t>
            </a:r>
            <a:r>
              <a:rPr lang="en-US" sz="4400" dirty="0"/>
              <a:t> </a:t>
            </a:r>
            <a:r>
              <a:rPr lang="en-US" sz="4400" dirty="0" err="1"/>
              <a:t>gìn</a:t>
            </a:r>
            <a:r>
              <a:rPr lang="en-US" sz="4400" dirty="0"/>
              <a:t> con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chân</a:t>
            </a:r>
            <a:r>
              <a:rPr lang="en-US" sz="4400" dirty="0"/>
              <a:t> </a:t>
            </a:r>
            <a:r>
              <a:rPr lang="en-US" sz="4400" dirty="0" err="1"/>
              <a:t>lý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. </a:t>
            </a:r>
            <a:r>
              <a:rPr lang="en-US" sz="4400" dirty="0" err="1"/>
              <a:t>Bước</a:t>
            </a:r>
            <a:r>
              <a:rPr lang="en-US" sz="4400" dirty="0"/>
              <a:t> </a:t>
            </a:r>
            <a:r>
              <a:rPr lang="en-US" sz="4400" dirty="0" err="1"/>
              <a:t>đi</a:t>
            </a:r>
            <a:r>
              <a:rPr lang="en-US" sz="4400" dirty="0"/>
              <a:t> </a:t>
            </a:r>
            <a:r>
              <a:rPr lang="en-US" sz="4400" dirty="0" err="1"/>
              <a:t>bên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 </a:t>
            </a:r>
            <a:r>
              <a:rPr lang="en-US" sz="4400" dirty="0" err="1"/>
              <a:t>đời</a:t>
            </a:r>
            <a:r>
              <a:rPr lang="en-US" sz="4400" dirty="0"/>
              <a:t> con </a:t>
            </a:r>
            <a:r>
              <a:rPr lang="en-US" sz="4400" dirty="0" err="1"/>
              <a:t>bình</a:t>
            </a:r>
            <a:r>
              <a:rPr lang="en-US" sz="4400" dirty="0"/>
              <a:t> an.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/>
              <a:t> 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57071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661" y="81099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/>
              <a:t>ĐK. </a:t>
            </a:r>
            <a:r>
              <a:rPr lang="en-US" sz="5400" dirty="0" err="1"/>
              <a:t>Về</a:t>
            </a:r>
            <a:r>
              <a:rPr lang="en-US" sz="5400" dirty="0"/>
              <a:t> </a:t>
            </a:r>
            <a:r>
              <a:rPr lang="en-US" sz="5400" dirty="0" err="1"/>
              <a:t>nhà</a:t>
            </a:r>
            <a:r>
              <a:rPr lang="en-US" sz="5400" dirty="0"/>
              <a:t> </a:t>
            </a:r>
            <a:r>
              <a:rPr lang="en-US" sz="5400" dirty="0" err="1"/>
              <a:t>Chúa</a:t>
            </a:r>
            <a:r>
              <a:rPr lang="en-US" sz="5400" dirty="0"/>
              <a:t> </a:t>
            </a:r>
            <a:r>
              <a:rPr lang="en-US" sz="5400" dirty="0" err="1"/>
              <a:t>ôi</a:t>
            </a:r>
            <a:r>
              <a:rPr lang="en-US" sz="5400" dirty="0"/>
              <a:t> </a:t>
            </a:r>
            <a:r>
              <a:rPr lang="en-US" sz="5400" dirty="0" err="1"/>
              <a:t>lòng</a:t>
            </a:r>
            <a:r>
              <a:rPr lang="en-US" sz="5400" dirty="0"/>
              <a:t> </a:t>
            </a:r>
            <a:r>
              <a:rPr lang="en-US" sz="5400" dirty="0" err="1"/>
              <a:t>đầy</a:t>
            </a:r>
            <a:r>
              <a:rPr lang="en-US" sz="5400" dirty="0"/>
              <a:t> </a:t>
            </a:r>
            <a:r>
              <a:rPr lang="en-US" sz="5400" dirty="0" err="1"/>
              <a:t>rộn</a:t>
            </a:r>
            <a:r>
              <a:rPr lang="en-US" sz="5400" dirty="0"/>
              <a:t> </a:t>
            </a:r>
            <a:r>
              <a:rPr lang="en-US" sz="5400" dirty="0" err="1"/>
              <a:t>rã</a:t>
            </a:r>
            <a:r>
              <a:rPr lang="en-US" sz="5400" dirty="0"/>
              <a:t>. </a:t>
            </a:r>
            <a:r>
              <a:rPr lang="en-US" sz="5400" dirty="0" err="1"/>
              <a:t>Cất</a:t>
            </a:r>
            <a:r>
              <a:rPr lang="en-US" sz="5400" dirty="0"/>
              <a:t> </a:t>
            </a:r>
            <a:r>
              <a:rPr lang="en-US" sz="5400" dirty="0" err="1"/>
              <a:t>câu</a:t>
            </a:r>
            <a:r>
              <a:rPr lang="en-US" sz="5400" dirty="0"/>
              <a:t> </a:t>
            </a:r>
            <a:r>
              <a:rPr lang="en-US" sz="5400" dirty="0" err="1"/>
              <a:t>ca</a:t>
            </a:r>
            <a:r>
              <a:rPr lang="en-US" sz="5400" dirty="0"/>
              <a:t> con </a:t>
            </a:r>
            <a:r>
              <a:rPr lang="en-US" sz="5400" dirty="0" err="1"/>
              <a:t>thấy</a:t>
            </a:r>
            <a:r>
              <a:rPr lang="en-US" sz="5400" dirty="0"/>
              <a:t> </a:t>
            </a:r>
            <a:r>
              <a:rPr lang="en-US" sz="5400" dirty="0" err="1"/>
              <a:t>lòng</a:t>
            </a:r>
            <a:r>
              <a:rPr lang="en-US" sz="5400" dirty="0"/>
              <a:t> an </a:t>
            </a:r>
            <a:r>
              <a:rPr lang="en-US" sz="5400" dirty="0" err="1"/>
              <a:t>hoà</a:t>
            </a:r>
            <a:r>
              <a:rPr lang="en-US" sz="5400" dirty="0"/>
              <a:t>.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tình</a:t>
            </a:r>
            <a:r>
              <a:rPr lang="en-US" sz="5400" dirty="0"/>
              <a:t> </a:t>
            </a:r>
            <a:r>
              <a:rPr lang="en-US" sz="5400" dirty="0" err="1"/>
              <a:t>yêu</a:t>
            </a:r>
            <a:r>
              <a:rPr lang="en-US" sz="5400" dirty="0"/>
              <a:t> </a:t>
            </a:r>
            <a:r>
              <a:rPr lang="en-US" sz="5400" dirty="0" err="1"/>
              <a:t>của</a:t>
            </a:r>
            <a:r>
              <a:rPr lang="en-US" sz="5400" dirty="0"/>
              <a:t> </a:t>
            </a:r>
            <a:r>
              <a:rPr lang="en-US" sz="5400" dirty="0" err="1"/>
              <a:t>Thiên</a:t>
            </a:r>
            <a:r>
              <a:rPr lang="en-US" sz="5400" dirty="0"/>
              <a:t> </a:t>
            </a:r>
            <a:r>
              <a:rPr lang="en-US" sz="5400" dirty="0" err="1"/>
              <a:t>Chúa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Cha, con </a:t>
            </a:r>
            <a:r>
              <a:rPr lang="en-US" sz="5400" dirty="0" err="1"/>
              <a:t>cảm</a:t>
            </a:r>
            <a:r>
              <a:rPr lang="en-US" sz="5400" dirty="0"/>
              <a:t> </a:t>
            </a:r>
            <a:r>
              <a:rPr lang="en-US" sz="5400" dirty="0" err="1"/>
              <a:t>tạ</a:t>
            </a:r>
            <a:r>
              <a:rPr lang="en-US" sz="5400" dirty="0"/>
              <a:t> </a:t>
            </a:r>
            <a:r>
              <a:rPr lang="en-US" sz="5400" dirty="0" err="1"/>
              <a:t>ôi</a:t>
            </a:r>
            <a:r>
              <a:rPr lang="en-US" sz="5400" dirty="0"/>
              <a:t> </a:t>
            </a:r>
            <a:r>
              <a:rPr lang="en-US" sz="5400" dirty="0" err="1"/>
              <a:t>tình</a:t>
            </a:r>
            <a:r>
              <a:rPr lang="en-US" sz="5400" dirty="0"/>
              <a:t> Cha </a:t>
            </a:r>
            <a:r>
              <a:rPr lang="en-US" sz="5400" dirty="0" err="1"/>
              <a:t>muôn</a:t>
            </a:r>
            <a:r>
              <a:rPr lang="en-US" sz="5400" dirty="0"/>
              <a:t> </a:t>
            </a:r>
            <a:r>
              <a:rPr lang="en-US" sz="5400" dirty="0" err="1"/>
              <a:t>vàn</a:t>
            </a:r>
            <a:r>
              <a:rPr lang="en-US" sz="5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45506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47382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</a:rPr>
              <a:t>ÐK: </a:t>
            </a:r>
            <a:r>
              <a:rPr lang="en-US" sz="4000" dirty="0" err="1">
                <a:solidFill>
                  <a:prstClr val="black"/>
                </a:solidFill>
              </a:rPr>
              <a:t>Bỏ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con </a:t>
            </a:r>
            <a:r>
              <a:rPr lang="en-US" sz="4000" dirty="0" err="1">
                <a:solidFill>
                  <a:prstClr val="black"/>
                </a:solidFill>
              </a:rPr>
              <a:t>đi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với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ai</a:t>
            </a:r>
            <a:r>
              <a:rPr lang="en-US" sz="4000" dirty="0">
                <a:solidFill>
                  <a:prstClr val="black"/>
                </a:solidFill>
              </a:rPr>
              <a:t> ? </a:t>
            </a:r>
            <a:r>
              <a:rPr lang="en-US" sz="4000" dirty="0" err="1">
                <a:solidFill>
                  <a:prstClr val="black"/>
                </a:solidFill>
              </a:rPr>
              <a:t>Vì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có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lời</a:t>
            </a:r>
            <a:r>
              <a:rPr lang="en-US" sz="4000" dirty="0">
                <a:solidFill>
                  <a:prstClr val="black"/>
                </a:solidFill>
              </a:rPr>
              <a:t> ban </a:t>
            </a:r>
            <a:r>
              <a:rPr lang="en-US" sz="4000" dirty="0" err="1">
                <a:solidFill>
                  <a:prstClr val="black"/>
                </a:solidFill>
              </a:rPr>
              <a:t>sự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sống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Bỏ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thân</a:t>
            </a:r>
            <a:r>
              <a:rPr lang="en-US" sz="4000" dirty="0">
                <a:solidFill>
                  <a:prstClr val="black"/>
                </a:solidFill>
              </a:rPr>
              <a:t> con </a:t>
            </a:r>
            <a:r>
              <a:rPr lang="en-US" sz="4000" dirty="0" err="1">
                <a:solidFill>
                  <a:prstClr val="black"/>
                </a:solidFill>
              </a:rPr>
              <a:t>héo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honÐời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cô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liêu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trên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chốn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dương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gian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Bỏ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con </a:t>
            </a:r>
            <a:r>
              <a:rPr lang="en-US" sz="4000" dirty="0" err="1">
                <a:solidFill>
                  <a:prstClr val="black"/>
                </a:solidFill>
              </a:rPr>
              <a:t>đi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với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ai</a:t>
            </a:r>
            <a:r>
              <a:rPr lang="en-US" sz="4000" dirty="0">
                <a:solidFill>
                  <a:prstClr val="black"/>
                </a:solidFill>
              </a:rPr>
              <a:t> ? </a:t>
            </a:r>
            <a:r>
              <a:rPr lang="en-US" sz="4000" dirty="0" err="1">
                <a:solidFill>
                  <a:prstClr val="black"/>
                </a:solidFill>
              </a:rPr>
              <a:t>Ðường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xa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lắc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tương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lai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mịt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mờ</a:t>
            </a:r>
            <a:r>
              <a:rPr lang="en-US" sz="4000" dirty="0">
                <a:solidFill>
                  <a:prstClr val="black"/>
                </a:solidFill>
              </a:rPr>
              <a:t>. </a:t>
            </a:r>
            <a:r>
              <a:rPr lang="en-US" sz="4000" dirty="0" err="1">
                <a:solidFill>
                  <a:prstClr val="black"/>
                </a:solidFill>
              </a:rPr>
              <a:t>Nào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ai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dẫn</a:t>
            </a:r>
            <a:r>
              <a:rPr lang="en-US" sz="4000" dirty="0">
                <a:solidFill>
                  <a:prstClr val="black"/>
                </a:solidFill>
              </a:rPr>
              <a:t> con </a:t>
            </a:r>
            <a:r>
              <a:rPr lang="en-US" sz="4000" dirty="0" err="1">
                <a:solidFill>
                  <a:prstClr val="black"/>
                </a:solidFill>
              </a:rPr>
              <a:t>trên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đường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dài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bỏ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Ngài</a:t>
            </a:r>
            <a:r>
              <a:rPr lang="en-US" sz="4000" dirty="0">
                <a:solidFill>
                  <a:prstClr val="black"/>
                </a:solidFill>
              </a:rPr>
              <a:t> con </a:t>
            </a:r>
            <a:r>
              <a:rPr lang="en-US" sz="4000" dirty="0" err="1">
                <a:solidFill>
                  <a:prstClr val="black"/>
                </a:solidFill>
              </a:rPr>
              <a:t>đi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với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>
                <a:solidFill>
                  <a:prstClr val="black"/>
                </a:solidFill>
              </a:rPr>
              <a:t>ai</a:t>
            </a:r>
            <a:r>
              <a:rPr lang="en-US" sz="4000" dirty="0">
                <a:solidFill>
                  <a:prstClr val="black"/>
                </a:solidFill>
              </a:rPr>
              <a:t> ?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sz="40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11083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2"/>
            <a:ext cx="9144000" cy="51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7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69" y="144892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TIẾNG HÁT THIÊN THU</a:t>
            </a:r>
          </a:p>
          <a:p>
            <a:pPr algn="ctr"/>
            <a:r>
              <a:rPr lang="en-US" sz="3200" b="1" i="1" dirty="0" err="1">
                <a:solidFill>
                  <a:srgbClr val="FF0000"/>
                </a:solidFill>
              </a:rPr>
              <a:t>nhạc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Thiên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Tân</a:t>
            </a:r>
            <a:r>
              <a:rPr lang="en-US" sz="3200" b="1" i="1" dirty="0">
                <a:solidFill>
                  <a:srgbClr val="FF0000"/>
                </a:solidFill>
              </a:rPr>
              <a:t> - </a:t>
            </a:r>
            <a:r>
              <a:rPr lang="en-US" sz="3200" b="1" i="1" dirty="0" err="1">
                <a:solidFill>
                  <a:srgbClr val="FF0000"/>
                </a:solidFill>
              </a:rPr>
              <a:t>Thơ</a:t>
            </a:r>
            <a:r>
              <a:rPr lang="en-US" sz="3200" b="1" i="1" dirty="0">
                <a:solidFill>
                  <a:srgbClr val="FF0000"/>
                </a:solidFill>
              </a:rPr>
              <a:t> Lm. Dao </a:t>
            </a:r>
            <a:r>
              <a:rPr lang="en-US" sz="3200" b="1" i="1" dirty="0" smtClean="0">
                <a:solidFill>
                  <a:srgbClr val="FF0000"/>
                </a:solidFill>
              </a:rPr>
              <a:t>Kim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76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9" y="209550"/>
            <a:ext cx="85344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ÐK. </a:t>
            </a:r>
            <a:r>
              <a:rPr lang="en-US" sz="4400" dirty="0" err="1"/>
              <a:t>Trọn</a:t>
            </a:r>
            <a:r>
              <a:rPr lang="en-US" sz="4400" dirty="0"/>
              <a:t> </a:t>
            </a:r>
            <a:r>
              <a:rPr lang="en-US" sz="4400" dirty="0" err="1"/>
              <a:t>đời</a:t>
            </a:r>
            <a:r>
              <a:rPr lang="en-US" sz="4400" dirty="0"/>
              <a:t> con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hát</a:t>
            </a:r>
            <a:r>
              <a:rPr lang="en-US" sz="4400" dirty="0"/>
              <a:t> </a:t>
            </a:r>
            <a:r>
              <a:rPr lang="en-US" sz="4400" dirty="0" err="1"/>
              <a:t>kinh</a:t>
            </a:r>
            <a:r>
              <a:rPr lang="en-US" sz="4400" dirty="0"/>
              <a:t> </a:t>
            </a:r>
            <a:r>
              <a:rPr lang="en-US" sz="4400" dirty="0" err="1"/>
              <a:t>ca</a:t>
            </a:r>
            <a:r>
              <a:rPr lang="en-US" sz="4400" dirty="0"/>
              <a:t> </a:t>
            </a:r>
            <a:r>
              <a:rPr lang="en-US" sz="4400" dirty="0" err="1"/>
              <a:t>ngợi</a:t>
            </a:r>
            <a:r>
              <a:rPr lang="en-US" sz="4400" dirty="0"/>
              <a:t>. </a:t>
            </a:r>
            <a:r>
              <a:rPr lang="en-US" sz="4400" dirty="0" err="1"/>
              <a:t>Tiếng</a:t>
            </a:r>
            <a:r>
              <a:rPr lang="en-US" sz="4400" dirty="0"/>
              <a:t> </a:t>
            </a:r>
            <a:r>
              <a:rPr lang="en-US" sz="4400" dirty="0" err="1"/>
              <a:t>hát</a:t>
            </a:r>
            <a:r>
              <a:rPr lang="en-US" sz="4400" dirty="0"/>
              <a:t> con </a:t>
            </a:r>
            <a:r>
              <a:rPr lang="en-US" sz="4400" dirty="0" err="1"/>
              <a:t>vang</a:t>
            </a:r>
            <a:r>
              <a:rPr lang="en-US" sz="4400" dirty="0"/>
              <a:t> </a:t>
            </a:r>
            <a:r>
              <a:rPr lang="en-US" sz="4400" dirty="0" err="1"/>
              <a:t>tận</a:t>
            </a:r>
            <a:r>
              <a:rPr lang="en-US" sz="4400" dirty="0"/>
              <a:t> (ư) </a:t>
            </a:r>
            <a:r>
              <a:rPr lang="en-US" sz="4400" dirty="0" err="1"/>
              <a:t>tới</a:t>
            </a:r>
            <a:r>
              <a:rPr lang="en-US" sz="4400" dirty="0"/>
              <a:t> </a:t>
            </a:r>
            <a:r>
              <a:rPr lang="en-US" sz="4400" dirty="0" err="1"/>
              <a:t>thiên</a:t>
            </a:r>
            <a:r>
              <a:rPr lang="en-US" sz="4400" dirty="0"/>
              <a:t> </a:t>
            </a:r>
            <a:r>
              <a:rPr lang="en-US" sz="4400" dirty="0" err="1"/>
              <a:t>thu</a:t>
            </a:r>
            <a:r>
              <a:rPr lang="en-US" sz="4400" dirty="0"/>
              <a:t>. </a:t>
            </a:r>
            <a:r>
              <a:rPr lang="en-US" sz="4400" dirty="0" err="1"/>
              <a:t>Mẹ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trời</a:t>
            </a:r>
            <a:r>
              <a:rPr lang="en-US" sz="4400" dirty="0"/>
              <a:t> </a:t>
            </a:r>
            <a:r>
              <a:rPr lang="en-US" sz="4400" dirty="0" err="1"/>
              <a:t>ngút</a:t>
            </a:r>
            <a:r>
              <a:rPr lang="en-US" sz="4400" dirty="0"/>
              <a:t> </a:t>
            </a:r>
            <a:r>
              <a:rPr lang="en-US" sz="4400" dirty="0" err="1"/>
              <a:t>cao</a:t>
            </a:r>
            <a:r>
              <a:rPr lang="en-US" sz="4400" dirty="0"/>
              <a:t> </a:t>
            </a:r>
            <a:r>
              <a:rPr lang="en-US" sz="4400" dirty="0" err="1"/>
              <a:t>vời</a:t>
            </a:r>
            <a:r>
              <a:rPr lang="en-US" sz="4400" dirty="0"/>
              <a:t> </a:t>
            </a:r>
            <a:r>
              <a:rPr lang="en-US" sz="4400" dirty="0" err="1"/>
              <a:t>vợi</a:t>
            </a:r>
            <a:r>
              <a:rPr lang="en-US" sz="4400" dirty="0"/>
              <a:t>.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</a:t>
            </a:r>
            <a:r>
              <a:rPr lang="en-US" sz="4400" dirty="0" err="1"/>
              <a:t>đón</a:t>
            </a:r>
            <a:r>
              <a:rPr lang="en-US" sz="4400" dirty="0"/>
              <a:t> </a:t>
            </a:r>
            <a:r>
              <a:rPr lang="en-US" sz="4400" dirty="0" err="1"/>
              <a:t>nhận</a:t>
            </a:r>
            <a:r>
              <a:rPr lang="en-US" sz="4400" dirty="0"/>
              <a:t> (ư) </a:t>
            </a:r>
            <a:r>
              <a:rPr lang="en-US" sz="4400" dirty="0" err="1"/>
              <a:t>cả</a:t>
            </a:r>
            <a:r>
              <a:rPr lang="en-US" sz="4400" dirty="0"/>
              <a:t> </a:t>
            </a:r>
            <a:r>
              <a:rPr lang="en-US" sz="4400" dirty="0" err="1"/>
              <a:t>hồn</a:t>
            </a:r>
            <a:r>
              <a:rPr lang="en-US" sz="4400" dirty="0"/>
              <a:t> </a:t>
            </a:r>
            <a:r>
              <a:rPr lang="en-US" sz="4400" dirty="0" err="1"/>
              <a:t>thơ</a:t>
            </a:r>
            <a:r>
              <a:rPr lang="en-US" sz="4400" dirty="0"/>
              <a:t>. </a:t>
            </a:r>
            <a:r>
              <a:rPr lang="en-US" sz="4400" dirty="0" err="1"/>
              <a:t>Xin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</a:t>
            </a:r>
            <a:r>
              <a:rPr lang="en-US" sz="4400" dirty="0" err="1"/>
              <a:t>dắt</a:t>
            </a:r>
            <a:r>
              <a:rPr lang="en-US" sz="4400" dirty="0"/>
              <a:t> </a:t>
            </a:r>
            <a:r>
              <a:rPr lang="en-US" sz="4400" dirty="0" err="1"/>
              <a:t>về</a:t>
            </a:r>
            <a:r>
              <a:rPr lang="en-US" sz="4400" dirty="0"/>
              <a:t> </a:t>
            </a:r>
            <a:r>
              <a:rPr lang="en-US" sz="4400" dirty="0" err="1"/>
              <a:t>chốn</a:t>
            </a:r>
            <a:r>
              <a:rPr lang="en-US" sz="4400" dirty="0"/>
              <a:t> </a:t>
            </a:r>
            <a:r>
              <a:rPr lang="en-US" sz="4400" dirty="0" err="1"/>
              <a:t>quê</a:t>
            </a:r>
            <a:r>
              <a:rPr lang="en-US" sz="4400" dirty="0"/>
              <a:t> </a:t>
            </a:r>
            <a:r>
              <a:rPr lang="en-US" sz="4400" dirty="0" err="1"/>
              <a:t>hằng</a:t>
            </a:r>
            <a:r>
              <a:rPr lang="en-US" sz="4400" dirty="0"/>
              <a:t> </a:t>
            </a:r>
            <a:r>
              <a:rPr lang="en-US" sz="4400" dirty="0" err="1"/>
              <a:t>mơ</a:t>
            </a:r>
            <a:r>
              <a:rPr lang="en-US" sz="4400" dirty="0"/>
              <a:t>.</a:t>
            </a:r>
            <a:br>
              <a:rPr lang="en-US" sz="4400" dirty="0"/>
            </a:b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791472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133" y="285750"/>
            <a:ext cx="8305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/>
              <a:t>1. </a:t>
            </a:r>
            <a:r>
              <a:rPr lang="en-US" sz="4800" dirty="0" err="1"/>
              <a:t>Nhìn</a:t>
            </a:r>
            <a:r>
              <a:rPr lang="en-US" sz="4800" dirty="0"/>
              <a:t> </a:t>
            </a:r>
            <a:r>
              <a:rPr lang="en-US" sz="4800" dirty="0" err="1"/>
              <a:t>trời</a:t>
            </a:r>
            <a:r>
              <a:rPr lang="en-US" sz="4800" dirty="0"/>
              <a:t> </a:t>
            </a:r>
            <a:r>
              <a:rPr lang="en-US" sz="4800" dirty="0" err="1"/>
              <a:t>cao</a:t>
            </a:r>
            <a:r>
              <a:rPr lang="en-US" sz="4800" dirty="0"/>
              <a:t> </a:t>
            </a:r>
            <a:r>
              <a:rPr lang="en-US" sz="4800" dirty="0" err="1"/>
              <a:t>thăm</a:t>
            </a:r>
            <a:r>
              <a:rPr lang="en-US" sz="4800" dirty="0"/>
              <a:t> </a:t>
            </a:r>
            <a:r>
              <a:rPr lang="en-US" sz="4800" dirty="0" err="1"/>
              <a:t>thẳm</a:t>
            </a:r>
            <a:r>
              <a:rPr lang="en-US" sz="4800" dirty="0"/>
              <a:t> </a:t>
            </a:r>
            <a:r>
              <a:rPr lang="en-US" sz="4800" dirty="0" err="1"/>
              <a:t>mơ</a:t>
            </a:r>
            <a:r>
              <a:rPr lang="en-US" sz="4800" dirty="0"/>
              <a:t> </a:t>
            </a:r>
            <a:r>
              <a:rPr lang="en-US" sz="4800" dirty="0" err="1"/>
              <a:t>ngày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. </a:t>
            </a:r>
            <a:r>
              <a:rPr lang="en-US" sz="4800" dirty="0" err="1"/>
              <a:t>Xin</a:t>
            </a:r>
            <a:r>
              <a:rPr lang="en-US" sz="4800" dirty="0"/>
              <a:t> </a:t>
            </a:r>
            <a:r>
              <a:rPr lang="en-US" sz="4800" dirty="0" err="1"/>
              <a:t>đoái</a:t>
            </a:r>
            <a:r>
              <a:rPr lang="en-US" sz="4800" dirty="0"/>
              <a:t> </a:t>
            </a:r>
            <a:r>
              <a:rPr lang="en-US" sz="4800" dirty="0" err="1"/>
              <a:t>nhìn</a:t>
            </a:r>
            <a:r>
              <a:rPr lang="en-US" sz="4800" dirty="0"/>
              <a:t> </a:t>
            </a:r>
            <a:r>
              <a:rPr lang="en-US" sz="4800" dirty="0" err="1"/>
              <a:t>chở</a:t>
            </a:r>
            <a:r>
              <a:rPr lang="en-US" sz="4800" dirty="0"/>
              <a:t> </a:t>
            </a:r>
            <a:r>
              <a:rPr lang="en-US" sz="4800" dirty="0" err="1"/>
              <a:t>che</a:t>
            </a:r>
            <a:r>
              <a:rPr lang="en-US" sz="4800" dirty="0"/>
              <a:t> </a:t>
            </a:r>
            <a:r>
              <a:rPr lang="en-US" sz="4800" dirty="0" err="1"/>
              <a:t>năm</a:t>
            </a:r>
            <a:r>
              <a:rPr lang="en-US" sz="4800" dirty="0"/>
              <a:t> </a:t>
            </a:r>
            <a:r>
              <a:rPr lang="en-US" sz="4800" dirty="0" err="1"/>
              <a:t>tháng</a:t>
            </a:r>
            <a:r>
              <a:rPr lang="en-US" sz="4800" dirty="0"/>
              <a:t> </a:t>
            </a:r>
            <a:r>
              <a:rPr lang="en-US" sz="4800" dirty="0" err="1"/>
              <a:t>đời</a:t>
            </a:r>
            <a:r>
              <a:rPr lang="en-US" sz="4800" dirty="0"/>
              <a:t> con. </a:t>
            </a:r>
            <a:r>
              <a:rPr lang="en-US" sz="4800" dirty="0" err="1"/>
              <a:t>Ngước</a:t>
            </a:r>
            <a:r>
              <a:rPr lang="en-US" sz="4800" dirty="0"/>
              <a:t> </a:t>
            </a:r>
            <a:r>
              <a:rPr lang="en-US" sz="4800" dirty="0" err="1"/>
              <a:t>trông</a:t>
            </a:r>
            <a:r>
              <a:rPr lang="en-US" sz="4800" dirty="0"/>
              <a:t> </a:t>
            </a:r>
            <a:r>
              <a:rPr lang="en-US" sz="4800" dirty="0" err="1"/>
              <a:t>trời</a:t>
            </a:r>
            <a:r>
              <a:rPr lang="en-US" sz="4800" dirty="0"/>
              <a:t> con </a:t>
            </a:r>
            <a:r>
              <a:rPr lang="en-US" sz="4800" dirty="0" err="1"/>
              <a:t>tìm</a:t>
            </a:r>
            <a:r>
              <a:rPr lang="en-US" sz="4800" dirty="0"/>
              <a:t> </a:t>
            </a:r>
            <a:r>
              <a:rPr lang="en-US" sz="4800" dirty="0" err="1"/>
              <a:t>theo</a:t>
            </a:r>
            <a:r>
              <a:rPr lang="en-US" sz="4800" dirty="0"/>
              <a:t> </a:t>
            </a:r>
            <a:r>
              <a:rPr lang="en-US" sz="4800" dirty="0" err="1"/>
              <a:t>dáng</a:t>
            </a:r>
            <a:r>
              <a:rPr lang="en-US" sz="4800" dirty="0"/>
              <a:t>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hiền</a:t>
            </a:r>
            <a:r>
              <a:rPr lang="en-US" sz="4800" dirty="0"/>
              <a:t>. </a:t>
            </a:r>
            <a:r>
              <a:rPr lang="en-US" sz="4800" dirty="0" err="1"/>
              <a:t>Ðể</a:t>
            </a:r>
            <a:r>
              <a:rPr lang="en-US" sz="4800" dirty="0"/>
              <a:t> </a:t>
            </a:r>
            <a:r>
              <a:rPr lang="en-US" sz="4800" dirty="0" err="1"/>
              <a:t>mơ</a:t>
            </a:r>
            <a:r>
              <a:rPr lang="en-US" sz="4800" dirty="0"/>
              <a:t> </a:t>
            </a:r>
            <a:r>
              <a:rPr lang="en-US" sz="4800" dirty="0" err="1"/>
              <a:t>ngày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 </a:t>
            </a:r>
            <a:r>
              <a:rPr lang="en-US" sz="4800" dirty="0" err="1"/>
              <a:t>quê</a:t>
            </a:r>
            <a:r>
              <a:rPr lang="en-US" sz="4800" dirty="0"/>
              <a:t> </a:t>
            </a:r>
            <a:r>
              <a:rPr lang="en-US" sz="4800" dirty="0" err="1"/>
              <a:t>sống</a:t>
            </a:r>
            <a:r>
              <a:rPr lang="en-US" sz="4800" dirty="0"/>
              <a:t> </a:t>
            </a:r>
            <a:r>
              <a:rPr lang="en-US" sz="4800" dirty="0" err="1"/>
              <a:t>vui</a:t>
            </a:r>
            <a:r>
              <a:rPr lang="en-US" sz="4800" dirty="0"/>
              <a:t> </a:t>
            </a:r>
            <a:r>
              <a:rPr lang="en-US" sz="4800" dirty="0" err="1"/>
              <a:t>bên</a:t>
            </a:r>
            <a:r>
              <a:rPr lang="en-US" sz="4800" dirty="0"/>
              <a:t> </a:t>
            </a:r>
            <a:r>
              <a:rPr lang="en-US" sz="4800" dirty="0" err="1"/>
              <a:t>Mẹ</a:t>
            </a:r>
            <a:r>
              <a:rPr lang="en-US" sz="4800" dirty="0"/>
              <a:t>.</a:t>
            </a:r>
            <a:br>
              <a:rPr lang="en-US" sz="4800" dirty="0"/>
            </a:b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055046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9" y="209550"/>
            <a:ext cx="85344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</a:rPr>
              <a:t>ÐK. </a:t>
            </a:r>
            <a:r>
              <a:rPr lang="en-US" sz="4400" dirty="0" err="1">
                <a:solidFill>
                  <a:prstClr val="black"/>
                </a:solidFill>
              </a:rPr>
              <a:t>Trọn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đời</a:t>
            </a:r>
            <a:r>
              <a:rPr lang="en-US" sz="4400" dirty="0">
                <a:solidFill>
                  <a:prstClr val="black"/>
                </a:solidFill>
              </a:rPr>
              <a:t> con </a:t>
            </a:r>
            <a:r>
              <a:rPr lang="en-US" sz="4400" dirty="0" err="1">
                <a:solidFill>
                  <a:prstClr val="black"/>
                </a:solidFill>
              </a:rPr>
              <a:t>một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bài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hát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kinh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ngợi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Tiếng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hát</a:t>
            </a:r>
            <a:r>
              <a:rPr lang="en-US" sz="4400" dirty="0">
                <a:solidFill>
                  <a:prstClr val="black"/>
                </a:solidFill>
              </a:rPr>
              <a:t> con </a:t>
            </a:r>
            <a:r>
              <a:rPr lang="en-US" sz="4400" dirty="0" err="1">
                <a:solidFill>
                  <a:prstClr val="black"/>
                </a:solidFill>
              </a:rPr>
              <a:t>vang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tận</a:t>
            </a:r>
            <a:r>
              <a:rPr lang="en-US" sz="4400" dirty="0">
                <a:solidFill>
                  <a:prstClr val="black"/>
                </a:solidFill>
              </a:rPr>
              <a:t> (ư) </a:t>
            </a:r>
            <a:r>
              <a:rPr lang="en-US" sz="4400" dirty="0" err="1">
                <a:solidFill>
                  <a:prstClr val="black"/>
                </a:solidFill>
              </a:rPr>
              <a:t>tới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thiên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thu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Mẹ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tình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thương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từ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trời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ngút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cao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vời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vợi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Xin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yêu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thương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đón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nhận</a:t>
            </a:r>
            <a:r>
              <a:rPr lang="en-US" sz="4400" dirty="0">
                <a:solidFill>
                  <a:prstClr val="black"/>
                </a:solidFill>
              </a:rPr>
              <a:t> (ư) </a:t>
            </a:r>
            <a:r>
              <a:rPr lang="en-US" sz="4400" dirty="0" err="1">
                <a:solidFill>
                  <a:prstClr val="black"/>
                </a:solidFill>
              </a:rPr>
              <a:t>cả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hồn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thơ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Xin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yêu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thương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dắt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về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chốn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quê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hằng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mơ</a:t>
            </a:r>
            <a:r>
              <a:rPr lang="en-US" sz="4400" dirty="0">
                <a:solidFill>
                  <a:prstClr val="black"/>
                </a:solidFill>
              </a:rPr>
              <a:t>.</a:t>
            </a:r>
            <a:br>
              <a:rPr lang="en-US" sz="4400" dirty="0">
                <a:solidFill>
                  <a:prstClr val="black"/>
                </a:solidFill>
              </a:rPr>
            </a:br>
            <a:endParaRPr lang="en-US" sz="4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32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82" y="514349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/>
              <a:t>2.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sao</a:t>
            </a:r>
            <a:r>
              <a:rPr lang="en-US" sz="4800" dirty="0"/>
              <a:t> </a:t>
            </a:r>
            <a:r>
              <a:rPr lang="en-US" sz="4800" dirty="0" err="1"/>
              <a:t>soi</a:t>
            </a:r>
            <a:r>
              <a:rPr lang="en-US" sz="4800" dirty="0"/>
              <a:t> </a:t>
            </a:r>
            <a:r>
              <a:rPr lang="en-US" sz="4800" dirty="0" err="1"/>
              <a:t>nẻo</a:t>
            </a:r>
            <a:r>
              <a:rPr lang="en-US" sz="4800" dirty="0"/>
              <a:t> </a:t>
            </a:r>
            <a:r>
              <a:rPr lang="en-US" sz="4800" dirty="0" err="1"/>
              <a:t>trên</a:t>
            </a:r>
            <a:r>
              <a:rPr lang="en-US" sz="4800" dirty="0"/>
              <a:t> </a:t>
            </a:r>
            <a:r>
              <a:rPr lang="en-US" sz="4800" dirty="0" err="1"/>
              <a:t>dương</a:t>
            </a:r>
            <a:r>
              <a:rPr lang="en-US" sz="4800" dirty="0"/>
              <a:t> </a:t>
            </a:r>
            <a:r>
              <a:rPr lang="en-US" sz="4800" dirty="0" err="1"/>
              <a:t>trần</a:t>
            </a:r>
            <a:r>
              <a:rPr lang="en-US" sz="4800" dirty="0"/>
              <a:t>. </a:t>
            </a:r>
            <a:r>
              <a:rPr lang="en-US" sz="4800" dirty="0" err="1"/>
              <a:t>Ðêm</a:t>
            </a:r>
            <a:r>
              <a:rPr lang="en-US" sz="4800" dirty="0"/>
              <a:t> </a:t>
            </a:r>
            <a:r>
              <a:rPr lang="en-US" sz="4800" dirty="0" err="1"/>
              <a:t>tối</a:t>
            </a:r>
            <a:r>
              <a:rPr lang="en-US" sz="4800" dirty="0"/>
              <a:t> </a:t>
            </a:r>
            <a:r>
              <a:rPr lang="en-US" sz="4800" dirty="0" err="1"/>
              <a:t>trời</a:t>
            </a:r>
            <a:r>
              <a:rPr lang="en-US" sz="4800" dirty="0"/>
              <a:t> </a:t>
            </a:r>
            <a:r>
              <a:rPr lang="en-US" sz="4800" dirty="0" err="1"/>
              <a:t>nhìn</a:t>
            </a:r>
            <a:r>
              <a:rPr lang="en-US" sz="4800" dirty="0"/>
              <a:t> </a:t>
            </a:r>
            <a:r>
              <a:rPr lang="en-US" sz="4800" dirty="0" err="1"/>
              <a:t>sao</a:t>
            </a:r>
            <a:r>
              <a:rPr lang="en-US" sz="4800" dirty="0"/>
              <a:t> con </a:t>
            </a:r>
            <a:r>
              <a:rPr lang="en-US" sz="4800" dirty="0" err="1"/>
              <a:t>bước</a:t>
            </a:r>
            <a:r>
              <a:rPr lang="en-US" sz="4800" dirty="0"/>
              <a:t> </a:t>
            </a:r>
            <a:r>
              <a:rPr lang="en-US" sz="4800" dirty="0" err="1"/>
              <a:t>bình</a:t>
            </a:r>
            <a:r>
              <a:rPr lang="en-US" sz="4800" dirty="0"/>
              <a:t> an. </a:t>
            </a:r>
            <a:r>
              <a:rPr lang="en-US" sz="4800" dirty="0" err="1"/>
              <a:t>Nếu</a:t>
            </a:r>
            <a:r>
              <a:rPr lang="en-US" sz="4800" dirty="0"/>
              <a:t> </a:t>
            </a:r>
            <a:r>
              <a:rPr lang="en-US" sz="4800" dirty="0" err="1"/>
              <a:t>khi</a:t>
            </a:r>
            <a:r>
              <a:rPr lang="en-US" sz="4800" dirty="0"/>
              <a:t> </a:t>
            </a:r>
            <a:r>
              <a:rPr lang="en-US" sz="4800" dirty="0" err="1"/>
              <a:t>nào</a:t>
            </a:r>
            <a:r>
              <a:rPr lang="en-US" sz="4800" dirty="0"/>
              <a:t> con </a:t>
            </a:r>
            <a:r>
              <a:rPr lang="en-US" sz="4800" dirty="0" err="1"/>
              <a:t>lạc</a:t>
            </a:r>
            <a:r>
              <a:rPr lang="en-US" sz="4800" dirty="0"/>
              <a:t> </a:t>
            </a:r>
            <a:r>
              <a:rPr lang="en-US" sz="4800" dirty="0" err="1"/>
              <a:t>chân</a:t>
            </a:r>
            <a:r>
              <a:rPr lang="en-US" sz="4800" dirty="0"/>
              <a:t> </a:t>
            </a:r>
            <a:r>
              <a:rPr lang="en-US" sz="4800" dirty="0" err="1"/>
              <a:t>bước</a:t>
            </a:r>
            <a:r>
              <a:rPr lang="en-US" sz="4800" dirty="0"/>
              <a:t> </a:t>
            </a:r>
            <a:r>
              <a:rPr lang="en-US" sz="4800" dirty="0" err="1"/>
              <a:t>sai</a:t>
            </a:r>
            <a:r>
              <a:rPr lang="en-US" sz="4800" dirty="0"/>
              <a:t> </a:t>
            </a:r>
            <a:r>
              <a:rPr lang="en-US" sz="4800" dirty="0" err="1"/>
              <a:t>đường</a:t>
            </a:r>
            <a:r>
              <a:rPr lang="en-US" sz="4800" dirty="0"/>
              <a:t>. </a:t>
            </a:r>
            <a:r>
              <a:rPr lang="en-US" sz="4800" dirty="0" err="1"/>
              <a:t>Mẹ</a:t>
            </a:r>
            <a:r>
              <a:rPr lang="en-US" sz="4800" dirty="0"/>
              <a:t> </a:t>
            </a:r>
            <a:r>
              <a:rPr lang="en-US" sz="4800" dirty="0" err="1"/>
              <a:t>thương</a:t>
            </a:r>
            <a:r>
              <a:rPr lang="en-US" sz="4800" dirty="0"/>
              <a:t> </a:t>
            </a:r>
            <a:r>
              <a:rPr lang="en-US" sz="4800" dirty="0" err="1"/>
              <a:t>nhìn</a:t>
            </a:r>
            <a:r>
              <a:rPr lang="en-US" sz="4800" dirty="0"/>
              <a:t> </a:t>
            </a:r>
            <a:r>
              <a:rPr lang="en-US" sz="4800" dirty="0" err="1"/>
              <a:t>dìu</a:t>
            </a:r>
            <a:r>
              <a:rPr lang="en-US" sz="4800" dirty="0"/>
              <a:t> con </a:t>
            </a:r>
            <a:r>
              <a:rPr lang="en-US" sz="4800" dirty="0" err="1"/>
              <a:t>bước</a:t>
            </a:r>
            <a:r>
              <a:rPr lang="en-US" sz="4800" dirty="0"/>
              <a:t> </a:t>
            </a:r>
            <a:r>
              <a:rPr lang="en-US" sz="4800" dirty="0" err="1"/>
              <a:t>theo</a:t>
            </a:r>
            <a:r>
              <a:rPr lang="en-US" sz="4800" dirty="0"/>
              <a:t> </a:t>
            </a:r>
            <a:r>
              <a:rPr lang="en-US" sz="4800" dirty="0" err="1"/>
              <a:t>chân</a:t>
            </a:r>
            <a:r>
              <a:rPr lang="en-US" sz="4800" dirty="0"/>
              <a:t> </a:t>
            </a:r>
            <a:r>
              <a:rPr lang="en-US" sz="4800" dirty="0" err="1"/>
              <a:t>Mẹ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27359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999" y="209550"/>
            <a:ext cx="85344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</a:rPr>
              <a:t>ÐK. </a:t>
            </a:r>
            <a:r>
              <a:rPr lang="en-US" sz="4400" dirty="0" err="1">
                <a:solidFill>
                  <a:prstClr val="black"/>
                </a:solidFill>
              </a:rPr>
              <a:t>Trọn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đời</a:t>
            </a:r>
            <a:r>
              <a:rPr lang="en-US" sz="4400" dirty="0">
                <a:solidFill>
                  <a:prstClr val="black"/>
                </a:solidFill>
              </a:rPr>
              <a:t> con </a:t>
            </a:r>
            <a:r>
              <a:rPr lang="en-US" sz="4400" dirty="0" err="1">
                <a:solidFill>
                  <a:prstClr val="black"/>
                </a:solidFill>
              </a:rPr>
              <a:t>một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bài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hát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kinh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ca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ngợi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Tiếng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hát</a:t>
            </a:r>
            <a:r>
              <a:rPr lang="en-US" sz="4400" dirty="0">
                <a:solidFill>
                  <a:prstClr val="black"/>
                </a:solidFill>
              </a:rPr>
              <a:t> con </a:t>
            </a:r>
            <a:r>
              <a:rPr lang="en-US" sz="4400" dirty="0" err="1">
                <a:solidFill>
                  <a:prstClr val="black"/>
                </a:solidFill>
              </a:rPr>
              <a:t>vang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tận</a:t>
            </a:r>
            <a:r>
              <a:rPr lang="en-US" sz="4400" dirty="0">
                <a:solidFill>
                  <a:prstClr val="black"/>
                </a:solidFill>
              </a:rPr>
              <a:t> (ư) </a:t>
            </a:r>
            <a:r>
              <a:rPr lang="en-US" sz="4400" dirty="0" err="1">
                <a:solidFill>
                  <a:prstClr val="black"/>
                </a:solidFill>
              </a:rPr>
              <a:t>tới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thiên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thu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Mẹ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tình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thương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từ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trời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ngút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cao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vời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vợi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Xin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yêu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thương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đón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nhận</a:t>
            </a:r>
            <a:r>
              <a:rPr lang="en-US" sz="4400" dirty="0">
                <a:solidFill>
                  <a:prstClr val="black"/>
                </a:solidFill>
              </a:rPr>
              <a:t> (ư) </a:t>
            </a:r>
            <a:r>
              <a:rPr lang="en-US" sz="4400" dirty="0" err="1">
                <a:solidFill>
                  <a:prstClr val="black"/>
                </a:solidFill>
              </a:rPr>
              <a:t>cả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hồn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thơ</a:t>
            </a:r>
            <a:r>
              <a:rPr lang="en-US" sz="4400" dirty="0">
                <a:solidFill>
                  <a:prstClr val="black"/>
                </a:solidFill>
              </a:rPr>
              <a:t>. </a:t>
            </a:r>
            <a:r>
              <a:rPr lang="en-US" sz="4400" dirty="0" err="1">
                <a:solidFill>
                  <a:prstClr val="black"/>
                </a:solidFill>
              </a:rPr>
              <a:t>Xin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yêu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thương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dắt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về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chốn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quê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hằng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mơ</a:t>
            </a:r>
            <a:r>
              <a:rPr lang="en-US" sz="4400" dirty="0">
                <a:solidFill>
                  <a:prstClr val="black"/>
                </a:solidFill>
              </a:rPr>
              <a:t>.</a:t>
            </a:r>
            <a:br>
              <a:rPr lang="en-US" sz="4400" dirty="0">
                <a:solidFill>
                  <a:prstClr val="black"/>
                </a:solidFill>
              </a:rPr>
            </a:br>
            <a:endParaRPr lang="en-US" sz="4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17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2"/>
            <a:ext cx="9144000" cy="51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20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98038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black"/>
                </a:solidFill>
              </a:rPr>
              <a:t> </a:t>
            </a:r>
            <a:r>
              <a:rPr lang="en-US" sz="4400" b="1" dirty="0"/>
              <a:t>2.</a:t>
            </a:r>
            <a:r>
              <a:rPr lang="en-US" sz="4400" dirty="0"/>
              <a:t> 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tình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qua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dài</a:t>
            </a:r>
            <a:r>
              <a:rPr lang="en-US" sz="4400" dirty="0"/>
              <a:t> </a:t>
            </a:r>
            <a:r>
              <a:rPr lang="en-US" sz="4400" dirty="0" err="1"/>
              <a:t>tháng</a:t>
            </a:r>
            <a:r>
              <a:rPr lang="en-US" sz="4400" dirty="0"/>
              <a:t> </a:t>
            </a:r>
            <a:r>
              <a:rPr lang="en-US" sz="4400" dirty="0" err="1"/>
              <a:t>rộng</a:t>
            </a:r>
            <a:r>
              <a:rPr lang="en-US" sz="4400" dirty="0"/>
              <a:t>, </a:t>
            </a:r>
            <a:r>
              <a:rPr lang="en-US" sz="4400" dirty="0" err="1"/>
              <a:t>theo</a:t>
            </a:r>
            <a:r>
              <a:rPr lang="en-US" sz="4400" dirty="0"/>
              <a:t> con </a:t>
            </a:r>
            <a:r>
              <a:rPr lang="en-US" sz="4400" dirty="0" err="1"/>
              <a:t>miệt</a:t>
            </a:r>
            <a:r>
              <a:rPr lang="en-US" sz="4400" dirty="0"/>
              <a:t> </a:t>
            </a:r>
            <a:r>
              <a:rPr lang="en-US" sz="4400" dirty="0" err="1"/>
              <a:t>mài</a:t>
            </a:r>
            <a:r>
              <a:rPr lang="en-US" sz="4400" dirty="0"/>
              <a:t> </a:t>
            </a:r>
            <a:r>
              <a:rPr lang="en-US" sz="4400" dirty="0" err="1"/>
              <a:t>từ</a:t>
            </a:r>
            <a:r>
              <a:rPr lang="en-US" sz="4400" dirty="0"/>
              <a:t> </a:t>
            </a:r>
            <a:r>
              <a:rPr lang="en-US" sz="4400" dirty="0" err="1"/>
              <a:t>muôn</a:t>
            </a:r>
            <a:r>
              <a:rPr lang="en-US" sz="4400" dirty="0"/>
              <a:t> </a:t>
            </a:r>
            <a:r>
              <a:rPr lang="en-US" sz="4400" dirty="0" err="1"/>
              <a:t>khắp</a:t>
            </a:r>
            <a:r>
              <a:rPr lang="en-US" sz="4400" dirty="0"/>
              <a:t> </a:t>
            </a:r>
            <a:r>
              <a:rPr lang="en-US" sz="4400" dirty="0" err="1"/>
              <a:t>nẻo</a:t>
            </a:r>
            <a:r>
              <a:rPr lang="en-US" sz="4400" dirty="0"/>
              <a:t> </a:t>
            </a:r>
            <a:r>
              <a:rPr lang="en-US" sz="4400" dirty="0" err="1"/>
              <a:t>đường</a:t>
            </a:r>
            <a:r>
              <a:rPr lang="en-US" sz="4400" dirty="0"/>
              <a:t>.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hằng</a:t>
            </a:r>
            <a:r>
              <a:rPr lang="en-US" sz="4400" dirty="0"/>
              <a:t> </a:t>
            </a:r>
            <a:r>
              <a:rPr lang="en-US" sz="4400" dirty="0" err="1"/>
              <a:t>gìn</a:t>
            </a:r>
            <a:r>
              <a:rPr lang="en-US" sz="4400" dirty="0"/>
              <a:t> </a:t>
            </a:r>
            <a:r>
              <a:rPr lang="en-US" sz="4400" dirty="0" err="1"/>
              <a:t>giữ</a:t>
            </a:r>
            <a:r>
              <a:rPr lang="en-US" sz="4400" dirty="0"/>
              <a:t> con </a:t>
            </a:r>
            <a:r>
              <a:rPr lang="en-US" sz="4400" dirty="0" err="1"/>
              <a:t>sớm</a:t>
            </a:r>
            <a:r>
              <a:rPr lang="en-US" sz="4400" dirty="0"/>
              <a:t> </a:t>
            </a:r>
            <a:r>
              <a:rPr lang="en-US" sz="4400" dirty="0" err="1"/>
              <a:t>hôm</a:t>
            </a:r>
            <a:r>
              <a:rPr lang="en-US" sz="4400" dirty="0"/>
              <a:t>. Cho con </a:t>
            </a:r>
            <a:r>
              <a:rPr lang="en-US" sz="4400" dirty="0" err="1"/>
              <a:t>mỗi</a:t>
            </a:r>
            <a:r>
              <a:rPr lang="en-US" sz="4400" dirty="0"/>
              <a:t> </a:t>
            </a:r>
            <a:r>
              <a:rPr lang="en-US" sz="4400" dirty="0" err="1"/>
              <a:t>ngày</a:t>
            </a:r>
            <a:r>
              <a:rPr lang="en-US" sz="4400" dirty="0"/>
              <a:t> </a:t>
            </a:r>
            <a:r>
              <a:rPr lang="en-US" sz="4400" dirty="0" err="1"/>
              <a:t>được</a:t>
            </a:r>
            <a:r>
              <a:rPr lang="en-US" sz="4400" dirty="0"/>
              <a:t> </a:t>
            </a:r>
            <a:r>
              <a:rPr lang="en-US" sz="4400" dirty="0" err="1"/>
              <a:t>gần</a:t>
            </a:r>
            <a:r>
              <a:rPr lang="en-US" sz="4400" dirty="0"/>
              <a:t> </a:t>
            </a:r>
            <a:r>
              <a:rPr lang="en-US" sz="4400" dirty="0" err="1"/>
              <a:t>Chúa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Ngài</a:t>
            </a:r>
            <a:r>
              <a:rPr lang="en-US" sz="4400" dirty="0"/>
              <a:t>.</a:t>
            </a:r>
            <a:br>
              <a:rPr lang="en-US" sz="4400" dirty="0"/>
            </a:b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8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661" y="81099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ĐK. </a:t>
            </a:r>
            <a:r>
              <a:rPr lang="en-US" sz="5400" dirty="0" err="1">
                <a:solidFill>
                  <a:prstClr val="black"/>
                </a:solidFill>
              </a:rPr>
              <a:t>Về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nhà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Chúa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ôi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lòng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đầy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rộn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rã</a:t>
            </a:r>
            <a:r>
              <a:rPr lang="en-US" sz="5400" dirty="0">
                <a:solidFill>
                  <a:prstClr val="black"/>
                </a:solidFill>
              </a:rPr>
              <a:t>. </a:t>
            </a:r>
            <a:r>
              <a:rPr lang="en-US" sz="5400" dirty="0" err="1">
                <a:solidFill>
                  <a:prstClr val="black"/>
                </a:solidFill>
              </a:rPr>
              <a:t>Cất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câu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ca</a:t>
            </a:r>
            <a:r>
              <a:rPr lang="en-US" sz="5400" dirty="0">
                <a:solidFill>
                  <a:prstClr val="black"/>
                </a:solidFill>
              </a:rPr>
              <a:t> con </a:t>
            </a:r>
            <a:r>
              <a:rPr lang="en-US" sz="5400" dirty="0" err="1">
                <a:solidFill>
                  <a:prstClr val="black"/>
                </a:solidFill>
              </a:rPr>
              <a:t>thấy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lòng</a:t>
            </a:r>
            <a:r>
              <a:rPr lang="en-US" sz="5400" dirty="0">
                <a:solidFill>
                  <a:prstClr val="black"/>
                </a:solidFill>
              </a:rPr>
              <a:t> an </a:t>
            </a:r>
            <a:r>
              <a:rPr lang="en-US" sz="5400" dirty="0" err="1">
                <a:solidFill>
                  <a:prstClr val="black"/>
                </a:solidFill>
              </a:rPr>
              <a:t>hoà</a:t>
            </a:r>
            <a:r>
              <a:rPr lang="en-US" sz="5400" dirty="0">
                <a:solidFill>
                  <a:prstClr val="black"/>
                </a:solidFill>
              </a:rPr>
              <a:t>. </a:t>
            </a:r>
            <a:r>
              <a:rPr lang="en-US" sz="5400" dirty="0" err="1">
                <a:solidFill>
                  <a:prstClr val="black"/>
                </a:solidFill>
              </a:rPr>
              <a:t>Trong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tình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yêu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của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Thiên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Chúa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là</a:t>
            </a:r>
            <a:r>
              <a:rPr lang="en-US" sz="5400" dirty="0">
                <a:solidFill>
                  <a:prstClr val="black"/>
                </a:solidFill>
              </a:rPr>
              <a:t> Cha, con </a:t>
            </a:r>
            <a:r>
              <a:rPr lang="en-US" sz="5400" dirty="0" err="1">
                <a:solidFill>
                  <a:prstClr val="black"/>
                </a:solidFill>
              </a:rPr>
              <a:t>cảm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tạ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ôi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tình</a:t>
            </a:r>
            <a:r>
              <a:rPr lang="en-US" sz="5400" dirty="0">
                <a:solidFill>
                  <a:prstClr val="black"/>
                </a:solidFill>
              </a:rPr>
              <a:t> Cha </a:t>
            </a:r>
            <a:r>
              <a:rPr lang="en-US" sz="5400" dirty="0" err="1">
                <a:solidFill>
                  <a:prstClr val="black"/>
                </a:solidFill>
              </a:rPr>
              <a:t>muôn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vàn</a:t>
            </a:r>
            <a:r>
              <a:rPr lang="en-US" sz="5400" dirty="0" smtClean="0">
                <a:solidFill>
                  <a:prstClr val="black"/>
                </a:solidFill>
              </a:rPr>
              <a:t>.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55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black"/>
                </a:solidFill>
              </a:rPr>
              <a:t> </a:t>
            </a:r>
            <a:r>
              <a:rPr lang="en-US" sz="4800" b="1" dirty="0"/>
              <a:t>3.</a:t>
            </a:r>
            <a:r>
              <a:rPr lang="en-US" sz="4800" dirty="0"/>
              <a:t> </a:t>
            </a:r>
            <a:r>
              <a:rPr lang="en-US" sz="4800" dirty="0" err="1"/>
              <a:t>Lòng</a:t>
            </a:r>
            <a:r>
              <a:rPr lang="en-US" sz="4800" dirty="0"/>
              <a:t> </a:t>
            </a:r>
            <a:r>
              <a:rPr lang="en-US" sz="4800" dirty="0" err="1"/>
              <a:t>đầy</a:t>
            </a:r>
            <a:r>
              <a:rPr lang="en-US" sz="4800" dirty="0"/>
              <a:t> </a:t>
            </a:r>
            <a:r>
              <a:rPr lang="en-US" sz="4800" dirty="0" err="1"/>
              <a:t>vui</a:t>
            </a:r>
            <a:r>
              <a:rPr lang="en-US" sz="4800" dirty="0"/>
              <a:t> </a:t>
            </a:r>
            <a:r>
              <a:rPr lang="en-US" sz="4800" dirty="0" err="1"/>
              <a:t>sướng</a:t>
            </a:r>
            <a:r>
              <a:rPr lang="en-US" sz="4800" dirty="0"/>
              <a:t> </a:t>
            </a:r>
            <a:r>
              <a:rPr lang="en-US" sz="4800" dirty="0" err="1"/>
              <a:t>bước</a:t>
            </a:r>
            <a:r>
              <a:rPr lang="en-US" sz="4800" dirty="0"/>
              <a:t> </a:t>
            </a:r>
            <a:r>
              <a:rPr lang="en-US" sz="4800" dirty="0" err="1"/>
              <a:t>vào</a:t>
            </a:r>
            <a:r>
              <a:rPr lang="en-US" sz="4800" dirty="0"/>
              <a:t> </a:t>
            </a:r>
            <a:r>
              <a:rPr lang="en-US" sz="4800" dirty="0" err="1"/>
              <a:t>nhà</a:t>
            </a:r>
            <a:r>
              <a:rPr lang="en-US" sz="4800" dirty="0"/>
              <a:t> </a:t>
            </a:r>
            <a:r>
              <a:rPr lang="en-US" sz="4800" dirty="0" err="1"/>
              <a:t>Chúa</a:t>
            </a:r>
            <a:r>
              <a:rPr lang="en-US" sz="4800" dirty="0"/>
              <a:t> </a:t>
            </a:r>
            <a:r>
              <a:rPr lang="en-US" sz="4800" dirty="0" err="1"/>
              <a:t>Trời</a:t>
            </a:r>
            <a:r>
              <a:rPr lang="en-US" sz="4800" dirty="0"/>
              <a:t>. </a:t>
            </a:r>
            <a:r>
              <a:rPr lang="en-US" sz="4800" dirty="0" err="1"/>
              <a:t>Vui</a:t>
            </a:r>
            <a:r>
              <a:rPr lang="en-US" sz="4800" dirty="0"/>
              <a:t> </a:t>
            </a:r>
            <a:r>
              <a:rPr lang="en-US" sz="4800" dirty="0" err="1"/>
              <a:t>thay</a:t>
            </a:r>
            <a:r>
              <a:rPr lang="en-US" sz="4800" dirty="0"/>
              <a:t> </a:t>
            </a:r>
            <a:r>
              <a:rPr lang="en-US" sz="4800" dirty="0" err="1"/>
              <a:t>cuộc</a:t>
            </a:r>
            <a:r>
              <a:rPr lang="en-US" sz="4800" dirty="0"/>
              <a:t> </a:t>
            </a:r>
            <a:r>
              <a:rPr lang="en-US" sz="4800" dirty="0" err="1"/>
              <a:t>đời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bên</a:t>
            </a:r>
            <a:r>
              <a:rPr lang="en-US" sz="4800" dirty="0"/>
              <a:t> </a:t>
            </a:r>
            <a:r>
              <a:rPr lang="en-US" sz="4800" dirty="0" err="1"/>
              <a:t>Chúa</a:t>
            </a:r>
            <a:r>
              <a:rPr lang="en-US" sz="4800" dirty="0"/>
              <a:t> </a:t>
            </a:r>
            <a:r>
              <a:rPr lang="en-US" sz="4800" dirty="0" err="1"/>
              <a:t>rạng</a:t>
            </a:r>
            <a:r>
              <a:rPr lang="en-US" sz="4800" dirty="0"/>
              <a:t> </a:t>
            </a:r>
            <a:r>
              <a:rPr lang="en-US" sz="4800" dirty="0" err="1"/>
              <a:t>ngời</a:t>
            </a:r>
            <a:r>
              <a:rPr lang="en-US" sz="4800" dirty="0"/>
              <a:t>. </a:t>
            </a:r>
            <a:r>
              <a:rPr lang="en-US" sz="4800" dirty="0" err="1"/>
              <a:t>Đây</a:t>
            </a:r>
            <a:r>
              <a:rPr lang="en-US" sz="4800" dirty="0"/>
              <a:t> </a:t>
            </a:r>
            <a:r>
              <a:rPr lang="en-US" sz="4800" dirty="0" err="1"/>
              <a:t>muôn</a:t>
            </a:r>
            <a:r>
              <a:rPr lang="en-US" sz="4800" dirty="0"/>
              <a:t> </a:t>
            </a:r>
            <a:r>
              <a:rPr lang="en-US" sz="4800" dirty="0" err="1"/>
              <a:t>tâm</a:t>
            </a:r>
            <a:r>
              <a:rPr lang="en-US" sz="4800" dirty="0"/>
              <a:t> </a:t>
            </a:r>
            <a:r>
              <a:rPr lang="en-US" sz="4800" dirty="0" err="1"/>
              <a:t>hồn</a:t>
            </a:r>
            <a:r>
              <a:rPr lang="en-US" sz="4800" dirty="0"/>
              <a:t> </a:t>
            </a:r>
            <a:r>
              <a:rPr lang="en-US" sz="4800" dirty="0" err="1"/>
              <a:t>vọng</a:t>
            </a:r>
            <a:r>
              <a:rPr lang="en-US" sz="4800" dirty="0"/>
              <a:t> </a:t>
            </a:r>
            <a:r>
              <a:rPr lang="en-US" sz="4800" dirty="0" err="1"/>
              <a:t>về</a:t>
            </a:r>
            <a:r>
              <a:rPr lang="en-US" sz="4800" dirty="0"/>
              <a:t> </a:t>
            </a:r>
            <a:r>
              <a:rPr lang="en-US" sz="4800" dirty="0" err="1"/>
              <a:t>Chúa</a:t>
            </a:r>
            <a:r>
              <a:rPr lang="en-US" sz="4800" dirty="0"/>
              <a:t> </a:t>
            </a:r>
            <a:r>
              <a:rPr lang="en-US" sz="4800" dirty="0" err="1"/>
              <a:t>Chúa</a:t>
            </a:r>
            <a:r>
              <a:rPr lang="en-US" sz="4800" dirty="0"/>
              <a:t> </a:t>
            </a:r>
            <a:r>
              <a:rPr lang="en-US" sz="4800" dirty="0" err="1"/>
              <a:t>ơi</a:t>
            </a:r>
            <a:r>
              <a:rPr lang="en-US" sz="4800" dirty="0"/>
              <a:t>, tin </a:t>
            </a:r>
            <a:r>
              <a:rPr lang="en-US" sz="4800" dirty="0" err="1"/>
              <a:t>yêu</a:t>
            </a:r>
            <a:r>
              <a:rPr lang="en-US" sz="4800" dirty="0"/>
              <a:t> </a:t>
            </a:r>
            <a:r>
              <a:rPr lang="en-US" sz="4800" dirty="0" err="1"/>
              <a:t>trót</a:t>
            </a:r>
            <a:r>
              <a:rPr lang="en-US" sz="4800" dirty="0"/>
              <a:t> </a:t>
            </a:r>
            <a:r>
              <a:rPr lang="en-US" sz="4800" dirty="0" err="1"/>
              <a:t>đời</a:t>
            </a:r>
            <a:r>
              <a:rPr lang="en-US" sz="4800" dirty="0"/>
              <a:t> </a:t>
            </a:r>
            <a:r>
              <a:rPr lang="en-US" sz="4800" dirty="0" err="1"/>
              <a:t>phụng</a:t>
            </a:r>
            <a:r>
              <a:rPr lang="en-US" sz="4800" dirty="0"/>
              <a:t>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Chúa</a:t>
            </a:r>
            <a:r>
              <a:rPr lang="en-US" sz="4800" dirty="0"/>
              <a:t> </a:t>
            </a:r>
            <a:r>
              <a:rPr lang="en-US" sz="4800" dirty="0" err="1"/>
              <a:t>mãi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rời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0314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661" y="81099"/>
            <a:ext cx="8610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prstClr val="black"/>
                </a:solidFill>
              </a:rPr>
              <a:t>ĐK. </a:t>
            </a:r>
            <a:r>
              <a:rPr lang="en-US" sz="5400" dirty="0" err="1">
                <a:solidFill>
                  <a:prstClr val="black"/>
                </a:solidFill>
              </a:rPr>
              <a:t>Về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nhà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Chúa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ôi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lòng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đầy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rộn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rã</a:t>
            </a:r>
            <a:r>
              <a:rPr lang="en-US" sz="5400" dirty="0">
                <a:solidFill>
                  <a:prstClr val="black"/>
                </a:solidFill>
              </a:rPr>
              <a:t>. </a:t>
            </a:r>
            <a:r>
              <a:rPr lang="en-US" sz="5400" dirty="0" err="1">
                <a:solidFill>
                  <a:prstClr val="black"/>
                </a:solidFill>
              </a:rPr>
              <a:t>Cất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câu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ca</a:t>
            </a:r>
            <a:r>
              <a:rPr lang="en-US" sz="5400" dirty="0">
                <a:solidFill>
                  <a:prstClr val="black"/>
                </a:solidFill>
              </a:rPr>
              <a:t> con </a:t>
            </a:r>
            <a:r>
              <a:rPr lang="en-US" sz="5400" dirty="0" err="1">
                <a:solidFill>
                  <a:prstClr val="black"/>
                </a:solidFill>
              </a:rPr>
              <a:t>thấy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lòng</a:t>
            </a:r>
            <a:r>
              <a:rPr lang="en-US" sz="5400" dirty="0">
                <a:solidFill>
                  <a:prstClr val="black"/>
                </a:solidFill>
              </a:rPr>
              <a:t> an </a:t>
            </a:r>
            <a:r>
              <a:rPr lang="en-US" sz="5400" dirty="0" err="1">
                <a:solidFill>
                  <a:prstClr val="black"/>
                </a:solidFill>
              </a:rPr>
              <a:t>hoà</a:t>
            </a:r>
            <a:r>
              <a:rPr lang="en-US" sz="5400" dirty="0">
                <a:solidFill>
                  <a:prstClr val="black"/>
                </a:solidFill>
              </a:rPr>
              <a:t>. </a:t>
            </a:r>
            <a:r>
              <a:rPr lang="en-US" sz="5400" dirty="0" err="1">
                <a:solidFill>
                  <a:prstClr val="black"/>
                </a:solidFill>
              </a:rPr>
              <a:t>Trong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tình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yêu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của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Thiên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Chúa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là</a:t>
            </a:r>
            <a:r>
              <a:rPr lang="en-US" sz="5400" dirty="0">
                <a:solidFill>
                  <a:prstClr val="black"/>
                </a:solidFill>
              </a:rPr>
              <a:t> Cha, con </a:t>
            </a:r>
            <a:r>
              <a:rPr lang="en-US" sz="5400" dirty="0" err="1">
                <a:solidFill>
                  <a:prstClr val="black"/>
                </a:solidFill>
              </a:rPr>
              <a:t>cảm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tạ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ôi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tình</a:t>
            </a:r>
            <a:r>
              <a:rPr lang="en-US" sz="5400" dirty="0">
                <a:solidFill>
                  <a:prstClr val="black"/>
                </a:solidFill>
              </a:rPr>
              <a:t> Cha </a:t>
            </a:r>
            <a:r>
              <a:rPr lang="en-US" sz="5400" dirty="0" err="1">
                <a:solidFill>
                  <a:prstClr val="black"/>
                </a:solidFill>
              </a:rPr>
              <a:t>muôn</a:t>
            </a:r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vàn</a:t>
            </a:r>
            <a:r>
              <a:rPr lang="en-US" sz="5400" dirty="0" smtClean="0">
                <a:solidFill>
                  <a:prstClr val="black"/>
                </a:solidFill>
              </a:rPr>
              <a:t>.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7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2"/>
            <a:ext cx="9144000" cy="516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90753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3048</TotalTime>
  <Words>1210</Words>
  <Application>Microsoft Office PowerPoint</Application>
  <PresentationFormat>On-screen Show (16:9)</PresentationFormat>
  <Paragraphs>50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Office Theme</vt:lpstr>
      <vt:lpstr>Flow</vt:lpstr>
      <vt:lpstr>1_Flow</vt:lpstr>
      <vt:lpstr>2_Flow</vt:lpstr>
      <vt:lpstr>3_Flow</vt:lpstr>
      <vt:lpstr>8_Flow</vt:lpstr>
      <vt:lpstr>4_Flow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Express Maintenance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</cp:lastModifiedBy>
  <cp:revision>571</cp:revision>
  <dcterms:created xsi:type="dcterms:W3CDTF">2015-04-12T06:18:46Z</dcterms:created>
  <dcterms:modified xsi:type="dcterms:W3CDTF">2024-08-17T14:40:48Z</dcterms:modified>
</cp:coreProperties>
</file>