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283" r:id="rId3"/>
    <p:sldId id="284" r:id="rId4"/>
    <p:sldId id="285" r:id="rId5"/>
    <p:sldId id="270" r:id="rId6"/>
    <p:sldId id="271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67" r:id="rId15"/>
    <p:sldId id="294" r:id="rId16"/>
    <p:sldId id="269" r:id="rId17"/>
    <p:sldId id="295" r:id="rId18"/>
    <p:sldId id="296" r:id="rId19"/>
    <p:sldId id="297" r:id="rId20"/>
    <p:sldId id="298" r:id="rId21"/>
    <p:sldId id="299" r:id="rId22"/>
    <p:sldId id="286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3DD5E-6BEE-4D05-B363-944CC760E94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86AA0-DA2F-4A38-A523-CD6D0677CA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705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5D0216-411D-258D-277B-E9D9908B1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276132-720A-56A7-9ACC-E859CD010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518B1A-600A-7AFB-7E21-E0DB5885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A19F-ECFE-481F-9C75-80EAD2004F9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63EFF3B-2AD5-9ED3-1336-39DAD098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41F8C5-9D27-427B-A53B-F6CE5B58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76C2-4B2B-4957-8C6D-94D49349F7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472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5CACE2-121E-1EB0-39A7-B959A3CBD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D62DB4-EB36-F5F1-7CAF-212848819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29F21B-FE7F-1936-B035-9231F19E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A19F-ECFE-481F-9C75-80EAD2004F9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33E3878-8C18-9D5C-A060-F68924246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DFE8F2F-B2C8-0EE6-C5EF-3ADD38FA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76C2-4B2B-4957-8C6D-94D49349F7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9146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BE1FB2A-2991-F6CC-8162-4E5E4FDE3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C92BB8-3717-502F-4A49-A201EA91E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092AB8-E1A2-B5E1-0B50-9A2C7E902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A19F-ECFE-481F-9C75-80EAD2004F9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45F0F6-FE64-F2C2-91D7-6D9DC079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0AEAF4-43CD-F5AD-BBB4-079EB187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76C2-4B2B-4957-8C6D-94D49349F7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157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788146-4C7C-ADBE-5711-9E533930E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EECB79-2DB8-6C01-AA9C-A9768B9F6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588E3C-3C99-8E0B-7FC5-0A07A1A74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A19F-ECFE-481F-9C75-80EAD2004F9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9E2D1E-0CB7-177B-2A29-894A2E3CE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141B1-C2FF-98B2-1838-E7CE39DB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76C2-4B2B-4957-8C6D-94D49349F7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85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A35E92-E158-EE71-09A0-72EE746F7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8756742-08A8-12E4-4121-2E1BF888C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D11567D-FB39-8CFD-F13E-D8C70047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A19F-ECFE-481F-9C75-80EAD2004F9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3D2C94-EF28-73AD-EE61-5F3CEC58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E4D0441-6DF8-DA08-4E08-1F1D85B5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76C2-4B2B-4957-8C6D-94D49349F7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32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8CCCE4-288A-8144-05F5-173FF78F2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5C878AA-54B9-1BF2-02BF-3D23D3F59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C04EBF5-2906-7AA4-ADBA-9FE9B89BA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3DD1E99-3F0A-97D9-1975-90D92CDDE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A19F-ECFE-481F-9C75-80EAD2004F9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644EFA5-FAC2-2E26-396D-D39EFD28F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BA3928-2FE5-21D2-47ED-08CC0CA8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76C2-4B2B-4957-8C6D-94D49349F7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578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A1BE2F-835C-BE39-8206-C1B66E32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52CE98F-16E8-63AB-3CB4-92D003487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CAFF694-4A78-12A2-53B1-33F8D7E9C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B7073B4-7857-EB95-BB70-69182BB39B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2E1500F-5490-B8E1-4CCB-AA9B439F8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80392FE-EAB4-38BC-5DDB-18253D74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A19F-ECFE-481F-9C75-80EAD2004F9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FEA359A-D643-F3E6-DA43-3563EDFC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59A6A3F-4E37-0C1A-57C7-1A6C0B9A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76C2-4B2B-4957-8C6D-94D49349F7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92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6E70B8-6B19-FBC1-6736-BA6691BA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97B8CA0-9F7C-E420-E2DD-65E9D8D6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A19F-ECFE-481F-9C75-80EAD2004F9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6D4330E-4EE6-3967-5FEC-1A81AF74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6165589-DBD9-B958-F2E9-52E7187D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76C2-4B2B-4957-8C6D-94D49349F7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809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9BAC969-E719-C164-19D2-8AC11AAE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A19F-ECFE-481F-9C75-80EAD2004F9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9EC6E6C-DDB9-1F02-DF37-A0FD7314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90A17F0-FFCC-5B35-0D58-D70ECF41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76C2-4B2B-4957-8C6D-94D49349F7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693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6E921D-686F-C891-26A2-848281267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3711F36-3E20-C6FD-B734-5FB3BADB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709587B-3881-3A8B-963E-0EE79E093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0A5521-6999-48A2-EE4F-25F51EFD7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A19F-ECFE-481F-9C75-80EAD2004F9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2A4F494-5DB3-CF66-2FBB-36A8BD4A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7A2798-1FE8-F838-2D25-03F6DD0C1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76C2-4B2B-4957-8C6D-94D49349F7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840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D37387-7B5A-CFF7-04A2-32B585155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3E4D34A-5E90-161A-417E-8C3606F713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1827707-439D-AEAC-8BD0-B9F4C7F59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2042D4-5E22-D4CD-76D6-08015FAF2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A19F-ECFE-481F-9C75-80EAD2004F9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8C10674-FCD9-BB22-351F-877E978FC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4FB444E-8933-404C-867D-CC3EF05B8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76C2-4B2B-4957-8C6D-94D49349F7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762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DD2A3AE-BCD0-5458-3A00-4E55E3932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2793CBB-CFFD-433D-B279-E61EE21AA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3F6F3D9-1EE7-CE41-3014-7F31A47E0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BA19F-ECFE-481F-9C75-80EAD2004F93}" type="datetimeFigureOut">
              <a:rPr lang="vi-VN" smtClean="0"/>
              <a:t>04/08/2024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9427E9-049F-CB70-39C7-D750FE31E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40E8B3-D3E3-D9AD-F2F2-33F5FC8DE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276C2-4B2B-4957-8C6D-94D49349F7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030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slide" Target="slide21.xml"/><Relationship Id="rId1" Type="http://schemas.microsoft.com/office/2007/relationships/media" Target="../media/media1.mp3"/><Relationship Id="rId6" Type="http://schemas.openxmlformats.org/officeDocument/2006/relationships/slide" Target="slide11.xml"/><Relationship Id="rId11" Type="http://schemas.openxmlformats.org/officeDocument/2006/relationships/slide" Target="slide16.xml"/><Relationship Id="rId5" Type="http://schemas.openxmlformats.org/officeDocument/2006/relationships/image" Target="../media/image7.jpeg"/><Relationship Id="rId15" Type="http://schemas.openxmlformats.org/officeDocument/2006/relationships/slide" Target="slide20.xml"/><Relationship Id="rId10" Type="http://schemas.openxmlformats.org/officeDocument/2006/relationships/slide" Target="slide15.xml"/><Relationship Id="rId4" Type="http://schemas.openxmlformats.org/officeDocument/2006/relationships/audio" Target="../media/audio1.wav"/><Relationship Id="rId9" Type="http://schemas.openxmlformats.org/officeDocument/2006/relationships/slide" Target="slide14.xml"/><Relationship Id="rId14" Type="http://schemas.openxmlformats.org/officeDocument/2006/relationships/slide" Target="slide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 descr="Ảnh có chứa văn bản, phim hoạt hình, Phim hoạt hình, Hoạt hình&#10;&#10;Mô tả được tạo tự động">
            <a:extLst>
              <a:ext uri="{FF2B5EF4-FFF2-40B4-BE49-F238E27FC236}">
                <a16:creationId xmlns:a16="http://schemas.microsoft.com/office/drawing/2014/main" id="{A5914C8C-6935-F9C9-930C-7A2B471FA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42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ircle Light Blue Background Royalty Free Vector">
            <a:extLst>
              <a:ext uri="{FF2B5EF4-FFF2-40B4-BE49-F238E27FC236}">
                <a16:creationId xmlns:a16="http://schemas.microsoft.com/office/drawing/2014/main" id="{125D7195-0F1B-4ACC-874C-2C88ED9F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8223" r="3748" b="24870"/>
          <a:stretch/>
        </p:blipFill>
        <p:spPr bwMode="auto">
          <a:xfrm>
            <a:off x="0" y="0"/>
            <a:ext cx="12192000" cy="688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" name="Group 235">
            <a:extLst>
              <a:ext uri="{FF2B5EF4-FFF2-40B4-BE49-F238E27FC236}">
                <a16:creationId xmlns:a16="http://schemas.microsoft.com/office/drawing/2014/main" id="{92B8A358-635F-4391-9A20-DD6D17A538A1}"/>
              </a:ext>
            </a:extLst>
          </p:cNvPr>
          <p:cNvGrpSpPr/>
          <p:nvPr/>
        </p:nvGrpSpPr>
        <p:grpSpPr>
          <a:xfrm>
            <a:off x="3589867" y="1308285"/>
            <a:ext cx="4829687" cy="4494997"/>
            <a:chOff x="3589146" y="906484"/>
            <a:chExt cx="4659738" cy="4352487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3913881" y="1025108"/>
              <a:ext cx="4167438" cy="4167037"/>
              <a:chOff x="4013301" y="1180697"/>
              <a:chExt cx="4167438" cy="416703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54218" y="1180697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97019" y="1248985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697499" y="1667370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99470" y="1858819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76464" y="2114381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305009" y="2714118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301" y="2879107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94547" y="3404722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507201" y="2781279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12150" y="3746368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603420" y="2982108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453" y="3664757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5EEAB854-0CCD-4C1E-9032-347F1CA9D495}"/>
                </a:ext>
              </a:extLst>
            </p:cNvPr>
            <p:cNvSpPr txBox="1"/>
            <p:nvPr/>
          </p:nvSpPr>
          <p:spPr>
            <a:xfrm rot="18900000">
              <a:off x="6439933" y="1759410"/>
              <a:ext cx="13790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3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921B4200-05FF-4209-819E-213A6FEE04D0}"/>
                </a:ext>
              </a:extLst>
            </p:cNvPr>
            <p:cNvSpPr txBox="1"/>
            <p:nvPr/>
          </p:nvSpPr>
          <p:spPr>
            <a:xfrm rot="20826295">
              <a:off x="6869855" y="2512297"/>
              <a:ext cx="13790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2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AA9586FF-1F81-453B-8F4B-FCCF91164235}"/>
                </a:ext>
              </a:extLst>
            </p:cNvPr>
            <p:cNvSpPr txBox="1"/>
            <p:nvPr/>
          </p:nvSpPr>
          <p:spPr>
            <a:xfrm rot="823021">
              <a:off x="6824783" y="3281148"/>
              <a:ext cx="13790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1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8555EC59-E377-4A3D-B2C1-D3DE8DBB9D42}"/>
                </a:ext>
              </a:extLst>
            </p:cNvPr>
            <p:cNvSpPr txBox="1"/>
            <p:nvPr/>
          </p:nvSpPr>
          <p:spPr>
            <a:xfrm rot="2685929">
              <a:off x="6395348" y="3903125"/>
              <a:ext cx="13790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11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A1DE6665-41B3-48E4-8F71-44A9EC985B40}"/>
                </a:ext>
              </a:extLst>
            </p:cNvPr>
            <p:cNvSpPr txBox="1"/>
            <p:nvPr/>
          </p:nvSpPr>
          <p:spPr>
            <a:xfrm rot="4655925">
              <a:off x="5683233" y="4217558"/>
              <a:ext cx="13393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10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DA116507-5667-47E3-8962-74F96C789769}"/>
                </a:ext>
              </a:extLst>
            </p:cNvPr>
            <p:cNvSpPr txBox="1"/>
            <p:nvPr/>
          </p:nvSpPr>
          <p:spPr>
            <a:xfrm rot="6267848">
              <a:off x="4971137" y="4372443"/>
              <a:ext cx="13729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9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54D54EEF-0762-4D28-9359-0092FD6079CF}"/>
                </a:ext>
              </a:extLst>
            </p:cNvPr>
            <p:cNvSpPr txBox="1"/>
            <p:nvPr/>
          </p:nvSpPr>
          <p:spPr>
            <a:xfrm rot="8314163">
              <a:off x="4124092" y="4089084"/>
              <a:ext cx="13790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8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1502DFEF-8656-47F4-AB6B-CC45F49B75DE}"/>
                </a:ext>
              </a:extLst>
            </p:cNvPr>
            <p:cNvSpPr txBox="1"/>
            <p:nvPr/>
          </p:nvSpPr>
          <p:spPr>
            <a:xfrm rot="10207448">
              <a:off x="3589146" y="3366220"/>
              <a:ext cx="13790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7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E6562E2C-5D0D-440D-BD78-984225C148B5}"/>
                </a:ext>
              </a:extLst>
            </p:cNvPr>
            <p:cNvSpPr txBox="1"/>
            <p:nvPr/>
          </p:nvSpPr>
          <p:spPr>
            <a:xfrm rot="11499479">
              <a:off x="3975114" y="2597890"/>
              <a:ext cx="1379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Phần thưởng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07AE0122-31B5-4F4A-BC71-E7DDE4F0FCF2}"/>
                </a:ext>
              </a:extLst>
            </p:cNvPr>
            <p:cNvSpPr txBox="1"/>
            <p:nvPr/>
          </p:nvSpPr>
          <p:spPr>
            <a:xfrm rot="13358356">
              <a:off x="4130696" y="1794938"/>
              <a:ext cx="13790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6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5311981">
              <a:off x="4943760" y="1564536"/>
              <a:ext cx="13790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1446158D-8E1C-4F9E-B352-E831FF6B96DE}"/>
                </a:ext>
              </a:extLst>
            </p:cNvPr>
            <p:cNvSpPr txBox="1"/>
            <p:nvPr/>
          </p:nvSpPr>
          <p:spPr>
            <a:xfrm rot="17000997">
              <a:off x="5678054" y="1395944"/>
              <a:ext cx="13790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4</a:t>
              </a:r>
            </a:p>
          </p:txBody>
        </p:sp>
      </p:grp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3828890" y="5548637"/>
            <a:ext cx="4534220" cy="1149173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3683110" y="1240551"/>
            <a:ext cx="4680000" cy="4680000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8019199" y="2895600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8008287" y="4042183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7541093" y="4926149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6583536" y="5552809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5381771" y="5533063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4391134" y="4967824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3866727" y="4042183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3883196" y="2850454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4410135" y="1947498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5381771" y="1415215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6479126" y="1398001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7485810" y="2001234"/>
            <a:ext cx="171450" cy="171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5950717" y="4994916"/>
            <a:ext cx="156142" cy="777599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5917266" y="5638534"/>
            <a:ext cx="220612" cy="22061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Tentacle Town | Monster Fight Club">
            <a:extLst>
              <a:ext uri="{FF2B5EF4-FFF2-40B4-BE49-F238E27FC236}">
                <a16:creationId xmlns:a16="http://schemas.microsoft.com/office/drawing/2014/main" id="{4ACB2B33-B327-DEF7-0847-0F5A1A3C4A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39547" y="305581"/>
            <a:ext cx="436015" cy="4360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2933">
              <a:solidFill>
                <a:srgbClr val="FF0000"/>
              </a:solidFill>
              <a:latin typeface="Showcard Gothic" panose="04020904020102020604" pitchFamily="82" charset="0"/>
            </a:endParaRPr>
          </a:p>
        </p:txBody>
      </p:sp>
      <p:sp>
        <p:nvSpPr>
          <p:cNvPr id="3" name="9">
            <a:extLst>
              <a:ext uri="{FF2B5EF4-FFF2-40B4-BE49-F238E27FC236}">
                <a16:creationId xmlns:a16="http://schemas.microsoft.com/office/drawing/2014/main" id="{81C4E930-8212-78B2-CEE9-787C3D4AFB11}"/>
              </a:ext>
            </a:extLst>
          </p:cNvPr>
          <p:cNvSpPr/>
          <p:nvPr/>
        </p:nvSpPr>
        <p:spPr>
          <a:xfrm>
            <a:off x="10247504" y="93311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9</a:t>
            </a:r>
          </a:p>
        </p:txBody>
      </p:sp>
      <p:sp>
        <p:nvSpPr>
          <p:cNvPr id="4" name="8">
            <a:extLst>
              <a:ext uri="{FF2B5EF4-FFF2-40B4-BE49-F238E27FC236}">
                <a16:creationId xmlns:a16="http://schemas.microsoft.com/office/drawing/2014/main" id="{8B6DC7B6-9F0B-DC18-0293-FA3826ABDE90}"/>
              </a:ext>
            </a:extLst>
          </p:cNvPr>
          <p:cNvSpPr/>
          <p:nvPr/>
        </p:nvSpPr>
        <p:spPr>
          <a:xfrm>
            <a:off x="10247504" y="93311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8</a:t>
            </a:r>
          </a:p>
        </p:txBody>
      </p:sp>
      <p:sp>
        <p:nvSpPr>
          <p:cNvPr id="5" name="7">
            <a:extLst>
              <a:ext uri="{FF2B5EF4-FFF2-40B4-BE49-F238E27FC236}">
                <a16:creationId xmlns:a16="http://schemas.microsoft.com/office/drawing/2014/main" id="{4F6E94B3-68C4-AD37-3B52-F9C4A1EDFB2C}"/>
              </a:ext>
            </a:extLst>
          </p:cNvPr>
          <p:cNvSpPr/>
          <p:nvPr/>
        </p:nvSpPr>
        <p:spPr>
          <a:xfrm>
            <a:off x="10247504" y="93311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7</a:t>
            </a: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17219E2F-A0FE-03EF-39AA-DDAEA245DA8E}"/>
              </a:ext>
            </a:extLst>
          </p:cNvPr>
          <p:cNvSpPr/>
          <p:nvPr/>
        </p:nvSpPr>
        <p:spPr>
          <a:xfrm>
            <a:off x="10247504" y="93311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6</a:t>
            </a:r>
          </a:p>
        </p:txBody>
      </p:sp>
      <p:sp>
        <p:nvSpPr>
          <p:cNvPr id="7" name="5">
            <a:extLst>
              <a:ext uri="{FF2B5EF4-FFF2-40B4-BE49-F238E27FC236}">
                <a16:creationId xmlns:a16="http://schemas.microsoft.com/office/drawing/2014/main" id="{1CCDD31F-B626-AC5A-C911-4115924F1378}"/>
              </a:ext>
            </a:extLst>
          </p:cNvPr>
          <p:cNvSpPr/>
          <p:nvPr/>
        </p:nvSpPr>
        <p:spPr>
          <a:xfrm>
            <a:off x="10247504" y="93311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5</a:t>
            </a:r>
          </a:p>
        </p:txBody>
      </p:sp>
      <p:sp>
        <p:nvSpPr>
          <p:cNvPr id="8" name="4">
            <a:extLst>
              <a:ext uri="{FF2B5EF4-FFF2-40B4-BE49-F238E27FC236}">
                <a16:creationId xmlns:a16="http://schemas.microsoft.com/office/drawing/2014/main" id="{95B7EE7C-36AD-7761-F9EF-B98772924C2A}"/>
              </a:ext>
            </a:extLst>
          </p:cNvPr>
          <p:cNvSpPr/>
          <p:nvPr/>
        </p:nvSpPr>
        <p:spPr>
          <a:xfrm>
            <a:off x="10247504" y="93311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4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FAB2D2B0-B6FA-1DF1-AFB9-381AC1BC8611}"/>
              </a:ext>
            </a:extLst>
          </p:cNvPr>
          <p:cNvSpPr/>
          <p:nvPr/>
        </p:nvSpPr>
        <p:spPr>
          <a:xfrm>
            <a:off x="10247504" y="93311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3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089BFCC5-35CC-7EC7-6D1F-351FB5E8B0A2}"/>
              </a:ext>
            </a:extLst>
          </p:cNvPr>
          <p:cNvSpPr/>
          <p:nvPr/>
        </p:nvSpPr>
        <p:spPr>
          <a:xfrm>
            <a:off x="10247504" y="93311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2</a:t>
            </a: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86279D8A-1C97-D9DE-DD3A-8514E66306CC}"/>
              </a:ext>
            </a:extLst>
          </p:cNvPr>
          <p:cNvSpPr/>
          <p:nvPr/>
        </p:nvSpPr>
        <p:spPr>
          <a:xfrm>
            <a:off x="10247504" y="93311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1</a:t>
            </a:r>
          </a:p>
        </p:txBody>
      </p:sp>
      <p:sp>
        <p:nvSpPr>
          <p:cNvPr id="12" name="0">
            <a:extLst>
              <a:ext uri="{FF2B5EF4-FFF2-40B4-BE49-F238E27FC236}">
                <a16:creationId xmlns:a16="http://schemas.microsoft.com/office/drawing/2014/main" id="{064AD474-2416-52CE-A3DD-C528097CE614}"/>
              </a:ext>
            </a:extLst>
          </p:cNvPr>
          <p:cNvSpPr/>
          <p:nvPr/>
        </p:nvSpPr>
        <p:spPr>
          <a:xfrm>
            <a:off x="10247504" y="93311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0</a:t>
            </a:r>
          </a:p>
        </p:txBody>
      </p:sp>
      <p:sp>
        <p:nvSpPr>
          <p:cNvPr id="13" name="AutoShape 2" descr="Tentacle Town | Monster Fight Club">
            <a:extLst>
              <a:ext uri="{FF2B5EF4-FFF2-40B4-BE49-F238E27FC236}">
                <a16:creationId xmlns:a16="http://schemas.microsoft.com/office/drawing/2014/main" id="{C041F025-5719-862F-0E13-96B5388C19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48820" y="338552"/>
            <a:ext cx="436015" cy="4360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2933">
              <a:solidFill>
                <a:srgbClr val="00B0F0"/>
              </a:solidFill>
              <a:latin typeface="Showcard Gothic" panose="04020904020102020604" pitchFamily="82" charset="0"/>
            </a:endParaRPr>
          </a:p>
        </p:txBody>
      </p:sp>
      <p:sp>
        <p:nvSpPr>
          <p:cNvPr id="14" name="9">
            <a:extLst>
              <a:ext uri="{FF2B5EF4-FFF2-40B4-BE49-F238E27FC236}">
                <a16:creationId xmlns:a16="http://schemas.microsoft.com/office/drawing/2014/main" id="{C7E7078C-DF02-E72B-3F05-BF2F4801AE34}"/>
              </a:ext>
            </a:extLst>
          </p:cNvPr>
          <p:cNvSpPr/>
          <p:nvPr/>
        </p:nvSpPr>
        <p:spPr>
          <a:xfrm>
            <a:off x="8056777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9</a:t>
            </a: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ECB6BE8C-0A46-AA37-6733-B9007D95BD35}"/>
              </a:ext>
            </a:extLst>
          </p:cNvPr>
          <p:cNvSpPr/>
          <p:nvPr/>
        </p:nvSpPr>
        <p:spPr>
          <a:xfrm>
            <a:off x="8056777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8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46AE3B23-380C-2996-D0C3-0656A48FF90B}"/>
              </a:ext>
            </a:extLst>
          </p:cNvPr>
          <p:cNvSpPr/>
          <p:nvPr/>
        </p:nvSpPr>
        <p:spPr>
          <a:xfrm>
            <a:off x="8056777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7</a:t>
            </a:r>
          </a:p>
        </p:txBody>
      </p:sp>
      <p:sp>
        <p:nvSpPr>
          <p:cNvPr id="17" name="6">
            <a:extLst>
              <a:ext uri="{FF2B5EF4-FFF2-40B4-BE49-F238E27FC236}">
                <a16:creationId xmlns:a16="http://schemas.microsoft.com/office/drawing/2014/main" id="{62392C27-728E-CCB3-DB30-D00BF161A73F}"/>
              </a:ext>
            </a:extLst>
          </p:cNvPr>
          <p:cNvSpPr/>
          <p:nvPr/>
        </p:nvSpPr>
        <p:spPr>
          <a:xfrm>
            <a:off x="8056777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6</a:t>
            </a: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0F4DC8E4-4B4C-AAB9-CBE1-BAB8AA66BD17}"/>
              </a:ext>
            </a:extLst>
          </p:cNvPr>
          <p:cNvSpPr/>
          <p:nvPr/>
        </p:nvSpPr>
        <p:spPr>
          <a:xfrm>
            <a:off x="8056777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5</a:t>
            </a:r>
          </a:p>
        </p:txBody>
      </p:sp>
      <p:sp>
        <p:nvSpPr>
          <p:cNvPr id="19" name="4">
            <a:extLst>
              <a:ext uri="{FF2B5EF4-FFF2-40B4-BE49-F238E27FC236}">
                <a16:creationId xmlns:a16="http://schemas.microsoft.com/office/drawing/2014/main" id="{1250FE37-1BBB-603D-BD8C-EB13A9BE95DA}"/>
              </a:ext>
            </a:extLst>
          </p:cNvPr>
          <p:cNvSpPr/>
          <p:nvPr/>
        </p:nvSpPr>
        <p:spPr>
          <a:xfrm>
            <a:off x="8056777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4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ADD68A28-C607-B70E-BF23-75AF25000500}"/>
              </a:ext>
            </a:extLst>
          </p:cNvPr>
          <p:cNvSpPr/>
          <p:nvPr/>
        </p:nvSpPr>
        <p:spPr>
          <a:xfrm>
            <a:off x="8056777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3</a:t>
            </a:r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107F35D8-1145-48CD-D054-F3D6CD8BCD68}"/>
              </a:ext>
            </a:extLst>
          </p:cNvPr>
          <p:cNvSpPr/>
          <p:nvPr/>
        </p:nvSpPr>
        <p:spPr>
          <a:xfrm>
            <a:off x="8056777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2</a:t>
            </a:r>
          </a:p>
        </p:txBody>
      </p:sp>
      <p:sp>
        <p:nvSpPr>
          <p:cNvPr id="22" name="1">
            <a:extLst>
              <a:ext uri="{FF2B5EF4-FFF2-40B4-BE49-F238E27FC236}">
                <a16:creationId xmlns:a16="http://schemas.microsoft.com/office/drawing/2014/main" id="{8B28C651-E579-A680-A57E-1FC9819296FF}"/>
              </a:ext>
            </a:extLst>
          </p:cNvPr>
          <p:cNvSpPr/>
          <p:nvPr/>
        </p:nvSpPr>
        <p:spPr>
          <a:xfrm>
            <a:off x="8056777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1</a:t>
            </a:r>
          </a:p>
        </p:txBody>
      </p:sp>
      <p:sp>
        <p:nvSpPr>
          <p:cNvPr id="23" name="0">
            <a:extLst>
              <a:ext uri="{FF2B5EF4-FFF2-40B4-BE49-F238E27FC236}">
                <a16:creationId xmlns:a16="http://schemas.microsoft.com/office/drawing/2014/main" id="{A854CC75-475F-07DD-A57C-CC9852946739}"/>
              </a:ext>
            </a:extLst>
          </p:cNvPr>
          <p:cNvSpPr/>
          <p:nvPr/>
        </p:nvSpPr>
        <p:spPr>
          <a:xfrm>
            <a:off x="8056777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0</a:t>
            </a:r>
          </a:p>
        </p:txBody>
      </p:sp>
      <p:sp>
        <p:nvSpPr>
          <p:cNvPr id="24" name="AutoShape 2" descr="Tentacle Town | Monster Fight Club">
            <a:extLst>
              <a:ext uri="{FF2B5EF4-FFF2-40B4-BE49-F238E27FC236}">
                <a16:creationId xmlns:a16="http://schemas.microsoft.com/office/drawing/2014/main" id="{D2377CD2-B5BC-5DB8-8465-5A8F5DEA0E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60965" y="338552"/>
            <a:ext cx="436015" cy="4360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2933">
              <a:solidFill>
                <a:srgbClr val="00B0F0"/>
              </a:solidFill>
              <a:latin typeface="Showcard Gothic" panose="04020904020102020604" pitchFamily="82" charset="0"/>
            </a:endParaRPr>
          </a:p>
        </p:txBody>
      </p:sp>
      <p:sp>
        <p:nvSpPr>
          <p:cNvPr id="25" name="9">
            <a:extLst>
              <a:ext uri="{FF2B5EF4-FFF2-40B4-BE49-F238E27FC236}">
                <a16:creationId xmlns:a16="http://schemas.microsoft.com/office/drawing/2014/main" id="{A4A8E1D5-FCC0-7CB7-62CB-A6017B69D6DD}"/>
              </a:ext>
            </a:extLst>
          </p:cNvPr>
          <p:cNvSpPr/>
          <p:nvPr/>
        </p:nvSpPr>
        <p:spPr>
          <a:xfrm>
            <a:off x="9068922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9</a:t>
            </a:r>
          </a:p>
        </p:txBody>
      </p:sp>
      <p:sp>
        <p:nvSpPr>
          <p:cNvPr id="26" name="8">
            <a:extLst>
              <a:ext uri="{FF2B5EF4-FFF2-40B4-BE49-F238E27FC236}">
                <a16:creationId xmlns:a16="http://schemas.microsoft.com/office/drawing/2014/main" id="{028D2D8E-455F-8441-3BDA-356150A9D1BC}"/>
              </a:ext>
            </a:extLst>
          </p:cNvPr>
          <p:cNvSpPr/>
          <p:nvPr/>
        </p:nvSpPr>
        <p:spPr>
          <a:xfrm>
            <a:off x="9068922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8</a:t>
            </a:r>
          </a:p>
        </p:txBody>
      </p:sp>
      <p:sp>
        <p:nvSpPr>
          <p:cNvPr id="27" name="7">
            <a:extLst>
              <a:ext uri="{FF2B5EF4-FFF2-40B4-BE49-F238E27FC236}">
                <a16:creationId xmlns:a16="http://schemas.microsoft.com/office/drawing/2014/main" id="{72F45AAE-9ECE-70E8-A192-070F65521AB9}"/>
              </a:ext>
            </a:extLst>
          </p:cNvPr>
          <p:cNvSpPr/>
          <p:nvPr/>
        </p:nvSpPr>
        <p:spPr>
          <a:xfrm>
            <a:off x="9068922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7</a:t>
            </a:r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75EF9136-4D4D-C831-13EE-110A2D8A3E13}"/>
              </a:ext>
            </a:extLst>
          </p:cNvPr>
          <p:cNvSpPr/>
          <p:nvPr/>
        </p:nvSpPr>
        <p:spPr>
          <a:xfrm>
            <a:off x="9068922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6</a:t>
            </a: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820490F2-51FB-8541-8837-427774EEE684}"/>
              </a:ext>
            </a:extLst>
          </p:cNvPr>
          <p:cNvSpPr/>
          <p:nvPr/>
        </p:nvSpPr>
        <p:spPr>
          <a:xfrm>
            <a:off x="9068922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5</a:t>
            </a:r>
          </a:p>
        </p:txBody>
      </p:sp>
      <p:sp>
        <p:nvSpPr>
          <p:cNvPr id="30" name="4">
            <a:extLst>
              <a:ext uri="{FF2B5EF4-FFF2-40B4-BE49-F238E27FC236}">
                <a16:creationId xmlns:a16="http://schemas.microsoft.com/office/drawing/2014/main" id="{0B02462B-0A13-F58E-D8FB-B779D8033427}"/>
              </a:ext>
            </a:extLst>
          </p:cNvPr>
          <p:cNvSpPr/>
          <p:nvPr/>
        </p:nvSpPr>
        <p:spPr>
          <a:xfrm>
            <a:off x="9068922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4</a:t>
            </a:r>
          </a:p>
        </p:txBody>
      </p:sp>
      <p:sp>
        <p:nvSpPr>
          <p:cNvPr id="31" name="3">
            <a:extLst>
              <a:ext uri="{FF2B5EF4-FFF2-40B4-BE49-F238E27FC236}">
                <a16:creationId xmlns:a16="http://schemas.microsoft.com/office/drawing/2014/main" id="{16FEF7D9-BCA1-66CA-B43D-1B81F56DFC6C}"/>
              </a:ext>
            </a:extLst>
          </p:cNvPr>
          <p:cNvSpPr/>
          <p:nvPr/>
        </p:nvSpPr>
        <p:spPr>
          <a:xfrm>
            <a:off x="9068922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3</a:t>
            </a:r>
          </a:p>
        </p:txBody>
      </p:sp>
      <p:sp>
        <p:nvSpPr>
          <p:cNvPr id="32" name="2">
            <a:extLst>
              <a:ext uri="{FF2B5EF4-FFF2-40B4-BE49-F238E27FC236}">
                <a16:creationId xmlns:a16="http://schemas.microsoft.com/office/drawing/2014/main" id="{1D6D58C0-AA06-C84A-DBCC-FEF0844BAA37}"/>
              </a:ext>
            </a:extLst>
          </p:cNvPr>
          <p:cNvSpPr/>
          <p:nvPr/>
        </p:nvSpPr>
        <p:spPr>
          <a:xfrm>
            <a:off x="9068922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2</a:t>
            </a:r>
          </a:p>
        </p:txBody>
      </p:sp>
      <p:sp>
        <p:nvSpPr>
          <p:cNvPr id="33" name="1">
            <a:extLst>
              <a:ext uri="{FF2B5EF4-FFF2-40B4-BE49-F238E27FC236}">
                <a16:creationId xmlns:a16="http://schemas.microsoft.com/office/drawing/2014/main" id="{A287E857-48A3-9A90-C8C5-2106AB23B15B}"/>
              </a:ext>
            </a:extLst>
          </p:cNvPr>
          <p:cNvSpPr/>
          <p:nvPr/>
        </p:nvSpPr>
        <p:spPr>
          <a:xfrm>
            <a:off x="9068922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1</a:t>
            </a:r>
          </a:p>
        </p:txBody>
      </p:sp>
      <p:sp>
        <p:nvSpPr>
          <p:cNvPr id="34" name="0">
            <a:extLst>
              <a:ext uri="{FF2B5EF4-FFF2-40B4-BE49-F238E27FC236}">
                <a16:creationId xmlns:a16="http://schemas.microsoft.com/office/drawing/2014/main" id="{975269EE-DE80-4A85-0452-21887A807BAD}"/>
              </a:ext>
            </a:extLst>
          </p:cNvPr>
          <p:cNvSpPr/>
          <p:nvPr/>
        </p:nvSpPr>
        <p:spPr>
          <a:xfrm>
            <a:off x="9068922" y="12628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0</a:t>
            </a:r>
          </a:p>
        </p:txBody>
      </p:sp>
      <p:sp>
        <p:nvSpPr>
          <p:cNvPr id="35" name="AutoShape 2" descr="Tentacle Town | Monster Fight Club">
            <a:extLst>
              <a:ext uri="{FF2B5EF4-FFF2-40B4-BE49-F238E27FC236}">
                <a16:creationId xmlns:a16="http://schemas.microsoft.com/office/drawing/2014/main" id="{427FB1CA-87D5-23AC-82A0-A5AF309886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51692" y="287439"/>
            <a:ext cx="436015" cy="4360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2933">
              <a:solidFill>
                <a:srgbClr val="FF0000"/>
              </a:solidFill>
              <a:latin typeface="Showcard Gothic" panose="04020904020102020604" pitchFamily="82" charset="0"/>
            </a:endParaRPr>
          </a:p>
        </p:txBody>
      </p:sp>
      <p:sp>
        <p:nvSpPr>
          <p:cNvPr id="36" name="9">
            <a:extLst>
              <a:ext uri="{FF2B5EF4-FFF2-40B4-BE49-F238E27FC236}">
                <a16:creationId xmlns:a16="http://schemas.microsoft.com/office/drawing/2014/main" id="{70E3B579-100D-B95F-79F9-7E54FF6B4D22}"/>
              </a:ext>
            </a:extLst>
          </p:cNvPr>
          <p:cNvSpPr/>
          <p:nvPr/>
        </p:nvSpPr>
        <p:spPr>
          <a:xfrm>
            <a:off x="11259649" y="75169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9</a:t>
            </a:r>
          </a:p>
        </p:txBody>
      </p:sp>
      <p:sp>
        <p:nvSpPr>
          <p:cNvPr id="37" name="8">
            <a:extLst>
              <a:ext uri="{FF2B5EF4-FFF2-40B4-BE49-F238E27FC236}">
                <a16:creationId xmlns:a16="http://schemas.microsoft.com/office/drawing/2014/main" id="{355B6929-CDA9-EF49-65F3-A76549782369}"/>
              </a:ext>
            </a:extLst>
          </p:cNvPr>
          <p:cNvSpPr/>
          <p:nvPr/>
        </p:nvSpPr>
        <p:spPr>
          <a:xfrm>
            <a:off x="11259649" y="75169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8</a:t>
            </a:r>
          </a:p>
        </p:txBody>
      </p:sp>
      <p:sp>
        <p:nvSpPr>
          <p:cNvPr id="38" name="7">
            <a:extLst>
              <a:ext uri="{FF2B5EF4-FFF2-40B4-BE49-F238E27FC236}">
                <a16:creationId xmlns:a16="http://schemas.microsoft.com/office/drawing/2014/main" id="{DCA8D26F-B9A4-D154-23E3-0D0325BB4D13}"/>
              </a:ext>
            </a:extLst>
          </p:cNvPr>
          <p:cNvSpPr/>
          <p:nvPr/>
        </p:nvSpPr>
        <p:spPr>
          <a:xfrm>
            <a:off x="11259649" y="75169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7</a:t>
            </a:r>
          </a:p>
        </p:txBody>
      </p:sp>
      <p:sp>
        <p:nvSpPr>
          <p:cNvPr id="39" name="6">
            <a:extLst>
              <a:ext uri="{FF2B5EF4-FFF2-40B4-BE49-F238E27FC236}">
                <a16:creationId xmlns:a16="http://schemas.microsoft.com/office/drawing/2014/main" id="{C3789E63-1DA0-7C96-48AA-775C3D7686FB}"/>
              </a:ext>
            </a:extLst>
          </p:cNvPr>
          <p:cNvSpPr/>
          <p:nvPr/>
        </p:nvSpPr>
        <p:spPr>
          <a:xfrm>
            <a:off x="11259649" y="75169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6</a:t>
            </a: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0CE5EB16-4A01-EFCA-AC9D-51EF4FBB31F4}"/>
              </a:ext>
            </a:extLst>
          </p:cNvPr>
          <p:cNvSpPr/>
          <p:nvPr/>
        </p:nvSpPr>
        <p:spPr>
          <a:xfrm>
            <a:off x="11259649" y="75169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5</a:t>
            </a:r>
          </a:p>
        </p:txBody>
      </p:sp>
      <p:sp>
        <p:nvSpPr>
          <p:cNvPr id="41" name="4">
            <a:extLst>
              <a:ext uri="{FF2B5EF4-FFF2-40B4-BE49-F238E27FC236}">
                <a16:creationId xmlns:a16="http://schemas.microsoft.com/office/drawing/2014/main" id="{0318EBD6-6EFA-8273-CF69-7358EA0C7B84}"/>
              </a:ext>
            </a:extLst>
          </p:cNvPr>
          <p:cNvSpPr/>
          <p:nvPr/>
        </p:nvSpPr>
        <p:spPr>
          <a:xfrm>
            <a:off x="11259649" y="75169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4</a:t>
            </a:r>
          </a:p>
        </p:txBody>
      </p:sp>
      <p:sp>
        <p:nvSpPr>
          <p:cNvPr id="42" name="3">
            <a:extLst>
              <a:ext uri="{FF2B5EF4-FFF2-40B4-BE49-F238E27FC236}">
                <a16:creationId xmlns:a16="http://schemas.microsoft.com/office/drawing/2014/main" id="{ACB1C00C-24D1-4FA0-A535-22760EB43C13}"/>
              </a:ext>
            </a:extLst>
          </p:cNvPr>
          <p:cNvSpPr/>
          <p:nvPr/>
        </p:nvSpPr>
        <p:spPr>
          <a:xfrm>
            <a:off x="11259649" y="75169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3</a:t>
            </a:r>
          </a:p>
        </p:txBody>
      </p:sp>
      <p:sp>
        <p:nvSpPr>
          <p:cNvPr id="43" name="2">
            <a:extLst>
              <a:ext uri="{FF2B5EF4-FFF2-40B4-BE49-F238E27FC236}">
                <a16:creationId xmlns:a16="http://schemas.microsoft.com/office/drawing/2014/main" id="{B3D27D8C-0714-F734-E270-8F371901A64E}"/>
              </a:ext>
            </a:extLst>
          </p:cNvPr>
          <p:cNvSpPr/>
          <p:nvPr/>
        </p:nvSpPr>
        <p:spPr>
          <a:xfrm>
            <a:off x="11259649" y="75169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2</a:t>
            </a:r>
          </a:p>
        </p:txBody>
      </p:sp>
      <p:sp>
        <p:nvSpPr>
          <p:cNvPr id="44" name="1">
            <a:extLst>
              <a:ext uri="{FF2B5EF4-FFF2-40B4-BE49-F238E27FC236}">
                <a16:creationId xmlns:a16="http://schemas.microsoft.com/office/drawing/2014/main" id="{416451C1-D72D-26A9-EB3F-D57C9D7601D8}"/>
              </a:ext>
            </a:extLst>
          </p:cNvPr>
          <p:cNvSpPr/>
          <p:nvPr/>
        </p:nvSpPr>
        <p:spPr>
          <a:xfrm>
            <a:off x="11259649" y="75169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1</a:t>
            </a:r>
          </a:p>
        </p:txBody>
      </p:sp>
      <p:sp>
        <p:nvSpPr>
          <p:cNvPr id="45" name="0">
            <a:extLst>
              <a:ext uri="{FF2B5EF4-FFF2-40B4-BE49-F238E27FC236}">
                <a16:creationId xmlns:a16="http://schemas.microsoft.com/office/drawing/2014/main" id="{7F517547-667F-2835-8EC0-67B49841A7F1}"/>
              </a:ext>
            </a:extLst>
          </p:cNvPr>
          <p:cNvSpPr/>
          <p:nvPr/>
        </p:nvSpPr>
        <p:spPr>
          <a:xfrm>
            <a:off x="11259649" y="75169"/>
            <a:ext cx="820101" cy="860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FF0000"/>
                </a:solidFill>
                <a:latin typeface="Showcard Gothic" panose="04020904020102020604" pitchFamily="82" charset="0"/>
              </a:rPr>
              <a:t>0</a:t>
            </a:r>
          </a:p>
        </p:txBody>
      </p:sp>
      <p:sp>
        <p:nvSpPr>
          <p:cNvPr id="46" name="Rectangle 59">
            <a:extLst>
              <a:ext uri="{FF2B5EF4-FFF2-40B4-BE49-F238E27FC236}">
                <a16:creationId xmlns:a16="http://schemas.microsoft.com/office/drawing/2014/main" id="{3427B990-C727-8C8A-588C-9EDB55FAB9AD}"/>
              </a:ext>
            </a:extLst>
          </p:cNvPr>
          <p:cNvSpPr/>
          <p:nvPr/>
        </p:nvSpPr>
        <p:spPr>
          <a:xfrm>
            <a:off x="7985201" y="1109964"/>
            <a:ext cx="2007869" cy="7682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1</a:t>
            </a:r>
          </a:p>
        </p:txBody>
      </p:sp>
      <p:sp>
        <p:nvSpPr>
          <p:cNvPr id="47" name="Rectangle 60">
            <a:extLst>
              <a:ext uri="{FF2B5EF4-FFF2-40B4-BE49-F238E27FC236}">
                <a16:creationId xmlns:a16="http://schemas.microsoft.com/office/drawing/2014/main" id="{31FA7815-2B64-0D78-2B31-F1F8CB626FB6}"/>
              </a:ext>
            </a:extLst>
          </p:cNvPr>
          <p:cNvSpPr/>
          <p:nvPr/>
        </p:nvSpPr>
        <p:spPr>
          <a:xfrm>
            <a:off x="10168878" y="1076993"/>
            <a:ext cx="2007869" cy="7682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2</a:t>
            </a:r>
          </a:p>
        </p:txBody>
      </p:sp>
      <p:sp>
        <p:nvSpPr>
          <p:cNvPr id="48" name="0">
            <a:hlinkClick r:id="rId6" action="ppaction://hlinksldjump"/>
            <a:extLst>
              <a:ext uri="{FF2B5EF4-FFF2-40B4-BE49-F238E27FC236}">
                <a16:creationId xmlns:a16="http://schemas.microsoft.com/office/drawing/2014/main" id="{581EAB02-6EC8-192E-7F53-183172D8052B}"/>
              </a:ext>
            </a:extLst>
          </p:cNvPr>
          <p:cNvSpPr/>
          <p:nvPr/>
        </p:nvSpPr>
        <p:spPr>
          <a:xfrm>
            <a:off x="8972" y="1816103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1</a:t>
            </a:r>
          </a:p>
        </p:txBody>
      </p:sp>
      <p:sp>
        <p:nvSpPr>
          <p:cNvPr id="49" name="0">
            <a:hlinkClick r:id="rId7" action="ppaction://hlinksldjump"/>
            <a:extLst>
              <a:ext uri="{FF2B5EF4-FFF2-40B4-BE49-F238E27FC236}">
                <a16:creationId xmlns:a16="http://schemas.microsoft.com/office/drawing/2014/main" id="{5BAA4E33-CDF7-BC53-A6ED-47A159EA1074}"/>
              </a:ext>
            </a:extLst>
          </p:cNvPr>
          <p:cNvSpPr/>
          <p:nvPr/>
        </p:nvSpPr>
        <p:spPr>
          <a:xfrm>
            <a:off x="1108436" y="1816103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2</a:t>
            </a:r>
          </a:p>
        </p:txBody>
      </p:sp>
      <p:sp>
        <p:nvSpPr>
          <p:cNvPr id="50" name="0">
            <a:hlinkClick r:id="rId8" action="ppaction://hlinksldjump"/>
            <a:extLst>
              <a:ext uri="{FF2B5EF4-FFF2-40B4-BE49-F238E27FC236}">
                <a16:creationId xmlns:a16="http://schemas.microsoft.com/office/drawing/2014/main" id="{965AED25-877F-A00D-9477-A7EAC977CE2D}"/>
              </a:ext>
            </a:extLst>
          </p:cNvPr>
          <p:cNvSpPr/>
          <p:nvPr/>
        </p:nvSpPr>
        <p:spPr>
          <a:xfrm>
            <a:off x="2207900" y="1816103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>
                <a:solidFill>
                  <a:srgbClr val="00B0F0"/>
                </a:solidFill>
                <a:latin typeface="Showcard Gothic" panose="04020904020102020604" pitchFamily="82" charset="0"/>
              </a:rPr>
              <a:t>3</a:t>
            </a:r>
            <a:endParaRPr lang="en-US" sz="5334" dirty="0">
              <a:solidFill>
                <a:srgbClr val="00B0F0"/>
              </a:solidFill>
              <a:latin typeface="Showcard Gothic" panose="04020904020102020604" pitchFamily="82" charset="0"/>
            </a:endParaRPr>
          </a:p>
        </p:txBody>
      </p:sp>
      <p:sp>
        <p:nvSpPr>
          <p:cNvPr id="51" name="0">
            <a:hlinkClick r:id="rId9" action="ppaction://hlinksldjump"/>
            <a:extLst>
              <a:ext uri="{FF2B5EF4-FFF2-40B4-BE49-F238E27FC236}">
                <a16:creationId xmlns:a16="http://schemas.microsoft.com/office/drawing/2014/main" id="{7EAD84B2-0551-2C59-2A0E-257A801EB452}"/>
              </a:ext>
            </a:extLst>
          </p:cNvPr>
          <p:cNvSpPr/>
          <p:nvPr/>
        </p:nvSpPr>
        <p:spPr>
          <a:xfrm>
            <a:off x="23814" y="293044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4</a:t>
            </a:r>
          </a:p>
        </p:txBody>
      </p:sp>
      <p:sp>
        <p:nvSpPr>
          <p:cNvPr id="52" name="0">
            <a:hlinkClick r:id="rId10" action="ppaction://hlinksldjump"/>
            <a:extLst>
              <a:ext uri="{FF2B5EF4-FFF2-40B4-BE49-F238E27FC236}">
                <a16:creationId xmlns:a16="http://schemas.microsoft.com/office/drawing/2014/main" id="{DC629B8B-E834-C70C-04F1-B6AD47A737CF}"/>
              </a:ext>
            </a:extLst>
          </p:cNvPr>
          <p:cNvSpPr/>
          <p:nvPr/>
        </p:nvSpPr>
        <p:spPr>
          <a:xfrm>
            <a:off x="1123278" y="293044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5</a:t>
            </a:r>
          </a:p>
        </p:txBody>
      </p:sp>
      <p:sp>
        <p:nvSpPr>
          <p:cNvPr id="53" name="0">
            <a:hlinkClick r:id="rId11" action="ppaction://hlinksldjump"/>
            <a:extLst>
              <a:ext uri="{FF2B5EF4-FFF2-40B4-BE49-F238E27FC236}">
                <a16:creationId xmlns:a16="http://schemas.microsoft.com/office/drawing/2014/main" id="{B3C68CD9-4CF4-7B12-766C-AC5BBEDD9EAD}"/>
              </a:ext>
            </a:extLst>
          </p:cNvPr>
          <p:cNvSpPr/>
          <p:nvPr/>
        </p:nvSpPr>
        <p:spPr>
          <a:xfrm>
            <a:off x="2222742" y="2930442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 dirty="0">
                <a:solidFill>
                  <a:srgbClr val="00B0F0"/>
                </a:solidFill>
                <a:latin typeface="Showcard Gothic" panose="04020904020102020604" pitchFamily="82" charset="0"/>
              </a:rPr>
              <a:t>6</a:t>
            </a:r>
          </a:p>
        </p:txBody>
      </p:sp>
      <p:sp>
        <p:nvSpPr>
          <p:cNvPr id="54" name="0">
            <a:hlinkClick r:id="rId12" action="ppaction://hlinksldjump"/>
            <a:extLst>
              <a:ext uri="{FF2B5EF4-FFF2-40B4-BE49-F238E27FC236}">
                <a16:creationId xmlns:a16="http://schemas.microsoft.com/office/drawing/2014/main" id="{70062536-AC9D-6EB6-966D-A4613D11A09F}"/>
              </a:ext>
            </a:extLst>
          </p:cNvPr>
          <p:cNvSpPr/>
          <p:nvPr/>
        </p:nvSpPr>
        <p:spPr>
          <a:xfrm>
            <a:off x="39323" y="3959689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>
                <a:solidFill>
                  <a:srgbClr val="00B0F0"/>
                </a:solidFill>
                <a:latin typeface="Showcard Gothic" panose="04020904020102020604" pitchFamily="82" charset="0"/>
              </a:rPr>
              <a:t>7</a:t>
            </a:r>
            <a:endParaRPr lang="en-US" sz="5334" dirty="0">
              <a:solidFill>
                <a:srgbClr val="00B0F0"/>
              </a:solidFill>
              <a:latin typeface="Showcard Gothic" panose="04020904020102020604" pitchFamily="82" charset="0"/>
            </a:endParaRPr>
          </a:p>
        </p:txBody>
      </p:sp>
      <p:sp>
        <p:nvSpPr>
          <p:cNvPr id="55" name="Nút Hành động: Tiến hoặc Tiếp theo 54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7C8CAE9A-B33B-BF45-D581-0ABF45D253B7}"/>
              </a:ext>
            </a:extLst>
          </p:cNvPr>
          <p:cNvSpPr/>
          <p:nvPr/>
        </p:nvSpPr>
        <p:spPr>
          <a:xfrm>
            <a:off x="0" y="6198019"/>
            <a:ext cx="671910" cy="645694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0">
            <a:hlinkClick r:id="rId13" action="ppaction://hlinksldjump"/>
            <a:extLst>
              <a:ext uri="{FF2B5EF4-FFF2-40B4-BE49-F238E27FC236}">
                <a16:creationId xmlns:a16="http://schemas.microsoft.com/office/drawing/2014/main" id="{2DFDBD9B-D169-C649-1D97-3922721A9254}"/>
              </a:ext>
            </a:extLst>
          </p:cNvPr>
          <p:cNvSpPr/>
          <p:nvPr/>
        </p:nvSpPr>
        <p:spPr>
          <a:xfrm>
            <a:off x="1152600" y="3959959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>
                <a:solidFill>
                  <a:srgbClr val="00B0F0"/>
                </a:solidFill>
                <a:latin typeface="Showcard Gothic" panose="04020904020102020604" pitchFamily="82" charset="0"/>
              </a:rPr>
              <a:t>8</a:t>
            </a:r>
            <a:endParaRPr lang="en-US" sz="5334" dirty="0">
              <a:solidFill>
                <a:srgbClr val="00B0F0"/>
              </a:solidFill>
              <a:latin typeface="Showcard Gothic" panose="04020904020102020604" pitchFamily="82" charset="0"/>
            </a:endParaRPr>
          </a:p>
        </p:txBody>
      </p:sp>
      <p:sp>
        <p:nvSpPr>
          <p:cNvPr id="57" name="0">
            <a:hlinkClick r:id="rId14" action="ppaction://hlinksldjump"/>
            <a:extLst>
              <a:ext uri="{FF2B5EF4-FFF2-40B4-BE49-F238E27FC236}">
                <a16:creationId xmlns:a16="http://schemas.microsoft.com/office/drawing/2014/main" id="{0990FCAB-E68D-2A97-462F-3BCF228155F8}"/>
              </a:ext>
            </a:extLst>
          </p:cNvPr>
          <p:cNvSpPr/>
          <p:nvPr/>
        </p:nvSpPr>
        <p:spPr>
          <a:xfrm>
            <a:off x="2285235" y="3922439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5334">
                <a:solidFill>
                  <a:srgbClr val="00B0F0"/>
                </a:solidFill>
                <a:latin typeface="Showcard Gothic" panose="04020904020102020604" pitchFamily="82" charset="0"/>
              </a:rPr>
              <a:t>9</a:t>
            </a:r>
            <a:endParaRPr lang="en-US" sz="5334" dirty="0">
              <a:solidFill>
                <a:srgbClr val="00B0F0"/>
              </a:solidFill>
              <a:latin typeface="Showcard Gothic" panose="04020904020102020604" pitchFamily="82" charset="0"/>
            </a:endParaRPr>
          </a:p>
        </p:txBody>
      </p:sp>
      <p:sp>
        <p:nvSpPr>
          <p:cNvPr id="58" name="0">
            <a:hlinkClick r:id="rId15" action="ppaction://hlinksldjump"/>
            <a:extLst>
              <a:ext uri="{FF2B5EF4-FFF2-40B4-BE49-F238E27FC236}">
                <a16:creationId xmlns:a16="http://schemas.microsoft.com/office/drawing/2014/main" id="{8DF7BF3C-7D99-0D30-C558-F775E42141C0}"/>
              </a:ext>
            </a:extLst>
          </p:cNvPr>
          <p:cNvSpPr/>
          <p:nvPr/>
        </p:nvSpPr>
        <p:spPr>
          <a:xfrm>
            <a:off x="67812" y="4972047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srgbClr val="00B0F0"/>
                </a:solidFill>
                <a:latin typeface="Showcard Gothic" panose="04020904020102020604" pitchFamily="82" charset="0"/>
              </a:rPr>
              <a:t>10</a:t>
            </a:r>
            <a:endParaRPr lang="en-US" sz="4000" dirty="0">
              <a:solidFill>
                <a:srgbClr val="00B0F0"/>
              </a:solidFill>
              <a:latin typeface="Showcard Gothic" panose="04020904020102020604" pitchFamily="82" charset="0"/>
            </a:endParaRPr>
          </a:p>
        </p:txBody>
      </p:sp>
      <p:sp>
        <p:nvSpPr>
          <p:cNvPr id="59" name="0">
            <a:hlinkClick r:id="rId16" action="ppaction://hlinksldjump"/>
            <a:extLst>
              <a:ext uri="{FF2B5EF4-FFF2-40B4-BE49-F238E27FC236}">
                <a16:creationId xmlns:a16="http://schemas.microsoft.com/office/drawing/2014/main" id="{FC5B909D-0FD1-4CC1-BC3C-7A63B94381B0}"/>
              </a:ext>
            </a:extLst>
          </p:cNvPr>
          <p:cNvSpPr/>
          <p:nvPr/>
        </p:nvSpPr>
        <p:spPr>
          <a:xfrm>
            <a:off x="1123277" y="4976108"/>
            <a:ext cx="820101" cy="8605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4800">
                <a:solidFill>
                  <a:srgbClr val="00B0F0"/>
                </a:solidFill>
                <a:latin typeface="Showcard Gothic" panose="04020904020102020604" pitchFamily="82" charset="0"/>
              </a:rPr>
              <a:t>11</a:t>
            </a:r>
            <a:endParaRPr lang="en-US" sz="4800" dirty="0">
              <a:solidFill>
                <a:srgbClr val="00B0F0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60" name="am-thanh-vong-quay-chiec-non-ky-dieu-mp3-www.tiengdong.com">
            <a:hlinkClick r:id="" action="ppaction://media"/>
            <a:extLst>
              <a:ext uri="{FF2B5EF4-FFF2-40B4-BE49-F238E27FC236}">
                <a16:creationId xmlns:a16="http://schemas.microsoft.com/office/drawing/2014/main" id="{1D8D713A-EA42-99E3-A995-3B8FA89B9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0479" y="152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53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9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1.	Hôm nay Chúa Giêsu sang bên kia biển hồ Galile biển hồ đó có tên là gì?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8188720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Ti-bê-ri-a.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Biển chết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4354315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Gio-đan</a:t>
            </a:r>
          </a:p>
        </p:txBody>
      </p:sp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961554" y="3863461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091989" y="384759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út Hành động: Lùi hoặc Trước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8175C04-5FCB-B208-455C-694331D91359}"/>
              </a:ext>
            </a:extLst>
          </p:cNvPr>
          <p:cNvSpPr/>
          <p:nvPr/>
        </p:nvSpPr>
        <p:spPr>
          <a:xfrm>
            <a:off x="0" y="6257925"/>
            <a:ext cx="715932" cy="60007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1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 defTabSz="609630">
              <a:buAutoNum type="arabicPeriod" startAt="2"/>
            </a:pPr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Khi đến nơi Chúa Giêsu và 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  <a:p>
            <a:pPr algn="ctr"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các môn đã đi đâu?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571786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Lên núi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4455504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Lên đền thờ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8382000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Vào các </a:t>
            </a:r>
          </a:p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làng mạc</a:t>
            </a:r>
          </a:p>
        </p:txBody>
      </p:sp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44620" y="3863461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226109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8119674" y="384759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49016AF-8053-F352-7393-FF94831530EA}"/>
              </a:ext>
            </a:extLst>
          </p:cNvPr>
          <p:cNvSpPr/>
          <p:nvPr/>
        </p:nvSpPr>
        <p:spPr>
          <a:xfrm>
            <a:off x="0" y="6257925"/>
            <a:ext cx="715932" cy="60007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3.	Lúc đó sắp đến ngày lễ gì của người Do Thái?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4444676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Vượt qua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Lễ lều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8095230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Ngày sabat</a:t>
            </a:r>
          </a:p>
        </p:txBody>
      </p:sp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244930" y="3843116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1165632" y="389955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3E858E1-537F-61FA-113C-1D94E701BCF7}"/>
              </a:ext>
            </a:extLst>
          </p:cNvPr>
          <p:cNvSpPr/>
          <p:nvPr/>
        </p:nvSpPr>
        <p:spPr>
          <a:xfrm>
            <a:off x="0" y="6257925"/>
            <a:ext cx="715932" cy="60007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427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4.	</a:t>
            </a:r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Khi Chúa Giêsu nhìn thấy đông đảo dân chúng đến với mình, Người đã hỏi ai về việc mua bánh cho dân chúng ăn?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4323806" y="4375045"/>
            <a:ext cx="3795868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ông Philípphê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375045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Simon Phêrô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8382000" y="4375045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Anrê</a:t>
            </a:r>
          </a:p>
        </p:txBody>
      </p:sp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201662" y="4134397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4130386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8119674" y="4118535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7F378BB-663E-AD4E-23F3-549FFAEA7450}"/>
              </a:ext>
            </a:extLst>
          </p:cNvPr>
          <p:cNvSpPr/>
          <p:nvPr/>
        </p:nvSpPr>
        <p:spPr>
          <a:xfrm>
            <a:off x="0" y="6257925"/>
            <a:ext cx="715932" cy="60007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175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5.	Ông Phi-líp-phê nói số tiền cần có để mua bánh là bao nhiêu mà vẫn không đủ?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7509882" y="4288915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200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1078665" y="4288915"/>
            <a:ext cx="3465381" cy="142151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500</a:t>
            </a:r>
          </a:p>
        </p:txBody>
      </p:sp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180156" y="4036679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078665" y="4143943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8AA563B0-0EE9-8C20-E3E5-6A4E1927A803}"/>
              </a:ext>
            </a:extLst>
          </p:cNvPr>
          <p:cNvSpPr/>
          <p:nvPr/>
        </p:nvSpPr>
        <p:spPr>
          <a:xfrm>
            <a:off x="0" y="6257925"/>
            <a:ext cx="715932" cy="60007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73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6.	Tại sao Chúa Giêsu lại hỏi các môn đệ về việc mua bánh cho dân chúng?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8119674" y="408732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Thử lòng </a:t>
            </a:r>
          </a:p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các ông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Đưa tiền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4320771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Nhắc nhở </a:t>
            </a:r>
          </a:p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các ông</a:t>
            </a:r>
          </a:p>
        </p:txBody>
      </p:sp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202646" y="3738984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196548" y="3850692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231BADC4-210A-FBFD-50E2-A8DE8248177D}"/>
              </a:ext>
            </a:extLst>
          </p:cNvPr>
          <p:cNvSpPr/>
          <p:nvPr/>
        </p:nvSpPr>
        <p:spPr>
          <a:xfrm>
            <a:off x="0" y="6257925"/>
            <a:ext cx="715932" cy="60007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9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7.	Ai là người đã nói "Ở đây có một em bé có năm chiếc bánh lúa mạch và hai con cá, nhưng với ngần ấy người thì thấm vào đâu !" ?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8119674" y="408732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Anrê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Gioan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4320771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Giuđa</a:t>
            </a:r>
          </a:p>
        </p:txBody>
      </p:sp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202646" y="3738984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196548" y="3850692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1522C17-2599-A009-68F5-C39B73438511}"/>
              </a:ext>
            </a:extLst>
          </p:cNvPr>
          <p:cNvSpPr/>
          <p:nvPr/>
        </p:nvSpPr>
        <p:spPr>
          <a:xfrm>
            <a:off x="0" y="6257925"/>
            <a:ext cx="715932" cy="60007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281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8.	Đám đông dân chúng có khoảng bao nhiêu người?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571786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5000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4455504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4000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8382000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10000</a:t>
            </a:r>
          </a:p>
        </p:txBody>
      </p:sp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44620" y="3863461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226109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8119674" y="384759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49016AF-8053-F352-7393-FF94831530EA}"/>
              </a:ext>
            </a:extLst>
          </p:cNvPr>
          <p:cNvSpPr/>
          <p:nvPr/>
        </p:nvSpPr>
        <p:spPr>
          <a:xfrm>
            <a:off x="0" y="6257925"/>
            <a:ext cx="715932" cy="60007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798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 defTabSz="609630">
              <a:buAutoNum type="arabicPeriod" startAt="9"/>
            </a:pPr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Đức Giêsu đã làm gì với 5 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  <a:p>
            <a:pPr algn="ctr"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chiếc bánh và hai con cá?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4444676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A và C đúng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Cầm lấy bánh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8095230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dâng lời chúc tụng.</a:t>
            </a:r>
          </a:p>
        </p:txBody>
      </p:sp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244930" y="3843116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1165632" y="389955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3E858E1-537F-61FA-113C-1D94E701BCF7}"/>
              </a:ext>
            </a:extLst>
          </p:cNvPr>
          <p:cNvSpPr/>
          <p:nvPr/>
        </p:nvSpPr>
        <p:spPr>
          <a:xfrm>
            <a:off x="0" y="6257925"/>
            <a:ext cx="715932" cy="60007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67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E9B3428-BA63-BCDF-48FE-CEBD96720164}"/>
              </a:ext>
            </a:extLst>
          </p:cNvPr>
          <p:cNvSpPr/>
          <p:nvPr/>
        </p:nvSpPr>
        <p:spPr>
          <a:xfrm>
            <a:off x="4205514" y="1513114"/>
            <a:ext cx="3780971" cy="3780971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1DBA67CD-C649-2FDE-4E12-E15156245409}"/>
              </a:ext>
            </a:extLst>
          </p:cNvPr>
          <p:cNvSpPr/>
          <p:nvPr/>
        </p:nvSpPr>
        <p:spPr>
          <a:xfrm>
            <a:off x="3893457" y="3116943"/>
            <a:ext cx="624114" cy="62411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0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10.	Người ta thu lại những miếng bánh còn thừa là bao nhiêu?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8119674" y="408732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4320771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2</a:t>
            </a:r>
          </a:p>
        </p:txBody>
      </p:sp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202646" y="3738984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4196548" y="3850692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1522C17-2599-A009-68F5-C39B73438511}"/>
              </a:ext>
            </a:extLst>
          </p:cNvPr>
          <p:cNvSpPr/>
          <p:nvPr/>
        </p:nvSpPr>
        <p:spPr>
          <a:xfrm>
            <a:off x="0" y="6257925"/>
            <a:ext cx="715932" cy="60007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464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2116555" y="256661"/>
            <a:ext cx="8261685" cy="3606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 defTabSz="609630">
              <a:buAutoNum type="arabicPeriod" startAt="11"/>
            </a:pPr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Dân chúng thấy các việc 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  <a:p>
            <a:pPr algn="ctr" defTabSz="609630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</a:rPr>
              <a:t>Đức Giêsu đã làm thì nói người là ai?</a:t>
            </a:r>
            <a:endParaRPr lang="en-US" sz="40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4444676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Vị ngôn sứ. Đấng phải đến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502818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Một Đấng có uy quyền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8095230" y="4104109"/>
            <a:ext cx="3465381" cy="14215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</a:rPr>
              <a:t>Ông này là con Thiên Chúa.</a:t>
            </a:r>
          </a:p>
        </p:txBody>
      </p:sp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244930" y="3843116"/>
            <a:ext cx="715931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73423" y="3859450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11165632" y="3899559"/>
            <a:ext cx="715932" cy="7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út Hành động: Lùi hoặc Trước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3E858E1-537F-61FA-113C-1D94E701BCF7}"/>
              </a:ext>
            </a:extLst>
          </p:cNvPr>
          <p:cNvSpPr/>
          <p:nvPr/>
        </p:nvSpPr>
        <p:spPr>
          <a:xfrm>
            <a:off x="0" y="6257925"/>
            <a:ext cx="715932" cy="60007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69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428" y="-159658"/>
            <a:ext cx="6017305" cy="60173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05943" y="-166914"/>
            <a:ext cx="6037943" cy="6017305"/>
            <a:chOff x="4005943" y="-166914"/>
            <a:chExt cx="6037943" cy="60173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0544" y="1062880"/>
              <a:ext cx="2193327" cy="46847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5333" y1="28000" x2="36444" y2="59111"/>
                          <a14:backgroundMark x1="48889" y1="19556" x2="49333" y2="69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5943" y="-166914"/>
              <a:ext cx="6037943" cy="60173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93" y="2438399"/>
            <a:ext cx="1532308" cy="1291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17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BC1D5AE-B5BB-D79E-D895-2A8D04B5ED21}"/>
              </a:ext>
            </a:extLst>
          </p:cNvPr>
          <p:cNvSpPr/>
          <p:nvPr/>
        </p:nvSpPr>
        <p:spPr>
          <a:xfrm rot="2700000">
            <a:off x="4318000" y="1651000"/>
            <a:ext cx="3556000" cy="3556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550134" y="2883133"/>
            <a:ext cx="1091731" cy="1091734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6AF03A0-F09C-B36C-5732-7172C79E755B}"/>
              </a:ext>
            </a:extLst>
          </p:cNvPr>
          <p:cNvCxnSpPr/>
          <p:nvPr/>
        </p:nvCxnSpPr>
        <p:spPr>
          <a:xfrm flipV="1">
            <a:off x="4557486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76997A-7B1B-5861-C536-980D36054F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75585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23D0FC9-13B2-2BA8-7DD5-F07ECDB3B5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44786" y="3413585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CF4383B-825B-47C8-2C20-7DBB43F23671}"/>
              </a:ext>
            </a:extLst>
          </p:cNvPr>
          <p:cNvCxnSpPr>
            <a:cxnSpLocks/>
          </p:cNvCxnSpPr>
          <p:nvPr/>
        </p:nvCxnSpPr>
        <p:spPr>
          <a:xfrm rot="5400000">
            <a:off x="6057900" y="3413585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2A980D-5A8E-E08F-D295-BD6335938921}"/>
              </a:ext>
            </a:extLst>
          </p:cNvPr>
          <p:cNvSpPr txBox="1"/>
          <p:nvPr/>
        </p:nvSpPr>
        <p:spPr>
          <a:xfrm>
            <a:off x="1234683" y="2871497"/>
            <a:ext cx="10764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C000"/>
                </a:solidFill>
                <a:latin typeface="SVN-Neutraface 2" panose="02000600040000020004" pitchFamily="2" charset="0"/>
              </a:rPr>
              <a:t>     Vui học Kinh Thánh</a:t>
            </a:r>
            <a:endParaRPr lang="vi-VN" sz="6600">
              <a:solidFill>
                <a:srgbClr val="FFC000"/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476677" y="3091037"/>
            <a:ext cx="675924" cy="675926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9BE2CA-0C76-02A5-1FBF-B50A1A5FDE12}"/>
              </a:ext>
            </a:extLst>
          </p:cNvPr>
          <p:cNvSpPr txBox="1"/>
          <p:nvPr/>
        </p:nvSpPr>
        <p:spPr>
          <a:xfrm>
            <a:off x="4649193" y="3982998"/>
            <a:ext cx="499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B050"/>
                </a:solidFill>
                <a:latin typeface="SVN-Neutraface 2" panose="02000600040000020004" pitchFamily="2" charset="0"/>
              </a:rPr>
              <a:t>Ga 6,1-15</a:t>
            </a:r>
            <a:endParaRPr lang="vi-VN" sz="4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1388" y="-225269"/>
            <a:ext cx="14321074" cy="8055604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0816" y="72493"/>
            <a:ext cx="10147494" cy="6713014"/>
          </a:xfrm>
          <a:custGeom>
            <a:avLst/>
            <a:gdLst/>
            <a:ahLst/>
            <a:cxnLst/>
            <a:rect l="l" t="t" r="r" b="b"/>
            <a:pathLst>
              <a:path w="16529397" h="11735872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C73CEF-33EB-E78A-4948-056354474245}"/>
              </a:ext>
            </a:extLst>
          </p:cNvPr>
          <p:cNvSpPr txBox="1"/>
          <p:nvPr/>
        </p:nvSpPr>
        <p:spPr>
          <a:xfrm>
            <a:off x="1869140" y="1869141"/>
            <a:ext cx="4007224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MỪNG THEO THÁNH Gioan 6, 1-</a:t>
            </a:r>
            <a:r>
              <a:rPr lang="vi-VN" sz="4000" ker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40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vi-VN" sz="40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A97DF8B-E99B-687F-868A-2B724098718F}"/>
              </a:ext>
            </a:extLst>
          </p:cNvPr>
          <p:cNvSpPr txBox="1"/>
          <p:nvPr/>
        </p:nvSpPr>
        <p:spPr>
          <a:xfrm>
            <a:off x="6753497" y="418881"/>
            <a:ext cx="4310743" cy="602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 đó, Đức Giê-su sang bên kia Biển Hồ Ga-li-lê, cũng gọi là Biển Hồ Ti-bê-ri-a.  Có đông đảo dân chúng đi theo Người, bởi họ từng được chứng kiến những dấu lạ Người đã làm cho những kẻ đau ốm.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1388" y="-225269"/>
            <a:ext cx="14321074" cy="8055604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0816" y="72493"/>
            <a:ext cx="10147494" cy="6713014"/>
          </a:xfrm>
          <a:custGeom>
            <a:avLst/>
            <a:gdLst/>
            <a:ahLst/>
            <a:cxnLst/>
            <a:rect l="l" t="t" r="r" b="b"/>
            <a:pathLst>
              <a:path w="16529397" h="11735872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C73CEF-33EB-E78A-4948-056354474245}"/>
              </a:ext>
            </a:extLst>
          </p:cNvPr>
          <p:cNvSpPr txBox="1"/>
          <p:nvPr/>
        </p:nvSpPr>
        <p:spPr>
          <a:xfrm>
            <a:off x="1528354" y="387590"/>
            <a:ext cx="4190812" cy="5980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Đức Giê-su lên núi và ngồi đó với các môn đệ.  Lúc ấy, sắp đến lễ Vượt Qua là đại lễ của người Do-thái. Ngước mắt lên, Đức Giê-su nhìn thấy đông đảo dân chúng đến với mình. </a:t>
            </a:r>
            <a:r>
              <a:rPr lang="vi-VN" sz="3600" kern="0">
                <a:latin typeface="Times New Roman" panose="02020603050405020304" pitchFamily="18" charset="0"/>
                <a:ea typeface="Calibri" panose="020F0502020204030204" pitchFamily="34" charset="0"/>
              </a:rPr>
              <a:t>Người hỏi ông</a:t>
            </a:r>
            <a:r>
              <a:rPr lang="en-US" sz="3600" ker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kern="0">
                <a:latin typeface="Times New Roman" panose="02020603050405020304" pitchFamily="18" charset="0"/>
                <a:ea typeface="Calibri" panose="020F0502020204030204" pitchFamily="34" charset="0"/>
              </a:rPr>
              <a:t>Phi-líp-phê :</a:t>
            </a:r>
            <a:endParaRPr lang="vi-VN" sz="3600" ker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A97DF8B-E99B-687F-868A-2B724098718F}"/>
              </a:ext>
            </a:extLst>
          </p:cNvPr>
          <p:cNvSpPr txBox="1"/>
          <p:nvPr/>
        </p:nvSpPr>
        <p:spPr>
          <a:xfrm>
            <a:off x="6675120" y="387590"/>
            <a:ext cx="4506686" cy="602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vi-VN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 mua đâu ra bánh cho họ ăn đây ?" Người nói thế là để thử ông, chứ Người đã biết mình sắp làm gì rồi. Ông Phi-líp-phê đáp : "Thưa, có mua đến hai trăm quan</a:t>
            </a:r>
            <a:r>
              <a:rPr lang="en-US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tiền bánh cũng chẳng đủ cho mỗi người một chút.”</a:t>
            </a:r>
            <a:endParaRPr lang="vi-VN" sz="66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06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1388" y="-225269"/>
            <a:ext cx="14321074" cy="8055604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0816" y="72493"/>
            <a:ext cx="10147494" cy="6713014"/>
          </a:xfrm>
          <a:custGeom>
            <a:avLst/>
            <a:gdLst/>
            <a:ahLst/>
            <a:cxnLst/>
            <a:rect l="l" t="t" r="r" b="b"/>
            <a:pathLst>
              <a:path w="16529397" h="11735872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C73CEF-33EB-E78A-4948-056354474245}"/>
              </a:ext>
            </a:extLst>
          </p:cNvPr>
          <p:cNvSpPr txBox="1"/>
          <p:nvPr/>
        </p:nvSpPr>
        <p:spPr>
          <a:xfrm>
            <a:off x="1539594" y="438886"/>
            <a:ext cx="4129686" cy="5980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 trong các môn đệ, là ông An-rê, anh ông Si-môn Phê-rô, thưa với Người :  "Ở đây có một em bé có năm chiếc bánh lúa mạch và hai con cá, nhưng với ngần ấy người thì thấm vào đâu !"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A97DF8B-E99B-687F-868A-2B724098718F}"/>
              </a:ext>
            </a:extLst>
          </p:cNvPr>
          <p:cNvSpPr txBox="1"/>
          <p:nvPr/>
        </p:nvSpPr>
        <p:spPr>
          <a:xfrm>
            <a:off x="6926255" y="1011670"/>
            <a:ext cx="4007224" cy="4834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Đức Giê-su nói : "Anh em cứ bảo người ta ngồi xuống đi." Chỗ ấy có nhiều cỏ. Người ta ngồi xuống, nguyên số đàn ông đã tới khoảng năm ngàn. </a:t>
            </a:r>
            <a:endParaRPr lang="vi-VN" sz="66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50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1388" y="-225269"/>
            <a:ext cx="14321074" cy="8055604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0816" y="72493"/>
            <a:ext cx="10147494" cy="6713014"/>
          </a:xfrm>
          <a:custGeom>
            <a:avLst/>
            <a:gdLst/>
            <a:ahLst/>
            <a:cxnLst/>
            <a:rect l="l" t="t" r="r" b="b"/>
            <a:pathLst>
              <a:path w="16529397" h="11735872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C73CEF-33EB-E78A-4948-056354474245}"/>
              </a:ext>
            </a:extLst>
          </p:cNvPr>
          <p:cNvSpPr txBox="1"/>
          <p:nvPr/>
        </p:nvSpPr>
        <p:spPr>
          <a:xfrm>
            <a:off x="1606731" y="683985"/>
            <a:ext cx="4148609" cy="549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0">
                <a:latin typeface="Times New Roman" panose="02020603050405020304" pitchFamily="18" charset="0"/>
                <a:ea typeface="Calibri" panose="020F0502020204030204" pitchFamily="34" charset="0"/>
              </a:rPr>
              <a:t>Vậy, Đức Giê-su cầm lấy bánh, </a:t>
            </a:r>
            <a:endParaRPr lang="vi-VN" sz="6600" kern="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dâng lời tạ ơn, rồi phân phát cho những người ngồi đó. Cá nhỏ, Người cũng phân phát như vậy, ai muốn ăn bao nhiêu tuỳ ý.  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A97DF8B-E99B-687F-868A-2B724098718F}"/>
              </a:ext>
            </a:extLst>
          </p:cNvPr>
          <p:cNvSpPr txBox="1"/>
          <p:nvPr/>
        </p:nvSpPr>
        <p:spPr>
          <a:xfrm>
            <a:off x="6858000" y="683985"/>
            <a:ext cx="4176674" cy="538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họ đã no nê rồi, Người bảo các môn đệ : "Anh em thu lại những miếng thừa kẻo phí đi." Họ liền đi thu những miếng thừa của năm chiếc bánh lúa mạch người ta ăn còn lại, </a:t>
            </a:r>
          </a:p>
        </p:txBody>
      </p:sp>
    </p:spTree>
    <p:extLst>
      <p:ext uri="{BB962C8B-B14F-4D97-AF65-F5344CB8AC3E}">
        <p14:creationId xmlns:p14="http://schemas.microsoft.com/office/powerpoint/2010/main" val="123208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1388" y="-225269"/>
            <a:ext cx="14321074" cy="8055604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0816" y="72493"/>
            <a:ext cx="10147494" cy="6713014"/>
          </a:xfrm>
          <a:custGeom>
            <a:avLst/>
            <a:gdLst/>
            <a:ahLst/>
            <a:cxnLst/>
            <a:rect l="l" t="t" r="r" b="b"/>
            <a:pathLst>
              <a:path w="16529397" h="11735872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C73CEF-33EB-E78A-4948-056354474245}"/>
              </a:ext>
            </a:extLst>
          </p:cNvPr>
          <p:cNvSpPr txBox="1"/>
          <p:nvPr/>
        </p:nvSpPr>
        <p:spPr>
          <a:xfrm>
            <a:off x="1562162" y="1024882"/>
            <a:ext cx="4007224" cy="4201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 chất đầy được mười hai thúng. Dân chúng thấy dấu lạ Đức Giê-su làm thì nói : "Hẳn ông này là vị ngôn sứ, Đấng phải đến thế gian !"  </a:t>
            </a:r>
            <a:endParaRPr lang="vi-VN" sz="66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A97DF8B-E99B-687F-868A-2B724098718F}"/>
              </a:ext>
            </a:extLst>
          </p:cNvPr>
          <p:cNvSpPr txBox="1"/>
          <p:nvPr/>
        </p:nvSpPr>
        <p:spPr>
          <a:xfrm>
            <a:off x="7040513" y="1024882"/>
            <a:ext cx="4007224" cy="440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 Đức Giê-su biết họ sắp đến bắt mình đem đi mà tôn làm vua, nên Người lại lánh mặt, đi lên núi một mình.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 là</a:t>
            </a:r>
            <a:r>
              <a:rPr lang="en-US" sz="36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lời Chúa.</a:t>
            </a:r>
            <a:endParaRPr lang="vi-VN" sz="3600" ker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89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765</Words>
  <Application>Microsoft Office PowerPoint</Application>
  <PresentationFormat>Màn hình rộng</PresentationFormat>
  <Paragraphs>128</Paragraphs>
  <Slides>22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</vt:lpstr>
      <vt:lpstr>Showcard Gothic</vt:lpstr>
      <vt:lpstr>SVN-Neutraface 2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bongbongcute12@gmail.com</dc:creator>
  <cp:lastModifiedBy>tgp hanoi</cp:lastModifiedBy>
  <cp:revision>14</cp:revision>
  <dcterms:created xsi:type="dcterms:W3CDTF">2024-07-22T06:49:58Z</dcterms:created>
  <dcterms:modified xsi:type="dcterms:W3CDTF">2024-08-04T02:11:51Z</dcterms:modified>
</cp:coreProperties>
</file>