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5" r:id="rId2"/>
    <p:sldId id="283" r:id="rId3"/>
    <p:sldId id="284" r:id="rId4"/>
    <p:sldId id="285" r:id="rId5"/>
    <p:sldId id="286" r:id="rId6"/>
    <p:sldId id="287" r:id="rId7"/>
    <p:sldId id="288" r:id="rId8"/>
    <p:sldId id="289" r:id="rId9"/>
    <p:sldId id="290" r:id="rId10"/>
    <p:sldId id="257" r:id="rId11"/>
    <p:sldId id="263" r:id="rId12"/>
    <p:sldId id="266" r:id="rId13"/>
    <p:sldId id="267" r:id="rId14"/>
    <p:sldId id="268" r:id="rId15"/>
    <p:sldId id="269" r:id="rId16"/>
    <p:sldId id="270" r:id="rId17"/>
    <p:sldId id="271" r:id="rId18"/>
    <p:sldId id="272" r:id="rId19"/>
    <p:sldId id="294" r:id="rId2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9A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372" autoAdjust="0"/>
    <p:restoredTop sz="94660"/>
  </p:normalViewPr>
  <p:slideViewPr>
    <p:cSldViewPr snapToGrid="0">
      <p:cViewPr varScale="1">
        <p:scale>
          <a:sx n="69" d="100"/>
          <a:sy n="69" d="100"/>
        </p:scale>
        <p:origin x="82" y="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A7378CC-7F8A-83EB-B5B1-93A4A390B626}"/>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1AA385BB-3FB9-F6D4-FAD5-D2B4CE02EC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A7605DBB-4E14-337D-0967-FD6FC4F988D2}"/>
              </a:ext>
            </a:extLst>
          </p:cNvPr>
          <p:cNvSpPr>
            <a:spLocks noGrp="1"/>
          </p:cNvSpPr>
          <p:nvPr>
            <p:ph type="dt" sz="half" idx="10"/>
          </p:nvPr>
        </p:nvSpPr>
        <p:spPr/>
        <p:txBody>
          <a:bodyPr/>
          <a:lstStyle/>
          <a:p>
            <a:fld id="{7C7B93EA-F014-4CAA-8A63-62AEE67C9C64}" type="datetimeFigureOut">
              <a:rPr lang="vi-VN" smtClean="0"/>
              <a:t>04/08/2024</a:t>
            </a:fld>
            <a:endParaRPr lang="vi-VN"/>
          </a:p>
        </p:txBody>
      </p:sp>
      <p:sp>
        <p:nvSpPr>
          <p:cNvPr id="5" name="Chỗ dành sẵn cho Chân trang 4">
            <a:extLst>
              <a:ext uri="{FF2B5EF4-FFF2-40B4-BE49-F238E27FC236}">
                <a16:creationId xmlns:a16="http://schemas.microsoft.com/office/drawing/2014/main" id="{CC8F1C42-08FC-8422-6C9F-37F7B88B2199}"/>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B17AB362-63F0-3C6A-1CAE-CA4EEE84DE58}"/>
              </a:ext>
            </a:extLst>
          </p:cNvPr>
          <p:cNvSpPr>
            <a:spLocks noGrp="1"/>
          </p:cNvSpPr>
          <p:nvPr>
            <p:ph type="sldNum" sz="quarter" idx="12"/>
          </p:nvPr>
        </p:nvSpPr>
        <p:spPr/>
        <p:txBody>
          <a:bodyPr/>
          <a:lstStyle/>
          <a:p>
            <a:fld id="{4B4AF792-77A4-4F88-8E25-FB2D63A6C20E}" type="slidenum">
              <a:rPr lang="vi-VN" smtClean="0"/>
              <a:t>‹#›</a:t>
            </a:fld>
            <a:endParaRPr lang="vi-VN"/>
          </a:p>
        </p:txBody>
      </p:sp>
    </p:spTree>
    <p:extLst>
      <p:ext uri="{BB962C8B-B14F-4D97-AF65-F5344CB8AC3E}">
        <p14:creationId xmlns:p14="http://schemas.microsoft.com/office/powerpoint/2010/main" val="9813219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B672308-ECCB-65A3-9C6D-783C164D86A8}"/>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81009321-CCAB-4D22-B583-97D7F83E9C0A}"/>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5A98FF8D-F5CA-7441-4BC9-7B718D84E293}"/>
              </a:ext>
            </a:extLst>
          </p:cNvPr>
          <p:cNvSpPr>
            <a:spLocks noGrp="1"/>
          </p:cNvSpPr>
          <p:nvPr>
            <p:ph type="dt" sz="half" idx="10"/>
          </p:nvPr>
        </p:nvSpPr>
        <p:spPr/>
        <p:txBody>
          <a:bodyPr/>
          <a:lstStyle/>
          <a:p>
            <a:fld id="{7C7B93EA-F014-4CAA-8A63-62AEE67C9C64}" type="datetimeFigureOut">
              <a:rPr lang="vi-VN" smtClean="0"/>
              <a:t>04/08/2024</a:t>
            </a:fld>
            <a:endParaRPr lang="vi-VN"/>
          </a:p>
        </p:txBody>
      </p:sp>
      <p:sp>
        <p:nvSpPr>
          <p:cNvPr id="5" name="Chỗ dành sẵn cho Chân trang 4">
            <a:extLst>
              <a:ext uri="{FF2B5EF4-FFF2-40B4-BE49-F238E27FC236}">
                <a16:creationId xmlns:a16="http://schemas.microsoft.com/office/drawing/2014/main" id="{FDFEE349-BC43-9788-7B16-D2FD4901725A}"/>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5426BAD9-5F01-BB86-DF3A-2ADC42BE4CBE}"/>
              </a:ext>
            </a:extLst>
          </p:cNvPr>
          <p:cNvSpPr>
            <a:spLocks noGrp="1"/>
          </p:cNvSpPr>
          <p:nvPr>
            <p:ph type="sldNum" sz="quarter" idx="12"/>
          </p:nvPr>
        </p:nvSpPr>
        <p:spPr/>
        <p:txBody>
          <a:bodyPr/>
          <a:lstStyle/>
          <a:p>
            <a:fld id="{4B4AF792-77A4-4F88-8E25-FB2D63A6C20E}" type="slidenum">
              <a:rPr lang="vi-VN" smtClean="0"/>
              <a:t>‹#›</a:t>
            </a:fld>
            <a:endParaRPr lang="vi-VN"/>
          </a:p>
        </p:txBody>
      </p:sp>
    </p:spTree>
    <p:extLst>
      <p:ext uri="{BB962C8B-B14F-4D97-AF65-F5344CB8AC3E}">
        <p14:creationId xmlns:p14="http://schemas.microsoft.com/office/powerpoint/2010/main" val="4045465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1B5B707-30DC-5770-0109-2E0F405865A5}"/>
              </a:ext>
            </a:extLst>
          </p:cNvPr>
          <p:cNvSpPr>
            <a:spLocks noGrp="1"/>
          </p:cNvSpPr>
          <p:nvPr>
            <p:ph type="title" orient="vert"/>
          </p:nvPr>
        </p:nvSpPr>
        <p:spPr>
          <a:xfrm>
            <a:off x="8724900" y="365125"/>
            <a:ext cx="2628900" cy="5811838"/>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AD15707C-42B3-ADEA-FBD2-5653A82BCE75}"/>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5F18C83F-4B2D-C1FE-FA0C-B76B442C1C49}"/>
              </a:ext>
            </a:extLst>
          </p:cNvPr>
          <p:cNvSpPr>
            <a:spLocks noGrp="1"/>
          </p:cNvSpPr>
          <p:nvPr>
            <p:ph type="dt" sz="half" idx="10"/>
          </p:nvPr>
        </p:nvSpPr>
        <p:spPr/>
        <p:txBody>
          <a:bodyPr/>
          <a:lstStyle/>
          <a:p>
            <a:fld id="{7C7B93EA-F014-4CAA-8A63-62AEE67C9C64}" type="datetimeFigureOut">
              <a:rPr lang="vi-VN" smtClean="0"/>
              <a:t>04/08/2024</a:t>
            </a:fld>
            <a:endParaRPr lang="vi-VN"/>
          </a:p>
        </p:txBody>
      </p:sp>
      <p:sp>
        <p:nvSpPr>
          <p:cNvPr id="5" name="Chỗ dành sẵn cho Chân trang 4">
            <a:extLst>
              <a:ext uri="{FF2B5EF4-FFF2-40B4-BE49-F238E27FC236}">
                <a16:creationId xmlns:a16="http://schemas.microsoft.com/office/drawing/2014/main" id="{649CD2D4-4152-52FC-0C73-9B49E8AA812E}"/>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8625C69E-D1BD-504C-9A8A-23192467BC9F}"/>
              </a:ext>
            </a:extLst>
          </p:cNvPr>
          <p:cNvSpPr>
            <a:spLocks noGrp="1"/>
          </p:cNvSpPr>
          <p:nvPr>
            <p:ph type="sldNum" sz="quarter" idx="12"/>
          </p:nvPr>
        </p:nvSpPr>
        <p:spPr/>
        <p:txBody>
          <a:bodyPr/>
          <a:lstStyle/>
          <a:p>
            <a:fld id="{4B4AF792-77A4-4F88-8E25-FB2D63A6C20E}" type="slidenum">
              <a:rPr lang="vi-VN" smtClean="0"/>
              <a:t>‹#›</a:t>
            </a:fld>
            <a:endParaRPr lang="vi-VN"/>
          </a:p>
        </p:txBody>
      </p:sp>
    </p:spTree>
    <p:extLst>
      <p:ext uri="{BB962C8B-B14F-4D97-AF65-F5344CB8AC3E}">
        <p14:creationId xmlns:p14="http://schemas.microsoft.com/office/powerpoint/2010/main" val="303458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E4D81CB-59C4-4433-DD0C-D44D578337E6}"/>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1E9B001A-8B7A-A4DA-BF01-4CF196A5F0EF}"/>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38079779-9B1D-318B-2B4E-BBF16DBECA55}"/>
              </a:ext>
            </a:extLst>
          </p:cNvPr>
          <p:cNvSpPr>
            <a:spLocks noGrp="1"/>
          </p:cNvSpPr>
          <p:nvPr>
            <p:ph type="dt" sz="half" idx="10"/>
          </p:nvPr>
        </p:nvSpPr>
        <p:spPr/>
        <p:txBody>
          <a:bodyPr/>
          <a:lstStyle/>
          <a:p>
            <a:fld id="{7C7B93EA-F014-4CAA-8A63-62AEE67C9C64}" type="datetimeFigureOut">
              <a:rPr lang="vi-VN" smtClean="0"/>
              <a:t>04/08/2024</a:t>
            </a:fld>
            <a:endParaRPr lang="vi-VN"/>
          </a:p>
        </p:txBody>
      </p:sp>
      <p:sp>
        <p:nvSpPr>
          <p:cNvPr id="5" name="Chỗ dành sẵn cho Chân trang 4">
            <a:extLst>
              <a:ext uri="{FF2B5EF4-FFF2-40B4-BE49-F238E27FC236}">
                <a16:creationId xmlns:a16="http://schemas.microsoft.com/office/drawing/2014/main" id="{BBA80120-69C2-AE75-A517-5A472CD90257}"/>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0B402CA0-DD32-23C4-DE26-20ECFAF71631}"/>
              </a:ext>
            </a:extLst>
          </p:cNvPr>
          <p:cNvSpPr>
            <a:spLocks noGrp="1"/>
          </p:cNvSpPr>
          <p:nvPr>
            <p:ph type="sldNum" sz="quarter" idx="12"/>
          </p:nvPr>
        </p:nvSpPr>
        <p:spPr/>
        <p:txBody>
          <a:bodyPr/>
          <a:lstStyle/>
          <a:p>
            <a:fld id="{4B4AF792-77A4-4F88-8E25-FB2D63A6C20E}" type="slidenum">
              <a:rPr lang="vi-VN" smtClean="0"/>
              <a:t>‹#›</a:t>
            </a:fld>
            <a:endParaRPr lang="vi-VN"/>
          </a:p>
        </p:txBody>
      </p:sp>
    </p:spTree>
    <p:extLst>
      <p:ext uri="{BB962C8B-B14F-4D97-AF65-F5344CB8AC3E}">
        <p14:creationId xmlns:p14="http://schemas.microsoft.com/office/powerpoint/2010/main" val="1735371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61F7796-8F85-BA02-1A86-A78A55BDCEA9}"/>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ABEDFF92-82C0-84DE-4295-36D1FF1CD7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44336E5A-2D69-8B86-3FA0-2AE4D56E91ED}"/>
              </a:ext>
            </a:extLst>
          </p:cNvPr>
          <p:cNvSpPr>
            <a:spLocks noGrp="1"/>
          </p:cNvSpPr>
          <p:nvPr>
            <p:ph type="dt" sz="half" idx="10"/>
          </p:nvPr>
        </p:nvSpPr>
        <p:spPr/>
        <p:txBody>
          <a:bodyPr/>
          <a:lstStyle/>
          <a:p>
            <a:fld id="{7C7B93EA-F014-4CAA-8A63-62AEE67C9C64}" type="datetimeFigureOut">
              <a:rPr lang="vi-VN" smtClean="0"/>
              <a:t>04/08/2024</a:t>
            </a:fld>
            <a:endParaRPr lang="vi-VN"/>
          </a:p>
        </p:txBody>
      </p:sp>
      <p:sp>
        <p:nvSpPr>
          <p:cNvPr id="5" name="Chỗ dành sẵn cho Chân trang 4">
            <a:extLst>
              <a:ext uri="{FF2B5EF4-FFF2-40B4-BE49-F238E27FC236}">
                <a16:creationId xmlns:a16="http://schemas.microsoft.com/office/drawing/2014/main" id="{E8FEC0FF-A015-C1C1-EA90-4F223537E81E}"/>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DC707189-EEAA-E53C-F661-4D61E113F366}"/>
              </a:ext>
            </a:extLst>
          </p:cNvPr>
          <p:cNvSpPr>
            <a:spLocks noGrp="1"/>
          </p:cNvSpPr>
          <p:nvPr>
            <p:ph type="sldNum" sz="quarter" idx="12"/>
          </p:nvPr>
        </p:nvSpPr>
        <p:spPr/>
        <p:txBody>
          <a:bodyPr/>
          <a:lstStyle/>
          <a:p>
            <a:fld id="{4B4AF792-77A4-4F88-8E25-FB2D63A6C20E}" type="slidenum">
              <a:rPr lang="vi-VN" smtClean="0"/>
              <a:t>‹#›</a:t>
            </a:fld>
            <a:endParaRPr lang="vi-VN"/>
          </a:p>
        </p:txBody>
      </p:sp>
    </p:spTree>
    <p:extLst>
      <p:ext uri="{BB962C8B-B14F-4D97-AF65-F5344CB8AC3E}">
        <p14:creationId xmlns:p14="http://schemas.microsoft.com/office/powerpoint/2010/main" val="3888480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5BC4B7D-1170-4A08-25EE-C497A7AE21C1}"/>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F5C75FAE-65CB-8D29-3543-6114FE8738A2}"/>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60A9115B-C4B1-3F7A-27CE-A17B2686B441}"/>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15D620C8-4491-9DBF-A6DF-9DE6593D3412}"/>
              </a:ext>
            </a:extLst>
          </p:cNvPr>
          <p:cNvSpPr>
            <a:spLocks noGrp="1"/>
          </p:cNvSpPr>
          <p:nvPr>
            <p:ph type="dt" sz="half" idx="10"/>
          </p:nvPr>
        </p:nvSpPr>
        <p:spPr/>
        <p:txBody>
          <a:bodyPr/>
          <a:lstStyle/>
          <a:p>
            <a:fld id="{7C7B93EA-F014-4CAA-8A63-62AEE67C9C64}" type="datetimeFigureOut">
              <a:rPr lang="vi-VN" smtClean="0"/>
              <a:t>04/08/2024</a:t>
            </a:fld>
            <a:endParaRPr lang="vi-VN"/>
          </a:p>
        </p:txBody>
      </p:sp>
      <p:sp>
        <p:nvSpPr>
          <p:cNvPr id="6" name="Chỗ dành sẵn cho Chân trang 5">
            <a:extLst>
              <a:ext uri="{FF2B5EF4-FFF2-40B4-BE49-F238E27FC236}">
                <a16:creationId xmlns:a16="http://schemas.microsoft.com/office/drawing/2014/main" id="{193518E7-2B49-17EF-682C-1F5903C57526}"/>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D2CCAC8B-5BFF-CFDD-8C5F-22995135D28B}"/>
              </a:ext>
            </a:extLst>
          </p:cNvPr>
          <p:cNvSpPr>
            <a:spLocks noGrp="1"/>
          </p:cNvSpPr>
          <p:nvPr>
            <p:ph type="sldNum" sz="quarter" idx="12"/>
          </p:nvPr>
        </p:nvSpPr>
        <p:spPr/>
        <p:txBody>
          <a:bodyPr/>
          <a:lstStyle/>
          <a:p>
            <a:fld id="{4B4AF792-77A4-4F88-8E25-FB2D63A6C20E}" type="slidenum">
              <a:rPr lang="vi-VN" smtClean="0"/>
              <a:t>‹#›</a:t>
            </a:fld>
            <a:endParaRPr lang="vi-VN"/>
          </a:p>
        </p:txBody>
      </p:sp>
    </p:spTree>
    <p:extLst>
      <p:ext uri="{BB962C8B-B14F-4D97-AF65-F5344CB8AC3E}">
        <p14:creationId xmlns:p14="http://schemas.microsoft.com/office/powerpoint/2010/main" val="3819056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BAECB34-7B56-6D3D-F210-F1786BAB292F}"/>
              </a:ext>
            </a:extLst>
          </p:cNvPr>
          <p:cNvSpPr>
            <a:spLocks noGrp="1"/>
          </p:cNvSpPr>
          <p:nvPr>
            <p:ph type="title"/>
          </p:nvPr>
        </p:nvSpPr>
        <p:spPr>
          <a:xfrm>
            <a:off x="839788" y="365125"/>
            <a:ext cx="10515600" cy="1325563"/>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5AD653FD-E299-733C-EB8A-37C76AB624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AA836C48-6A8E-EAB4-6E58-333C6E99C7FF}"/>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8FC5340D-92BC-6520-244B-E023841BDF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E83D603-FAAD-5141-8C2F-0D79C45FD69D}"/>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3123C17B-48DC-3E46-E2F4-9673851352C2}"/>
              </a:ext>
            </a:extLst>
          </p:cNvPr>
          <p:cNvSpPr>
            <a:spLocks noGrp="1"/>
          </p:cNvSpPr>
          <p:nvPr>
            <p:ph type="dt" sz="half" idx="10"/>
          </p:nvPr>
        </p:nvSpPr>
        <p:spPr/>
        <p:txBody>
          <a:bodyPr/>
          <a:lstStyle/>
          <a:p>
            <a:fld id="{7C7B93EA-F014-4CAA-8A63-62AEE67C9C64}" type="datetimeFigureOut">
              <a:rPr lang="vi-VN" smtClean="0"/>
              <a:t>04/08/2024</a:t>
            </a:fld>
            <a:endParaRPr lang="vi-VN"/>
          </a:p>
        </p:txBody>
      </p:sp>
      <p:sp>
        <p:nvSpPr>
          <p:cNvPr id="8" name="Chỗ dành sẵn cho Chân trang 7">
            <a:extLst>
              <a:ext uri="{FF2B5EF4-FFF2-40B4-BE49-F238E27FC236}">
                <a16:creationId xmlns:a16="http://schemas.microsoft.com/office/drawing/2014/main" id="{AA2AA8B7-BB66-64A7-7723-AAD1B3879AAC}"/>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id="{47B68B23-3307-4340-4A2E-D70BAA447C94}"/>
              </a:ext>
            </a:extLst>
          </p:cNvPr>
          <p:cNvSpPr>
            <a:spLocks noGrp="1"/>
          </p:cNvSpPr>
          <p:nvPr>
            <p:ph type="sldNum" sz="quarter" idx="12"/>
          </p:nvPr>
        </p:nvSpPr>
        <p:spPr/>
        <p:txBody>
          <a:bodyPr/>
          <a:lstStyle/>
          <a:p>
            <a:fld id="{4B4AF792-77A4-4F88-8E25-FB2D63A6C20E}" type="slidenum">
              <a:rPr lang="vi-VN" smtClean="0"/>
              <a:t>‹#›</a:t>
            </a:fld>
            <a:endParaRPr lang="vi-VN"/>
          </a:p>
        </p:txBody>
      </p:sp>
    </p:spTree>
    <p:extLst>
      <p:ext uri="{BB962C8B-B14F-4D97-AF65-F5344CB8AC3E}">
        <p14:creationId xmlns:p14="http://schemas.microsoft.com/office/powerpoint/2010/main" val="1291217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97A4F16-126F-5DE3-F750-B580ED519235}"/>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480D4A91-7B54-E61B-E119-E2C0E7C84043}"/>
              </a:ext>
            </a:extLst>
          </p:cNvPr>
          <p:cNvSpPr>
            <a:spLocks noGrp="1"/>
          </p:cNvSpPr>
          <p:nvPr>
            <p:ph type="dt" sz="half" idx="10"/>
          </p:nvPr>
        </p:nvSpPr>
        <p:spPr/>
        <p:txBody>
          <a:bodyPr/>
          <a:lstStyle/>
          <a:p>
            <a:fld id="{7C7B93EA-F014-4CAA-8A63-62AEE67C9C64}" type="datetimeFigureOut">
              <a:rPr lang="vi-VN" smtClean="0"/>
              <a:t>04/08/2024</a:t>
            </a:fld>
            <a:endParaRPr lang="vi-VN"/>
          </a:p>
        </p:txBody>
      </p:sp>
      <p:sp>
        <p:nvSpPr>
          <p:cNvPr id="4" name="Chỗ dành sẵn cho Chân trang 3">
            <a:extLst>
              <a:ext uri="{FF2B5EF4-FFF2-40B4-BE49-F238E27FC236}">
                <a16:creationId xmlns:a16="http://schemas.microsoft.com/office/drawing/2014/main" id="{2203BD71-8917-44E6-1BA8-894882457D81}"/>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id="{F194FD9D-1599-B90A-26C5-D6AC6170E162}"/>
              </a:ext>
            </a:extLst>
          </p:cNvPr>
          <p:cNvSpPr>
            <a:spLocks noGrp="1"/>
          </p:cNvSpPr>
          <p:nvPr>
            <p:ph type="sldNum" sz="quarter" idx="12"/>
          </p:nvPr>
        </p:nvSpPr>
        <p:spPr/>
        <p:txBody>
          <a:bodyPr/>
          <a:lstStyle/>
          <a:p>
            <a:fld id="{4B4AF792-77A4-4F88-8E25-FB2D63A6C20E}" type="slidenum">
              <a:rPr lang="vi-VN" smtClean="0"/>
              <a:t>‹#›</a:t>
            </a:fld>
            <a:endParaRPr lang="vi-VN"/>
          </a:p>
        </p:txBody>
      </p:sp>
    </p:spTree>
    <p:extLst>
      <p:ext uri="{BB962C8B-B14F-4D97-AF65-F5344CB8AC3E}">
        <p14:creationId xmlns:p14="http://schemas.microsoft.com/office/powerpoint/2010/main" val="3973324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0665054E-1997-3A8E-9364-4DDA27020F0F}"/>
              </a:ext>
            </a:extLst>
          </p:cNvPr>
          <p:cNvSpPr>
            <a:spLocks noGrp="1"/>
          </p:cNvSpPr>
          <p:nvPr>
            <p:ph type="dt" sz="half" idx="10"/>
          </p:nvPr>
        </p:nvSpPr>
        <p:spPr/>
        <p:txBody>
          <a:bodyPr/>
          <a:lstStyle/>
          <a:p>
            <a:fld id="{7C7B93EA-F014-4CAA-8A63-62AEE67C9C64}" type="datetimeFigureOut">
              <a:rPr lang="vi-VN" smtClean="0"/>
              <a:t>04/08/2024</a:t>
            </a:fld>
            <a:endParaRPr lang="vi-VN"/>
          </a:p>
        </p:txBody>
      </p:sp>
      <p:sp>
        <p:nvSpPr>
          <p:cNvPr id="3" name="Chỗ dành sẵn cho Chân trang 2">
            <a:extLst>
              <a:ext uri="{FF2B5EF4-FFF2-40B4-BE49-F238E27FC236}">
                <a16:creationId xmlns:a16="http://schemas.microsoft.com/office/drawing/2014/main" id="{61B9C2BA-ABB3-CB29-5738-09C64BD25CF8}"/>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90D52203-30C9-301E-1CEE-BEE5EFA8C483}"/>
              </a:ext>
            </a:extLst>
          </p:cNvPr>
          <p:cNvSpPr>
            <a:spLocks noGrp="1"/>
          </p:cNvSpPr>
          <p:nvPr>
            <p:ph type="sldNum" sz="quarter" idx="12"/>
          </p:nvPr>
        </p:nvSpPr>
        <p:spPr/>
        <p:txBody>
          <a:bodyPr/>
          <a:lstStyle/>
          <a:p>
            <a:fld id="{4B4AF792-77A4-4F88-8E25-FB2D63A6C20E}" type="slidenum">
              <a:rPr lang="vi-VN" smtClean="0"/>
              <a:t>‹#›</a:t>
            </a:fld>
            <a:endParaRPr lang="vi-VN"/>
          </a:p>
        </p:txBody>
      </p:sp>
    </p:spTree>
    <p:extLst>
      <p:ext uri="{BB962C8B-B14F-4D97-AF65-F5344CB8AC3E}">
        <p14:creationId xmlns:p14="http://schemas.microsoft.com/office/powerpoint/2010/main" val="2520134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F5EC93E-B7BA-10D6-A800-9303E8F3E6B8}"/>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00776D9D-58AC-3CD6-82E6-D72B1F4C7A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E7C6877F-36CE-109E-610C-24011863D9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B7E4E5C-5EBA-2B15-69BC-5302E63FAAEC}"/>
              </a:ext>
            </a:extLst>
          </p:cNvPr>
          <p:cNvSpPr>
            <a:spLocks noGrp="1"/>
          </p:cNvSpPr>
          <p:nvPr>
            <p:ph type="dt" sz="half" idx="10"/>
          </p:nvPr>
        </p:nvSpPr>
        <p:spPr/>
        <p:txBody>
          <a:bodyPr/>
          <a:lstStyle/>
          <a:p>
            <a:fld id="{7C7B93EA-F014-4CAA-8A63-62AEE67C9C64}" type="datetimeFigureOut">
              <a:rPr lang="vi-VN" smtClean="0"/>
              <a:t>04/08/2024</a:t>
            </a:fld>
            <a:endParaRPr lang="vi-VN"/>
          </a:p>
        </p:txBody>
      </p:sp>
      <p:sp>
        <p:nvSpPr>
          <p:cNvPr id="6" name="Chỗ dành sẵn cho Chân trang 5">
            <a:extLst>
              <a:ext uri="{FF2B5EF4-FFF2-40B4-BE49-F238E27FC236}">
                <a16:creationId xmlns:a16="http://schemas.microsoft.com/office/drawing/2014/main" id="{1102A958-9265-BB9A-149F-5D5373376D7F}"/>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01CFCE00-E8AB-40F8-0024-6574E1E0BF7F}"/>
              </a:ext>
            </a:extLst>
          </p:cNvPr>
          <p:cNvSpPr>
            <a:spLocks noGrp="1"/>
          </p:cNvSpPr>
          <p:nvPr>
            <p:ph type="sldNum" sz="quarter" idx="12"/>
          </p:nvPr>
        </p:nvSpPr>
        <p:spPr/>
        <p:txBody>
          <a:bodyPr/>
          <a:lstStyle/>
          <a:p>
            <a:fld id="{4B4AF792-77A4-4F88-8E25-FB2D63A6C20E}" type="slidenum">
              <a:rPr lang="vi-VN" smtClean="0"/>
              <a:t>‹#›</a:t>
            </a:fld>
            <a:endParaRPr lang="vi-VN"/>
          </a:p>
        </p:txBody>
      </p:sp>
    </p:spTree>
    <p:extLst>
      <p:ext uri="{BB962C8B-B14F-4D97-AF65-F5344CB8AC3E}">
        <p14:creationId xmlns:p14="http://schemas.microsoft.com/office/powerpoint/2010/main" val="1943698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C572572-EDAE-6690-3C82-8CE044F51B4C}"/>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427F6B8C-C086-A5C6-71A8-7B20A874AF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2591C216-A366-51F7-5D65-1DF0621931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D77321B-31C5-FD35-F69B-91F239F2E0E3}"/>
              </a:ext>
            </a:extLst>
          </p:cNvPr>
          <p:cNvSpPr>
            <a:spLocks noGrp="1"/>
          </p:cNvSpPr>
          <p:nvPr>
            <p:ph type="dt" sz="half" idx="10"/>
          </p:nvPr>
        </p:nvSpPr>
        <p:spPr/>
        <p:txBody>
          <a:bodyPr/>
          <a:lstStyle/>
          <a:p>
            <a:fld id="{7C7B93EA-F014-4CAA-8A63-62AEE67C9C64}" type="datetimeFigureOut">
              <a:rPr lang="vi-VN" smtClean="0"/>
              <a:t>04/08/2024</a:t>
            </a:fld>
            <a:endParaRPr lang="vi-VN"/>
          </a:p>
        </p:txBody>
      </p:sp>
      <p:sp>
        <p:nvSpPr>
          <p:cNvPr id="6" name="Chỗ dành sẵn cho Chân trang 5">
            <a:extLst>
              <a:ext uri="{FF2B5EF4-FFF2-40B4-BE49-F238E27FC236}">
                <a16:creationId xmlns:a16="http://schemas.microsoft.com/office/drawing/2014/main" id="{27C85F5A-EF84-B553-6638-BA5F2435FCE4}"/>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006FCFB2-9786-5DC6-1683-D8B2602BAB28}"/>
              </a:ext>
            </a:extLst>
          </p:cNvPr>
          <p:cNvSpPr>
            <a:spLocks noGrp="1"/>
          </p:cNvSpPr>
          <p:nvPr>
            <p:ph type="sldNum" sz="quarter" idx="12"/>
          </p:nvPr>
        </p:nvSpPr>
        <p:spPr/>
        <p:txBody>
          <a:bodyPr/>
          <a:lstStyle/>
          <a:p>
            <a:fld id="{4B4AF792-77A4-4F88-8E25-FB2D63A6C20E}" type="slidenum">
              <a:rPr lang="vi-VN" smtClean="0"/>
              <a:t>‹#›</a:t>
            </a:fld>
            <a:endParaRPr lang="vi-VN"/>
          </a:p>
        </p:txBody>
      </p:sp>
    </p:spTree>
    <p:extLst>
      <p:ext uri="{BB962C8B-B14F-4D97-AF65-F5344CB8AC3E}">
        <p14:creationId xmlns:p14="http://schemas.microsoft.com/office/powerpoint/2010/main" val="365032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14EBB149-64E9-2E76-2289-8995195FF9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4BA36C5C-9ABB-C05C-F702-FEB9832E71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B0EDACC9-E172-11DC-D216-B5455C54DB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7B93EA-F014-4CAA-8A63-62AEE67C9C64}" type="datetimeFigureOut">
              <a:rPr lang="vi-VN" smtClean="0"/>
              <a:t>04/08/2024</a:t>
            </a:fld>
            <a:endParaRPr lang="vi-VN"/>
          </a:p>
        </p:txBody>
      </p:sp>
      <p:sp>
        <p:nvSpPr>
          <p:cNvPr id="5" name="Chỗ dành sẵn cho Chân trang 4">
            <a:extLst>
              <a:ext uri="{FF2B5EF4-FFF2-40B4-BE49-F238E27FC236}">
                <a16:creationId xmlns:a16="http://schemas.microsoft.com/office/drawing/2014/main" id="{58833D9F-EF37-BC50-3BFE-00708EF182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ACB83BCA-4651-DEF1-F421-F01124C7F8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4AF792-77A4-4F88-8E25-FB2D63A6C20E}" type="slidenum">
              <a:rPr lang="vi-VN" smtClean="0"/>
              <a:t>‹#›</a:t>
            </a:fld>
            <a:endParaRPr lang="vi-VN"/>
          </a:p>
        </p:txBody>
      </p:sp>
    </p:spTree>
    <p:extLst>
      <p:ext uri="{BB962C8B-B14F-4D97-AF65-F5344CB8AC3E}">
        <p14:creationId xmlns:p14="http://schemas.microsoft.com/office/powerpoint/2010/main" val="37667226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7.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svg"/><Relationship Id="rId17" Type="http://schemas.openxmlformats.org/officeDocument/2006/relationships/image" Target="../media/image20.png"/><Relationship Id="rId2" Type="http://schemas.openxmlformats.org/officeDocument/2006/relationships/image" Target="../media/image6.jp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slide" Target="slide11.xml"/><Relationship Id="rId15" Type="http://schemas.openxmlformats.org/officeDocument/2006/relationships/image" Target="../media/image18.png"/><Relationship Id="rId23" Type="http://schemas.openxmlformats.org/officeDocument/2006/relationships/image" Target="../media/image26.png"/><Relationship Id="rId10" Type="http://schemas.openxmlformats.org/officeDocument/2006/relationships/image" Target="../media/image13.svg"/><Relationship Id="rId19" Type="http://schemas.openxmlformats.org/officeDocument/2006/relationships/image" Target="../media/image22.png"/><Relationship Id="rId4" Type="http://schemas.openxmlformats.org/officeDocument/2006/relationships/image" Target="../media/image8.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29.gif"/><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28.png"/><Relationship Id="rId2" Type="http://schemas.openxmlformats.org/officeDocument/2006/relationships/image" Target="../media/image6.jpg"/><Relationship Id="rId16" Type="http://schemas.openxmlformats.org/officeDocument/2006/relationships/slide" Target="slide12.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7.gif"/><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slide" Target="slide13.xml"/><Relationship Id="rId2" Type="http://schemas.openxmlformats.org/officeDocument/2006/relationships/image" Target="../media/image6.jpg"/><Relationship Id="rId16" Type="http://schemas.openxmlformats.org/officeDocument/2006/relationships/image" Target="../media/image30.gif"/><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9.gif"/><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3.png"/><Relationship Id="rId2" Type="http://schemas.openxmlformats.org/officeDocument/2006/relationships/image" Target="../media/image6.jpg"/><Relationship Id="rId16"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slide" Target="slide14.xml"/><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9.gif"/></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5.png"/><Relationship Id="rId2" Type="http://schemas.openxmlformats.org/officeDocument/2006/relationships/image" Target="../media/image6.jpg"/><Relationship Id="rId16" Type="http://schemas.openxmlformats.org/officeDocument/2006/relationships/slide" Target="slide15.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34.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9.gif"/></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7.png"/><Relationship Id="rId2" Type="http://schemas.openxmlformats.org/officeDocument/2006/relationships/image" Target="../media/image6.jpg"/><Relationship Id="rId16"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slide" Target="slide16.xml"/><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9.gif"/></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40.gif"/><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9.png"/><Relationship Id="rId2" Type="http://schemas.openxmlformats.org/officeDocument/2006/relationships/image" Target="../media/image6.jpg"/><Relationship Id="rId16"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slide" Target="slide17.xml"/><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9.gif"/></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43.png"/><Relationship Id="rId3" Type="http://schemas.openxmlformats.org/officeDocument/2006/relationships/image" Target="../media/image6.jp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42.png"/><Relationship Id="rId2" Type="http://schemas.openxmlformats.org/officeDocument/2006/relationships/image" Target="../media/image41.png"/><Relationship Id="rId16" Type="http://schemas.openxmlformats.org/officeDocument/2006/relationships/slide" Target="slide18.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9.gif"/><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9.gif"/><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44.gif"/></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gif"/><Relationship Id="rId2" Type="http://schemas.openxmlformats.org/officeDocument/2006/relationships/image" Target="../media/image45.gif"/><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A63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Hình ảnh 4" descr="Ảnh có chứa văn bản, phim hoạt hình&#10;&#10;Mô tả được tạo tự động">
            <a:extLst>
              <a:ext uri="{FF2B5EF4-FFF2-40B4-BE49-F238E27FC236}">
                <a16:creationId xmlns:a16="http://schemas.microsoft.com/office/drawing/2014/main" id="{6C54502A-9359-E46C-5367-E911F933CA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941" y="643467"/>
            <a:ext cx="9904117" cy="5571066"/>
          </a:xfrm>
          <a:prstGeom prst="rect">
            <a:avLst/>
          </a:prstGeom>
        </p:spPr>
      </p:pic>
    </p:spTree>
    <p:extLst>
      <p:ext uri="{BB962C8B-B14F-4D97-AF65-F5344CB8AC3E}">
        <p14:creationId xmlns:p14="http://schemas.microsoft.com/office/powerpoint/2010/main" val="2170244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CẤM BUÔN BÁN, CẤM REUP">
            <a:extLst>
              <a:ext uri="{FF2B5EF4-FFF2-40B4-BE49-F238E27FC236}">
                <a16:creationId xmlns:a16="http://schemas.microsoft.com/office/drawing/2014/main" id="{A771E4F9-3621-4EF0-8FFB-115BC918F0F9}"/>
              </a:ext>
            </a:extLst>
          </p:cNvPr>
          <p:cNvGrpSpPr/>
          <p:nvPr/>
        </p:nvGrpSpPr>
        <p:grpSpPr>
          <a:xfrm>
            <a:off x="0" y="0"/>
            <a:ext cx="24601249" cy="6858000"/>
            <a:chOff x="-19812940" y="141189"/>
            <a:chExt cx="24601249" cy="6858000"/>
          </a:xfrm>
        </p:grpSpPr>
        <p:pic>
          <p:nvPicPr>
            <p:cNvPr id="19" name="Picture 18">
              <a:extLst>
                <a:ext uri="{FF2B5EF4-FFF2-40B4-BE49-F238E27FC236}">
                  <a16:creationId xmlns:a16="http://schemas.microsoft.com/office/drawing/2014/main" id="{35CB0125-D3AC-4EAA-805B-8C88E39541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flipH="1">
              <a:off x="-19812940" y="141189"/>
              <a:ext cx="12172950" cy="6858000"/>
            </a:xfrm>
            <a:prstGeom prst="rect">
              <a:avLst/>
            </a:prstGeom>
          </p:spPr>
        </p:pic>
        <p:pic>
          <p:nvPicPr>
            <p:cNvPr id="22" name="Picture 21">
              <a:extLst>
                <a:ext uri="{FF2B5EF4-FFF2-40B4-BE49-F238E27FC236}">
                  <a16:creationId xmlns:a16="http://schemas.microsoft.com/office/drawing/2014/main" id="{0B04F04D-57C6-472E-BA7F-CA90CF09180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flipH="1">
              <a:off x="-7715888" y="141189"/>
              <a:ext cx="12504197" cy="6858000"/>
            </a:xfrm>
            <a:prstGeom prst="rect">
              <a:avLst/>
            </a:prstGeom>
          </p:spPr>
        </p:pic>
      </p:grpSp>
      <p:pic>
        <p:nvPicPr>
          <p:cNvPr id="5124" name="ĐC SHARE MIỄN PHÍ BỞI NK POWERSKILLS" descr="Download Software Development Services - Covent Garden PNG Image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54891" y="2225994"/>
            <a:ext cx="2082218" cy="2082218"/>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 name="CẤM BUÔN BÁN, CẤM REUP">
            <a:extLst>
              <a:ext uri="{FF2B5EF4-FFF2-40B4-BE49-F238E27FC236}">
                <a16:creationId xmlns:a16="http://schemas.microsoft.com/office/drawing/2014/main" id="{C3B0B4C0-EF19-4ECD-A454-77453237E8F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996667" y="3247479"/>
            <a:ext cx="4456574" cy="4064600"/>
          </a:xfrm>
          <a:prstGeom prst="rect">
            <a:avLst/>
          </a:prstGeom>
        </p:spPr>
      </p:pic>
      <p:pic>
        <p:nvPicPr>
          <p:cNvPr id="11" name="Vào http://fb.com/nkpowerskills tải game miễn phí">
            <a:hlinkClick r:id="rId5" action="ppaction://hlinksldjump"/>
            <a:extLst>
              <a:ext uri="{FF2B5EF4-FFF2-40B4-BE49-F238E27FC236}">
                <a16:creationId xmlns:a16="http://schemas.microsoft.com/office/drawing/2014/main" id="{480BD20A-4EA3-4057-B30A-41708969BB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432056">
            <a:off x="19712254" y="1893911"/>
            <a:ext cx="1025400" cy="1062464"/>
          </a:xfrm>
          <a:prstGeom prst="rect">
            <a:avLst/>
          </a:prstGeom>
        </p:spPr>
      </p:pic>
      <p:sp>
        <p:nvSpPr>
          <p:cNvPr id="3" name="Freeform 13">
            <a:extLst>
              <a:ext uri="{FF2B5EF4-FFF2-40B4-BE49-F238E27FC236}">
                <a16:creationId xmlns:a16="http://schemas.microsoft.com/office/drawing/2014/main" id="{5CC5FA7F-02E5-E151-9DF9-2102B1ECE7A2}"/>
              </a:ext>
            </a:extLst>
          </p:cNvPr>
          <p:cNvSpPr/>
          <p:nvPr/>
        </p:nvSpPr>
        <p:spPr>
          <a:xfrm>
            <a:off x="13745046" y="-17676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7B0A7E47-A54F-C084-7DCA-BE26F1DC399D}"/>
              </a:ext>
            </a:extLst>
          </p:cNvPr>
          <p:cNvSpPr/>
          <p:nvPr/>
        </p:nvSpPr>
        <p:spPr>
          <a:xfrm>
            <a:off x="15901650" y="5065053"/>
            <a:ext cx="2229229" cy="1346658"/>
          </a:xfrm>
          <a:custGeom>
            <a:avLst/>
            <a:gdLst/>
            <a:ahLst/>
            <a:cxnLst/>
            <a:rect l="l" t="t" r="r" b="b"/>
            <a:pathLst>
              <a:path w="2229229" h="1346658">
                <a:moveTo>
                  <a:pt x="0" y="0"/>
                </a:moveTo>
                <a:lnTo>
                  <a:pt x="2229230" y="0"/>
                </a:lnTo>
                <a:lnTo>
                  <a:pt x="2229230" y="1346659"/>
                </a:lnTo>
                <a:lnTo>
                  <a:pt x="0" y="134665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 name="Freeform 5">
            <a:extLst>
              <a:ext uri="{FF2B5EF4-FFF2-40B4-BE49-F238E27FC236}">
                <a16:creationId xmlns:a16="http://schemas.microsoft.com/office/drawing/2014/main" id="{FB9D9B1E-3DA1-5313-E097-483ABE1E9105}"/>
              </a:ext>
            </a:extLst>
          </p:cNvPr>
          <p:cNvSpPr/>
          <p:nvPr/>
        </p:nvSpPr>
        <p:spPr>
          <a:xfrm>
            <a:off x="-256163" y="5146915"/>
            <a:ext cx="2229229" cy="1346658"/>
          </a:xfrm>
          <a:custGeom>
            <a:avLst/>
            <a:gdLst/>
            <a:ahLst/>
            <a:cxnLst/>
            <a:rect l="l" t="t" r="r" b="b"/>
            <a:pathLst>
              <a:path w="2229229" h="1346658">
                <a:moveTo>
                  <a:pt x="0" y="0"/>
                </a:moveTo>
                <a:lnTo>
                  <a:pt x="2229229" y="0"/>
                </a:lnTo>
                <a:lnTo>
                  <a:pt x="2229229" y="1346659"/>
                </a:lnTo>
                <a:lnTo>
                  <a:pt x="0" y="134665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FA13CA20-57C5-0BE0-9CE2-25B9C80CFC41}"/>
              </a:ext>
            </a:extLst>
          </p:cNvPr>
          <p:cNvSpPr/>
          <p:nvPr/>
        </p:nvSpPr>
        <p:spPr>
          <a:xfrm>
            <a:off x="4763547" y="4720689"/>
            <a:ext cx="3604805" cy="1238742"/>
          </a:xfrm>
          <a:custGeom>
            <a:avLst/>
            <a:gdLst/>
            <a:ahLst/>
            <a:cxnLst/>
            <a:rect l="l" t="t" r="r" b="b"/>
            <a:pathLst>
              <a:path w="3604805" h="1238742">
                <a:moveTo>
                  <a:pt x="0" y="0"/>
                </a:moveTo>
                <a:lnTo>
                  <a:pt x="3604805" y="0"/>
                </a:lnTo>
                <a:lnTo>
                  <a:pt x="3604805" y="1238742"/>
                </a:lnTo>
                <a:lnTo>
                  <a:pt x="0" y="123874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8" name="Nhóm 7">
            <a:extLst>
              <a:ext uri="{FF2B5EF4-FFF2-40B4-BE49-F238E27FC236}">
                <a16:creationId xmlns:a16="http://schemas.microsoft.com/office/drawing/2014/main" id="{364D1559-14E3-9771-A4EA-73BE32C311AD}"/>
              </a:ext>
            </a:extLst>
          </p:cNvPr>
          <p:cNvGrpSpPr/>
          <p:nvPr/>
        </p:nvGrpSpPr>
        <p:grpSpPr>
          <a:xfrm>
            <a:off x="-5695270" y="2477729"/>
            <a:ext cx="5302286" cy="4380271"/>
            <a:chOff x="-1019174" y="1167049"/>
            <a:chExt cx="6903885" cy="5760399"/>
          </a:xfrm>
        </p:grpSpPr>
        <p:sp>
          <p:nvSpPr>
            <p:cNvPr id="9" name="Freeform 3">
              <a:extLst>
                <a:ext uri="{FF2B5EF4-FFF2-40B4-BE49-F238E27FC236}">
                  <a16:creationId xmlns:a16="http://schemas.microsoft.com/office/drawing/2014/main" id="{96EE2AAC-BF01-DBCF-4F75-F8AF135363E0}"/>
                </a:ext>
              </a:extLst>
            </p:cNvPr>
            <p:cNvSpPr/>
            <p:nvPr/>
          </p:nvSpPr>
          <p:spPr>
            <a:xfrm flipH="1">
              <a:off x="-1019174" y="2684060"/>
              <a:ext cx="6847215" cy="4243388"/>
            </a:xfrm>
            <a:custGeom>
              <a:avLst/>
              <a:gdLst/>
              <a:ahLst/>
              <a:cxnLst/>
              <a:rect l="l" t="t" r="r" b="b"/>
              <a:pathLst>
                <a:path w="15418454" h="8229600">
                  <a:moveTo>
                    <a:pt x="0" y="0"/>
                  </a:moveTo>
                  <a:lnTo>
                    <a:pt x="15418454" y="0"/>
                  </a:lnTo>
                  <a:lnTo>
                    <a:pt x="15418454" y="8229600"/>
                  </a:lnTo>
                  <a:lnTo>
                    <a:pt x="0" y="8229600"/>
                  </a:lnTo>
                  <a:lnTo>
                    <a:pt x="0" y="0"/>
                  </a:lnTo>
                  <a:close/>
                </a:path>
              </a:pathLst>
            </a:custGeom>
            <a:blipFill>
              <a:blip r:embed="rId13"/>
              <a:stretch>
                <a:fillRect/>
              </a:stretch>
            </a:blipFill>
          </p:spPr>
          <p:txBody>
            <a:bodyPr/>
            <a:lstStyle/>
            <a:p>
              <a:endParaRPr lang="en-US"/>
            </a:p>
          </p:txBody>
        </p:sp>
        <p:sp>
          <p:nvSpPr>
            <p:cNvPr id="13" name="Freeform 3">
              <a:extLst>
                <a:ext uri="{FF2B5EF4-FFF2-40B4-BE49-F238E27FC236}">
                  <a16:creationId xmlns:a16="http://schemas.microsoft.com/office/drawing/2014/main" id="{87A26776-A2E7-D27E-6895-40F4231AC1FC}"/>
                </a:ext>
              </a:extLst>
            </p:cNvPr>
            <p:cNvSpPr/>
            <p:nvPr/>
          </p:nvSpPr>
          <p:spPr>
            <a:xfrm>
              <a:off x="4097622" y="2003895"/>
              <a:ext cx="863061" cy="2156604"/>
            </a:xfrm>
            <a:custGeom>
              <a:avLst/>
              <a:gdLst/>
              <a:ahLst/>
              <a:cxnLst/>
              <a:rect l="l" t="t" r="r" b="b"/>
              <a:pathLst>
                <a:path w="728097" h="1272530">
                  <a:moveTo>
                    <a:pt x="0" y="0"/>
                  </a:moveTo>
                  <a:lnTo>
                    <a:pt x="728097" y="0"/>
                  </a:lnTo>
                  <a:lnTo>
                    <a:pt x="728097" y="1272530"/>
                  </a:lnTo>
                  <a:lnTo>
                    <a:pt x="0" y="1272530"/>
                  </a:lnTo>
                  <a:lnTo>
                    <a:pt x="0" y="0"/>
                  </a:lnTo>
                  <a:close/>
                </a:path>
              </a:pathLst>
            </a:custGeom>
            <a:blipFill>
              <a:blip r:embed="rId14"/>
              <a:stretch>
                <a:fillRect l="-56756" t="-75773" r="-582882" b="-352061"/>
              </a:stretch>
            </a:blipFill>
          </p:spPr>
          <p:txBody>
            <a:bodyPr/>
            <a:lstStyle/>
            <a:p>
              <a:endParaRPr lang="en-US"/>
            </a:p>
          </p:txBody>
        </p:sp>
        <p:sp>
          <p:nvSpPr>
            <p:cNvPr id="14" name="Freeform 4">
              <a:extLst>
                <a:ext uri="{FF2B5EF4-FFF2-40B4-BE49-F238E27FC236}">
                  <a16:creationId xmlns:a16="http://schemas.microsoft.com/office/drawing/2014/main" id="{5015CFFE-A9D4-5058-F29F-03CA7AE897DA}"/>
                </a:ext>
              </a:extLst>
            </p:cNvPr>
            <p:cNvSpPr/>
            <p:nvPr/>
          </p:nvSpPr>
          <p:spPr>
            <a:xfrm>
              <a:off x="100457" y="1524400"/>
              <a:ext cx="2374814" cy="1989900"/>
            </a:xfrm>
            <a:custGeom>
              <a:avLst/>
              <a:gdLst/>
              <a:ahLst/>
              <a:cxnLst/>
              <a:rect l="l" t="t" r="r" b="b"/>
              <a:pathLst>
                <a:path w="2000627" h="1325006">
                  <a:moveTo>
                    <a:pt x="0" y="0"/>
                  </a:moveTo>
                  <a:lnTo>
                    <a:pt x="2000627" y="0"/>
                  </a:lnTo>
                  <a:lnTo>
                    <a:pt x="2000627" y="1325006"/>
                  </a:lnTo>
                  <a:lnTo>
                    <a:pt x="0" y="1325006"/>
                  </a:lnTo>
                  <a:lnTo>
                    <a:pt x="0" y="0"/>
                  </a:lnTo>
                  <a:close/>
                </a:path>
              </a:pathLst>
            </a:custGeom>
            <a:blipFill>
              <a:blip r:embed="rId15"/>
              <a:stretch>
                <a:fillRect l="-84262" t="-68811" r="-84918" b="-338118"/>
              </a:stretch>
            </a:blipFill>
          </p:spPr>
          <p:txBody>
            <a:bodyPr/>
            <a:lstStyle/>
            <a:p>
              <a:endParaRPr lang="en-US"/>
            </a:p>
          </p:txBody>
        </p:sp>
        <p:sp>
          <p:nvSpPr>
            <p:cNvPr id="15" name="Freeform 7">
              <a:extLst>
                <a:ext uri="{FF2B5EF4-FFF2-40B4-BE49-F238E27FC236}">
                  <a16:creationId xmlns:a16="http://schemas.microsoft.com/office/drawing/2014/main" id="{988830E9-8ED2-EDF9-9D0F-19E241F09B69}"/>
                </a:ext>
              </a:extLst>
            </p:cNvPr>
            <p:cNvSpPr/>
            <p:nvPr/>
          </p:nvSpPr>
          <p:spPr>
            <a:xfrm>
              <a:off x="3762840" y="1834926"/>
              <a:ext cx="653517" cy="2422527"/>
            </a:xfrm>
            <a:custGeom>
              <a:avLst/>
              <a:gdLst/>
              <a:ahLst/>
              <a:cxnLst/>
              <a:rect l="l" t="t" r="r" b="b"/>
              <a:pathLst>
                <a:path w="714978" h="1265971">
                  <a:moveTo>
                    <a:pt x="0" y="0"/>
                  </a:moveTo>
                  <a:lnTo>
                    <a:pt x="714978" y="0"/>
                  </a:lnTo>
                  <a:lnTo>
                    <a:pt x="714978" y="1265970"/>
                  </a:lnTo>
                  <a:lnTo>
                    <a:pt x="0" y="1265970"/>
                  </a:lnTo>
                  <a:lnTo>
                    <a:pt x="0" y="0"/>
                  </a:lnTo>
                  <a:close/>
                </a:path>
              </a:pathLst>
            </a:custGeom>
            <a:blipFill>
              <a:blip r:embed="rId16"/>
              <a:stretch>
                <a:fillRect l="-235779" t="-225388" r="-417431" b="-205181"/>
              </a:stretch>
            </a:blipFill>
          </p:spPr>
          <p:txBody>
            <a:bodyPr/>
            <a:lstStyle/>
            <a:p>
              <a:endParaRPr lang="en-US"/>
            </a:p>
          </p:txBody>
        </p:sp>
        <p:sp>
          <p:nvSpPr>
            <p:cNvPr id="16" name="Freeform 8">
              <a:extLst>
                <a:ext uri="{FF2B5EF4-FFF2-40B4-BE49-F238E27FC236}">
                  <a16:creationId xmlns:a16="http://schemas.microsoft.com/office/drawing/2014/main" id="{97C8010C-520B-E9BB-4772-7DF70A23A038}"/>
                </a:ext>
              </a:extLst>
            </p:cNvPr>
            <p:cNvSpPr/>
            <p:nvPr/>
          </p:nvSpPr>
          <p:spPr>
            <a:xfrm>
              <a:off x="2976012" y="2134699"/>
              <a:ext cx="966982" cy="2014936"/>
            </a:xfrm>
            <a:custGeom>
              <a:avLst/>
              <a:gdLst/>
              <a:ahLst/>
              <a:cxnLst/>
              <a:rect l="l" t="t" r="r" b="b"/>
              <a:pathLst>
                <a:path w="721538" h="1272530">
                  <a:moveTo>
                    <a:pt x="0" y="0"/>
                  </a:moveTo>
                  <a:lnTo>
                    <a:pt x="721538" y="0"/>
                  </a:lnTo>
                  <a:lnTo>
                    <a:pt x="721538" y="1272530"/>
                  </a:lnTo>
                  <a:lnTo>
                    <a:pt x="0" y="1272530"/>
                  </a:lnTo>
                  <a:lnTo>
                    <a:pt x="0" y="0"/>
                  </a:lnTo>
                  <a:close/>
                </a:path>
              </a:pathLst>
            </a:custGeom>
            <a:blipFill>
              <a:blip r:embed="rId17"/>
              <a:stretch>
                <a:fillRect l="-408181" t="-224226" r="-238181" b="-203608"/>
              </a:stretch>
            </a:blipFill>
          </p:spPr>
          <p:txBody>
            <a:bodyPr/>
            <a:lstStyle/>
            <a:p>
              <a:endParaRPr lang="en-US"/>
            </a:p>
          </p:txBody>
        </p:sp>
        <p:sp>
          <p:nvSpPr>
            <p:cNvPr id="18" name="Freeform 9">
              <a:extLst>
                <a:ext uri="{FF2B5EF4-FFF2-40B4-BE49-F238E27FC236}">
                  <a16:creationId xmlns:a16="http://schemas.microsoft.com/office/drawing/2014/main" id="{C2EC1884-030A-F42E-711B-8B93E0EA1E8C}"/>
                </a:ext>
              </a:extLst>
            </p:cNvPr>
            <p:cNvSpPr/>
            <p:nvPr/>
          </p:nvSpPr>
          <p:spPr>
            <a:xfrm>
              <a:off x="2475271" y="1684308"/>
              <a:ext cx="806712" cy="2014937"/>
            </a:xfrm>
            <a:custGeom>
              <a:avLst/>
              <a:gdLst/>
              <a:ahLst/>
              <a:cxnLst/>
              <a:rect l="l" t="t" r="r" b="b"/>
              <a:pathLst>
                <a:path w="734657" h="1285649">
                  <a:moveTo>
                    <a:pt x="0" y="0"/>
                  </a:moveTo>
                  <a:lnTo>
                    <a:pt x="734656" y="0"/>
                  </a:lnTo>
                  <a:lnTo>
                    <a:pt x="734656" y="1285649"/>
                  </a:lnTo>
                  <a:lnTo>
                    <a:pt x="0" y="1285649"/>
                  </a:lnTo>
                  <a:lnTo>
                    <a:pt x="0" y="0"/>
                  </a:lnTo>
                  <a:close/>
                </a:path>
              </a:pathLst>
            </a:custGeom>
            <a:blipFill>
              <a:blip r:embed="rId18"/>
              <a:stretch>
                <a:fillRect l="-575000" t="-220918" r="-58035" b="-201530"/>
              </a:stretch>
            </a:blipFill>
          </p:spPr>
          <p:txBody>
            <a:bodyPr/>
            <a:lstStyle/>
            <a:p>
              <a:endParaRPr lang="en-US"/>
            </a:p>
          </p:txBody>
        </p:sp>
        <p:sp>
          <p:nvSpPr>
            <p:cNvPr id="20" name="Freeform 10">
              <a:extLst>
                <a:ext uri="{FF2B5EF4-FFF2-40B4-BE49-F238E27FC236}">
                  <a16:creationId xmlns:a16="http://schemas.microsoft.com/office/drawing/2014/main" id="{85598074-6F28-DD36-A080-4D3F2F9A139C}"/>
                </a:ext>
              </a:extLst>
            </p:cNvPr>
            <p:cNvSpPr/>
            <p:nvPr/>
          </p:nvSpPr>
          <p:spPr>
            <a:xfrm>
              <a:off x="1953162" y="2483695"/>
              <a:ext cx="1212264" cy="2304506"/>
            </a:xfrm>
            <a:custGeom>
              <a:avLst/>
              <a:gdLst/>
              <a:ahLst/>
              <a:cxnLst/>
              <a:rect l="l" t="t" r="r" b="b"/>
              <a:pathLst>
                <a:path w="806810" h="1331565">
                  <a:moveTo>
                    <a:pt x="0" y="0"/>
                  </a:moveTo>
                  <a:lnTo>
                    <a:pt x="806811" y="0"/>
                  </a:lnTo>
                  <a:lnTo>
                    <a:pt x="806811" y="1331565"/>
                  </a:lnTo>
                  <a:lnTo>
                    <a:pt x="0" y="1331565"/>
                  </a:lnTo>
                  <a:lnTo>
                    <a:pt x="0" y="0"/>
                  </a:lnTo>
                  <a:close/>
                </a:path>
              </a:pathLst>
            </a:custGeom>
            <a:blipFill>
              <a:blip r:embed="rId19"/>
              <a:stretch>
                <a:fillRect l="-46341" t="-358128" r="-521138" b="-46305"/>
              </a:stretch>
            </a:blipFill>
          </p:spPr>
          <p:txBody>
            <a:bodyPr/>
            <a:lstStyle/>
            <a:p>
              <a:endParaRPr lang="en-US"/>
            </a:p>
          </p:txBody>
        </p:sp>
        <p:sp>
          <p:nvSpPr>
            <p:cNvPr id="21" name="Freeform 3">
              <a:extLst>
                <a:ext uri="{FF2B5EF4-FFF2-40B4-BE49-F238E27FC236}">
                  <a16:creationId xmlns:a16="http://schemas.microsoft.com/office/drawing/2014/main" id="{647C5B60-7C63-EC61-9F01-8191909EE594}"/>
                </a:ext>
              </a:extLst>
            </p:cNvPr>
            <p:cNvSpPr/>
            <p:nvPr/>
          </p:nvSpPr>
          <p:spPr>
            <a:xfrm>
              <a:off x="3854975" y="1167049"/>
              <a:ext cx="2029736" cy="3621152"/>
            </a:xfrm>
            <a:custGeom>
              <a:avLst/>
              <a:gdLst/>
              <a:ahLst/>
              <a:cxnLst/>
              <a:rect l="l" t="t" r="r" b="b"/>
              <a:pathLst>
                <a:path w="4161409" h="5237027">
                  <a:moveTo>
                    <a:pt x="0" y="0"/>
                  </a:moveTo>
                  <a:lnTo>
                    <a:pt x="4161408" y="0"/>
                  </a:lnTo>
                  <a:lnTo>
                    <a:pt x="4161408" y="5237027"/>
                  </a:lnTo>
                  <a:lnTo>
                    <a:pt x="0" y="5237027"/>
                  </a:lnTo>
                  <a:lnTo>
                    <a:pt x="0" y="0"/>
                  </a:lnTo>
                  <a:close/>
                </a:path>
              </a:pathLst>
            </a:custGeom>
            <a:blipFill>
              <a:blip r:embed="rId20"/>
              <a:stretch>
                <a:fillRect/>
              </a:stretch>
            </a:blipFill>
          </p:spPr>
          <p:txBody>
            <a:bodyPr/>
            <a:lstStyle/>
            <a:p>
              <a:endParaRPr lang="en-US"/>
            </a:p>
          </p:txBody>
        </p:sp>
        <p:sp>
          <p:nvSpPr>
            <p:cNvPr id="24" name="Freeform 11">
              <a:extLst>
                <a:ext uri="{FF2B5EF4-FFF2-40B4-BE49-F238E27FC236}">
                  <a16:creationId xmlns:a16="http://schemas.microsoft.com/office/drawing/2014/main" id="{8AF80759-43CA-DE1E-0C26-3FD192C98D02}"/>
                </a:ext>
              </a:extLst>
            </p:cNvPr>
            <p:cNvSpPr/>
            <p:nvPr/>
          </p:nvSpPr>
          <p:spPr>
            <a:xfrm>
              <a:off x="666080" y="1437453"/>
              <a:ext cx="918481" cy="1610779"/>
            </a:xfrm>
            <a:custGeom>
              <a:avLst/>
              <a:gdLst/>
              <a:ahLst/>
              <a:cxnLst/>
              <a:rect l="l" t="t" r="r" b="b"/>
              <a:pathLst>
                <a:path w="3358430" h="1325006">
                  <a:moveTo>
                    <a:pt x="0" y="0"/>
                  </a:moveTo>
                  <a:lnTo>
                    <a:pt x="3358429" y="0"/>
                  </a:lnTo>
                  <a:lnTo>
                    <a:pt x="3358429" y="1325006"/>
                  </a:lnTo>
                  <a:lnTo>
                    <a:pt x="0" y="1325006"/>
                  </a:lnTo>
                  <a:lnTo>
                    <a:pt x="0" y="0"/>
                  </a:lnTo>
                  <a:close/>
                </a:path>
              </a:pathLst>
            </a:custGeom>
            <a:blipFill>
              <a:blip r:embed="rId21"/>
              <a:stretch>
                <a:fillRect l="-292471" t="-360891" r="-164300" b="-46039"/>
              </a:stretch>
            </a:blipFill>
          </p:spPr>
          <p:txBody>
            <a:bodyPr/>
            <a:lstStyle/>
            <a:p>
              <a:endParaRPr lang="en-US"/>
            </a:p>
          </p:txBody>
        </p:sp>
        <p:sp>
          <p:nvSpPr>
            <p:cNvPr id="25" name="Freeform 11">
              <a:extLst>
                <a:ext uri="{FF2B5EF4-FFF2-40B4-BE49-F238E27FC236}">
                  <a16:creationId xmlns:a16="http://schemas.microsoft.com/office/drawing/2014/main" id="{9EFC797B-B631-EC32-CD57-1EDF66899DFD}"/>
                </a:ext>
              </a:extLst>
            </p:cNvPr>
            <p:cNvSpPr/>
            <p:nvPr/>
          </p:nvSpPr>
          <p:spPr>
            <a:xfrm>
              <a:off x="873348" y="2324086"/>
              <a:ext cx="906383" cy="1704851"/>
            </a:xfrm>
            <a:custGeom>
              <a:avLst/>
              <a:gdLst/>
              <a:ahLst/>
              <a:cxnLst/>
              <a:rect l="l" t="t" r="r" b="b"/>
              <a:pathLst>
                <a:path w="3358430" h="1325006">
                  <a:moveTo>
                    <a:pt x="0" y="0"/>
                  </a:moveTo>
                  <a:lnTo>
                    <a:pt x="3358429" y="0"/>
                  </a:lnTo>
                  <a:lnTo>
                    <a:pt x="3358429" y="1325006"/>
                  </a:lnTo>
                  <a:lnTo>
                    <a:pt x="0" y="1325006"/>
                  </a:lnTo>
                  <a:lnTo>
                    <a:pt x="0" y="0"/>
                  </a:lnTo>
                  <a:close/>
                </a:path>
              </a:pathLst>
            </a:custGeom>
            <a:blipFill>
              <a:blip r:embed="rId21"/>
              <a:stretch>
                <a:fillRect l="-168861" t="-360891" r="-287910" b="-46039"/>
              </a:stretch>
            </a:blipFill>
          </p:spPr>
          <p:txBody>
            <a:bodyPr/>
            <a:lstStyle/>
            <a:p>
              <a:endParaRPr lang="en-US"/>
            </a:p>
          </p:txBody>
        </p:sp>
        <p:sp>
          <p:nvSpPr>
            <p:cNvPr id="26" name="Freeform 11">
              <a:extLst>
                <a:ext uri="{FF2B5EF4-FFF2-40B4-BE49-F238E27FC236}">
                  <a16:creationId xmlns:a16="http://schemas.microsoft.com/office/drawing/2014/main" id="{26FCB72C-FA15-71E3-C9A5-4A5559303266}"/>
                </a:ext>
              </a:extLst>
            </p:cNvPr>
            <p:cNvSpPr/>
            <p:nvPr/>
          </p:nvSpPr>
          <p:spPr>
            <a:xfrm>
              <a:off x="1294201" y="2395272"/>
              <a:ext cx="1056955" cy="2269758"/>
            </a:xfrm>
            <a:custGeom>
              <a:avLst/>
              <a:gdLst/>
              <a:ahLst/>
              <a:cxnLst/>
              <a:rect l="l" t="t" r="r" b="b"/>
              <a:pathLst>
                <a:path w="3358430" h="1325006">
                  <a:moveTo>
                    <a:pt x="0" y="0"/>
                  </a:moveTo>
                  <a:lnTo>
                    <a:pt x="3358429" y="0"/>
                  </a:lnTo>
                  <a:lnTo>
                    <a:pt x="3358429" y="1325006"/>
                  </a:lnTo>
                  <a:lnTo>
                    <a:pt x="0" y="1325006"/>
                  </a:lnTo>
                  <a:lnTo>
                    <a:pt x="0" y="0"/>
                  </a:lnTo>
                  <a:close/>
                </a:path>
              </a:pathLst>
            </a:custGeom>
            <a:blipFill>
              <a:blip r:embed="rId21"/>
              <a:stretch>
                <a:fillRect l="-335724" t="-360891" r="-34352" b="-46039"/>
              </a:stretch>
            </a:blipFill>
          </p:spPr>
          <p:txBody>
            <a:bodyPr/>
            <a:lstStyle/>
            <a:p>
              <a:endParaRPr lang="en-US"/>
            </a:p>
          </p:txBody>
        </p:sp>
        <p:sp>
          <p:nvSpPr>
            <p:cNvPr id="27" name="Freeform 6">
              <a:extLst>
                <a:ext uri="{FF2B5EF4-FFF2-40B4-BE49-F238E27FC236}">
                  <a16:creationId xmlns:a16="http://schemas.microsoft.com/office/drawing/2014/main" id="{01CC05A4-8E3C-8719-B096-5487ABCB3FB1}"/>
                </a:ext>
              </a:extLst>
            </p:cNvPr>
            <p:cNvSpPr/>
            <p:nvPr/>
          </p:nvSpPr>
          <p:spPr>
            <a:xfrm>
              <a:off x="2777391" y="2870382"/>
              <a:ext cx="966982" cy="2117802"/>
            </a:xfrm>
            <a:custGeom>
              <a:avLst/>
              <a:gdLst/>
              <a:ahLst/>
              <a:cxnLst/>
              <a:rect l="l" t="t" r="r" b="b"/>
              <a:pathLst>
                <a:path w="760894" h="1311887">
                  <a:moveTo>
                    <a:pt x="0" y="0"/>
                  </a:moveTo>
                  <a:lnTo>
                    <a:pt x="760894" y="0"/>
                  </a:lnTo>
                  <a:lnTo>
                    <a:pt x="760894" y="1311887"/>
                  </a:lnTo>
                  <a:lnTo>
                    <a:pt x="0" y="1311887"/>
                  </a:lnTo>
                  <a:lnTo>
                    <a:pt x="0" y="0"/>
                  </a:lnTo>
                  <a:close/>
                </a:path>
              </a:pathLst>
            </a:custGeom>
            <a:blipFill>
              <a:blip r:embed="rId22"/>
              <a:stretch>
                <a:fillRect l="-52586" t="-214499" r="-555172" b="-197499"/>
              </a:stretch>
            </a:blipFill>
          </p:spPr>
          <p:txBody>
            <a:bodyPr/>
            <a:lstStyle/>
            <a:p>
              <a:endParaRPr lang="en-US"/>
            </a:p>
          </p:txBody>
        </p:sp>
        <p:sp>
          <p:nvSpPr>
            <p:cNvPr id="28" name="Freeform 5">
              <a:extLst>
                <a:ext uri="{FF2B5EF4-FFF2-40B4-BE49-F238E27FC236}">
                  <a16:creationId xmlns:a16="http://schemas.microsoft.com/office/drawing/2014/main" id="{95E41EC2-C594-22AC-2BBD-5A98A7AADE53}"/>
                </a:ext>
              </a:extLst>
            </p:cNvPr>
            <p:cNvSpPr/>
            <p:nvPr/>
          </p:nvSpPr>
          <p:spPr>
            <a:xfrm>
              <a:off x="3474285" y="2646269"/>
              <a:ext cx="692308" cy="2414675"/>
            </a:xfrm>
            <a:custGeom>
              <a:avLst/>
              <a:gdLst/>
              <a:ahLst/>
              <a:cxnLst/>
              <a:rect l="l" t="t" r="r" b="b"/>
              <a:pathLst>
                <a:path w="734657" h="1305327">
                  <a:moveTo>
                    <a:pt x="0" y="0"/>
                  </a:moveTo>
                  <a:lnTo>
                    <a:pt x="734656" y="0"/>
                  </a:lnTo>
                  <a:lnTo>
                    <a:pt x="734656" y="1305327"/>
                  </a:lnTo>
                  <a:lnTo>
                    <a:pt x="0" y="1305327"/>
                  </a:lnTo>
                  <a:lnTo>
                    <a:pt x="0" y="0"/>
                  </a:lnTo>
                  <a:close/>
                </a:path>
              </a:pathLst>
            </a:custGeom>
            <a:blipFill>
              <a:blip r:embed="rId23"/>
              <a:stretch>
                <a:fillRect l="-575000" t="-71356" r="-58035" b="-343216"/>
              </a:stretch>
            </a:blipFill>
          </p:spPr>
          <p:txBody>
            <a:bodyPr/>
            <a:lstStyle/>
            <a:p>
              <a:endParaRPr lang="en-US"/>
            </a:p>
          </p:txBody>
        </p:sp>
      </p:grpSp>
      <p:sp>
        <p:nvSpPr>
          <p:cNvPr id="30" name="Freeform 4">
            <a:extLst>
              <a:ext uri="{FF2B5EF4-FFF2-40B4-BE49-F238E27FC236}">
                <a16:creationId xmlns:a16="http://schemas.microsoft.com/office/drawing/2014/main" id="{AFDF916D-8FD7-E9E6-40C8-599909F4C3A0}"/>
              </a:ext>
            </a:extLst>
          </p:cNvPr>
          <p:cNvSpPr/>
          <p:nvPr/>
        </p:nvSpPr>
        <p:spPr>
          <a:xfrm>
            <a:off x="23187697" y="5065053"/>
            <a:ext cx="2229229" cy="1346658"/>
          </a:xfrm>
          <a:custGeom>
            <a:avLst/>
            <a:gdLst/>
            <a:ahLst/>
            <a:cxnLst/>
            <a:rect l="l" t="t" r="r" b="b"/>
            <a:pathLst>
              <a:path w="2229229" h="1346658">
                <a:moveTo>
                  <a:pt x="0" y="0"/>
                </a:moveTo>
                <a:lnTo>
                  <a:pt x="2229230" y="0"/>
                </a:lnTo>
                <a:lnTo>
                  <a:pt x="2229230" y="1346659"/>
                </a:lnTo>
                <a:lnTo>
                  <a:pt x="0" y="134665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extLst>
      <p:ext uri="{BB962C8B-B14F-4D97-AF65-F5344CB8AC3E}">
        <p14:creationId xmlns:p14="http://schemas.microsoft.com/office/powerpoint/2010/main" val="410019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24"/>
                                        </p:tgtEl>
                                        <p:attrNameLst>
                                          <p:attrName>r</p:attrName>
                                        </p:attrNameLst>
                                      </p:cBhvr>
                                    </p:animRot>
                                    <p:animRot by="-240000">
                                      <p:cBhvr>
                                        <p:cTn id="7" dur="200" fill="hold">
                                          <p:stCondLst>
                                            <p:cond delay="200"/>
                                          </p:stCondLst>
                                        </p:cTn>
                                        <p:tgtEl>
                                          <p:spTgt spid="5124"/>
                                        </p:tgtEl>
                                        <p:attrNameLst>
                                          <p:attrName>r</p:attrName>
                                        </p:attrNameLst>
                                      </p:cBhvr>
                                    </p:animRot>
                                    <p:animRot by="240000">
                                      <p:cBhvr>
                                        <p:cTn id="8" dur="200" fill="hold">
                                          <p:stCondLst>
                                            <p:cond delay="400"/>
                                          </p:stCondLst>
                                        </p:cTn>
                                        <p:tgtEl>
                                          <p:spTgt spid="5124"/>
                                        </p:tgtEl>
                                        <p:attrNameLst>
                                          <p:attrName>r</p:attrName>
                                        </p:attrNameLst>
                                      </p:cBhvr>
                                    </p:animRot>
                                    <p:animRot by="-240000">
                                      <p:cBhvr>
                                        <p:cTn id="9" dur="200" fill="hold">
                                          <p:stCondLst>
                                            <p:cond delay="600"/>
                                          </p:stCondLst>
                                        </p:cTn>
                                        <p:tgtEl>
                                          <p:spTgt spid="5124"/>
                                        </p:tgtEl>
                                        <p:attrNameLst>
                                          <p:attrName>r</p:attrName>
                                        </p:attrNameLst>
                                      </p:cBhvr>
                                    </p:animRot>
                                    <p:animRot by="120000">
                                      <p:cBhvr>
                                        <p:cTn id="10" dur="200" fill="hold">
                                          <p:stCondLst>
                                            <p:cond delay="800"/>
                                          </p:stCondLst>
                                        </p:cTn>
                                        <p:tgtEl>
                                          <p:spTgt spid="51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124"/>
                    </p:tgtEl>
                  </p:cond>
                </p:stCondLst>
                <p:endSync evt="end" delay="0">
                  <p:rtn val="all"/>
                </p:endSync>
                <p:childTnLst>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5124"/>
                                        </p:tgtEl>
                                      </p:cBhvr>
                                    </p:animEffect>
                                    <p:set>
                                      <p:cBhvr>
                                        <p:cTn id="16" dur="1" fill="hold">
                                          <p:stCondLst>
                                            <p:cond delay="499"/>
                                          </p:stCondLst>
                                        </p:cTn>
                                        <p:tgtEl>
                                          <p:spTgt spid="5124"/>
                                        </p:tgtEl>
                                        <p:attrNameLst>
                                          <p:attrName>style.visibility</p:attrName>
                                        </p:attrNameLst>
                                      </p:cBhvr>
                                      <p:to>
                                        <p:strVal val="hidden"/>
                                      </p:to>
                                    </p:set>
                                  </p:childTnLst>
                                </p:cTn>
                              </p:par>
                              <p:par>
                                <p:cTn id="17" presetID="63" presetClass="path" presetSubtype="0" accel="50000" decel="50000" fill="hold" nodeType="withEffect">
                                  <p:stCondLst>
                                    <p:cond delay="0"/>
                                  </p:stCondLst>
                                  <p:childTnLst>
                                    <p:animMotion origin="layout" path="M -4.16667E-7 4.44444E-6 L 0.69167 0.0375 " pathEditMode="relative" rAng="0" ptsTypes="AA">
                                      <p:cBhvr>
                                        <p:cTn id="18" dur="3500" fill="hold"/>
                                        <p:tgtEl>
                                          <p:spTgt spid="8"/>
                                        </p:tgtEl>
                                        <p:attrNameLst>
                                          <p:attrName>ppt_x</p:attrName>
                                          <p:attrName>ppt_y</p:attrName>
                                        </p:attrNameLst>
                                      </p:cBhvr>
                                      <p:rCtr x="34583" y="1875"/>
                                    </p:animMotion>
                                  </p:childTnLst>
                                </p:cTn>
                              </p:par>
                              <p:par>
                                <p:cTn id="19" presetID="35" presetClass="path" presetSubtype="0" fill="hold" nodeType="withEffect">
                                  <p:stCondLst>
                                    <p:cond delay="0"/>
                                  </p:stCondLst>
                                  <p:childTnLst>
                                    <p:animMotion origin="layout" path="M -4.16667E-6 2.59259E-6 L -0.91224 -0.01945 " pathEditMode="relative" rAng="0" ptsTypes="AA">
                                      <p:cBhvr>
                                        <p:cTn id="20" dur="3500" fill="hold"/>
                                        <p:tgtEl>
                                          <p:spTgt spid="10"/>
                                        </p:tgtEl>
                                        <p:attrNameLst>
                                          <p:attrName>ppt_x</p:attrName>
                                          <p:attrName>ppt_y</p:attrName>
                                        </p:attrNameLst>
                                      </p:cBhvr>
                                      <p:rCtr x="-45612" y="-972"/>
                                    </p:animMotion>
                                  </p:childTnLst>
                                </p:cTn>
                              </p:par>
                              <p:par>
                                <p:cTn id="21" presetID="35" presetClass="path" presetSubtype="0" fill="hold" nodeType="withEffect">
                                  <p:stCondLst>
                                    <p:cond delay="0"/>
                                  </p:stCondLst>
                                  <p:childTnLst>
                                    <p:animMotion origin="layout" path="M -4.16667E-6 -2.22222E-6 L -0.90403 0.02084 " pathEditMode="relative" rAng="0" ptsTypes="AA">
                                      <p:cBhvr>
                                        <p:cTn id="22" dur="3500" fill="hold"/>
                                        <p:tgtEl>
                                          <p:spTgt spid="11"/>
                                        </p:tgtEl>
                                        <p:attrNameLst>
                                          <p:attrName>ppt_x</p:attrName>
                                          <p:attrName>ppt_y</p:attrName>
                                        </p:attrNameLst>
                                      </p:cBhvr>
                                      <p:rCtr x="-45208" y="1042"/>
                                    </p:animMotion>
                                  </p:childTnLst>
                                </p:cTn>
                              </p:par>
                            </p:childTnLst>
                          </p:cTn>
                        </p:par>
                      </p:childTnLst>
                    </p:cTn>
                  </p:par>
                </p:childTnLst>
              </p:cTn>
              <p:nextCondLst>
                <p:cond evt="onClick" delay="0">
                  <p:tgtEl>
                    <p:spTgt spid="512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14109" y="6574"/>
            <a:ext cx="24525928" cy="6851394"/>
            <a:chOff x="-19796612" y="181103"/>
            <a:chExt cx="24315124"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flipH="1">
              <a:off x="-19796612" y="181103"/>
              <a:ext cx="12161224"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flipH="1">
              <a:off x="-7642712" y="181103"/>
              <a:ext cx="12161224" cy="6851394"/>
            </a:xfrm>
            <a:prstGeom prst="rect">
              <a:avLst/>
            </a:prstGeom>
          </p:spPr>
        </p:pic>
      </p:grpSp>
      <p:grpSp>
        <p:nvGrpSpPr>
          <p:cNvPr id="81" name="Nhóm 80">
            <a:extLst>
              <a:ext uri="{FF2B5EF4-FFF2-40B4-BE49-F238E27FC236}">
                <a16:creationId xmlns:a16="http://schemas.microsoft.com/office/drawing/2014/main" id="{C8F0656A-F888-66C5-FFAB-DC2621F0571A}"/>
              </a:ext>
            </a:extLst>
          </p:cNvPr>
          <p:cNvGrpSpPr/>
          <p:nvPr/>
        </p:nvGrpSpPr>
        <p:grpSpPr>
          <a:xfrm>
            <a:off x="93228" y="2134829"/>
            <a:ext cx="5302286" cy="4723171"/>
            <a:chOff x="-1019174" y="1167049"/>
            <a:chExt cx="6903885" cy="6211339"/>
          </a:xfrm>
        </p:grpSpPr>
        <p:sp>
          <p:nvSpPr>
            <p:cNvPr id="82" name="Freeform 3">
              <a:extLst>
                <a:ext uri="{FF2B5EF4-FFF2-40B4-BE49-F238E27FC236}">
                  <a16:creationId xmlns:a16="http://schemas.microsoft.com/office/drawing/2014/main" id="{B9F11A67-5469-7218-BB12-1B1FDAD8BAEB}"/>
                </a:ext>
              </a:extLst>
            </p:cNvPr>
            <p:cNvSpPr/>
            <p:nvPr/>
          </p:nvSpPr>
          <p:spPr>
            <a:xfrm flipH="1">
              <a:off x="-1019174" y="3135000"/>
              <a:ext cx="6847216" cy="4243388"/>
            </a:xfrm>
            <a:custGeom>
              <a:avLst/>
              <a:gdLst/>
              <a:ahLst/>
              <a:cxnLst/>
              <a:rect l="l" t="t" r="r" b="b"/>
              <a:pathLst>
                <a:path w="15418454" h="8229600">
                  <a:moveTo>
                    <a:pt x="0" y="0"/>
                  </a:moveTo>
                  <a:lnTo>
                    <a:pt x="15418454" y="0"/>
                  </a:lnTo>
                  <a:lnTo>
                    <a:pt x="15418454" y="8229600"/>
                  </a:lnTo>
                  <a:lnTo>
                    <a:pt x="0" y="8229600"/>
                  </a:lnTo>
                  <a:lnTo>
                    <a:pt x="0" y="0"/>
                  </a:lnTo>
                  <a:close/>
                </a:path>
              </a:pathLst>
            </a:custGeom>
            <a:blipFill>
              <a:blip r:embed="rId3"/>
              <a:stretch>
                <a:fillRect/>
              </a:stretch>
            </a:blipFill>
          </p:spPr>
          <p:txBody>
            <a:bodyPr/>
            <a:lstStyle/>
            <a:p>
              <a:endParaRPr lang="en-US"/>
            </a:p>
          </p:txBody>
        </p:sp>
        <p:sp>
          <p:nvSpPr>
            <p:cNvPr id="83" name="Freeform 3">
              <a:extLst>
                <a:ext uri="{FF2B5EF4-FFF2-40B4-BE49-F238E27FC236}">
                  <a16:creationId xmlns:a16="http://schemas.microsoft.com/office/drawing/2014/main" id="{62392186-A864-E5DA-6182-4D5B85AC13C4}"/>
                </a:ext>
              </a:extLst>
            </p:cNvPr>
            <p:cNvSpPr/>
            <p:nvPr/>
          </p:nvSpPr>
          <p:spPr>
            <a:xfrm>
              <a:off x="4097622" y="2003895"/>
              <a:ext cx="863061" cy="2156604"/>
            </a:xfrm>
            <a:custGeom>
              <a:avLst/>
              <a:gdLst/>
              <a:ahLst/>
              <a:cxnLst/>
              <a:rect l="l" t="t" r="r" b="b"/>
              <a:pathLst>
                <a:path w="728097" h="1272530">
                  <a:moveTo>
                    <a:pt x="0" y="0"/>
                  </a:moveTo>
                  <a:lnTo>
                    <a:pt x="728097" y="0"/>
                  </a:lnTo>
                  <a:lnTo>
                    <a:pt x="728097" y="1272530"/>
                  </a:lnTo>
                  <a:lnTo>
                    <a:pt x="0" y="1272530"/>
                  </a:lnTo>
                  <a:lnTo>
                    <a:pt x="0" y="0"/>
                  </a:lnTo>
                  <a:close/>
                </a:path>
              </a:pathLst>
            </a:custGeom>
            <a:blipFill>
              <a:blip r:embed="rId4"/>
              <a:stretch>
                <a:fillRect l="-56756" t="-75773" r="-582882" b="-352061"/>
              </a:stretch>
            </a:blipFill>
          </p:spPr>
          <p:txBody>
            <a:bodyPr/>
            <a:lstStyle/>
            <a:p>
              <a:endParaRPr lang="en-US"/>
            </a:p>
          </p:txBody>
        </p:sp>
        <p:sp>
          <p:nvSpPr>
            <p:cNvPr id="84" name="Freeform 4">
              <a:extLst>
                <a:ext uri="{FF2B5EF4-FFF2-40B4-BE49-F238E27FC236}">
                  <a16:creationId xmlns:a16="http://schemas.microsoft.com/office/drawing/2014/main" id="{6EF96E20-9E29-9FEB-4A3D-D62C869CB6A0}"/>
                </a:ext>
              </a:extLst>
            </p:cNvPr>
            <p:cNvSpPr/>
            <p:nvPr/>
          </p:nvSpPr>
          <p:spPr>
            <a:xfrm>
              <a:off x="100457" y="1524400"/>
              <a:ext cx="2374814" cy="1989900"/>
            </a:xfrm>
            <a:custGeom>
              <a:avLst/>
              <a:gdLst/>
              <a:ahLst/>
              <a:cxnLst/>
              <a:rect l="l" t="t" r="r" b="b"/>
              <a:pathLst>
                <a:path w="2000627" h="1325006">
                  <a:moveTo>
                    <a:pt x="0" y="0"/>
                  </a:moveTo>
                  <a:lnTo>
                    <a:pt x="2000627" y="0"/>
                  </a:lnTo>
                  <a:lnTo>
                    <a:pt x="2000627" y="1325006"/>
                  </a:lnTo>
                  <a:lnTo>
                    <a:pt x="0" y="1325006"/>
                  </a:lnTo>
                  <a:lnTo>
                    <a:pt x="0" y="0"/>
                  </a:lnTo>
                  <a:close/>
                </a:path>
              </a:pathLst>
            </a:custGeom>
            <a:blipFill>
              <a:blip r:embed="rId5"/>
              <a:stretch>
                <a:fillRect l="-84262" t="-68811" r="-84918" b="-338118"/>
              </a:stretch>
            </a:blipFill>
          </p:spPr>
          <p:txBody>
            <a:bodyPr/>
            <a:lstStyle/>
            <a:p>
              <a:endParaRPr lang="en-US"/>
            </a:p>
          </p:txBody>
        </p:sp>
        <p:sp>
          <p:nvSpPr>
            <p:cNvPr id="85" name="Freeform 7">
              <a:extLst>
                <a:ext uri="{FF2B5EF4-FFF2-40B4-BE49-F238E27FC236}">
                  <a16:creationId xmlns:a16="http://schemas.microsoft.com/office/drawing/2014/main" id="{506D4EFC-1E43-C170-5B40-17EDCE73CC13}"/>
                </a:ext>
              </a:extLst>
            </p:cNvPr>
            <p:cNvSpPr/>
            <p:nvPr/>
          </p:nvSpPr>
          <p:spPr>
            <a:xfrm>
              <a:off x="3762840" y="1834926"/>
              <a:ext cx="653517" cy="2422527"/>
            </a:xfrm>
            <a:custGeom>
              <a:avLst/>
              <a:gdLst/>
              <a:ahLst/>
              <a:cxnLst/>
              <a:rect l="l" t="t" r="r" b="b"/>
              <a:pathLst>
                <a:path w="714978" h="1265971">
                  <a:moveTo>
                    <a:pt x="0" y="0"/>
                  </a:moveTo>
                  <a:lnTo>
                    <a:pt x="714978" y="0"/>
                  </a:lnTo>
                  <a:lnTo>
                    <a:pt x="714978" y="1265970"/>
                  </a:lnTo>
                  <a:lnTo>
                    <a:pt x="0" y="1265970"/>
                  </a:lnTo>
                  <a:lnTo>
                    <a:pt x="0" y="0"/>
                  </a:lnTo>
                  <a:close/>
                </a:path>
              </a:pathLst>
            </a:custGeom>
            <a:blipFill>
              <a:blip r:embed="rId6"/>
              <a:stretch>
                <a:fillRect l="-235779" t="-225388" r="-417431" b="-205181"/>
              </a:stretch>
            </a:blipFill>
          </p:spPr>
          <p:txBody>
            <a:bodyPr/>
            <a:lstStyle/>
            <a:p>
              <a:endParaRPr lang="en-US"/>
            </a:p>
          </p:txBody>
        </p:sp>
        <p:sp>
          <p:nvSpPr>
            <p:cNvPr id="86" name="Freeform 8">
              <a:extLst>
                <a:ext uri="{FF2B5EF4-FFF2-40B4-BE49-F238E27FC236}">
                  <a16:creationId xmlns:a16="http://schemas.microsoft.com/office/drawing/2014/main" id="{5CE160DC-317A-69BD-DA50-9D82AC5A7BA3}"/>
                </a:ext>
              </a:extLst>
            </p:cNvPr>
            <p:cNvSpPr/>
            <p:nvPr/>
          </p:nvSpPr>
          <p:spPr>
            <a:xfrm>
              <a:off x="2976012" y="2134699"/>
              <a:ext cx="966982" cy="2014936"/>
            </a:xfrm>
            <a:custGeom>
              <a:avLst/>
              <a:gdLst/>
              <a:ahLst/>
              <a:cxnLst/>
              <a:rect l="l" t="t" r="r" b="b"/>
              <a:pathLst>
                <a:path w="721538" h="1272530">
                  <a:moveTo>
                    <a:pt x="0" y="0"/>
                  </a:moveTo>
                  <a:lnTo>
                    <a:pt x="721538" y="0"/>
                  </a:lnTo>
                  <a:lnTo>
                    <a:pt x="721538" y="1272530"/>
                  </a:lnTo>
                  <a:lnTo>
                    <a:pt x="0" y="1272530"/>
                  </a:lnTo>
                  <a:lnTo>
                    <a:pt x="0" y="0"/>
                  </a:lnTo>
                  <a:close/>
                </a:path>
              </a:pathLst>
            </a:custGeom>
            <a:blipFill>
              <a:blip r:embed="rId7"/>
              <a:stretch>
                <a:fillRect l="-408181" t="-224226" r="-238181" b="-203608"/>
              </a:stretch>
            </a:blipFill>
          </p:spPr>
          <p:txBody>
            <a:bodyPr/>
            <a:lstStyle/>
            <a:p>
              <a:endParaRPr lang="en-US"/>
            </a:p>
          </p:txBody>
        </p:sp>
        <p:sp>
          <p:nvSpPr>
            <p:cNvPr id="87" name="Freeform 9">
              <a:extLst>
                <a:ext uri="{FF2B5EF4-FFF2-40B4-BE49-F238E27FC236}">
                  <a16:creationId xmlns:a16="http://schemas.microsoft.com/office/drawing/2014/main" id="{E6D72036-F62C-A8F2-63BB-230E18D99706}"/>
                </a:ext>
              </a:extLst>
            </p:cNvPr>
            <p:cNvSpPr/>
            <p:nvPr/>
          </p:nvSpPr>
          <p:spPr>
            <a:xfrm>
              <a:off x="2475271" y="1684308"/>
              <a:ext cx="806712" cy="2014937"/>
            </a:xfrm>
            <a:custGeom>
              <a:avLst/>
              <a:gdLst/>
              <a:ahLst/>
              <a:cxnLst/>
              <a:rect l="l" t="t" r="r" b="b"/>
              <a:pathLst>
                <a:path w="734657" h="1285649">
                  <a:moveTo>
                    <a:pt x="0" y="0"/>
                  </a:moveTo>
                  <a:lnTo>
                    <a:pt x="734656" y="0"/>
                  </a:lnTo>
                  <a:lnTo>
                    <a:pt x="734656" y="1285649"/>
                  </a:lnTo>
                  <a:lnTo>
                    <a:pt x="0" y="1285649"/>
                  </a:lnTo>
                  <a:lnTo>
                    <a:pt x="0" y="0"/>
                  </a:lnTo>
                  <a:close/>
                </a:path>
              </a:pathLst>
            </a:custGeom>
            <a:blipFill>
              <a:blip r:embed="rId8"/>
              <a:stretch>
                <a:fillRect l="-575000" t="-220918" r="-58035" b="-201530"/>
              </a:stretch>
            </a:blipFill>
          </p:spPr>
          <p:txBody>
            <a:bodyPr/>
            <a:lstStyle/>
            <a:p>
              <a:endParaRPr lang="en-US"/>
            </a:p>
          </p:txBody>
        </p:sp>
        <p:sp>
          <p:nvSpPr>
            <p:cNvPr id="88" name="Freeform 10">
              <a:extLst>
                <a:ext uri="{FF2B5EF4-FFF2-40B4-BE49-F238E27FC236}">
                  <a16:creationId xmlns:a16="http://schemas.microsoft.com/office/drawing/2014/main" id="{650079AE-650F-40FD-F022-7D5817669D42}"/>
                </a:ext>
              </a:extLst>
            </p:cNvPr>
            <p:cNvSpPr/>
            <p:nvPr/>
          </p:nvSpPr>
          <p:spPr>
            <a:xfrm>
              <a:off x="1953162" y="2483695"/>
              <a:ext cx="1212264" cy="2304506"/>
            </a:xfrm>
            <a:custGeom>
              <a:avLst/>
              <a:gdLst/>
              <a:ahLst/>
              <a:cxnLst/>
              <a:rect l="l" t="t" r="r" b="b"/>
              <a:pathLst>
                <a:path w="806810" h="1331565">
                  <a:moveTo>
                    <a:pt x="0" y="0"/>
                  </a:moveTo>
                  <a:lnTo>
                    <a:pt x="806811" y="0"/>
                  </a:lnTo>
                  <a:lnTo>
                    <a:pt x="806811" y="1331565"/>
                  </a:lnTo>
                  <a:lnTo>
                    <a:pt x="0" y="1331565"/>
                  </a:lnTo>
                  <a:lnTo>
                    <a:pt x="0" y="0"/>
                  </a:lnTo>
                  <a:close/>
                </a:path>
              </a:pathLst>
            </a:custGeom>
            <a:blipFill>
              <a:blip r:embed="rId9"/>
              <a:stretch>
                <a:fillRect l="-46341" t="-358128" r="-521138" b="-46305"/>
              </a:stretch>
            </a:blipFill>
          </p:spPr>
          <p:txBody>
            <a:bodyPr/>
            <a:lstStyle/>
            <a:p>
              <a:endParaRPr lang="en-US"/>
            </a:p>
          </p:txBody>
        </p:sp>
        <p:sp>
          <p:nvSpPr>
            <p:cNvPr id="89" name="Freeform 3">
              <a:extLst>
                <a:ext uri="{FF2B5EF4-FFF2-40B4-BE49-F238E27FC236}">
                  <a16:creationId xmlns:a16="http://schemas.microsoft.com/office/drawing/2014/main" id="{46551F36-7C90-5D7C-9F7E-7FBEC510E561}"/>
                </a:ext>
              </a:extLst>
            </p:cNvPr>
            <p:cNvSpPr/>
            <p:nvPr/>
          </p:nvSpPr>
          <p:spPr>
            <a:xfrm>
              <a:off x="3854975" y="1167049"/>
              <a:ext cx="2029736" cy="3621152"/>
            </a:xfrm>
            <a:custGeom>
              <a:avLst/>
              <a:gdLst/>
              <a:ahLst/>
              <a:cxnLst/>
              <a:rect l="l" t="t" r="r" b="b"/>
              <a:pathLst>
                <a:path w="4161409" h="5237027">
                  <a:moveTo>
                    <a:pt x="0" y="0"/>
                  </a:moveTo>
                  <a:lnTo>
                    <a:pt x="4161408" y="0"/>
                  </a:lnTo>
                  <a:lnTo>
                    <a:pt x="4161408" y="5237027"/>
                  </a:lnTo>
                  <a:lnTo>
                    <a:pt x="0" y="5237027"/>
                  </a:lnTo>
                  <a:lnTo>
                    <a:pt x="0" y="0"/>
                  </a:lnTo>
                  <a:close/>
                </a:path>
              </a:pathLst>
            </a:custGeom>
            <a:blipFill>
              <a:blip r:embed="rId10"/>
              <a:stretch>
                <a:fillRect/>
              </a:stretch>
            </a:blipFill>
          </p:spPr>
          <p:txBody>
            <a:bodyPr/>
            <a:lstStyle/>
            <a:p>
              <a:endParaRPr lang="en-US"/>
            </a:p>
          </p:txBody>
        </p:sp>
        <p:sp>
          <p:nvSpPr>
            <p:cNvPr id="90" name="Freeform 11">
              <a:extLst>
                <a:ext uri="{FF2B5EF4-FFF2-40B4-BE49-F238E27FC236}">
                  <a16:creationId xmlns:a16="http://schemas.microsoft.com/office/drawing/2014/main" id="{E1EED405-ACE8-19C5-C244-69861FBF8772}"/>
                </a:ext>
              </a:extLst>
            </p:cNvPr>
            <p:cNvSpPr/>
            <p:nvPr/>
          </p:nvSpPr>
          <p:spPr>
            <a:xfrm>
              <a:off x="666080" y="1437453"/>
              <a:ext cx="918481" cy="1610779"/>
            </a:xfrm>
            <a:custGeom>
              <a:avLst/>
              <a:gdLst/>
              <a:ahLst/>
              <a:cxnLst/>
              <a:rect l="l" t="t" r="r" b="b"/>
              <a:pathLst>
                <a:path w="3358430" h="1325006">
                  <a:moveTo>
                    <a:pt x="0" y="0"/>
                  </a:moveTo>
                  <a:lnTo>
                    <a:pt x="3358429" y="0"/>
                  </a:lnTo>
                  <a:lnTo>
                    <a:pt x="3358429" y="1325006"/>
                  </a:lnTo>
                  <a:lnTo>
                    <a:pt x="0" y="1325006"/>
                  </a:lnTo>
                  <a:lnTo>
                    <a:pt x="0" y="0"/>
                  </a:lnTo>
                  <a:close/>
                </a:path>
              </a:pathLst>
            </a:custGeom>
            <a:blipFill>
              <a:blip r:embed="rId11"/>
              <a:stretch>
                <a:fillRect l="-292471" t="-360891" r="-164300" b="-46039"/>
              </a:stretch>
            </a:blipFill>
          </p:spPr>
          <p:txBody>
            <a:bodyPr/>
            <a:lstStyle/>
            <a:p>
              <a:endParaRPr lang="en-US"/>
            </a:p>
          </p:txBody>
        </p:sp>
        <p:sp>
          <p:nvSpPr>
            <p:cNvPr id="91" name="Freeform 11">
              <a:extLst>
                <a:ext uri="{FF2B5EF4-FFF2-40B4-BE49-F238E27FC236}">
                  <a16:creationId xmlns:a16="http://schemas.microsoft.com/office/drawing/2014/main" id="{8E9EB983-B2FC-3CEA-71D2-C73EF1D5086F}"/>
                </a:ext>
              </a:extLst>
            </p:cNvPr>
            <p:cNvSpPr/>
            <p:nvPr/>
          </p:nvSpPr>
          <p:spPr>
            <a:xfrm>
              <a:off x="873348" y="2324086"/>
              <a:ext cx="906383" cy="1704851"/>
            </a:xfrm>
            <a:custGeom>
              <a:avLst/>
              <a:gdLst/>
              <a:ahLst/>
              <a:cxnLst/>
              <a:rect l="l" t="t" r="r" b="b"/>
              <a:pathLst>
                <a:path w="3358430" h="1325006">
                  <a:moveTo>
                    <a:pt x="0" y="0"/>
                  </a:moveTo>
                  <a:lnTo>
                    <a:pt x="3358429" y="0"/>
                  </a:lnTo>
                  <a:lnTo>
                    <a:pt x="3358429" y="1325006"/>
                  </a:lnTo>
                  <a:lnTo>
                    <a:pt x="0" y="1325006"/>
                  </a:lnTo>
                  <a:lnTo>
                    <a:pt x="0" y="0"/>
                  </a:lnTo>
                  <a:close/>
                </a:path>
              </a:pathLst>
            </a:custGeom>
            <a:blipFill>
              <a:blip r:embed="rId11"/>
              <a:stretch>
                <a:fillRect l="-168861" t="-360891" r="-287910" b="-46039"/>
              </a:stretch>
            </a:blipFill>
          </p:spPr>
          <p:txBody>
            <a:bodyPr/>
            <a:lstStyle/>
            <a:p>
              <a:endParaRPr lang="en-US"/>
            </a:p>
          </p:txBody>
        </p:sp>
        <p:sp>
          <p:nvSpPr>
            <p:cNvPr id="92" name="Freeform 11">
              <a:extLst>
                <a:ext uri="{FF2B5EF4-FFF2-40B4-BE49-F238E27FC236}">
                  <a16:creationId xmlns:a16="http://schemas.microsoft.com/office/drawing/2014/main" id="{29531E91-C286-4996-7D89-D719DC3AD6F8}"/>
                </a:ext>
              </a:extLst>
            </p:cNvPr>
            <p:cNvSpPr/>
            <p:nvPr/>
          </p:nvSpPr>
          <p:spPr>
            <a:xfrm>
              <a:off x="1294201" y="2395272"/>
              <a:ext cx="1056955" cy="2269758"/>
            </a:xfrm>
            <a:custGeom>
              <a:avLst/>
              <a:gdLst/>
              <a:ahLst/>
              <a:cxnLst/>
              <a:rect l="l" t="t" r="r" b="b"/>
              <a:pathLst>
                <a:path w="3358430" h="1325006">
                  <a:moveTo>
                    <a:pt x="0" y="0"/>
                  </a:moveTo>
                  <a:lnTo>
                    <a:pt x="3358429" y="0"/>
                  </a:lnTo>
                  <a:lnTo>
                    <a:pt x="3358429" y="1325006"/>
                  </a:lnTo>
                  <a:lnTo>
                    <a:pt x="0" y="1325006"/>
                  </a:lnTo>
                  <a:lnTo>
                    <a:pt x="0" y="0"/>
                  </a:lnTo>
                  <a:close/>
                </a:path>
              </a:pathLst>
            </a:custGeom>
            <a:blipFill>
              <a:blip r:embed="rId11"/>
              <a:stretch>
                <a:fillRect l="-335724" t="-360891" r="-34352" b="-46039"/>
              </a:stretch>
            </a:blipFill>
          </p:spPr>
          <p:txBody>
            <a:bodyPr/>
            <a:lstStyle/>
            <a:p>
              <a:endParaRPr lang="en-US"/>
            </a:p>
          </p:txBody>
        </p:sp>
        <p:sp>
          <p:nvSpPr>
            <p:cNvPr id="93" name="Freeform 6">
              <a:extLst>
                <a:ext uri="{FF2B5EF4-FFF2-40B4-BE49-F238E27FC236}">
                  <a16:creationId xmlns:a16="http://schemas.microsoft.com/office/drawing/2014/main" id="{1D39DB6F-7551-4F92-5CAE-1D3096994071}"/>
                </a:ext>
              </a:extLst>
            </p:cNvPr>
            <p:cNvSpPr/>
            <p:nvPr/>
          </p:nvSpPr>
          <p:spPr>
            <a:xfrm>
              <a:off x="2777391" y="2870382"/>
              <a:ext cx="966982" cy="2117802"/>
            </a:xfrm>
            <a:custGeom>
              <a:avLst/>
              <a:gdLst/>
              <a:ahLst/>
              <a:cxnLst/>
              <a:rect l="l" t="t" r="r" b="b"/>
              <a:pathLst>
                <a:path w="760894" h="1311887">
                  <a:moveTo>
                    <a:pt x="0" y="0"/>
                  </a:moveTo>
                  <a:lnTo>
                    <a:pt x="760894" y="0"/>
                  </a:lnTo>
                  <a:lnTo>
                    <a:pt x="760894" y="1311887"/>
                  </a:lnTo>
                  <a:lnTo>
                    <a:pt x="0" y="1311887"/>
                  </a:lnTo>
                  <a:lnTo>
                    <a:pt x="0" y="0"/>
                  </a:lnTo>
                  <a:close/>
                </a:path>
              </a:pathLst>
            </a:custGeom>
            <a:blipFill>
              <a:blip r:embed="rId12"/>
              <a:stretch>
                <a:fillRect l="-52586" t="-214499" r="-555172" b="-197499"/>
              </a:stretch>
            </a:blipFill>
          </p:spPr>
          <p:txBody>
            <a:bodyPr/>
            <a:lstStyle/>
            <a:p>
              <a:endParaRPr lang="en-US"/>
            </a:p>
          </p:txBody>
        </p:sp>
        <p:sp>
          <p:nvSpPr>
            <p:cNvPr id="94" name="Freeform 5">
              <a:extLst>
                <a:ext uri="{FF2B5EF4-FFF2-40B4-BE49-F238E27FC236}">
                  <a16:creationId xmlns:a16="http://schemas.microsoft.com/office/drawing/2014/main" id="{7B89A3FA-F025-7CC0-83DC-9B4BB57AB60A}"/>
                </a:ext>
              </a:extLst>
            </p:cNvPr>
            <p:cNvSpPr/>
            <p:nvPr/>
          </p:nvSpPr>
          <p:spPr>
            <a:xfrm>
              <a:off x="3474285" y="2646269"/>
              <a:ext cx="692308" cy="2414675"/>
            </a:xfrm>
            <a:custGeom>
              <a:avLst/>
              <a:gdLst/>
              <a:ahLst/>
              <a:cxnLst/>
              <a:rect l="l" t="t" r="r" b="b"/>
              <a:pathLst>
                <a:path w="734657" h="1305327">
                  <a:moveTo>
                    <a:pt x="0" y="0"/>
                  </a:moveTo>
                  <a:lnTo>
                    <a:pt x="734656" y="0"/>
                  </a:lnTo>
                  <a:lnTo>
                    <a:pt x="734656" y="1305327"/>
                  </a:lnTo>
                  <a:lnTo>
                    <a:pt x="0" y="1305327"/>
                  </a:lnTo>
                  <a:lnTo>
                    <a:pt x="0" y="0"/>
                  </a:lnTo>
                  <a:close/>
                </a:path>
              </a:pathLst>
            </a:custGeom>
            <a:blipFill>
              <a:blip r:embed="rId13"/>
              <a:stretch>
                <a:fillRect l="-575000" t="-71356" r="-58035" b="-343216"/>
              </a:stretch>
            </a:blipFill>
          </p:spPr>
          <p:txBody>
            <a:bodyPr/>
            <a:lstStyle/>
            <a:p>
              <a:endParaRPr lang="en-US"/>
            </a:p>
          </p:txBody>
        </p:sp>
      </p:grpSp>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778237" y="3094173"/>
            <a:ext cx="4708212" cy="4294106"/>
          </a:xfrm>
          <a:prstGeom prst="rect">
            <a:avLst/>
          </a:prstGeom>
        </p:spPr>
      </p:pic>
      <p:sp>
        <p:nvSpPr>
          <p:cNvPr id="19" name="Rectangle 18"/>
          <p:cNvSpPr/>
          <p:nvPr/>
        </p:nvSpPr>
        <p:spPr>
          <a:xfrm>
            <a:off x="72456" y="20774"/>
            <a:ext cx="11928469" cy="621093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0" name="Rectangle 19"/>
          <p:cNvSpPr/>
          <p:nvPr/>
        </p:nvSpPr>
        <p:spPr>
          <a:xfrm>
            <a:off x="5006587" y="6106201"/>
            <a:ext cx="2388200"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a:solidFill>
                  <a:schemeClr val="bg1"/>
                </a:solidFill>
                <a:latin typeface="Montserrat Alternates Black" panose="00000A00000000000000" pitchFamily="50" charset="0"/>
              </a:rPr>
              <a:t>Đáp án</a:t>
            </a:r>
            <a:endParaRPr lang="en-US" sz="2800" dirty="0"/>
          </a:p>
        </p:txBody>
      </p:sp>
      <p:sp>
        <p:nvSpPr>
          <p:cNvPr id="29" name="TextBox 28"/>
          <p:cNvSpPr txBox="1"/>
          <p:nvPr/>
        </p:nvSpPr>
        <p:spPr>
          <a:xfrm>
            <a:off x="506126" y="310830"/>
            <a:ext cx="11389122" cy="1200329"/>
          </a:xfrm>
          <a:prstGeom prst="rect">
            <a:avLst/>
          </a:prstGeom>
          <a:noFill/>
        </p:spPr>
        <p:txBody>
          <a:bodyPr wrap="square" rtlCol="0">
            <a:spAutoFit/>
          </a:bodyPr>
          <a:lstStyle/>
          <a:p>
            <a:pPr algn="ctr"/>
            <a:r>
              <a:rPr lang="en-US" sz="3600">
                <a:solidFill>
                  <a:schemeClr val="bg1"/>
                </a:solidFill>
                <a:latin typeface="Montserrat Alternates Black" panose="00000A00000000000000" pitchFamily="50" charset="0"/>
              </a:rPr>
              <a:t>Câu 1:</a:t>
            </a:r>
            <a:r>
              <a:rPr lang="en-US" sz="2800">
                <a:solidFill>
                  <a:schemeClr val="bg1"/>
                </a:solidFill>
                <a:latin typeface="Montserrat Alternates Black" panose="00000A00000000000000" pitchFamily="50" charset="0"/>
              </a:rPr>
              <a:t> </a:t>
            </a:r>
            <a:r>
              <a:rPr lang="en-US" sz="3600">
                <a:solidFill>
                  <a:schemeClr val="bg1"/>
                </a:solidFill>
                <a:latin typeface="Montserrat Alternates Black" panose="00000A00000000000000" pitchFamily="50" charset="0"/>
              </a:rPr>
              <a:t>Hôm nay thánh Gioan thuật lại Chúa          Giêsu và các môn đệ đã đi đâu?</a:t>
            </a:r>
            <a:endParaRPr lang="en-US" sz="2800" dirty="0">
              <a:solidFill>
                <a:schemeClr val="bg1"/>
              </a:solidFill>
              <a:latin typeface="Montserrat Alternates Black" panose="00000A00000000000000" pitchFamily="50" charset="0"/>
            </a:endParaRPr>
          </a:p>
        </p:txBody>
      </p:sp>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17765112" y="2362651"/>
            <a:ext cx="4317843" cy="4075762"/>
          </a:xfrm>
          <a:prstGeom prst="rect">
            <a:avLst/>
          </a:prstGeom>
        </p:spPr>
      </p:pic>
      <p:pic>
        <p:nvPicPr>
          <p:cNvPr id="34" name="c2 2">
            <a:hlinkClick r:id="rId16"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9924033" y="1710709"/>
            <a:ext cx="1286109" cy="1383464"/>
          </a:xfrm>
          <a:prstGeom prst="rect">
            <a:avLst/>
          </a:prstGeom>
        </p:spPr>
      </p:pic>
      <p:pic>
        <p:nvPicPr>
          <p:cNvPr id="39" name="CAUDI">
            <a:extLst>
              <a:ext uri="{FF2B5EF4-FFF2-40B4-BE49-F238E27FC236}">
                <a16:creationId xmlns:a16="http://schemas.microsoft.com/office/drawing/2014/main" id="{EE858415-EB25-447D-A7DB-07F7FFF4BDD9}"/>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19654057" y="2380056"/>
            <a:ext cx="4317843" cy="4075762"/>
          </a:xfrm>
          <a:prstGeom prst="rect">
            <a:avLst/>
          </a:prstGeom>
        </p:spPr>
      </p:pic>
      <p:sp>
        <p:nvSpPr>
          <p:cNvPr id="51" name="Hình chữ nhật: Góc Tròn 50">
            <a:extLst>
              <a:ext uri="{FF2B5EF4-FFF2-40B4-BE49-F238E27FC236}">
                <a16:creationId xmlns:a16="http://schemas.microsoft.com/office/drawing/2014/main" id="{9B84498D-5DBC-1626-7A4F-07D94963F641}"/>
              </a:ext>
            </a:extLst>
          </p:cNvPr>
          <p:cNvSpPr/>
          <p:nvPr/>
        </p:nvSpPr>
        <p:spPr>
          <a:xfrm>
            <a:off x="381518" y="2260859"/>
            <a:ext cx="836401"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u</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52" name="Hình chữ nhật: Góc Tròn 51">
            <a:extLst>
              <a:ext uri="{FF2B5EF4-FFF2-40B4-BE49-F238E27FC236}">
                <a16:creationId xmlns:a16="http://schemas.microsoft.com/office/drawing/2014/main" id="{690A1D43-7CD8-591A-B75B-0137BFE2A088}"/>
              </a:ext>
            </a:extLst>
          </p:cNvPr>
          <p:cNvSpPr/>
          <p:nvPr/>
        </p:nvSpPr>
        <p:spPr>
          <a:xfrm>
            <a:off x="1613970" y="2260858"/>
            <a:ext cx="836401"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m</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53" name="Hình chữ nhật: Góc Tròn 52">
            <a:extLst>
              <a:ext uri="{FF2B5EF4-FFF2-40B4-BE49-F238E27FC236}">
                <a16:creationId xmlns:a16="http://schemas.microsoft.com/office/drawing/2014/main" id="{B473C11E-8D8B-7C6E-9DE0-E817D7590902}"/>
              </a:ext>
            </a:extLst>
          </p:cNvPr>
          <p:cNvSpPr/>
          <p:nvPr/>
        </p:nvSpPr>
        <p:spPr>
          <a:xfrm>
            <a:off x="2846422" y="2260857"/>
            <a:ext cx="836401"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h</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54" name="Hình chữ nhật: Góc Tròn 53">
            <a:extLst>
              <a:ext uri="{FF2B5EF4-FFF2-40B4-BE49-F238E27FC236}">
                <a16:creationId xmlns:a16="http://schemas.microsoft.com/office/drawing/2014/main" id="{64144316-00E0-821C-0742-1AE5A08B7A74}"/>
              </a:ext>
            </a:extLst>
          </p:cNvPr>
          <p:cNvSpPr/>
          <p:nvPr/>
        </p:nvSpPr>
        <p:spPr>
          <a:xfrm>
            <a:off x="4078874" y="2260856"/>
            <a:ext cx="836401"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p</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55" name="Hình chữ nhật: Góc Tròn 54">
            <a:extLst>
              <a:ext uri="{FF2B5EF4-FFF2-40B4-BE49-F238E27FC236}">
                <a16:creationId xmlns:a16="http://schemas.microsoft.com/office/drawing/2014/main" id="{4EDE4ACD-5216-FE36-C0A9-E63353BFBD4D}"/>
              </a:ext>
            </a:extLst>
          </p:cNvPr>
          <p:cNvSpPr/>
          <p:nvPr/>
        </p:nvSpPr>
        <p:spPr>
          <a:xfrm>
            <a:off x="5311326" y="2260856"/>
            <a:ext cx="836401"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á</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56" name="Hình chữ nhật: Góc Tròn 55">
            <a:extLst>
              <a:ext uri="{FF2B5EF4-FFF2-40B4-BE49-F238E27FC236}">
                <a16:creationId xmlns:a16="http://schemas.microsoft.com/office/drawing/2014/main" id="{093B6C9E-524C-D3C1-44AA-B9BE447B19D5}"/>
              </a:ext>
            </a:extLst>
          </p:cNvPr>
          <p:cNvSpPr/>
          <p:nvPr/>
        </p:nvSpPr>
        <p:spPr>
          <a:xfrm>
            <a:off x="6543778" y="2260854"/>
            <a:ext cx="836401"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c</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57" name="Hình chữ nhật: Góc Tròn 56">
            <a:extLst>
              <a:ext uri="{FF2B5EF4-FFF2-40B4-BE49-F238E27FC236}">
                <a16:creationId xmlns:a16="http://schemas.microsoft.com/office/drawing/2014/main" id="{BF84CE4F-BBE8-52BF-3991-B2DC712B812C}"/>
              </a:ext>
            </a:extLst>
          </p:cNvPr>
          <p:cNvSpPr/>
          <p:nvPr/>
        </p:nvSpPr>
        <p:spPr>
          <a:xfrm>
            <a:off x="7776230" y="2260854"/>
            <a:ext cx="836401"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n</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58" name="Hình chữ nhật: Góc Tròn 57">
            <a:extLst>
              <a:ext uri="{FF2B5EF4-FFF2-40B4-BE49-F238E27FC236}">
                <a16:creationId xmlns:a16="http://schemas.microsoft.com/office/drawing/2014/main" id="{C5C3E35A-6F1C-45BC-7CE4-AEC37C300227}"/>
              </a:ext>
            </a:extLst>
          </p:cNvPr>
          <p:cNvSpPr/>
          <p:nvPr/>
        </p:nvSpPr>
        <p:spPr>
          <a:xfrm>
            <a:off x="9008682" y="2260854"/>
            <a:ext cx="836401"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a</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59" name="Hình chữ nhật: Góc Tròn 58">
            <a:extLst>
              <a:ext uri="{FF2B5EF4-FFF2-40B4-BE49-F238E27FC236}">
                <a16:creationId xmlns:a16="http://schemas.microsoft.com/office/drawing/2014/main" id="{16045E87-1CE8-2974-479B-569C023A365B}"/>
              </a:ext>
            </a:extLst>
          </p:cNvPr>
          <p:cNvSpPr/>
          <p:nvPr/>
        </p:nvSpPr>
        <p:spPr>
          <a:xfrm>
            <a:off x="10241134" y="2260853"/>
            <a:ext cx="836401"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a</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60" name="Hình chữ nhật: Góc Tròn 59">
            <a:extLst>
              <a:ext uri="{FF2B5EF4-FFF2-40B4-BE49-F238E27FC236}">
                <a16:creationId xmlns:a16="http://schemas.microsoft.com/office/drawing/2014/main" id="{830623B8-4FBA-EF09-B531-A1DC0693C250}"/>
              </a:ext>
            </a:extLst>
          </p:cNvPr>
          <p:cNvSpPr/>
          <p:nvPr/>
        </p:nvSpPr>
        <p:spPr>
          <a:xfrm>
            <a:off x="11429239" y="2276619"/>
            <a:ext cx="693936"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c</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61" name="Hình chữ nhật: Góc Tròn 60">
            <a:extLst>
              <a:ext uri="{FF2B5EF4-FFF2-40B4-BE49-F238E27FC236}">
                <a16:creationId xmlns:a16="http://schemas.microsoft.com/office/drawing/2014/main" id="{769B6363-4EC0-BC5B-DA9B-8C24334E8753}"/>
              </a:ext>
            </a:extLst>
          </p:cNvPr>
          <p:cNvSpPr/>
          <p:nvPr/>
        </p:nvSpPr>
        <p:spPr>
          <a:xfrm>
            <a:off x="261114" y="4033013"/>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c</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62" name="Hình chữ nhật: Góc Tròn 61">
            <a:extLst>
              <a:ext uri="{FF2B5EF4-FFF2-40B4-BE49-F238E27FC236}">
                <a16:creationId xmlns:a16="http://schemas.microsoft.com/office/drawing/2014/main" id="{DD2596C0-44AC-62FB-030C-874D7393849D}"/>
              </a:ext>
            </a:extLst>
          </p:cNvPr>
          <p:cNvSpPr/>
          <p:nvPr/>
        </p:nvSpPr>
        <p:spPr>
          <a:xfrm>
            <a:off x="1493566" y="4033012"/>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a</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63" name="Hình chữ nhật: Góc Tròn 62">
            <a:extLst>
              <a:ext uri="{FF2B5EF4-FFF2-40B4-BE49-F238E27FC236}">
                <a16:creationId xmlns:a16="http://schemas.microsoft.com/office/drawing/2014/main" id="{C483C979-7F83-2B3B-76D5-B370EA0DB670}"/>
              </a:ext>
            </a:extLst>
          </p:cNvPr>
          <p:cNvSpPr/>
          <p:nvPr/>
        </p:nvSpPr>
        <p:spPr>
          <a:xfrm>
            <a:off x="2726018" y="4033011"/>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p</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64" name="Hình chữ nhật: Góc Tròn 63">
            <a:extLst>
              <a:ext uri="{FF2B5EF4-FFF2-40B4-BE49-F238E27FC236}">
                <a16:creationId xmlns:a16="http://schemas.microsoft.com/office/drawing/2014/main" id="{DAADE8E2-58C5-5086-F292-42469AC77AE7}"/>
              </a:ext>
            </a:extLst>
          </p:cNvPr>
          <p:cNvSpPr/>
          <p:nvPr/>
        </p:nvSpPr>
        <p:spPr>
          <a:xfrm>
            <a:off x="3958470" y="4033010"/>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h</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65" name="Hình chữ nhật: Góc Tròn 64">
            <a:extLst>
              <a:ext uri="{FF2B5EF4-FFF2-40B4-BE49-F238E27FC236}">
                <a16:creationId xmlns:a16="http://schemas.microsoft.com/office/drawing/2014/main" id="{3BEDA176-E334-22C7-98A7-F863A8A60D65}"/>
              </a:ext>
            </a:extLst>
          </p:cNvPr>
          <p:cNvSpPr/>
          <p:nvPr/>
        </p:nvSpPr>
        <p:spPr>
          <a:xfrm>
            <a:off x="5190922" y="4033010"/>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á</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66" name="Hình chữ nhật: Góc Tròn 65">
            <a:extLst>
              <a:ext uri="{FF2B5EF4-FFF2-40B4-BE49-F238E27FC236}">
                <a16:creationId xmlns:a16="http://schemas.microsoft.com/office/drawing/2014/main" id="{4898972F-0A77-C43D-F9E4-F779FF609299}"/>
              </a:ext>
            </a:extLst>
          </p:cNvPr>
          <p:cNvSpPr/>
          <p:nvPr/>
        </p:nvSpPr>
        <p:spPr>
          <a:xfrm>
            <a:off x="6423374" y="4033008"/>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c</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67" name="Hình chữ nhật: Góc Tròn 66">
            <a:extLst>
              <a:ext uri="{FF2B5EF4-FFF2-40B4-BE49-F238E27FC236}">
                <a16:creationId xmlns:a16="http://schemas.microsoft.com/office/drawing/2014/main" id="{5F731BB2-4CA1-27B3-7373-7698BDBA321F}"/>
              </a:ext>
            </a:extLst>
          </p:cNvPr>
          <p:cNvSpPr/>
          <p:nvPr/>
        </p:nvSpPr>
        <p:spPr>
          <a:xfrm>
            <a:off x="7655826" y="4033008"/>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n</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68" name="Hình chữ nhật: Góc Tròn 67">
            <a:extLst>
              <a:ext uri="{FF2B5EF4-FFF2-40B4-BE49-F238E27FC236}">
                <a16:creationId xmlns:a16="http://schemas.microsoft.com/office/drawing/2014/main" id="{72C4DC81-219A-564E-ACA0-B81C8A6707D8}"/>
              </a:ext>
            </a:extLst>
          </p:cNvPr>
          <p:cNvSpPr/>
          <p:nvPr/>
        </p:nvSpPr>
        <p:spPr>
          <a:xfrm>
            <a:off x="8888278" y="4033008"/>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a</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69" name="Hình chữ nhật: Góc Tròn 68">
            <a:extLst>
              <a:ext uri="{FF2B5EF4-FFF2-40B4-BE49-F238E27FC236}">
                <a16:creationId xmlns:a16="http://schemas.microsoft.com/office/drawing/2014/main" id="{30FF87B3-0285-A51B-04AC-FD3ED294DC1C}"/>
              </a:ext>
            </a:extLst>
          </p:cNvPr>
          <p:cNvSpPr/>
          <p:nvPr/>
        </p:nvSpPr>
        <p:spPr>
          <a:xfrm>
            <a:off x="10120730" y="4033007"/>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u</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70" name="Hình chữ nhật: Góc Tròn 69">
            <a:extLst>
              <a:ext uri="{FF2B5EF4-FFF2-40B4-BE49-F238E27FC236}">
                <a16:creationId xmlns:a16="http://schemas.microsoft.com/office/drawing/2014/main" id="{D18742A1-F884-6019-4DE6-6673DF4FD67B}"/>
              </a:ext>
            </a:extLst>
          </p:cNvPr>
          <p:cNvSpPr/>
          <p:nvPr/>
        </p:nvSpPr>
        <p:spPr>
          <a:xfrm>
            <a:off x="11353182" y="4048773"/>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m</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71" name="Hình chữ nhật: Góc Tròn 70">
            <a:extLst>
              <a:ext uri="{FF2B5EF4-FFF2-40B4-BE49-F238E27FC236}">
                <a16:creationId xmlns:a16="http://schemas.microsoft.com/office/drawing/2014/main" id="{9933DBF6-8F82-355F-CDBF-09AEB4E77F84}"/>
              </a:ext>
            </a:extLst>
          </p:cNvPr>
          <p:cNvSpPr/>
          <p:nvPr/>
        </p:nvSpPr>
        <p:spPr>
          <a:xfrm>
            <a:off x="261114" y="4053742"/>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72" name="Hình chữ nhật: Góc Tròn 71">
            <a:extLst>
              <a:ext uri="{FF2B5EF4-FFF2-40B4-BE49-F238E27FC236}">
                <a16:creationId xmlns:a16="http://schemas.microsoft.com/office/drawing/2014/main" id="{2EE98692-B8E7-40C1-16D8-26201FB11542}"/>
              </a:ext>
            </a:extLst>
          </p:cNvPr>
          <p:cNvSpPr/>
          <p:nvPr/>
        </p:nvSpPr>
        <p:spPr>
          <a:xfrm>
            <a:off x="1493566" y="4053741"/>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73" name="Hình chữ nhật: Góc Tròn 72">
            <a:extLst>
              <a:ext uri="{FF2B5EF4-FFF2-40B4-BE49-F238E27FC236}">
                <a16:creationId xmlns:a16="http://schemas.microsoft.com/office/drawing/2014/main" id="{8B22BDBE-CF4F-CD99-0C26-5FEB548C5AF7}"/>
              </a:ext>
            </a:extLst>
          </p:cNvPr>
          <p:cNvSpPr/>
          <p:nvPr/>
        </p:nvSpPr>
        <p:spPr>
          <a:xfrm>
            <a:off x="2726018" y="4053740"/>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74" name="Hình chữ nhật: Góc Tròn 73">
            <a:extLst>
              <a:ext uri="{FF2B5EF4-FFF2-40B4-BE49-F238E27FC236}">
                <a16:creationId xmlns:a16="http://schemas.microsoft.com/office/drawing/2014/main" id="{48FBB36B-86B3-294C-305F-BE709F20A053}"/>
              </a:ext>
            </a:extLst>
          </p:cNvPr>
          <p:cNvSpPr/>
          <p:nvPr/>
        </p:nvSpPr>
        <p:spPr>
          <a:xfrm>
            <a:off x="3958470" y="4053739"/>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75" name="Hình chữ nhật: Góc Tròn 74">
            <a:extLst>
              <a:ext uri="{FF2B5EF4-FFF2-40B4-BE49-F238E27FC236}">
                <a16:creationId xmlns:a16="http://schemas.microsoft.com/office/drawing/2014/main" id="{9767CC7A-8E2F-2681-6EC5-ED8270F74DBD}"/>
              </a:ext>
            </a:extLst>
          </p:cNvPr>
          <p:cNvSpPr/>
          <p:nvPr/>
        </p:nvSpPr>
        <p:spPr>
          <a:xfrm>
            <a:off x="5190922" y="4053739"/>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76" name="Hình chữ nhật: Góc Tròn 75">
            <a:extLst>
              <a:ext uri="{FF2B5EF4-FFF2-40B4-BE49-F238E27FC236}">
                <a16:creationId xmlns:a16="http://schemas.microsoft.com/office/drawing/2014/main" id="{4BB165F6-638C-872C-911D-EF63B1369F07}"/>
              </a:ext>
            </a:extLst>
          </p:cNvPr>
          <p:cNvSpPr/>
          <p:nvPr/>
        </p:nvSpPr>
        <p:spPr>
          <a:xfrm>
            <a:off x="6423374" y="4053737"/>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77" name="Hình chữ nhật: Góc Tròn 76">
            <a:extLst>
              <a:ext uri="{FF2B5EF4-FFF2-40B4-BE49-F238E27FC236}">
                <a16:creationId xmlns:a16="http://schemas.microsoft.com/office/drawing/2014/main" id="{C33BA5EA-8D57-E0B1-EA10-12AE39B817B4}"/>
              </a:ext>
            </a:extLst>
          </p:cNvPr>
          <p:cNvSpPr/>
          <p:nvPr/>
        </p:nvSpPr>
        <p:spPr>
          <a:xfrm>
            <a:off x="7655826" y="4053737"/>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78" name="Hình chữ nhật: Góc Tròn 77">
            <a:extLst>
              <a:ext uri="{FF2B5EF4-FFF2-40B4-BE49-F238E27FC236}">
                <a16:creationId xmlns:a16="http://schemas.microsoft.com/office/drawing/2014/main" id="{785B1788-63CD-1EE2-A0A7-19FC65FAA78A}"/>
              </a:ext>
            </a:extLst>
          </p:cNvPr>
          <p:cNvSpPr/>
          <p:nvPr/>
        </p:nvSpPr>
        <p:spPr>
          <a:xfrm>
            <a:off x="8888278" y="4053737"/>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79" name="Hình chữ nhật: Góc Tròn 78">
            <a:extLst>
              <a:ext uri="{FF2B5EF4-FFF2-40B4-BE49-F238E27FC236}">
                <a16:creationId xmlns:a16="http://schemas.microsoft.com/office/drawing/2014/main" id="{9390FE3C-4365-BE4B-0A93-AE34DA3D01C1}"/>
              </a:ext>
            </a:extLst>
          </p:cNvPr>
          <p:cNvSpPr/>
          <p:nvPr/>
        </p:nvSpPr>
        <p:spPr>
          <a:xfrm>
            <a:off x="10120730" y="4053736"/>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80" name="Hình chữ nhật: Góc Tròn 79">
            <a:extLst>
              <a:ext uri="{FF2B5EF4-FFF2-40B4-BE49-F238E27FC236}">
                <a16:creationId xmlns:a16="http://schemas.microsoft.com/office/drawing/2014/main" id="{8DA7010E-09B7-70B7-FD51-CB34AAD6A82B}"/>
              </a:ext>
            </a:extLst>
          </p:cNvPr>
          <p:cNvSpPr/>
          <p:nvPr/>
        </p:nvSpPr>
        <p:spPr>
          <a:xfrm>
            <a:off x="11353182" y="4069502"/>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8800" b="1">
              <a:solidFill>
                <a:schemeClr val="tx1"/>
              </a:solidFill>
              <a:latin typeface="Times New Roman" panose="02020603050405020304" pitchFamily="18" charset="0"/>
              <a:cs typeface="Times New Roman" panose="02020603050405020304" pitchFamily="18" charset="0"/>
            </a:endParaRPr>
          </a:p>
        </p:txBody>
      </p:sp>
      <p:pic>
        <p:nvPicPr>
          <p:cNvPr id="97" name="Picture 3">
            <a:extLst>
              <a:ext uri="{FF2B5EF4-FFF2-40B4-BE49-F238E27FC236}">
                <a16:creationId xmlns:a16="http://schemas.microsoft.com/office/drawing/2014/main" id="{1665C7C7-0DAF-A8E3-3734-5248EAD5A11A}"/>
              </a:ext>
            </a:extLst>
          </p:cNvPr>
          <p:cNvPicPr>
            <a:picLocks noChangeAspect="1"/>
          </p:cNvPicPr>
          <p:nvPr/>
        </p:nvPicPr>
        <p:blipFill>
          <a:blip r:embed="rId18"/>
          <a:srcRect/>
          <a:stretch>
            <a:fillRect/>
          </a:stretch>
        </p:blipFill>
        <p:spPr>
          <a:xfrm>
            <a:off x="9777346" y="4764133"/>
            <a:ext cx="2339613" cy="2339613"/>
          </a:xfrm>
          <a:prstGeom prst="rect">
            <a:avLst/>
          </a:prstGeom>
        </p:spPr>
      </p:pic>
    </p:spTree>
    <p:extLst>
      <p:ext uri="{BB962C8B-B14F-4D97-AF65-F5344CB8AC3E}">
        <p14:creationId xmlns:p14="http://schemas.microsoft.com/office/powerpoint/2010/main" val="4111588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randombar(horizontal)">
                                      <p:cBhvr>
                                        <p:cTn id="13" dur="500"/>
                                        <p:tgtEl>
                                          <p:spTgt spid="29"/>
                                        </p:tgtEl>
                                      </p:cBhvr>
                                    </p:animEffect>
                                  </p:childTnLst>
                                </p:cTn>
                              </p:par>
                              <p:par>
                                <p:cTn id="14" presetID="1" presetClass="entr" presetSubtype="0" fill="hold" nodeType="withEffect">
                                  <p:stCondLst>
                                    <p:cond delay="0"/>
                                  </p:stCondLst>
                                  <p:childTnLst>
                                    <p:set>
                                      <p:cBhvr>
                                        <p:cTn id="15"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20"/>
                    </p:tgtEl>
                  </p:cond>
                </p:stCondLst>
                <p:endSync evt="end" delay="0">
                  <p:rtn val="all"/>
                </p:endSync>
                <p:childTnLst>
                  <p:par>
                    <p:cTn id="17" fill="hold">
                      <p:stCondLst>
                        <p:cond delay="0"/>
                      </p:stCondLst>
                      <p:childTnLst>
                        <p:par>
                          <p:cTn id="18" fill="hold">
                            <p:stCondLst>
                              <p:cond delay="0"/>
                            </p:stCondLst>
                            <p:childTnLst>
                              <p:par>
                                <p:cTn id="19" presetID="53" presetClass="exit" presetSubtype="32" fill="hold" grpId="0" nodeType="clickEffect">
                                  <p:stCondLst>
                                    <p:cond delay="0"/>
                                  </p:stCondLst>
                                  <p:childTnLst>
                                    <p:anim calcmode="lin" valueType="num">
                                      <p:cBhvr>
                                        <p:cTn id="20" dur="500"/>
                                        <p:tgtEl>
                                          <p:spTgt spid="71"/>
                                        </p:tgtEl>
                                        <p:attrNameLst>
                                          <p:attrName>ppt_w</p:attrName>
                                        </p:attrNameLst>
                                      </p:cBhvr>
                                      <p:tavLst>
                                        <p:tav tm="0">
                                          <p:val>
                                            <p:strVal val="ppt_w"/>
                                          </p:val>
                                        </p:tav>
                                        <p:tav tm="100000">
                                          <p:val>
                                            <p:fltVal val="0"/>
                                          </p:val>
                                        </p:tav>
                                      </p:tavLst>
                                    </p:anim>
                                    <p:anim calcmode="lin" valueType="num">
                                      <p:cBhvr>
                                        <p:cTn id="21" dur="500"/>
                                        <p:tgtEl>
                                          <p:spTgt spid="71"/>
                                        </p:tgtEl>
                                        <p:attrNameLst>
                                          <p:attrName>ppt_h</p:attrName>
                                        </p:attrNameLst>
                                      </p:cBhvr>
                                      <p:tavLst>
                                        <p:tav tm="0">
                                          <p:val>
                                            <p:strVal val="ppt_h"/>
                                          </p:val>
                                        </p:tav>
                                        <p:tav tm="100000">
                                          <p:val>
                                            <p:fltVal val="0"/>
                                          </p:val>
                                        </p:tav>
                                      </p:tavLst>
                                    </p:anim>
                                    <p:animEffect transition="out" filter="fade">
                                      <p:cBhvr>
                                        <p:cTn id="22" dur="500"/>
                                        <p:tgtEl>
                                          <p:spTgt spid="71"/>
                                        </p:tgtEl>
                                      </p:cBhvr>
                                    </p:animEffect>
                                    <p:set>
                                      <p:cBhvr>
                                        <p:cTn id="23" dur="1" fill="hold">
                                          <p:stCondLst>
                                            <p:cond delay="499"/>
                                          </p:stCondLst>
                                        </p:cTn>
                                        <p:tgtEl>
                                          <p:spTgt spid="71"/>
                                        </p:tgtEl>
                                        <p:attrNameLst>
                                          <p:attrName>style.visibility</p:attrName>
                                        </p:attrNameLst>
                                      </p:cBhvr>
                                      <p:to>
                                        <p:strVal val="hidden"/>
                                      </p:to>
                                    </p:set>
                                  </p:childTnLst>
                                </p:cTn>
                              </p:par>
                              <p:par>
                                <p:cTn id="24" presetID="53" presetClass="exit" presetSubtype="32" fill="hold" grpId="0" nodeType="withEffect">
                                  <p:stCondLst>
                                    <p:cond delay="0"/>
                                  </p:stCondLst>
                                  <p:childTnLst>
                                    <p:anim calcmode="lin" valueType="num">
                                      <p:cBhvr>
                                        <p:cTn id="25" dur="500"/>
                                        <p:tgtEl>
                                          <p:spTgt spid="72"/>
                                        </p:tgtEl>
                                        <p:attrNameLst>
                                          <p:attrName>ppt_w</p:attrName>
                                        </p:attrNameLst>
                                      </p:cBhvr>
                                      <p:tavLst>
                                        <p:tav tm="0">
                                          <p:val>
                                            <p:strVal val="ppt_w"/>
                                          </p:val>
                                        </p:tav>
                                        <p:tav tm="100000">
                                          <p:val>
                                            <p:fltVal val="0"/>
                                          </p:val>
                                        </p:tav>
                                      </p:tavLst>
                                    </p:anim>
                                    <p:anim calcmode="lin" valueType="num">
                                      <p:cBhvr>
                                        <p:cTn id="26" dur="500"/>
                                        <p:tgtEl>
                                          <p:spTgt spid="72"/>
                                        </p:tgtEl>
                                        <p:attrNameLst>
                                          <p:attrName>ppt_h</p:attrName>
                                        </p:attrNameLst>
                                      </p:cBhvr>
                                      <p:tavLst>
                                        <p:tav tm="0">
                                          <p:val>
                                            <p:strVal val="ppt_h"/>
                                          </p:val>
                                        </p:tav>
                                        <p:tav tm="100000">
                                          <p:val>
                                            <p:fltVal val="0"/>
                                          </p:val>
                                        </p:tav>
                                      </p:tavLst>
                                    </p:anim>
                                    <p:animEffect transition="out" filter="fade">
                                      <p:cBhvr>
                                        <p:cTn id="27" dur="500"/>
                                        <p:tgtEl>
                                          <p:spTgt spid="72"/>
                                        </p:tgtEl>
                                      </p:cBhvr>
                                    </p:animEffect>
                                    <p:set>
                                      <p:cBhvr>
                                        <p:cTn id="28" dur="1" fill="hold">
                                          <p:stCondLst>
                                            <p:cond delay="499"/>
                                          </p:stCondLst>
                                        </p:cTn>
                                        <p:tgtEl>
                                          <p:spTgt spid="72"/>
                                        </p:tgtEl>
                                        <p:attrNameLst>
                                          <p:attrName>style.visibility</p:attrName>
                                        </p:attrNameLst>
                                      </p:cBhvr>
                                      <p:to>
                                        <p:strVal val="hidden"/>
                                      </p:to>
                                    </p:set>
                                  </p:childTnLst>
                                </p:cTn>
                              </p:par>
                              <p:par>
                                <p:cTn id="29" presetID="53" presetClass="exit" presetSubtype="32" fill="hold" grpId="0" nodeType="withEffect">
                                  <p:stCondLst>
                                    <p:cond delay="0"/>
                                  </p:stCondLst>
                                  <p:childTnLst>
                                    <p:anim calcmode="lin" valueType="num">
                                      <p:cBhvr>
                                        <p:cTn id="30" dur="500"/>
                                        <p:tgtEl>
                                          <p:spTgt spid="73"/>
                                        </p:tgtEl>
                                        <p:attrNameLst>
                                          <p:attrName>ppt_w</p:attrName>
                                        </p:attrNameLst>
                                      </p:cBhvr>
                                      <p:tavLst>
                                        <p:tav tm="0">
                                          <p:val>
                                            <p:strVal val="ppt_w"/>
                                          </p:val>
                                        </p:tav>
                                        <p:tav tm="100000">
                                          <p:val>
                                            <p:fltVal val="0"/>
                                          </p:val>
                                        </p:tav>
                                      </p:tavLst>
                                    </p:anim>
                                    <p:anim calcmode="lin" valueType="num">
                                      <p:cBhvr>
                                        <p:cTn id="31" dur="500"/>
                                        <p:tgtEl>
                                          <p:spTgt spid="73"/>
                                        </p:tgtEl>
                                        <p:attrNameLst>
                                          <p:attrName>ppt_h</p:attrName>
                                        </p:attrNameLst>
                                      </p:cBhvr>
                                      <p:tavLst>
                                        <p:tav tm="0">
                                          <p:val>
                                            <p:strVal val="ppt_h"/>
                                          </p:val>
                                        </p:tav>
                                        <p:tav tm="100000">
                                          <p:val>
                                            <p:fltVal val="0"/>
                                          </p:val>
                                        </p:tav>
                                      </p:tavLst>
                                    </p:anim>
                                    <p:animEffect transition="out" filter="fade">
                                      <p:cBhvr>
                                        <p:cTn id="32" dur="500"/>
                                        <p:tgtEl>
                                          <p:spTgt spid="73"/>
                                        </p:tgtEl>
                                      </p:cBhvr>
                                    </p:animEffect>
                                    <p:set>
                                      <p:cBhvr>
                                        <p:cTn id="33" dur="1" fill="hold">
                                          <p:stCondLst>
                                            <p:cond delay="499"/>
                                          </p:stCondLst>
                                        </p:cTn>
                                        <p:tgtEl>
                                          <p:spTgt spid="73"/>
                                        </p:tgtEl>
                                        <p:attrNameLst>
                                          <p:attrName>style.visibility</p:attrName>
                                        </p:attrNameLst>
                                      </p:cBhvr>
                                      <p:to>
                                        <p:strVal val="hidden"/>
                                      </p:to>
                                    </p:set>
                                  </p:childTnLst>
                                </p:cTn>
                              </p:par>
                              <p:par>
                                <p:cTn id="34" presetID="53" presetClass="exit" presetSubtype="32" fill="hold" grpId="0" nodeType="withEffect">
                                  <p:stCondLst>
                                    <p:cond delay="0"/>
                                  </p:stCondLst>
                                  <p:childTnLst>
                                    <p:anim calcmode="lin" valueType="num">
                                      <p:cBhvr>
                                        <p:cTn id="35" dur="500"/>
                                        <p:tgtEl>
                                          <p:spTgt spid="74"/>
                                        </p:tgtEl>
                                        <p:attrNameLst>
                                          <p:attrName>ppt_w</p:attrName>
                                        </p:attrNameLst>
                                      </p:cBhvr>
                                      <p:tavLst>
                                        <p:tav tm="0">
                                          <p:val>
                                            <p:strVal val="ppt_w"/>
                                          </p:val>
                                        </p:tav>
                                        <p:tav tm="100000">
                                          <p:val>
                                            <p:fltVal val="0"/>
                                          </p:val>
                                        </p:tav>
                                      </p:tavLst>
                                    </p:anim>
                                    <p:anim calcmode="lin" valueType="num">
                                      <p:cBhvr>
                                        <p:cTn id="36" dur="500"/>
                                        <p:tgtEl>
                                          <p:spTgt spid="74"/>
                                        </p:tgtEl>
                                        <p:attrNameLst>
                                          <p:attrName>ppt_h</p:attrName>
                                        </p:attrNameLst>
                                      </p:cBhvr>
                                      <p:tavLst>
                                        <p:tav tm="0">
                                          <p:val>
                                            <p:strVal val="ppt_h"/>
                                          </p:val>
                                        </p:tav>
                                        <p:tav tm="100000">
                                          <p:val>
                                            <p:fltVal val="0"/>
                                          </p:val>
                                        </p:tav>
                                      </p:tavLst>
                                    </p:anim>
                                    <p:animEffect transition="out" filter="fade">
                                      <p:cBhvr>
                                        <p:cTn id="37" dur="500"/>
                                        <p:tgtEl>
                                          <p:spTgt spid="74"/>
                                        </p:tgtEl>
                                      </p:cBhvr>
                                    </p:animEffect>
                                    <p:set>
                                      <p:cBhvr>
                                        <p:cTn id="38" dur="1" fill="hold">
                                          <p:stCondLst>
                                            <p:cond delay="499"/>
                                          </p:stCondLst>
                                        </p:cTn>
                                        <p:tgtEl>
                                          <p:spTgt spid="74"/>
                                        </p:tgtEl>
                                        <p:attrNameLst>
                                          <p:attrName>style.visibility</p:attrName>
                                        </p:attrNameLst>
                                      </p:cBhvr>
                                      <p:to>
                                        <p:strVal val="hidden"/>
                                      </p:to>
                                    </p:set>
                                  </p:childTnLst>
                                </p:cTn>
                              </p:par>
                              <p:par>
                                <p:cTn id="39" presetID="53" presetClass="exit" presetSubtype="32" fill="hold" grpId="0" nodeType="withEffect">
                                  <p:stCondLst>
                                    <p:cond delay="0"/>
                                  </p:stCondLst>
                                  <p:childTnLst>
                                    <p:anim calcmode="lin" valueType="num">
                                      <p:cBhvr>
                                        <p:cTn id="40" dur="500"/>
                                        <p:tgtEl>
                                          <p:spTgt spid="75"/>
                                        </p:tgtEl>
                                        <p:attrNameLst>
                                          <p:attrName>ppt_w</p:attrName>
                                        </p:attrNameLst>
                                      </p:cBhvr>
                                      <p:tavLst>
                                        <p:tav tm="0">
                                          <p:val>
                                            <p:strVal val="ppt_w"/>
                                          </p:val>
                                        </p:tav>
                                        <p:tav tm="100000">
                                          <p:val>
                                            <p:fltVal val="0"/>
                                          </p:val>
                                        </p:tav>
                                      </p:tavLst>
                                    </p:anim>
                                    <p:anim calcmode="lin" valueType="num">
                                      <p:cBhvr>
                                        <p:cTn id="41" dur="500"/>
                                        <p:tgtEl>
                                          <p:spTgt spid="75"/>
                                        </p:tgtEl>
                                        <p:attrNameLst>
                                          <p:attrName>ppt_h</p:attrName>
                                        </p:attrNameLst>
                                      </p:cBhvr>
                                      <p:tavLst>
                                        <p:tav tm="0">
                                          <p:val>
                                            <p:strVal val="ppt_h"/>
                                          </p:val>
                                        </p:tav>
                                        <p:tav tm="100000">
                                          <p:val>
                                            <p:fltVal val="0"/>
                                          </p:val>
                                        </p:tav>
                                      </p:tavLst>
                                    </p:anim>
                                    <p:animEffect transition="out" filter="fade">
                                      <p:cBhvr>
                                        <p:cTn id="42" dur="500"/>
                                        <p:tgtEl>
                                          <p:spTgt spid="75"/>
                                        </p:tgtEl>
                                      </p:cBhvr>
                                    </p:animEffect>
                                    <p:set>
                                      <p:cBhvr>
                                        <p:cTn id="43" dur="1" fill="hold">
                                          <p:stCondLst>
                                            <p:cond delay="499"/>
                                          </p:stCondLst>
                                        </p:cTn>
                                        <p:tgtEl>
                                          <p:spTgt spid="75"/>
                                        </p:tgtEl>
                                        <p:attrNameLst>
                                          <p:attrName>style.visibility</p:attrName>
                                        </p:attrNameLst>
                                      </p:cBhvr>
                                      <p:to>
                                        <p:strVal val="hidden"/>
                                      </p:to>
                                    </p:set>
                                  </p:childTnLst>
                                </p:cTn>
                              </p:par>
                              <p:par>
                                <p:cTn id="44" presetID="53" presetClass="exit" presetSubtype="32" fill="hold" grpId="0" nodeType="withEffect">
                                  <p:stCondLst>
                                    <p:cond delay="0"/>
                                  </p:stCondLst>
                                  <p:childTnLst>
                                    <p:anim calcmode="lin" valueType="num">
                                      <p:cBhvr>
                                        <p:cTn id="45" dur="500"/>
                                        <p:tgtEl>
                                          <p:spTgt spid="76"/>
                                        </p:tgtEl>
                                        <p:attrNameLst>
                                          <p:attrName>ppt_w</p:attrName>
                                        </p:attrNameLst>
                                      </p:cBhvr>
                                      <p:tavLst>
                                        <p:tav tm="0">
                                          <p:val>
                                            <p:strVal val="ppt_w"/>
                                          </p:val>
                                        </p:tav>
                                        <p:tav tm="100000">
                                          <p:val>
                                            <p:fltVal val="0"/>
                                          </p:val>
                                        </p:tav>
                                      </p:tavLst>
                                    </p:anim>
                                    <p:anim calcmode="lin" valueType="num">
                                      <p:cBhvr>
                                        <p:cTn id="46" dur="500"/>
                                        <p:tgtEl>
                                          <p:spTgt spid="76"/>
                                        </p:tgtEl>
                                        <p:attrNameLst>
                                          <p:attrName>ppt_h</p:attrName>
                                        </p:attrNameLst>
                                      </p:cBhvr>
                                      <p:tavLst>
                                        <p:tav tm="0">
                                          <p:val>
                                            <p:strVal val="ppt_h"/>
                                          </p:val>
                                        </p:tav>
                                        <p:tav tm="100000">
                                          <p:val>
                                            <p:fltVal val="0"/>
                                          </p:val>
                                        </p:tav>
                                      </p:tavLst>
                                    </p:anim>
                                    <p:animEffect transition="out" filter="fade">
                                      <p:cBhvr>
                                        <p:cTn id="47" dur="500"/>
                                        <p:tgtEl>
                                          <p:spTgt spid="76"/>
                                        </p:tgtEl>
                                      </p:cBhvr>
                                    </p:animEffect>
                                    <p:set>
                                      <p:cBhvr>
                                        <p:cTn id="48" dur="1" fill="hold">
                                          <p:stCondLst>
                                            <p:cond delay="499"/>
                                          </p:stCondLst>
                                        </p:cTn>
                                        <p:tgtEl>
                                          <p:spTgt spid="76"/>
                                        </p:tgtEl>
                                        <p:attrNameLst>
                                          <p:attrName>style.visibility</p:attrName>
                                        </p:attrNameLst>
                                      </p:cBhvr>
                                      <p:to>
                                        <p:strVal val="hidden"/>
                                      </p:to>
                                    </p:set>
                                  </p:childTnLst>
                                </p:cTn>
                              </p:par>
                              <p:par>
                                <p:cTn id="49" presetID="53" presetClass="exit" presetSubtype="32" fill="hold" grpId="0" nodeType="withEffect">
                                  <p:stCondLst>
                                    <p:cond delay="0"/>
                                  </p:stCondLst>
                                  <p:childTnLst>
                                    <p:anim calcmode="lin" valueType="num">
                                      <p:cBhvr>
                                        <p:cTn id="50" dur="500"/>
                                        <p:tgtEl>
                                          <p:spTgt spid="77"/>
                                        </p:tgtEl>
                                        <p:attrNameLst>
                                          <p:attrName>ppt_w</p:attrName>
                                        </p:attrNameLst>
                                      </p:cBhvr>
                                      <p:tavLst>
                                        <p:tav tm="0">
                                          <p:val>
                                            <p:strVal val="ppt_w"/>
                                          </p:val>
                                        </p:tav>
                                        <p:tav tm="100000">
                                          <p:val>
                                            <p:fltVal val="0"/>
                                          </p:val>
                                        </p:tav>
                                      </p:tavLst>
                                    </p:anim>
                                    <p:anim calcmode="lin" valueType="num">
                                      <p:cBhvr>
                                        <p:cTn id="51" dur="500"/>
                                        <p:tgtEl>
                                          <p:spTgt spid="77"/>
                                        </p:tgtEl>
                                        <p:attrNameLst>
                                          <p:attrName>ppt_h</p:attrName>
                                        </p:attrNameLst>
                                      </p:cBhvr>
                                      <p:tavLst>
                                        <p:tav tm="0">
                                          <p:val>
                                            <p:strVal val="ppt_h"/>
                                          </p:val>
                                        </p:tav>
                                        <p:tav tm="100000">
                                          <p:val>
                                            <p:fltVal val="0"/>
                                          </p:val>
                                        </p:tav>
                                      </p:tavLst>
                                    </p:anim>
                                    <p:animEffect transition="out" filter="fade">
                                      <p:cBhvr>
                                        <p:cTn id="52" dur="500"/>
                                        <p:tgtEl>
                                          <p:spTgt spid="77"/>
                                        </p:tgtEl>
                                      </p:cBhvr>
                                    </p:animEffect>
                                    <p:set>
                                      <p:cBhvr>
                                        <p:cTn id="53" dur="1" fill="hold">
                                          <p:stCondLst>
                                            <p:cond delay="499"/>
                                          </p:stCondLst>
                                        </p:cTn>
                                        <p:tgtEl>
                                          <p:spTgt spid="77"/>
                                        </p:tgtEl>
                                        <p:attrNameLst>
                                          <p:attrName>style.visibility</p:attrName>
                                        </p:attrNameLst>
                                      </p:cBhvr>
                                      <p:to>
                                        <p:strVal val="hidden"/>
                                      </p:to>
                                    </p:set>
                                  </p:childTnLst>
                                </p:cTn>
                              </p:par>
                              <p:par>
                                <p:cTn id="54" presetID="53" presetClass="exit" presetSubtype="32" fill="hold" grpId="0" nodeType="withEffect">
                                  <p:stCondLst>
                                    <p:cond delay="0"/>
                                  </p:stCondLst>
                                  <p:childTnLst>
                                    <p:anim calcmode="lin" valueType="num">
                                      <p:cBhvr>
                                        <p:cTn id="55" dur="500"/>
                                        <p:tgtEl>
                                          <p:spTgt spid="78"/>
                                        </p:tgtEl>
                                        <p:attrNameLst>
                                          <p:attrName>ppt_w</p:attrName>
                                        </p:attrNameLst>
                                      </p:cBhvr>
                                      <p:tavLst>
                                        <p:tav tm="0">
                                          <p:val>
                                            <p:strVal val="ppt_w"/>
                                          </p:val>
                                        </p:tav>
                                        <p:tav tm="100000">
                                          <p:val>
                                            <p:fltVal val="0"/>
                                          </p:val>
                                        </p:tav>
                                      </p:tavLst>
                                    </p:anim>
                                    <p:anim calcmode="lin" valueType="num">
                                      <p:cBhvr>
                                        <p:cTn id="56" dur="500"/>
                                        <p:tgtEl>
                                          <p:spTgt spid="78"/>
                                        </p:tgtEl>
                                        <p:attrNameLst>
                                          <p:attrName>ppt_h</p:attrName>
                                        </p:attrNameLst>
                                      </p:cBhvr>
                                      <p:tavLst>
                                        <p:tav tm="0">
                                          <p:val>
                                            <p:strVal val="ppt_h"/>
                                          </p:val>
                                        </p:tav>
                                        <p:tav tm="100000">
                                          <p:val>
                                            <p:fltVal val="0"/>
                                          </p:val>
                                        </p:tav>
                                      </p:tavLst>
                                    </p:anim>
                                    <p:animEffect transition="out" filter="fade">
                                      <p:cBhvr>
                                        <p:cTn id="57" dur="500"/>
                                        <p:tgtEl>
                                          <p:spTgt spid="78"/>
                                        </p:tgtEl>
                                      </p:cBhvr>
                                    </p:animEffect>
                                    <p:set>
                                      <p:cBhvr>
                                        <p:cTn id="58" dur="1" fill="hold">
                                          <p:stCondLst>
                                            <p:cond delay="499"/>
                                          </p:stCondLst>
                                        </p:cTn>
                                        <p:tgtEl>
                                          <p:spTgt spid="78"/>
                                        </p:tgtEl>
                                        <p:attrNameLst>
                                          <p:attrName>style.visibility</p:attrName>
                                        </p:attrNameLst>
                                      </p:cBhvr>
                                      <p:to>
                                        <p:strVal val="hidden"/>
                                      </p:to>
                                    </p:set>
                                  </p:childTnLst>
                                </p:cTn>
                              </p:par>
                              <p:par>
                                <p:cTn id="59" presetID="53" presetClass="exit" presetSubtype="32" fill="hold" grpId="0" nodeType="withEffect">
                                  <p:stCondLst>
                                    <p:cond delay="0"/>
                                  </p:stCondLst>
                                  <p:childTnLst>
                                    <p:anim calcmode="lin" valueType="num">
                                      <p:cBhvr>
                                        <p:cTn id="60" dur="500"/>
                                        <p:tgtEl>
                                          <p:spTgt spid="79"/>
                                        </p:tgtEl>
                                        <p:attrNameLst>
                                          <p:attrName>ppt_w</p:attrName>
                                        </p:attrNameLst>
                                      </p:cBhvr>
                                      <p:tavLst>
                                        <p:tav tm="0">
                                          <p:val>
                                            <p:strVal val="ppt_w"/>
                                          </p:val>
                                        </p:tav>
                                        <p:tav tm="100000">
                                          <p:val>
                                            <p:fltVal val="0"/>
                                          </p:val>
                                        </p:tav>
                                      </p:tavLst>
                                    </p:anim>
                                    <p:anim calcmode="lin" valueType="num">
                                      <p:cBhvr>
                                        <p:cTn id="61" dur="500"/>
                                        <p:tgtEl>
                                          <p:spTgt spid="79"/>
                                        </p:tgtEl>
                                        <p:attrNameLst>
                                          <p:attrName>ppt_h</p:attrName>
                                        </p:attrNameLst>
                                      </p:cBhvr>
                                      <p:tavLst>
                                        <p:tav tm="0">
                                          <p:val>
                                            <p:strVal val="ppt_h"/>
                                          </p:val>
                                        </p:tav>
                                        <p:tav tm="100000">
                                          <p:val>
                                            <p:fltVal val="0"/>
                                          </p:val>
                                        </p:tav>
                                      </p:tavLst>
                                    </p:anim>
                                    <p:animEffect transition="out" filter="fade">
                                      <p:cBhvr>
                                        <p:cTn id="62" dur="500"/>
                                        <p:tgtEl>
                                          <p:spTgt spid="79"/>
                                        </p:tgtEl>
                                      </p:cBhvr>
                                    </p:animEffect>
                                    <p:set>
                                      <p:cBhvr>
                                        <p:cTn id="63" dur="1" fill="hold">
                                          <p:stCondLst>
                                            <p:cond delay="499"/>
                                          </p:stCondLst>
                                        </p:cTn>
                                        <p:tgtEl>
                                          <p:spTgt spid="79"/>
                                        </p:tgtEl>
                                        <p:attrNameLst>
                                          <p:attrName>style.visibility</p:attrName>
                                        </p:attrNameLst>
                                      </p:cBhvr>
                                      <p:to>
                                        <p:strVal val="hidden"/>
                                      </p:to>
                                    </p:set>
                                  </p:childTnLst>
                                </p:cTn>
                              </p:par>
                              <p:par>
                                <p:cTn id="64" presetID="53" presetClass="exit" presetSubtype="32" fill="hold" grpId="0" nodeType="withEffect">
                                  <p:stCondLst>
                                    <p:cond delay="0"/>
                                  </p:stCondLst>
                                  <p:childTnLst>
                                    <p:anim calcmode="lin" valueType="num">
                                      <p:cBhvr>
                                        <p:cTn id="65" dur="500"/>
                                        <p:tgtEl>
                                          <p:spTgt spid="80"/>
                                        </p:tgtEl>
                                        <p:attrNameLst>
                                          <p:attrName>ppt_w</p:attrName>
                                        </p:attrNameLst>
                                      </p:cBhvr>
                                      <p:tavLst>
                                        <p:tav tm="0">
                                          <p:val>
                                            <p:strVal val="ppt_w"/>
                                          </p:val>
                                        </p:tav>
                                        <p:tav tm="100000">
                                          <p:val>
                                            <p:fltVal val="0"/>
                                          </p:val>
                                        </p:tav>
                                      </p:tavLst>
                                    </p:anim>
                                    <p:anim calcmode="lin" valueType="num">
                                      <p:cBhvr>
                                        <p:cTn id="66" dur="500"/>
                                        <p:tgtEl>
                                          <p:spTgt spid="80"/>
                                        </p:tgtEl>
                                        <p:attrNameLst>
                                          <p:attrName>ppt_h</p:attrName>
                                        </p:attrNameLst>
                                      </p:cBhvr>
                                      <p:tavLst>
                                        <p:tav tm="0">
                                          <p:val>
                                            <p:strVal val="ppt_h"/>
                                          </p:val>
                                        </p:tav>
                                        <p:tav tm="100000">
                                          <p:val>
                                            <p:fltVal val="0"/>
                                          </p:val>
                                        </p:tav>
                                      </p:tavLst>
                                    </p:anim>
                                    <p:animEffect transition="out" filter="fade">
                                      <p:cBhvr>
                                        <p:cTn id="67" dur="500"/>
                                        <p:tgtEl>
                                          <p:spTgt spid="80"/>
                                        </p:tgtEl>
                                      </p:cBhvr>
                                    </p:animEffect>
                                    <p:set>
                                      <p:cBhvr>
                                        <p:cTn id="68" dur="1" fill="hold">
                                          <p:stCondLst>
                                            <p:cond delay="4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9" restart="whenNotActive" fill="hold" evtFilter="cancelBubble" nodeType="interactiveSeq">
                <p:stCondLst>
                  <p:cond evt="onClick" delay="0">
                    <p:tgtEl>
                      <p:spTgt spid="97"/>
                    </p:tgtEl>
                  </p:cond>
                </p:stCondLst>
                <p:endSync evt="end" delay="0">
                  <p:rtn val="all"/>
                </p:endSync>
                <p:childTnLst>
                  <p:par>
                    <p:cTn id="70" fill="hold">
                      <p:stCondLst>
                        <p:cond delay="0"/>
                      </p:stCondLst>
                      <p:childTnLst>
                        <p:par>
                          <p:cTn id="71" fill="hold">
                            <p:stCondLst>
                              <p:cond delay="0"/>
                            </p:stCondLst>
                            <p:childTnLst>
                              <p:par>
                                <p:cTn id="72" presetID="10" presetClass="exit" presetSubtype="0" fill="hold" grpId="0" nodeType="withEffect">
                                  <p:stCondLst>
                                    <p:cond delay="0"/>
                                  </p:stCondLst>
                                  <p:childTnLst>
                                    <p:animEffect transition="out" filter="fade">
                                      <p:cBhvr>
                                        <p:cTn id="73" dur="500"/>
                                        <p:tgtEl>
                                          <p:spTgt spid="19"/>
                                        </p:tgtEl>
                                      </p:cBhvr>
                                    </p:animEffect>
                                    <p:set>
                                      <p:cBhvr>
                                        <p:cTn id="74" dur="1" fill="hold">
                                          <p:stCondLst>
                                            <p:cond delay="499"/>
                                          </p:stCondLst>
                                        </p:cTn>
                                        <p:tgtEl>
                                          <p:spTgt spid="19"/>
                                        </p:tgtEl>
                                        <p:attrNameLst>
                                          <p:attrName>style.visibility</p:attrName>
                                        </p:attrNameLst>
                                      </p:cBhvr>
                                      <p:to>
                                        <p:strVal val="hidden"/>
                                      </p:to>
                                    </p:set>
                                  </p:childTnLst>
                                </p:cTn>
                              </p:par>
                              <p:par>
                                <p:cTn id="75" presetID="10" presetClass="exit" presetSubtype="0" fill="hold" grpId="0" nodeType="withEffect">
                                  <p:stCondLst>
                                    <p:cond delay="0"/>
                                  </p:stCondLst>
                                  <p:childTnLst>
                                    <p:animEffect transition="out" filter="fade">
                                      <p:cBhvr>
                                        <p:cTn id="76" dur="500"/>
                                        <p:tgtEl>
                                          <p:spTgt spid="20"/>
                                        </p:tgtEl>
                                      </p:cBhvr>
                                    </p:animEffect>
                                    <p:set>
                                      <p:cBhvr>
                                        <p:cTn id="77" dur="1" fill="hold">
                                          <p:stCondLst>
                                            <p:cond delay="499"/>
                                          </p:stCondLst>
                                        </p:cTn>
                                        <p:tgtEl>
                                          <p:spTgt spid="20"/>
                                        </p:tgtEl>
                                        <p:attrNameLst>
                                          <p:attrName>style.visibility</p:attrName>
                                        </p:attrNameLst>
                                      </p:cBhvr>
                                      <p:to>
                                        <p:strVal val="hidden"/>
                                      </p:to>
                                    </p:set>
                                  </p:childTnLst>
                                </p:cTn>
                              </p:par>
                              <p:par>
                                <p:cTn id="78" presetID="10" presetClass="exit" presetSubtype="0" fill="hold" grpId="0" nodeType="withEffect">
                                  <p:stCondLst>
                                    <p:cond delay="0"/>
                                  </p:stCondLst>
                                  <p:childTnLst>
                                    <p:animEffect transition="out" filter="fade">
                                      <p:cBhvr>
                                        <p:cTn id="79" dur="500"/>
                                        <p:tgtEl>
                                          <p:spTgt spid="29"/>
                                        </p:tgtEl>
                                      </p:cBhvr>
                                    </p:animEffect>
                                    <p:set>
                                      <p:cBhvr>
                                        <p:cTn id="80" dur="1" fill="hold">
                                          <p:stCondLst>
                                            <p:cond delay="499"/>
                                          </p:stCondLst>
                                        </p:cTn>
                                        <p:tgtEl>
                                          <p:spTgt spid="29"/>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9"/>
                                        </p:tgtEl>
                                      </p:cBhvr>
                                    </p:animEffect>
                                    <p:set>
                                      <p:cBhvr>
                                        <p:cTn id="83" dur="1" fill="hold">
                                          <p:stCondLst>
                                            <p:cond delay="499"/>
                                          </p:stCondLst>
                                        </p:cTn>
                                        <p:tgtEl>
                                          <p:spTgt spid="9"/>
                                        </p:tgtEl>
                                        <p:attrNameLst>
                                          <p:attrName>style.visibility</p:attrName>
                                        </p:attrNameLst>
                                      </p:cBhvr>
                                      <p:to>
                                        <p:strVal val="hidden"/>
                                      </p:to>
                                    </p:set>
                                  </p:childTnLst>
                                </p:cTn>
                              </p:par>
                              <p:par>
                                <p:cTn id="84" presetID="35" presetClass="path" presetSubtype="0" fill="hold" nodeType="withEffect">
                                  <p:stCondLst>
                                    <p:cond delay="0"/>
                                  </p:stCondLst>
                                  <p:childTnLst>
                                    <p:animMotion origin="layout" path="M 2.5E-6 -2.96296E-6 L -1 -2.96296E-6 " pathEditMode="relative" rAng="0" ptsTypes="AA">
                                      <p:cBhvr>
                                        <p:cTn id="85" dur="3000" fill="hold"/>
                                        <p:tgtEl>
                                          <p:spTgt spid="31"/>
                                        </p:tgtEl>
                                        <p:attrNameLst>
                                          <p:attrName>ppt_x</p:attrName>
                                          <p:attrName>ppt_y</p:attrName>
                                        </p:attrNameLst>
                                      </p:cBhvr>
                                      <p:rCtr x="-50000" y="0"/>
                                    </p:animMotion>
                                  </p:childTnLst>
                                </p:cTn>
                              </p:par>
                              <p:par>
                                <p:cTn id="86" presetID="35" presetClass="path" presetSubtype="0" fill="hold" nodeType="withEffect">
                                  <p:stCondLst>
                                    <p:cond delay="0"/>
                                  </p:stCondLst>
                                  <p:childTnLst>
                                    <p:animMotion origin="layout" path="M 8.33333E-7 -1.48148E-6 L -1 -1.48148E-6 " pathEditMode="relative" rAng="0" ptsTypes="AA">
                                      <p:cBhvr>
                                        <p:cTn id="87" dur="3000" fill="hold"/>
                                        <p:tgtEl>
                                          <p:spTgt spid="34"/>
                                        </p:tgtEl>
                                        <p:attrNameLst>
                                          <p:attrName>ppt_x</p:attrName>
                                          <p:attrName>ppt_y</p:attrName>
                                        </p:attrNameLst>
                                      </p:cBhvr>
                                      <p:rCtr x="-50000" y="0"/>
                                    </p:animMotion>
                                  </p:childTnLst>
                                </p:cTn>
                              </p:par>
                              <p:par>
                                <p:cTn id="88" presetID="35" presetClass="path" presetSubtype="0" fill="hold" nodeType="withEffect">
                                  <p:stCondLst>
                                    <p:cond delay="0"/>
                                  </p:stCondLst>
                                  <p:childTnLst>
                                    <p:animMotion origin="layout" path="M -2.5E-6 -2.96296E-6 L -1 -2.96296E-6 " pathEditMode="relative" rAng="0" ptsTypes="AA">
                                      <p:cBhvr>
                                        <p:cTn id="89" dur="3000" fill="hold"/>
                                        <p:tgtEl>
                                          <p:spTgt spid="39"/>
                                        </p:tgtEl>
                                        <p:attrNameLst>
                                          <p:attrName>ppt_x</p:attrName>
                                          <p:attrName>ppt_y</p:attrName>
                                        </p:attrNameLst>
                                      </p:cBhvr>
                                      <p:rCtr x="-50000" y="0"/>
                                    </p:animMotion>
                                  </p:childTnLst>
                                </p:cTn>
                              </p:par>
                              <p:par>
                                <p:cTn id="90" presetID="35" presetClass="path" presetSubtype="0" fill="hold" nodeType="withEffect">
                                  <p:stCondLst>
                                    <p:cond delay="0"/>
                                  </p:stCondLst>
                                  <p:childTnLst>
                                    <p:animMotion origin="layout" path="M -4.79167E-6 3.33333E-6 L -1 3.33333E-6 " pathEditMode="relative" rAng="0" ptsTypes="AA">
                                      <p:cBhvr>
                                        <p:cTn id="91" dur="3000" fill="hold"/>
                                        <p:tgtEl>
                                          <p:spTgt spid="30"/>
                                        </p:tgtEl>
                                        <p:attrNameLst>
                                          <p:attrName>ppt_x</p:attrName>
                                          <p:attrName>ppt_y</p:attrName>
                                        </p:attrNameLst>
                                      </p:cBhvr>
                                      <p:rCtr x="-50000" y="0"/>
                                    </p:animMotion>
                                  </p:childTnLst>
                                </p:cTn>
                              </p:par>
                              <p:par>
                                <p:cTn id="92" presetID="53" presetClass="exit" presetSubtype="32" fill="hold" grpId="1" nodeType="withEffect">
                                  <p:stCondLst>
                                    <p:cond delay="0"/>
                                  </p:stCondLst>
                                  <p:childTnLst>
                                    <p:anim calcmode="lin" valueType="num">
                                      <p:cBhvr>
                                        <p:cTn id="93" dur="500"/>
                                        <p:tgtEl>
                                          <p:spTgt spid="71"/>
                                        </p:tgtEl>
                                        <p:attrNameLst>
                                          <p:attrName>ppt_w</p:attrName>
                                        </p:attrNameLst>
                                      </p:cBhvr>
                                      <p:tavLst>
                                        <p:tav tm="0">
                                          <p:val>
                                            <p:strVal val="ppt_w"/>
                                          </p:val>
                                        </p:tav>
                                        <p:tav tm="100000">
                                          <p:val>
                                            <p:fltVal val="0"/>
                                          </p:val>
                                        </p:tav>
                                      </p:tavLst>
                                    </p:anim>
                                    <p:anim calcmode="lin" valueType="num">
                                      <p:cBhvr>
                                        <p:cTn id="94" dur="500"/>
                                        <p:tgtEl>
                                          <p:spTgt spid="71"/>
                                        </p:tgtEl>
                                        <p:attrNameLst>
                                          <p:attrName>ppt_h</p:attrName>
                                        </p:attrNameLst>
                                      </p:cBhvr>
                                      <p:tavLst>
                                        <p:tav tm="0">
                                          <p:val>
                                            <p:strVal val="ppt_h"/>
                                          </p:val>
                                        </p:tav>
                                        <p:tav tm="100000">
                                          <p:val>
                                            <p:fltVal val="0"/>
                                          </p:val>
                                        </p:tav>
                                      </p:tavLst>
                                    </p:anim>
                                    <p:animEffect transition="out" filter="fade">
                                      <p:cBhvr>
                                        <p:cTn id="95" dur="500"/>
                                        <p:tgtEl>
                                          <p:spTgt spid="71"/>
                                        </p:tgtEl>
                                      </p:cBhvr>
                                    </p:animEffect>
                                    <p:set>
                                      <p:cBhvr>
                                        <p:cTn id="96" dur="1" fill="hold">
                                          <p:stCondLst>
                                            <p:cond delay="499"/>
                                          </p:stCondLst>
                                        </p:cTn>
                                        <p:tgtEl>
                                          <p:spTgt spid="71"/>
                                        </p:tgtEl>
                                        <p:attrNameLst>
                                          <p:attrName>style.visibility</p:attrName>
                                        </p:attrNameLst>
                                      </p:cBhvr>
                                      <p:to>
                                        <p:strVal val="hidden"/>
                                      </p:to>
                                    </p:set>
                                  </p:childTnLst>
                                </p:cTn>
                              </p:par>
                              <p:par>
                                <p:cTn id="97" presetID="53" presetClass="exit" presetSubtype="32" fill="hold" grpId="1" nodeType="withEffect">
                                  <p:stCondLst>
                                    <p:cond delay="0"/>
                                  </p:stCondLst>
                                  <p:childTnLst>
                                    <p:anim calcmode="lin" valueType="num">
                                      <p:cBhvr>
                                        <p:cTn id="98" dur="500"/>
                                        <p:tgtEl>
                                          <p:spTgt spid="72"/>
                                        </p:tgtEl>
                                        <p:attrNameLst>
                                          <p:attrName>ppt_w</p:attrName>
                                        </p:attrNameLst>
                                      </p:cBhvr>
                                      <p:tavLst>
                                        <p:tav tm="0">
                                          <p:val>
                                            <p:strVal val="ppt_w"/>
                                          </p:val>
                                        </p:tav>
                                        <p:tav tm="100000">
                                          <p:val>
                                            <p:fltVal val="0"/>
                                          </p:val>
                                        </p:tav>
                                      </p:tavLst>
                                    </p:anim>
                                    <p:anim calcmode="lin" valueType="num">
                                      <p:cBhvr>
                                        <p:cTn id="99" dur="500"/>
                                        <p:tgtEl>
                                          <p:spTgt spid="72"/>
                                        </p:tgtEl>
                                        <p:attrNameLst>
                                          <p:attrName>ppt_h</p:attrName>
                                        </p:attrNameLst>
                                      </p:cBhvr>
                                      <p:tavLst>
                                        <p:tav tm="0">
                                          <p:val>
                                            <p:strVal val="ppt_h"/>
                                          </p:val>
                                        </p:tav>
                                        <p:tav tm="100000">
                                          <p:val>
                                            <p:fltVal val="0"/>
                                          </p:val>
                                        </p:tav>
                                      </p:tavLst>
                                    </p:anim>
                                    <p:animEffect transition="out" filter="fade">
                                      <p:cBhvr>
                                        <p:cTn id="100" dur="500"/>
                                        <p:tgtEl>
                                          <p:spTgt spid="72"/>
                                        </p:tgtEl>
                                      </p:cBhvr>
                                    </p:animEffect>
                                    <p:set>
                                      <p:cBhvr>
                                        <p:cTn id="101" dur="1" fill="hold">
                                          <p:stCondLst>
                                            <p:cond delay="499"/>
                                          </p:stCondLst>
                                        </p:cTn>
                                        <p:tgtEl>
                                          <p:spTgt spid="72"/>
                                        </p:tgtEl>
                                        <p:attrNameLst>
                                          <p:attrName>style.visibility</p:attrName>
                                        </p:attrNameLst>
                                      </p:cBhvr>
                                      <p:to>
                                        <p:strVal val="hidden"/>
                                      </p:to>
                                    </p:set>
                                  </p:childTnLst>
                                </p:cTn>
                              </p:par>
                              <p:par>
                                <p:cTn id="102" presetID="53" presetClass="exit" presetSubtype="32" fill="hold" grpId="1" nodeType="withEffect">
                                  <p:stCondLst>
                                    <p:cond delay="0"/>
                                  </p:stCondLst>
                                  <p:childTnLst>
                                    <p:anim calcmode="lin" valueType="num">
                                      <p:cBhvr>
                                        <p:cTn id="103" dur="500"/>
                                        <p:tgtEl>
                                          <p:spTgt spid="73"/>
                                        </p:tgtEl>
                                        <p:attrNameLst>
                                          <p:attrName>ppt_w</p:attrName>
                                        </p:attrNameLst>
                                      </p:cBhvr>
                                      <p:tavLst>
                                        <p:tav tm="0">
                                          <p:val>
                                            <p:strVal val="ppt_w"/>
                                          </p:val>
                                        </p:tav>
                                        <p:tav tm="100000">
                                          <p:val>
                                            <p:fltVal val="0"/>
                                          </p:val>
                                        </p:tav>
                                      </p:tavLst>
                                    </p:anim>
                                    <p:anim calcmode="lin" valueType="num">
                                      <p:cBhvr>
                                        <p:cTn id="104" dur="500"/>
                                        <p:tgtEl>
                                          <p:spTgt spid="73"/>
                                        </p:tgtEl>
                                        <p:attrNameLst>
                                          <p:attrName>ppt_h</p:attrName>
                                        </p:attrNameLst>
                                      </p:cBhvr>
                                      <p:tavLst>
                                        <p:tav tm="0">
                                          <p:val>
                                            <p:strVal val="ppt_h"/>
                                          </p:val>
                                        </p:tav>
                                        <p:tav tm="100000">
                                          <p:val>
                                            <p:fltVal val="0"/>
                                          </p:val>
                                        </p:tav>
                                      </p:tavLst>
                                    </p:anim>
                                    <p:animEffect transition="out" filter="fade">
                                      <p:cBhvr>
                                        <p:cTn id="105" dur="500"/>
                                        <p:tgtEl>
                                          <p:spTgt spid="73"/>
                                        </p:tgtEl>
                                      </p:cBhvr>
                                    </p:animEffect>
                                    <p:set>
                                      <p:cBhvr>
                                        <p:cTn id="106" dur="1" fill="hold">
                                          <p:stCondLst>
                                            <p:cond delay="499"/>
                                          </p:stCondLst>
                                        </p:cTn>
                                        <p:tgtEl>
                                          <p:spTgt spid="73"/>
                                        </p:tgtEl>
                                        <p:attrNameLst>
                                          <p:attrName>style.visibility</p:attrName>
                                        </p:attrNameLst>
                                      </p:cBhvr>
                                      <p:to>
                                        <p:strVal val="hidden"/>
                                      </p:to>
                                    </p:set>
                                  </p:childTnLst>
                                </p:cTn>
                              </p:par>
                              <p:par>
                                <p:cTn id="107" presetID="53" presetClass="exit" presetSubtype="32" fill="hold" grpId="1" nodeType="withEffect">
                                  <p:stCondLst>
                                    <p:cond delay="0"/>
                                  </p:stCondLst>
                                  <p:childTnLst>
                                    <p:anim calcmode="lin" valueType="num">
                                      <p:cBhvr>
                                        <p:cTn id="108" dur="500"/>
                                        <p:tgtEl>
                                          <p:spTgt spid="74"/>
                                        </p:tgtEl>
                                        <p:attrNameLst>
                                          <p:attrName>ppt_w</p:attrName>
                                        </p:attrNameLst>
                                      </p:cBhvr>
                                      <p:tavLst>
                                        <p:tav tm="0">
                                          <p:val>
                                            <p:strVal val="ppt_w"/>
                                          </p:val>
                                        </p:tav>
                                        <p:tav tm="100000">
                                          <p:val>
                                            <p:fltVal val="0"/>
                                          </p:val>
                                        </p:tav>
                                      </p:tavLst>
                                    </p:anim>
                                    <p:anim calcmode="lin" valueType="num">
                                      <p:cBhvr>
                                        <p:cTn id="109" dur="500"/>
                                        <p:tgtEl>
                                          <p:spTgt spid="74"/>
                                        </p:tgtEl>
                                        <p:attrNameLst>
                                          <p:attrName>ppt_h</p:attrName>
                                        </p:attrNameLst>
                                      </p:cBhvr>
                                      <p:tavLst>
                                        <p:tav tm="0">
                                          <p:val>
                                            <p:strVal val="ppt_h"/>
                                          </p:val>
                                        </p:tav>
                                        <p:tav tm="100000">
                                          <p:val>
                                            <p:fltVal val="0"/>
                                          </p:val>
                                        </p:tav>
                                      </p:tavLst>
                                    </p:anim>
                                    <p:animEffect transition="out" filter="fade">
                                      <p:cBhvr>
                                        <p:cTn id="110" dur="500"/>
                                        <p:tgtEl>
                                          <p:spTgt spid="74"/>
                                        </p:tgtEl>
                                      </p:cBhvr>
                                    </p:animEffect>
                                    <p:set>
                                      <p:cBhvr>
                                        <p:cTn id="111" dur="1" fill="hold">
                                          <p:stCondLst>
                                            <p:cond delay="499"/>
                                          </p:stCondLst>
                                        </p:cTn>
                                        <p:tgtEl>
                                          <p:spTgt spid="74"/>
                                        </p:tgtEl>
                                        <p:attrNameLst>
                                          <p:attrName>style.visibility</p:attrName>
                                        </p:attrNameLst>
                                      </p:cBhvr>
                                      <p:to>
                                        <p:strVal val="hidden"/>
                                      </p:to>
                                    </p:set>
                                  </p:childTnLst>
                                </p:cTn>
                              </p:par>
                              <p:par>
                                <p:cTn id="112" presetID="53" presetClass="exit" presetSubtype="32" fill="hold" grpId="1" nodeType="withEffect">
                                  <p:stCondLst>
                                    <p:cond delay="0"/>
                                  </p:stCondLst>
                                  <p:childTnLst>
                                    <p:anim calcmode="lin" valueType="num">
                                      <p:cBhvr>
                                        <p:cTn id="113" dur="500"/>
                                        <p:tgtEl>
                                          <p:spTgt spid="75"/>
                                        </p:tgtEl>
                                        <p:attrNameLst>
                                          <p:attrName>ppt_w</p:attrName>
                                        </p:attrNameLst>
                                      </p:cBhvr>
                                      <p:tavLst>
                                        <p:tav tm="0">
                                          <p:val>
                                            <p:strVal val="ppt_w"/>
                                          </p:val>
                                        </p:tav>
                                        <p:tav tm="100000">
                                          <p:val>
                                            <p:fltVal val="0"/>
                                          </p:val>
                                        </p:tav>
                                      </p:tavLst>
                                    </p:anim>
                                    <p:anim calcmode="lin" valueType="num">
                                      <p:cBhvr>
                                        <p:cTn id="114" dur="500"/>
                                        <p:tgtEl>
                                          <p:spTgt spid="75"/>
                                        </p:tgtEl>
                                        <p:attrNameLst>
                                          <p:attrName>ppt_h</p:attrName>
                                        </p:attrNameLst>
                                      </p:cBhvr>
                                      <p:tavLst>
                                        <p:tav tm="0">
                                          <p:val>
                                            <p:strVal val="ppt_h"/>
                                          </p:val>
                                        </p:tav>
                                        <p:tav tm="100000">
                                          <p:val>
                                            <p:fltVal val="0"/>
                                          </p:val>
                                        </p:tav>
                                      </p:tavLst>
                                    </p:anim>
                                    <p:animEffect transition="out" filter="fade">
                                      <p:cBhvr>
                                        <p:cTn id="115" dur="500"/>
                                        <p:tgtEl>
                                          <p:spTgt spid="75"/>
                                        </p:tgtEl>
                                      </p:cBhvr>
                                    </p:animEffect>
                                    <p:set>
                                      <p:cBhvr>
                                        <p:cTn id="116" dur="1" fill="hold">
                                          <p:stCondLst>
                                            <p:cond delay="499"/>
                                          </p:stCondLst>
                                        </p:cTn>
                                        <p:tgtEl>
                                          <p:spTgt spid="75"/>
                                        </p:tgtEl>
                                        <p:attrNameLst>
                                          <p:attrName>style.visibility</p:attrName>
                                        </p:attrNameLst>
                                      </p:cBhvr>
                                      <p:to>
                                        <p:strVal val="hidden"/>
                                      </p:to>
                                    </p:set>
                                  </p:childTnLst>
                                </p:cTn>
                              </p:par>
                              <p:par>
                                <p:cTn id="117" presetID="53" presetClass="exit" presetSubtype="32" fill="hold" grpId="1" nodeType="withEffect">
                                  <p:stCondLst>
                                    <p:cond delay="0"/>
                                  </p:stCondLst>
                                  <p:childTnLst>
                                    <p:anim calcmode="lin" valueType="num">
                                      <p:cBhvr>
                                        <p:cTn id="118" dur="500"/>
                                        <p:tgtEl>
                                          <p:spTgt spid="76"/>
                                        </p:tgtEl>
                                        <p:attrNameLst>
                                          <p:attrName>ppt_w</p:attrName>
                                        </p:attrNameLst>
                                      </p:cBhvr>
                                      <p:tavLst>
                                        <p:tav tm="0">
                                          <p:val>
                                            <p:strVal val="ppt_w"/>
                                          </p:val>
                                        </p:tav>
                                        <p:tav tm="100000">
                                          <p:val>
                                            <p:fltVal val="0"/>
                                          </p:val>
                                        </p:tav>
                                      </p:tavLst>
                                    </p:anim>
                                    <p:anim calcmode="lin" valueType="num">
                                      <p:cBhvr>
                                        <p:cTn id="119" dur="500"/>
                                        <p:tgtEl>
                                          <p:spTgt spid="76"/>
                                        </p:tgtEl>
                                        <p:attrNameLst>
                                          <p:attrName>ppt_h</p:attrName>
                                        </p:attrNameLst>
                                      </p:cBhvr>
                                      <p:tavLst>
                                        <p:tav tm="0">
                                          <p:val>
                                            <p:strVal val="ppt_h"/>
                                          </p:val>
                                        </p:tav>
                                        <p:tav tm="100000">
                                          <p:val>
                                            <p:fltVal val="0"/>
                                          </p:val>
                                        </p:tav>
                                      </p:tavLst>
                                    </p:anim>
                                    <p:animEffect transition="out" filter="fade">
                                      <p:cBhvr>
                                        <p:cTn id="120" dur="500"/>
                                        <p:tgtEl>
                                          <p:spTgt spid="76"/>
                                        </p:tgtEl>
                                      </p:cBhvr>
                                    </p:animEffect>
                                    <p:set>
                                      <p:cBhvr>
                                        <p:cTn id="121" dur="1" fill="hold">
                                          <p:stCondLst>
                                            <p:cond delay="499"/>
                                          </p:stCondLst>
                                        </p:cTn>
                                        <p:tgtEl>
                                          <p:spTgt spid="76"/>
                                        </p:tgtEl>
                                        <p:attrNameLst>
                                          <p:attrName>style.visibility</p:attrName>
                                        </p:attrNameLst>
                                      </p:cBhvr>
                                      <p:to>
                                        <p:strVal val="hidden"/>
                                      </p:to>
                                    </p:set>
                                  </p:childTnLst>
                                </p:cTn>
                              </p:par>
                              <p:par>
                                <p:cTn id="122" presetID="53" presetClass="exit" presetSubtype="32" fill="hold" grpId="1" nodeType="withEffect">
                                  <p:stCondLst>
                                    <p:cond delay="0"/>
                                  </p:stCondLst>
                                  <p:childTnLst>
                                    <p:anim calcmode="lin" valueType="num">
                                      <p:cBhvr>
                                        <p:cTn id="123" dur="500"/>
                                        <p:tgtEl>
                                          <p:spTgt spid="77"/>
                                        </p:tgtEl>
                                        <p:attrNameLst>
                                          <p:attrName>ppt_w</p:attrName>
                                        </p:attrNameLst>
                                      </p:cBhvr>
                                      <p:tavLst>
                                        <p:tav tm="0">
                                          <p:val>
                                            <p:strVal val="ppt_w"/>
                                          </p:val>
                                        </p:tav>
                                        <p:tav tm="100000">
                                          <p:val>
                                            <p:fltVal val="0"/>
                                          </p:val>
                                        </p:tav>
                                      </p:tavLst>
                                    </p:anim>
                                    <p:anim calcmode="lin" valueType="num">
                                      <p:cBhvr>
                                        <p:cTn id="124" dur="500"/>
                                        <p:tgtEl>
                                          <p:spTgt spid="77"/>
                                        </p:tgtEl>
                                        <p:attrNameLst>
                                          <p:attrName>ppt_h</p:attrName>
                                        </p:attrNameLst>
                                      </p:cBhvr>
                                      <p:tavLst>
                                        <p:tav tm="0">
                                          <p:val>
                                            <p:strVal val="ppt_h"/>
                                          </p:val>
                                        </p:tav>
                                        <p:tav tm="100000">
                                          <p:val>
                                            <p:fltVal val="0"/>
                                          </p:val>
                                        </p:tav>
                                      </p:tavLst>
                                    </p:anim>
                                    <p:animEffect transition="out" filter="fade">
                                      <p:cBhvr>
                                        <p:cTn id="125" dur="500"/>
                                        <p:tgtEl>
                                          <p:spTgt spid="77"/>
                                        </p:tgtEl>
                                      </p:cBhvr>
                                    </p:animEffect>
                                    <p:set>
                                      <p:cBhvr>
                                        <p:cTn id="126" dur="1" fill="hold">
                                          <p:stCondLst>
                                            <p:cond delay="499"/>
                                          </p:stCondLst>
                                        </p:cTn>
                                        <p:tgtEl>
                                          <p:spTgt spid="77"/>
                                        </p:tgtEl>
                                        <p:attrNameLst>
                                          <p:attrName>style.visibility</p:attrName>
                                        </p:attrNameLst>
                                      </p:cBhvr>
                                      <p:to>
                                        <p:strVal val="hidden"/>
                                      </p:to>
                                    </p:set>
                                  </p:childTnLst>
                                </p:cTn>
                              </p:par>
                              <p:par>
                                <p:cTn id="127" presetID="53" presetClass="exit" presetSubtype="32" fill="hold" grpId="1" nodeType="withEffect">
                                  <p:stCondLst>
                                    <p:cond delay="0"/>
                                  </p:stCondLst>
                                  <p:childTnLst>
                                    <p:anim calcmode="lin" valueType="num">
                                      <p:cBhvr>
                                        <p:cTn id="128" dur="500"/>
                                        <p:tgtEl>
                                          <p:spTgt spid="78"/>
                                        </p:tgtEl>
                                        <p:attrNameLst>
                                          <p:attrName>ppt_w</p:attrName>
                                        </p:attrNameLst>
                                      </p:cBhvr>
                                      <p:tavLst>
                                        <p:tav tm="0">
                                          <p:val>
                                            <p:strVal val="ppt_w"/>
                                          </p:val>
                                        </p:tav>
                                        <p:tav tm="100000">
                                          <p:val>
                                            <p:fltVal val="0"/>
                                          </p:val>
                                        </p:tav>
                                      </p:tavLst>
                                    </p:anim>
                                    <p:anim calcmode="lin" valueType="num">
                                      <p:cBhvr>
                                        <p:cTn id="129" dur="500"/>
                                        <p:tgtEl>
                                          <p:spTgt spid="78"/>
                                        </p:tgtEl>
                                        <p:attrNameLst>
                                          <p:attrName>ppt_h</p:attrName>
                                        </p:attrNameLst>
                                      </p:cBhvr>
                                      <p:tavLst>
                                        <p:tav tm="0">
                                          <p:val>
                                            <p:strVal val="ppt_h"/>
                                          </p:val>
                                        </p:tav>
                                        <p:tav tm="100000">
                                          <p:val>
                                            <p:fltVal val="0"/>
                                          </p:val>
                                        </p:tav>
                                      </p:tavLst>
                                    </p:anim>
                                    <p:animEffect transition="out" filter="fade">
                                      <p:cBhvr>
                                        <p:cTn id="130" dur="500"/>
                                        <p:tgtEl>
                                          <p:spTgt spid="78"/>
                                        </p:tgtEl>
                                      </p:cBhvr>
                                    </p:animEffect>
                                    <p:set>
                                      <p:cBhvr>
                                        <p:cTn id="131" dur="1" fill="hold">
                                          <p:stCondLst>
                                            <p:cond delay="499"/>
                                          </p:stCondLst>
                                        </p:cTn>
                                        <p:tgtEl>
                                          <p:spTgt spid="78"/>
                                        </p:tgtEl>
                                        <p:attrNameLst>
                                          <p:attrName>style.visibility</p:attrName>
                                        </p:attrNameLst>
                                      </p:cBhvr>
                                      <p:to>
                                        <p:strVal val="hidden"/>
                                      </p:to>
                                    </p:set>
                                  </p:childTnLst>
                                </p:cTn>
                              </p:par>
                              <p:par>
                                <p:cTn id="132" presetID="53" presetClass="exit" presetSubtype="32" fill="hold" grpId="1" nodeType="withEffect">
                                  <p:stCondLst>
                                    <p:cond delay="0"/>
                                  </p:stCondLst>
                                  <p:childTnLst>
                                    <p:anim calcmode="lin" valueType="num">
                                      <p:cBhvr>
                                        <p:cTn id="133" dur="500"/>
                                        <p:tgtEl>
                                          <p:spTgt spid="79"/>
                                        </p:tgtEl>
                                        <p:attrNameLst>
                                          <p:attrName>ppt_w</p:attrName>
                                        </p:attrNameLst>
                                      </p:cBhvr>
                                      <p:tavLst>
                                        <p:tav tm="0">
                                          <p:val>
                                            <p:strVal val="ppt_w"/>
                                          </p:val>
                                        </p:tav>
                                        <p:tav tm="100000">
                                          <p:val>
                                            <p:fltVal val="0"/>
                                          </p:val>
                                        </p:tav>
                                      </p:tavLst>
                                    </p:anim>
                                    <p:anim calcmode="lin" valueType="num">
                                      <p:cBhvr>
                                        <p:cTn id="134" dur="500"/>
                                        <p:tgtEl>
                                          <p:spTgt spid="79"/>
                                        </p:tgtEl>
                                        <p:attrNameLst>
                                          <p:attrName>ppt_h</p:attrName>
                                        </p:attrNameLst>
                                      </p:cBhvr>
                                      <p:tavLst>
                                        <p:tav tm="0">
                                          <p:val>
                                            <p:strVal val="ppt_h"/>
                                          </p:val>
                                        </p:tav>
                                        <p:tav tm="100000">
                                          <p:val>
                                            <p:fltVal val="0"/>
                                          </p:val>
                                        </p:tav>
                                      </p:tavLst>
                                    </p:anim>
                                    <p:animEffect transition="out" filter="fade">
                                      <p:cBhvr>
                                        <p:cTn id="135" dur="500"/>
                                        <p:tgtEl>
                                          <p:spTgt spid="79"/>
                                        </p:tgtEl>
                                      </p:cBhvr>
                                    </p:animEffect>
                                    <p:set>
                                      <p:cBhvr>
                                        <p:cTn id="136" dur="1" fill="hold">
                                          <p:stCondLst>
                                            <p:cond delay="499"/>
                                          </p:stCondLst>
                                        </p:cTn>
                                        <p:tgtEl>
                                          <p:spTgt spid="79"/>
                                        </p:tgtEl>
                                        <p:attrNameLst>
                                          <p:attrName>style.visibility</p:attrName>
                                        </p:attrNameLst>
                                      </p:cBhvr>
                                      <p:to>
                                        <p:strVal val="hidden"/>
                                      </p:to>
                                    </p:set>
                                  </p:childTnLst>
                                </p:cTn>
                              </p:par>
                              <p:par>
                                <p:cTn id="137" presetID="53" presetClass="exit" presetSubtype="32" fill="hold" grpId="1" nodeType="withEffect">
                                  <p:stCondLst>
                                    <p:cond delay="0"/>
                                  </p:stCondLst>
                                  <p:childTnLst>
                                    <p:anim calcmode="lin" valueType="num">
                                      <p:cBhvr>
                                        <p:cTn id="138" dur="500"/>
                                        <p:tgtEl>
                                          <p:spTgt spid="80"/>
                                        </p:tgtEl>
                                        <p:attrNameLst>
                                          <p:attrName>ppt_w</p:attrName>
                                        </p:attrNameLst>
                                      </p:cBhvr>
                                      <p:tavLst>
                                        <p:tav tm="0">
                                          <p:val>
                                            <p:strVal val="ppt_w"/>
                                          </p:val>
                                        </p:tav>
                                        <p:tav tm="100000">
                                          <p:val>
                                            <p:fltVal val="0"/>
                                          </p:val>
                                        </p:tav>
                                      </p:tavLst>
                                    </p:anim>
                                    <p:anim calcmode="lin" valueType="num">
                                      <p:cBhvr>
                                        <p:cTn id="139" dur="500"/>
                                        <p:tgtEl>
                                          <p:spTgt spid="80"/>
                                        </p:tgtEl>
                                        <p:attrNameLst>
                                          <p:attrName>ppt_h</p:attrName>
                                        </p:attrNameLst>
                                      </p:cBhvr>
                                      <p:tavLst>
                                        <p:tav tm="0">
                                          <p:val>
                                            <p:strVal val="ppt_h"/>
                                          </p:val>
                                        </p:tav>
                                        <p:tav tm="100000">
                                          <p:val>
                                            <p:fltVal val="0"/>
                                          </p:val>
                                        </p:tav>
                                      </p:tavLst>
                                    </p:anim>
                                    <p:animEffect transition="out" filter="fade">
                                      <p:cBhvr>
                                        <p:cTn id="140" dur="500"/>
                                        <p:tgtEl>
                                          <p:spTgt spid="80"/>
                                        </p:tgtEl>
                                      </p:cBhvr>
                                    </p:animEffect>
                                    <p:set>
                                      <p:cBhvr>
                                        <p:cTn id="141" dur="1" fill="hold">
                                          <p:stCondLst>
                                            <p:cond delay="499"/>
                                          </p:stCondLst>
                                        </p:cTn>
                                        <p:tgtEl>
                                          <p:spTgt spid="80"/>
                                        </p:tgtEl>
                                        <p:attrNameLst>
                                          <p:attrName>style.visibility</p:attrName>
                                        </p:attrNameLst>
                                      </p:cBhvr>
                                      <p:to>
                                        <p:strVal val="hidden"/>
                                      </p:to>
                                    </p:set>
                                  </p:childTnLst>
                                </p:cTn>
                              </p:par>
                              <p:par>
                                <p:cTn id="142" presetID="53" presetClass="exit" presetSubtype="32" fill="hold" grpId="0" nodeType="withEffect">
                                  <p:stCondLst>
                                    <p:cond delay="0"/>
                                  </p:stCondLst>
                                  <p:childTnLst>
                                    <p:anim calcmode="lin" valueType="num">
                                      <p:cBhvr>
                                        <p:cTn id="143" dur="500"/>
                                        <p:tgtEl>
                                          <p:spTgt spid="51"/>
                                        </p:tgtEl>
                                        <p:attrNameLst>
                                          <p:attrName>ppt_w</p:attrName>
                                        </p:attrNameLst>
                                      </p:cBhvr>
                                      <p:tavLst>
                                        <p:tav tm="0">
                                          <p:val>
                                            <p:strVal val="ppt_w"/>
                                          </p:val>
                                        </p:tav>
                                        <p:tav tm="100000">
                                          <p:val>
                                            <p:fltVal val="0"/>
                                          </p:val>
                                        </p:tav>
                                      </p:tavLst>
                                    </p:anim>
                                    <p:anim calcmode="lin" valueType="num">
                                      <p:cBhvr>
                                        <p:cTn id="144" dur="500"/>
                                        <p:tgtEl>
                                          <p:spTgt spid="51"/>
                                        </p:tgtEl>
                                        <p:attrNameLst>
                                          <p:attrName>ppt_h</p:attrName>
                                        </p:attrNameLst>
                                      </p:cBhvr>
                                      <p:tavLst>
                                        <p:tav tm="0">
                                          <p:val>
                                            <p:strVal val="ppt_h"/>
                                          </p:val>
                                        </p:tav>
                                        <p:tav tm="100000">
                                          <p:val>
                                            <p:fltVal val="0"/>
                                          </p:val>
                                        </p:tav>
                                      </p:tavLst>
                                    </p:anim>
                                    <p:animEffect transition="out" filter="fade">
                                      <p:cBhvr>
                                        <p:cTn id="145" dur="500"/>
                                        <p:tgtEl>
                                          <p:spTgt spid="51"/>
                                        </p:tgtEl>
                                      </p:cBhvr>
                                    </p:animEffect>
                                    <p:set>
                                      <p:cBhvr>
                                        <p:cTn id="146" dur="1" fill="hold">
                                          <p:stCondLst>
                                            <p:cond delay="499"/>
                                          </p:stCondLst>
                                        </p:cTn>
                                        <p:tgtEl>
                                          <p:spTgt spid="51"/>
                                        </p:tgtEl>
                                        <p:attrNameLst>
                                          <p:attrName>style.visibility</p:attrName>
                                        </p:attrNameLst>
                                      </p:cBhvr>
                                      <p:to>
                                        <p:strVal val="hidden"/>
                                      </p:to>
                                    </p:set>
                                  </p:childTnLst>
                                </p:cTn>
                              </p:par>
                              <p:par>
                                <p:cTn id="147" presetID="53" presetClass="exit" presetSubtype="32" fill="hold" grpId="0" nodeType="withEffect">
                                  <p:stCondLst>
                                    <p:cond delay="0"/>
                                  </p:stCondLst>
                                  <p:childTnLst>
                                    <p:anim calcmode="lin" valueType="num">
                                      <p:cBhvr>
                                        <p:cTn id="148" dur="500"/>
                                        <p:tgtEl>
                                          <p:spTgt spid="52"/>
                                        </p:tgtEl>
                                        <p:attrNameLst>
                                          <p:attrName>ppt_w</p:attrName>
                                        </p:attrNameLst>
                                      </p:cBhvr>
                                      <p:tavLst>
                                        <p:tav tm="0">
                                          <p:val>
                                            <p:strVal val="ppt_w"/>
                                          </p:val>
                                        </p:tav>
                                        <p:tav tm="100000">
                                          <p:val>
                                            <p:fltVal val="0"/>
                                          </p:val>
                                        </p:tav>
                                      </p:tavLst>
                                    </p:anim>
                                    <p:anim calcmode="lin" valueType="num">
                                      <p:cBhvr>
                                        <p:cTn id="149" dur="500"/>
                                        <p:tgtEl>
                                          <p:spTgt spid="52"/>
                                        </p:tgtEl>
                                        <p:attrNameLst>
                                          <p:attrName>ppt_h</p:attrName>
                                        </p:attrNameLst>
                                      </p:cBhvr>
                                      <p:tavLst>
                                        <p:tav tm="0">
                                          <p:val>
                                            <p:strVal val="ppt_h"/>
                                          </p:val>
                                        </p:tav>
                                        <p:tav tm="100000">
                                          <p:val>
                                            <p:fltVal val="0"/>
                                          </p:val>
                                        </p:tav>
                                      </p:tavLst>
                                    </p:anim>
                                    <p:animEffect transition="out" filter="fade">
                                      <p:cBhvr>
                                        <p:cTn id="150" dur="500"/>
                                        <p:tgtEl>
                                          <p:spTgt spid="52"/>
                                        </p:tgtEl>
                                      </p:cBhvr>
                                    </p:animEffect>
                                    <p:set>
                                      <p:cBhvr>
                                        <p:cTn id="151" dur="1" fill="hold">
                                          <p:stCondLst>
                                            <p:cond delay="499"/>
                                          </p:stCondLst>
                                        </p:cTn>
                                        <p:tgtEl>
                                          <p:spTgt spid="52"/>
                                        </p:tgtEl>
                                        <p:attrNameLst>
                                          <p:attrName>style.visibility</p:attrName>
                                        </p:attrNameLst>
                                      </p:cBhvr>
                                      <p:to>
                                        <p:strVal val="hidden"/>
                                      </p:to>
                                    </p:set>
                                  </p:childTnLst>
                                </p:cTn>
                              </p:par>
                              <p:par>
                                <p:cTn id="152" presetID="53" presetClass="exit" presetSubtype="32" fill="hold" grpId="0" nodeType="withEffect">
                                  <p:stCondLst>
                                    <p:cond delay="0"/>
                                  </p:stCondLst>
                                  <p:childTnLst>
                                    <p:anim calcmode="lin" valueType="num">
                                      <p:cBhvr>
                                        <p:cTn id="153" dur="500"/>
                                        <p:tgtEl>
                                          <p:spTgt spid="53"/>
                                        </p:tgtEl>
                                        <p:attrNameLst>
                                          <p:attrName>ppt_w</p:attrName>
                                        </p:attrNameLst>
                                      </p:cBhvr>
                                      <p:tavLst>
                                        <p:tav tm="0">
                                          <p:val>
                                            <p:strVal val="ppt_w"/>
                                          </p:val>
                                        </p:tav>
                                        <p:tav tm="100000">
                                          <p:val>
                                            <p:fltVal val="0"/>
                                          </p:val>
                                        </p:tav>
                                      </p:tavLst>
                                    </p:anim>
                                    <p:anim calcmode="lin" valueType="num">
                                      <p:cBhvr>
                                        <p:cTn id="154" dur="500"/>
                                        <p:tgtEl>
                                          <p:spTgt spid="53"/>
                                        </p:tgtEl>
                                        <p:attrNameLst>
                                          <p:attrName>ppt_h</p:attrName>
                                        </p:attrNameLst>
                                      </p:cBhvr>
                                      <p:tavLst>
                                        <p:tav tm="0">
                                          <p:val>
                                            <p:strVal val="ppt_h"/>
                                          </p:val>
                                        </p:tav>
                                        <p:tav tm="100000">
                                          <p:val>
                                            <p:fltVal val="0"/>
                                          </p:val>
                                        </p:tav>
                                      </p:tavLst>
                                    </p:anim>
                                    <p:animEffect transition="out" filter="fade">
                                      <p:cBhvr>
                                        <p:cTn id="155" dur="500"/>
                                        <p:tgtEl>
                                          <p:spTgt spid="53"/>
                                        </p:tgtEl>
                                      </p:cBhvr>
                                    </p:animEffect>
                                    <p:set>
                                      <p:cBhvr>
                                        <p:cTn id="156" dur="1" fill="hold">
                                          <p:stCondLst>
                                            <p:cond delay="499"/>
                                          </p:stCondLst>
                                        </p:cTn>
                                        <p:tgtEl>
                                          <p:spTgt spid="53"/>
                                        </p:tgtEl>
                                        <p:attrNameLst>
                                          <p:attrName>style.visibility</p:attrName>
                                        </p:attrNameLst>
                                      </p:cBhvr>
                                      <p:to>
                                        <p:strVal val="hidden"/>
                                      </p:to>
                                    </p:set>
                                  </p:childTnLst>
                                </p:cTn>
                              </p:par>
                              <p:par>
                                <p:cTn id="157" presetID="53" presetClass="exit" presetSubtype="32" fill="hold" grpId="0" nodeType="withEffect">
                                  <p:stCondLst>
                                    <p:cond delay="0"/>
                                  </p:stCondLst>
                                  <p:childTnLst>
                                    <p:anim calcmode="lin" valueType="num">
                                      <p:cBhvr>
                                        <p:cTn id="158" dur="500"/>
                                        <p:tgtEl>
                                          <p:spTgt spid="54"/>
                                        </p:tgtEl>
                                        <p:attrNameLst>
                                          <p:attrName>ppt_w</p:attrName>
                                        </p:attrNameLst>
                                      </p:cBhvr>
                                      <p:tavLst>
                                        <p:tav tm="0">
                                          <p:val>
                                            <p:strVal val="ppt_w"/>
                                          </p:val>
                                        </p:tav>
                                        <p:tav tm="100000">
                                          <p:val>
                                            <p:fltVal val="0"/>
                                          </p:val>
                                        </p:tav>
                                      </p:tavLst>
                                    </p:anim>
                                    <p:anim calcmode="lin" valueType="num">
                                      <p:cBhvr>
                                        <p:cTn id="159" dur="500"/>
                                        <p:tgtEl>
                                          <p:spTgt spid="54"/>
                                        </p:tgtEl>
                                        <p:attrNameLst>
                                          <p:attrName>ppt_h</p:attrName>
                                        </p:attrNameLst>
                                      </p:cBhvr>
                                      <p:tavLst>
                                        <p:tav tm="0">
                                          <p:val>
                                            <p:strVal val="ppt_h"/>
                                          </p:val>
                                        </p:tav>
                                        <p:tav tm="100000">
                                          <p:val>
                                            <p:fltVal val="0"/>
                                          </p:val>
                                        </p:tav>
                                      </p:tavLst>
                                    </p:anim>
                                    <p:animEffect transition="out" filter="fade">
                                      <p:cBhvr>
                                        <p:cTn id="160" dur="500"/>
                                        <p:tgtEl>
                                          <p:spTgt spid="54"/>
                                        </p:tgtEl>
                                      </p:cBhvr>
                                    </p:animEffect>
                                    <p:set>
                                      <p:cBhvr>
                                        <p:cTn id="161" dur="1" fill="hold">
                                          <p:stCondLst>
                                            <p:cond delay="499"/>
                                          </p:stCondLst>
                                        </p:cTn>
                                        <p:tgtEl>
                                          <p:spTgt spid="54"/>
                                        </p:tgtEl>
                                        <p:attrNameLst>
                                          <p:attrName>style.visibility</p:attrName>
                                        </p:attrNameLst>
                                      </p:cBhvr>
                                      <p:to>
                                        <p:strVal val="hidden"/>
                                      </p:to>
                                    </p:set>
                                  </p:childTnLst>
                                </p:cTn>
                              </p:par>
                              <p:par>
                                <p:cTn id="162" presetID="53" presetClass="exit" presetSubtype="32" fill="hold" grpId="0" nodeType="withEffect">
                                  <p:stCondLst>
                                    <p:cond delay="0"/>
                                  </p:stCondLst>
                                  <p:childTnLst>
                                    <p:anim calcmode="lin" valueType="num">
                                      <p:cBhvr>
                                        <p:cTn id="163" dur="500"/>
                                        <p:tgtEl>
                                          <p:spTgt spid="55"/>
                                        </p:tgtEl>
                                        <p:attrNameLst>
                                          <p:attrName>ppt_w</p:attrName>
                                        </p:attrNameLst>
                                      </p:cBhvr>
                                      <p:tavLst>
                                        <p:tav tm="0">
                                          <p:val>
                                            <p:strVal val="ppt_w"/>
                                          </p:val>
                                        </p:tav>
                                        <p:tav tm="100000">
                                          <p:val>
                                            <p:fltVal val="0"/>
                                          </p:val>
                                        </p:tav>
                                      </p:tavLst>
                                    </p:anim>
                                    <p:anim calcmode="lin" valueType="num">
                                      <p:cBhvr>
                                        <p:cTn id="164" dur="500"/>
                                        <p:tgtEl>
                                          <p:spTgt spid="55"/>
                                        </p:tgtEl>
                                        <p:attrNameLst>
                                          <p:attrName>ppt_h</p:attrName>
                                        </p:attrNameLst>
                                      </p:cBhvr>
                                      <p:tavLst>
                                        <p:tav tm="0">
                                          <p:val>
                                            <p:strVal val="ppt_h"/>
                                          </p:val>
                                        </p:tav>
                                        <p:tav tm="100000">
                                          <p:val>
                                            <p:fltVal val="0"/>
                                          </p:val>
                                        </p:tav>
                                      </p:tavLst>
                                    </p:anim>
                                    <p:animEffect transition="out" filter="fade">
                                      <p:cBhvr>
                                        <p:cTn id="165" dur="500"/>
                                        <p:tgtEl>
                                          <p:spTgt spid="55"/>
                                        </p:tgtEl>
                                      </p:cBhvr>
                                    </p:animEffect>
                                    <p:set>
                                      <p:cBhvr>
                                        <p:cTn id="166" dur="1" fill="hold">
                                          <p:stCondLst>
                                            <p:cond delay="499"/>
                                          </p:stCondLst>
                                        </p:cTn>
                                        <p:tgtEl>
                                          <p:spTgt spid="55"/>
                                        </p:tgtEl>
                                        <p:attrNameLst>
                                          <p:attrName>style.visibility</p:attrName>
                                        </p:attrNameLst>
                                      </p:cBhvr>
                                      <p:to>
                                        <p:strVal val="hidden"/>
                                      </p:to>
                                    </p:set>
                                  </p:childTnLst>
                                </p:cTn>
                              </p:par>
                              <p:par>
                                <p:cTn id="167" presetID="53" presetClass="exit" presetSubtype="32" fill="hold" grpId="0" nodeType="withEffect">
                                  <p:stCondLst>
                                    <p:cond delay="0"/>
                                  </p:stCondLst>
                                  <p:childTnLst>
                                    <p:anim calcmode="lin" valueType="num">
                                      <p:cBhvr>
                                        <p:cTn id="168" dur="500"/>
                                        <p:tgtEl>
                                          <p:spTgt spid="56"/>
                                        </p:tgtEl>
                                        <p:attrNameLst>
                                          <p:attrName>ppt_w</p:attrName>
                                        </p:attrNameLst>
                                      </p:cBhvr>
                                      <p:tavLst>
                                        <p:tav tm="0">
                                          <p:val>
                                            <p:strVal val="ppt_w"/>
                                          </p:val>
                                        </p:tav>
                                        <p:tav tm="100000">
                                          <p:val>
                                            <p:fltVal val="0"/>
                                          </p:val>
                                        </p:tav>
                                      </p:tavLst>
                                    </p:anim>
                                    <p:anim calcmode="lin" valueType="num">
                                      <p:cBhvr>
                                        <p:cTn id="169" dur="500"/>
                                        <p:tgtEl>
                                          <p:spTgt spid="56"/>
                                        </p:tgtEl>
                                        <p:attrNameLst>
                                          <p:attrName>ppt_h</p:attrName>
                                        </p:attrNameLst>
                                      </p:cBhvr>
                                      <p:tavLst>
                                        <p:tav tm="0">
                                          <p:val>
                                            <p:strVal val="ppt_h"/>
                                          </p:val>
                                        </p:tav>
                                        <p:tav tm="100000">
                                          <p:val>
                                            <p:fltVal val="0"/>
                                          </p:val>
                                        </p:tav>
                                      </p:tavLst>
                                    </p:anim>
                                    <p:animEffect transition="out" filter="fade">
                                      <p:cBhvr>
                                        <p:cTn id="170" dur="500"/>
                                        <p:tgtEl>
                                          <p:spTgt spid="56"/>
                                        </p:tgtEl>
                                      </p:cBhvr>
                                    </p:animEffect>
                                    <p:set>
                                      <p:cBhvr>
                                        <p:cTn id="171" dur="1" fill="hold">
                                          <p:stCondLst>
                                            <p:cond delay="499"/>
                                          </p:stCondLst>
                                        </p:cTn>
                                        <p:tgtEl>
                                          <p:spTgt spid="56"/>
                                        </p:tgtEl>
                                        <p:attrNameLst>
                                          <p:attrName>style.visibility</p:attrName>
                                        </p:attrNameLst>
                                      </p:cBhvr>
                                      <p:to>
                                        <p:strVal val="hidden"/>
                                      </p:to>
                                    </p:set>
                                  </p:childTnLst>
                                </p:cTn>
                              </p:par>
                              <p:par>
                                <p:cTn id="172" presetID="53" presetClass="exit" presetSubtype="32" fill="hold" grpId="0" nodeType="withEffect">
                                  <p:stCondLst>
                                    <p:cond delay="0"/>
                                  </p:stCondLst>
                                  <p:childTnLst>
                                    <p:anim calcmode="lin" valueType="num">
                                      <p:cBhvr>
                                        <p:cTn id="173" dur="500"/>
                                        <p:tgtEl>
                                          <p:spTgt spid="57"/>
                                        </p:tgtEl>
                                        <p:attrNameLst>
                                          <p:attrName>ppt_w</p:attrName>
                                        </p:attrNameLst>
                                      </p:cBhvr>
                                      <p:tavLst>
                                        <p:tav tm="0">
                                          <p:val>
                                            <p:strVal val="ppt_w"/>
                                          </p:val>
                                        </p:tav>
                                        <p:tav tm="100000">
                                          <p:val>
                                            <p:fltVal val="0"/>
                                          </p:val>
                                        </p:tav>
                                      </p:tavLst>
                                    </p:anim>
                                    <p:anim calcmode="lin" valueType="num">
                                      <p:cBhvr>
                                        <p:cTn id="174" dur="500"/>
                                        <p:tgtEl>
                                          <p:spTgt spid="57"/>
                                        </p:tgtEl>
                                        <p:attrNameLst>
                                          <p:attrName>ppt_h</p:attrName>
                                        </p:attrNameLst>
                                      </p:cBhvr>
                                      <p:tavLst>
                                        <p:tav tm="0">
                                          <p:val>
                                            <p:strVal val="ppt_h"/>
                                          </p:val>
                                        </p:tav>
                                        <p:tav tm="100000">
                                          <p:val>
                                            <p:fltVal val="0"/>
                                          </p:val>
                                        </p:tav>
                                      </p:tavLst>
                                    </p:anim>
                                    <p:animEffect transition="out" filter="fade">
                                      <p:cBhvr>
                                        <p:cTn id="175" dur="500"/>
                                        <p:tgtEl>
                                          <p:spTgt spid="57"/>
                                        </p:tgtEl>
                                      </p:cBhvr>
                                    </p:animEffect>
                                    <p:set>
                                      <p:cBhvr>
                                        <p:cTn id="176" dur="1" fill="hold">
                                          <p:stCondLst>
                                            <p:cond delay="499"/>
                                          </p:stCondLst>
                                        </p:cTn>
                                        <p:tgtEl>
                                          <p:spTgt spid="57"/>
                                        </p:tgtEl>
                                        <p:attrNameLst>
                                          <p:attrName>style.visibility</p:attrName>
                                        </p:attrNameLst>
                                      </p:cBhvr>
                                      <p:to>
                                        <p:strVal val="hidden"/>
                                      </p:to>
                                    </p:set>
                                  </p:childTnLst>
                                </p:cTn>
                              </p:par>
                              <p:par>
                                <p:cTn id="177" presetID="53" presetClass="exit" presetSubtype="32" fill="hold" grpId="0" nodeType="withEffect">
                                  <p:stCondLst>
                                    <p:cond delay="0"/>
                                  </p:stCondLst>
                                  <p:childTnLst>
                                    <p:anim calcmode="lin" valueType="num">
                                      <p:cBhvr>
                                        <p:cTn id="178" dur="500"/>
                                        <p:tgtEl>
                                          <p:spTgt spid="58"/>
                                        </p:tgtEl>
                                        <p:attrNameLst>
                                          <p:attrName>ppt_w</p:attrName>
                                        </p:attrNameLst>
                                      </p:cBhvr>
                                      <p:tavLst>
                                        <p:tav tm="0">
                                          <p:val>
                                            <p:strVal val="ppt_w"/>
                                          </p:val>
                                        </p:tav>
                                        <p:tav tm="100000">
                                          <p:val>
                                            <p:fltVal val="0"/>
                                          </p:val>
                                        </p:tav>
                                      </p:tavLst>
                                    </p:anim>
                                    <p:anim calcmode="lin" valueType="num">
                                      <p:cBhvr>
                                        <p:cTn id="179" dur="500"/>
                                        <p:tgtEl>
                                          <p:spTgt spid="58"/>
                                        </p:tgtEl>
                                        <p:attrNameLst>
                                          <p:attrName>ppt_h</p:attrName>
                                        </p:attrNameLst>
                                      </p:cBhvr>
                                      <p:tavLst>
                                        <p:tav tm="0">
                                          <p:val>
                                            <p:strVal val="ppt_h"/>
                                          </p:val>
                                        </p:tav>
                                        <p:tav tm="100000">
                                          <p:val>
                                            <p:fltVal val="0"/>
                                          </p:val>
                                        </p:tav>
                                      </p:tavLst>
                                    </p:anim>
                                    <p:animEffect transition="out" filter="fade">
                                      <p:cBhvr>
                                        <p:cTn id="180" dur="500"/>
                                        <p:tgtEl>
                                          <p:spTgt spid="58"/>
                                        </p:tgtEl>
                                      </p:cBhvr>
                                    </p:animEffect>
                                    <p:set>
                                      <p:cBhvr>
                                        <p:cTn id="181" dur="1" fill="hold">
                                          <p:stCondLst>
                                            <p:cond delay="499"/>
                                          </p:stCondLst>
                                        </p:cTn>
                                        <p:tgtEl>
                                          <p:spTgt spid="58"/>
                                        </p:tgtEl>
                                        <p:attrNameLst>
                                          <p:attrName>style.visibility</p:attrName>
                                        </p:attrNameLst>
                                      </p:cBhvr>
                                      <p:to>
                                        <p:strVal val="hidden"/>
                                      </p:to>
                                    </p:set>
                                  </p:childTnLst>
                                </p:cTn>
                              </p:par>
                              <p:par>
                                <p:cTn id="182" presetID="53" presetClass="exit" presetSubtype="32" fill="hold" grpId="0" nodeType="withEffect">
                                  <p:stCondLst>
                                    <p:cond delay="0"/>
                                  </p:stCondLst>
                                  <p:childTnLst>
                                    <p:anim calcmode="lin" valueType="num">
                                      <p:cBhvr>
                                        <p:cTn id="183" dur="500"/>
                                        <p:tgtEl>
                                          <p:spTgt spid="59"/>
                                        </p:tgtEl>
                                        <p:attrNameLst>
                                          <p:attrName>ppt_w</p:attrName>
                                        </p:attrNameLst>
                                      </p:cBhvr>
                                      <p:tavLst>
                                        <p:tav tm="0">
                                          <p:val>
                                            <p:strVal val="ppt_w"/>
                                          </p:val>
                                        </p:tav>
                                        <p:tav tm="100000">
                                          <p:val>
                                            <p:fltVal val="0"/>
                                          </p:val>
                                        </p:tav>
                                      </p:tavLst>
                                    </p:anim>
                                    <p:anim calcmode="lin" valueType="num">
                                      <p:cBhvr>
                                        <p:cTn id="184" dur="500"/>
                                        <p:tgtEl>
                                          <p:spTgt spid="59"/>
                                        </p:tgtEl>
                                        <p:attrNameLst>
                                          <p:attrName>ppt_h</p:attrName>
                                        </p:attrNameLst>
                                      </p:cBhvr>
                                      <p:tavLst>
                                        <p:tav tm="0">
                                          <p:val>
                                            <p:strVal val="ppt_h"/>
                                          </p:val>
                                        </p:tav>
                                        <p:tav tm="100000">
                                          <p:val>
                                            <p:fltVal val="0"/>
                                          </p:val>
                                        </p:tav>
                                      </p:tavLst>
                                    </p:anim>
                                    <p:animEffect transition="out" filter="fade">
                                      <p:cBhvr>
                                        <p:cTn id="185" dur="500"/>
                                        <p:tgtEl>
                                          <p:spTgt spid="59"/>
                                        </p:tgtEl>
                                      </p:cBhvr>
                                    </p:animEffect>
                                    <p:set>
                                      <p:cBhvr>
                                        <p:cTn id="186" dur="1" fill="hold">
                                          <p:stCondLst>
                                            <p:cond delay="499"/>
                                          </p:stCondLst>
                                        </p:cTn>
                                        <p:tgtEl>
                                          <p:spTgt spid="59"/>
                                        </p:tgtEl>
                                        <p:attrNameLst>
                                          <p:attrName>style.visibility</p:attrName>
                                        </p:attrNameLst>
                                      </p:cBhvr>
                                      <p:to>
                                        <p:strVal val="hidden"/>
                                      </p:to>
                                    </p:set>
                                  </p:childTnLst>
                                </p:cTn>
                              </p:par>
                              <p:par>
                                <p:cTn id="187" presetID="53" presetClass="exit" presetSubtype="32" fill="hold" grpId="0" nodeType="withEffect">
                                  <p:stCondLst>
                                    <p:cond delay="0"/>
                                  </p:stCondLst>
                                  <p:childTnLst>
                                    <p:anim calcmode="lin" valueType="num">
                                      <p:cBhvr>
                                        <p:cTn id="188" dur="500"/>
                                        <p:tgtEl>
                                          <p:spTgt spid="60"/>
                                        </p:tgtEl>
                                        <p:attrNameLst>
                                          <p:attrName>ppt_w</p:attrName>
                                        </p:attrNameLst>
                                      </p:cBhvr>
                                      <p:tavLst>
                                        <p:tav tm="0">
                                          <p:val>
                                            <p:strVal val="ppt_w"/>
                                          </p:val>
                                        </p:tav>
                                        <p:tav tm="100000">
                                          <p:val>
                                            <p:fltVal val="0"/>
                                          </p:val>
                                        </p:tav>
                                      </p:tavLst>
                                    </p:anim>
                                    <p:anim calcmode="lin" valueType="num">
                                      <p:cBhvr>
                                        <p:cTn id="189" dur="500"/>
                                        <p:tgtEl>
                                          <p:spTgt spid="60"/>
                                        </p:tgtEl>
                                        <p:attrNameLst>
                                          <p:attrName>ppt_h</p:attrName>
                                        </p:attrNameLst>
                                      </p:cBhvr>
                                      <p:tavLst>
                                        <p:tav tm="0">
                                          <p:val>
                                            <p:strVal val="ppt_h"/>
                                          </p:val>
                                        </p:tav>
                                        <p:tav tm="100000">
                                          <p:val>
                                            <p:fltVal val="0"/>
                                          </p:val>
                                        </p:tav>
                                      </p:tavLst>
                                    </p:anim>
                                    <p:animEffect transition="out" filter="fade">
                                      <p:cBhvr>
                                        <p:cTn id="190" dur="500"/>
                                        <p:tgtEl>
                                          <p:spTgt spid="60"/>
                                        </p:tgtEl>
                                      </p:cBhvr>
                                    </p:animEffect>
                                    <p:set>
                                      <p:cBhvr>
                                        <p:cTn id="191" dur="1" fill="hold">
                                          <p:stCondLst>
                                            <p:cond delay="499"/>
                                          </p:stCondLst>
                                        </p:cTn>
                                        <p:tgtEl>
                                          <p:spTgt spid="60"/>
                                        </p:tgtEl>
                                        <p:attrNameLst>
                                          <p:attrName>style.visibility</p:attrName>
                                        </p:attrNameLst>
                                      </p:cBhvr>
                                      <p:to>
                                        <p:strVal val="hidden"/>
                                      </p:to>
                                    </p:set>
                                  </p:childTnLst>
                                </p:cTn>
                              </p:par>
                              <p:par>
                                <p:cTn id="192" presetID="53" presetClass="exit" presetSubtype="32" fill="hold" grpId="0" nodeType="withEffect">
                                  <p:stCondLst>
                                    <p:cond delay="0"/>
                                  </p:stCondLst>
                                  <p:childTnLst>
                                    <p:anim calcmode="lin" valueType="num">
                                      <p:cBhvr>
                                        <p:cTn id="193" dur="500"/>
                                        <p:tgtEl>
                                          <p:spTgt spid="61"/>
                                        </p:tgtEl>
                                        <p:attrNameLst>
                                          <p:attrName>ppt_w</p:attrName>
                                        </p:attrNameLst>
                                      </p:cBhvr>
                                      <p:tavLst>
                                        <p:tav tm="0">
                                          <p:val>
                                            <p:strVal val="ppt_w"/>
                                          </p:val>
                                        </p:tav>
                                        <p:tav tm="100000">
                                          <p:val>
                                            <p:fltVal val="0"/>
                                          </p:val>
                                        </p:tav>
                                      </p:tavLst>
                                    </p:anim>
                                    <p:anim calcmode="lin" valueType="num">
                                      <p:cBhvr>
                                        <p:cTn id="194" dur="500"/>
                                        <p:tgtEl>
                                          <p:spTgt spid="61"/>
                                        </p:tgtEl>
                                        <p:attrNameLst>
                                          <p:attrName>ppt_h</p:attrName>
                                        </p:attrNameLst>
                                      </p:cBhvr>
                                      <p:tavLst>
                                        <p:tav tm="0">
                                          <p:val>
                                            <p:strVal val="ppt_h"/>
                                          </p:val>
                                        </p:tav>
                                        <p:tav tm="100000">
                                          <p:val>
                                            <p:fltVal val="0"/>
                                          </p:val>
                                        </p:tav>
                                      </p:tavLst>
                                    </p:anim>
                                    <p:animEffect transition="out" filter="fade">
                                      <p:cBhvr>
                                        <p:cTn id="195" dur="500"/>
                                        <p:tgtEl>
                                          <p:spTgt spid="61"/>
                                        </p:tgtEl>
                                      </p:cBhvr>
                                    </p:animEffect>
                                    <p:set>
                                      <p:cBhvr>
                                        <p:cTn id="196" dur="1" fill="hold">
                                          <p:stCondLst>
                                            <p:cond delay="499"/>
                                          </p:stCondLst>
                                        </p:cTn>
                                        <p:tgtEl>
                                          <p:spTgt spid="61"/>
                                        </p:tgtEl>
                                        <p:attrNameLst>
                                          <p:attrName>style.visibility</p:attrName>
                                        </p:attrNameLst>
                                      </p:cBhvr>
                                      <p:to>
                                        <p:strVal val="hidden"/>
                                      </p:to>
                                    </p:set>
                                  </p:childTnLst>
                                </p:cTn>
                              </p:par>
                              <p:par>
                                <p:cTn id="197" presetID="53" presetClass="exit" presetSubtype="32" fill="hold" grpId="0" nodeType="withEffect">
                                  <p:stCondLst>
                                    <p:cond delay="0"/>
                                  </p:stCondLst>
                                  <p:childTnLst>
                                    <p:anim calcmode="lin" valueType="num">
                                      <p:cBhvr>
                                        <p:cTn id="198" dur="500"/>
                                        <p:tgtEl>
                                          <p:spTgt spid="62"/>
                                        </p:tgtEl>
                                        <p:attrNameLst>
                                          <p:attrName>ppt_w</p:attrName>
                                        </p:attrNameLst>
                                      </p:cBhvr>
                                      <p:tavLst>
                                        <p:tav tm="0">
                                          <p:val>
                                            <p:strVal val="ppt_w"/>
                                          </p:val>
                                        </p:tav>
                                        <p:tav tm="100000">
                                          <p:val>
                                            <p:fltVal val="0"/>
                                          </p:val>
                                        </p:tav>
                                      </p:tavLst>
                                    </p:anim>
                                    <p:anim calcmode="lin" valueType="num">
                                      <p:cBhvr>
                                        <p:cTn id="199" dur="500"/>
                                        <p:tgtEl>
                                          <p:spTgt spid="62"/>
                                        </p:tgtEl>
                                        <p:attrNameLst>
                                          <p:attrName>ppt_h</p:attrName>
                                        </p:attrNameLst>
                                      </p:cBhvr>
                                      <p:tavLst>
                                        <p:tav tm="0">
                                          <p:val>
                                            <p:strVal val="ppt_h"/>
                                          </p:val>
                                        </p:tav>
                                        <p:tav tm="100000">
                                          <p:val>
                                            <p:fltVal val="0"/>
                                          </p:val>
                                        </p:tav>
                                      </p:tavLst>
                                    </p:anim>
                                    <p:animEffect transition="out" filter="fade">
                                      <p:cBhvr>
                                        <p:cTn id="200" dur="500"/>
                                        <p:tgtEl>
                                          <p:spTgt spid="62"/>
                                        </p:tgtEl>
                                      </p:cBhvr>
                                    </p:animEffect>
                                    <p:set>
                                      <p:cBhvr>
                                        <p:cTn id="201" dur="1" fill="hold">
                                          <p:stCondLst>
                                            <p:cond delay="499"/>
                                          </p:stCondLst>
                                        </p:cTn>
                                        <p:tgtEl>
                                          <p:spTgt spid="62"/>
                                        </p:tgtEl>
                                        <p:attrNameLst>
                                          <p:attrName>style.visibility</p:attrName>
                                        </p:attrNameLst>
                                      </p:cBhvr>
                                      <p:to>
                                        <p:strVal val="hidden"/>
                                      </p:to>
                                    </p:set>
                                  </p:childTnLst>
                                </p:cTn>
                              </p:par>
                              <p:par>
                                <p:cTn id="202" presetID="53" presetClass="exit" presetSubtype="32" fill="hold" grpId="0" nodeType="withEffect">
                                  <p:stCondLst>
                                    <p:cond delay="0"/>
                                  </p:stCondLst>
                                  <p:childTnLst>
                                    <p:anim calcmode="lin" valueType="num">
                                      <p:cBhvr>
                                        <p:cTn id="203" dur="500"/>
                                        <p:tgtEl>
                                          <p:spTgt spid="63"/>
                                        </p:tgtEl>
                                        <p:attrNameLst>
                                          <p:attrName>ppt_w</p:attrName>
                                        </p:attrNameLst>
                                      </p:cBhvr>
                                      <p:tavLst>
                                        <p:tav tm="0">
                                          <p:val>
                                            <p:strVal val="ppt_w"/>
                                          </p:val>
                                        </p:tav>
                                        <p:tav tm="100000">
                                          <p:val>
                                            <p:fltVal val="0"/>
                                          </p:val>
                                        </p:tav>
                                      </p:tavLst>
                                    </p:anim>
                                    <p:anim calcmode="lin" valueType="num">
                                      <p:cBhvr>
                                        <p:cTn id="204" dur="500"/>
                                        <p:tgtEl>
                                          <p:spTgt spid="63"/>
                                        </p:tgtEl>
                                        <p:attrNameLst>
                                          <p:attrName>ppt_h</p:attrName>
                                        </p:attrNameLst>
                                      </p:cBhvr>
                                      <p:tavLst>
                                        <p:tav tm="0">
                                          <p:val>
                                            <p:strVal val="ppt_h"/>
                                          </p:val>
                                        </p:tav>
                                        <p:tav tm="100000">
                                          <p:val>
                                            <p:fltVal val="0"/>
                                          </p:val>
                                        </p:tav>
                                      </p:tavLst>
                                    </p:anim>
                                    <p:animEffect transition="out" filter="fade">
                                      <p:cBhvr>
                                        <p:cTn id="205" dur="500"/>
                                        <p:tgtEl>
                                          <p:spTgt spid="63"/>
                                        </p:tgtEl>
                                      </p:cBhvr>
                                    </p:animEffect>
                                    <p:set>
                                      <p:cBhvr>
                                        <p:cTn id="206" dur="1" fill="hold">
                                          <p:stCondLst>
                                            <p:cond delay="499"/>
                                          </p:stCondLst>
                                        </p:cTn>
                                        <p:tgtEl>
                                          <p:spTgt spid="63"/>
                                        </p:tgtEl>
                                        <p:attrNameLst>
                                          <p:attrName>style.visibility</p:attrName>
                                        </p:attrNameLst>
                                      </p:cBhvr>
                                      <p:to>
                                        <p:strVal val="hidden"/>
                                      </p:to>
                                    </p:set>
                                  </p:childTnLst>
                                </p:cTn>
                              </p:par>
                              <p:par>
                                <p:cTn id="207" presetID="53" presetClass="exit" presetSubtype="32" fill="hold" grpId="0" nodeType="withEffect">
                                  <p:stCondLst>
                                    <p:cond delay="0"/>
                                  </p:stCondLst>
                                  <p:childTnLst>
                                    <p:anim calcmode="lin" valueType="num">
                                      <p:cBhvr>
                                        <p:cTn id="208" dur="500"/>
                                        <p:tgtEl>
                                          <p:spTgt spid="64"/>
                                        </p:tgtEl>
                                        <p:attrNameLst>
                                          <p:attrName>ppt_w</p:attrName>
                                        </p:attrNameLst>
                                      </p:cBhvr>
                                      <p:tavLst>
                                        <p:tav tm="0">
                                          <p:val>
                                            <p:strVal val="ppt_w"/>
                                          </p:val>
                                        </p:tav>
                                        <p:tav tm="100000">
                                          <p:val>
                                            <p:fltVal val="0"/>
                                          </p:val>
                                        </p:tav>
                                      </p:tavLst>
                                    </p:anim>
                                    <p:anim calcmode="lin" valueType="num">
                                      <p:cBhvr>
                                        <p:cTn id="209" dur="500"/>
                                        <p:tgtEl>
                                          <p:spTgt spid="64"/>
                                        </p:tgtEl>
                                        <p:attrNameLst>
                                          <p:attrName>ppt_h</p:attrName>
                                        </p:attrNameLst>
                                      </p:cBhvr>
                                      <p:tavLst>
                                        <p:tav tm="0">
                                          <p:val>
                                            <p:strVal val="ppt_h"/>
                                          </p:val>
                                        </p:tav>
                                        <p:tav tm="100000">
                                          <p:val>
                                            <p:fltVal val="0"/>
                                          </p:val>
                                        </p:tav>
                                      </p:tavLst>
                                    </p:anim>
                                    <p:animEffect transition="out" filter="fade">
                                      <p:cBhvr>
                                        <p:cTn id="210" dur="500"/>
                                        <p:tgtEl>
                                          <p:spTgt spid="64"/>
                                        </p:tgtEl>
                                      </p:cBhvr>
                                    </p:animEffect>
                                    <p:set>
                                      <p:cBhvr>
                                        <p:cTn id="211" dur="1" fill="hold">
                                          <p:stCondLst>
                                            <p:cond delay="499"/>
                                          </p:stCondLst>
                                        </p:cTn>
                                        <p:tgtEl>
                                          <p:spTgt spid="64"/>
                                        </p:tgtEl>
                                        <p:attrNameLst>
                                          <p:attrName>style.visibility</p:attrName>
                                        </p:attrNameLst>
                                      </p:cBhvr>
                                      <p:to>
                                        <p:strVal val="hidden"/>
                                      </p:to>
                                    </p:set>
                                  </p:childTnLst>
                                </p:cTn>
                              </p:par>
                              <p:par>
                                <p:cTn id="212" presetID="53" presetClass="exit" presetSubtype="32" fill="hold" grpId="0" nodeType="withEffect">
                                  <p:stCondLst>
                                    <p:cond delay="0"/>
                                  </p:stCondLst>
                                  <p:childTnLst>
                                    <p:anim calcmode="lin" valueType="num">
                                      <p:cBhvr>
                                        <p:cTn id="213" dur="500"/>
                                        <p:tgtEl>
                                          <p:spTgt spid="65"/>
                                        </p:tgtEl>
                                        <p:attrNameLst>
                                          <p:attrName>ppt_w</p:attrName>
                                        </p:attrNameLst>
                                      </p:cBhvr>
                                      <p:tavLst>
                                        <p:tav tm="0">
                                          <p:val>
                                            <p:strVal val="ppt_w"/>
                                          </p:val>
                                        </p:tav>
                                        <p:tav tm="100000">
                                          <p:val>
                                            <p:fltVal val="0"/>
                                          </p:val>
                                        </p:tav>
                                      </p:tavLst>
                                    </p:anim>
                                    <p:anim calcmode="lin" valueType="num">
                                      <p:cBhvr>
                                        <p:cTn id="214" dur="500"/>
                                        <p:tgtEl>
                                          <p:spTgt spid="65"/>
                                        </p:tgtEl>
                                        <p:attrNameLst>
                                          <p:attrName>ppt_h</p:attrName>
                                        </p:attrNameLst>
                                      </p:cBhvr>
                                      <p:tavLst>
                                        <p:tav tm="0">
                                          <p:val>
                                            <p:strVal val="ppt_h"/>
                                          </p:val>
                                        </p:tav>
                                        <p:tav tm="100000">
                                          <p:val>
                                            <p:fltVal val="0"/>
                                          </p:val>
                                        </p:tav>
                                      </p:tavLst>
                                    </p:anim>
                                    <p:animEffect transition="out" filter="fade">
                                      <p:cBhvr>
                                        <p:cTn id="215" dur="500"/>
                                        <p:tgtEl>
                                          <p:spTgt spid="65"/>
                                        </p:tgtEl>
                                      </p:cBhvr>
                                    </p:animEffect>
                                    <p:set>
                                      <p:cBhvr>
                                        <p:cTn id="216" dur="1" fill="hold">
                                          <p:stCondLst>
                                            <p:cond delay="499"/>
                                          </p:stCondLst>
                                        </p:cTn>
                                        <p:tgtEl>
                                          <p:spTgt spid="65"/>
                                        </p:tgtEl>
                                        <p:attrNameLst>
                                          <p:attrName>style.visibility</p:attrName>
                                        </p:attrNameLst>
                                      </p:cBhvr>
                                      <p:to>
                                        <p:strVal val="hidden"/>
                                      </p:to>
                                    </p:set>
                                  </p:childTnLst>
                                </p:cTn>
                              </p:par>
                              <p:par>
                                <p:cTn id="217" presetID="53" presetClass="exit" presetSubtype="32" fill="hold" grpId="0" nodeType="withEffect">
                                  <p:stCondLst>
                                    <p:cond delay="0"/>
                                  </p:stCondLst>
                                  <p:childTnLst>
                                    <p:anim calcmode="lin" valueType="num">
                                      <p:cBhvr>
                                        <p:cTn id="218" dur="500"/>
                                        <p:tgtEl>
                                          <p:spTgt spid="66"/>
                                        </p:tgtEl>
                                        <p:attrNameLst>
                                          <p:attrName>ppt_w</p:attrName>
                                        </p:attrNameLst>
                                      </p:cBhvr>
                                      <p:tavLst>
                                        <p:tav tm="0">
                                          <p:val>
                                            <p:strVal val="ppt_w"/>
                                          </p:val>
                                        </p:tav>
                                        <p:tav tm="100000">
                                          <p:val>
                                            <p:fltVal val="0"/>
                                          </p:val>
                                        </p:tav>
                                      </p:tavLst>
                                    </p:anim>
                                    <p:anim calcmode="lin" valueType="num">
                                      <p:cBhvr>
                                        <p:cTn id="219" dur="500"/>
                                        <p:tgtEl>
                                          <p:spTgt spid="66"/>
                                        </p:tgtEl>
                                        <p:attrNameLst>
                                          <p:attrName>ppt_h</p:attrName>
                                        </p:attrNameLst>
                                      </p:cBhvr>
                                      <p:tavLst>
                                        <p:tav tm="0">
                                          <p:val>
                                            <p:strVal val="ppt_h"/>
                                          </p:val>
                                        </p:tav>
                                        <p:tav tm="100000">
                                          <p:val>
                                            <p:fltVal val="0"/>
                                          </p:val>
                                        </p:tav>
                                      </p:tavLst>
                                    </p:anim>
                                    <p:animEffect transition="out" filter="fade">
                                      <p:cBhvr>
                                        <p:cTn id="220" dur="500"/>
                                        <p:tgtEl>
                                          <p:spTgt spid="66"/>
                                        </p:tgtEl>
                                      </p:cBhvr>
                                    </p:animEffect>
                                    <p:set>
                                      <p:cBhvr>
                                        <p:cTn id="221" dur="1" fill="hold">
                                          <p:stCondLst>
                                            <p:cond delay="499"/>
                                          </p:stCondLst>
                                        </p:cTn>
                                        <p:tgtEl>
                                          <p:spTgt spid="66"/>
                                        </p:tgtEl>
                                        <p:attrNameLst>
                                          <p:attrName>style.visibility</p:attrName>
                                        </p:attrNameLst>
                                      </p:cBhvr>
                                      <p:to>
                                        <p:strVal val="hidden"/>
                                      </p:to>
                                    </p:set>
                                  </p:childTnLst>
                                </p:cTn>
                              </p:par>
                              <p:par>
                                <p:cTn id="222" presetID="53" presetClass="exit" presetSubtype="32" fill="hold" grpId="0" nodeType="withEffect">
                                  <p:stCondLst>
                                    <p:cond delay="0"/>
                                  </p:stCondLst>
                                  <p:childTnLst>
                                    <p:anim calcmode="lin" valueType="num">
                                      <p:cBhvr>
                                        <p:cTn id="223" dur="500"/>
                                        <p:tgtEl>
                                          <p:spTgt spid="67"/>
                                        </p:tgtEl>
                                        <p:attrNameLst>
                                          <p:attrName>ppt_w</p:attrName>
                                        </p:attrNameLst>
                                      </p:cBhvr>
                                      <p:tavLst>
                                        <p:tav tm="0">
                                          <p:val>
                                            <p:strVal val="ppt_w"/>
                                          </p:val>
                                        </p:tav>
                                        <p:tav tm="100000">
                                          <p:val>
                                            <p:fltVal val="0"/>
                                          </p:val>
                                        </p:tav>
                                      </p:tavLst>
                                    </p:anim>
                                    <p:anim calcmode="lin" valueType="num">
                                      <p:cBhvr>
                                        <p:cTn id="224" dur="500"/>
                                        <p:tgtEl>
                                          <p:spTgt spid="67"/>
                                        </p:tgtEl>
                                        <p:attrNameLst>
                                          <p:attrName>ppt_h</p:attrName>
                                        </p:attrNameLst>
                                      </p:cBhvr>
                                      <p:tavLst>
                                        <p:tav tm="0">
                                          <p:val>
                                            <p:strVal val="ppt_h"/>
                                          </p:val>
                                        </p:tav>
                                        <p:tav tm="100000">
                                          <p:val>
                                            <p:fltVal val="0"/>
                                          </p:val>
                                        </p:tav>
                                      </p:tavLst>
                                    </p:anim>
                                    <p:animEffect transition="out" filter="fade">
                                      <p:cBhvr>
                                        <p:cTn id="225" dur="500"/>
                                        <p:tgtEl>
                                          <p:spTgt spid="67"/>
                                        </p:tgtEl>
                                      </p:cBhvr>
                                    </p:animEffect>
                                    <p:set>
                                      <p:cBhvr>
                                        <p:cTn id="226" dur="1" fill="hold">
                                          <p:stCondLst>
                                            <p:cond delay="499"/>
                                          </p:stCondLst>
                                        </p:cTn>
                                        <p:tgtEl>
                                          <p:spTgt spid="67"/>
                                        </p:tgtEl>
                                        <p:attrNameLst>
                                          <p:attrName>style.visibility</p:attrName>
                                        </p:attrNameLst>
                                      </p:cBhvr>
                                      <p:to>
                                        <p:strVal val="hidden"/>
                                      </p:to>
                                    </p:set>
                                  </p:childTnLst>
                                </p:cTn>
                              </p:par>
                              <p:par>
                                <p:cTn id="227" presetID="53" presetClass="exit" presetSubtype="32" fill="hold" grpId="0" nodeType="withEffect">
                                  <p:stCondLst>
                                    <p:cond delay="0"/>
                                  </p:stCondLst>
                                  <p:childTnLst>
                                    <p:anim calcmode="lin" valueType="num">
                                      <p:cBhvr>
                                        <p:cTn id="228" dur="500"/>
                                        <p:tgtEl>
                                          <p:spTgt spid="68"/>
                                        </p:tgtEl>
                                        <p:attrNameLst>
                                          <p:attrName>ppt_w</p:attrName>
                                        </p:attrNameLst>
                                      </p:cBhvr>
                                      <p:tavLst>
                                        <p:tav tm="0">
                                          <p:val>
                                            <p:strVal val="ppt_w"/>
                                          </p:val>
                                        </p:tav>
                                        <p:tav tm="100000">
                                          <p:val>
                                            <p:fltVal val="0"/>
                                          </p:val>
                                        </p:tav>
                                      </p:tavLst>
                                    </p:anim>
                                    <p:anim calcmode="lin" valueType="num">
                                      <p:cBhvr>
                                        <p:cTn id="229" dur="500"/>
                                        <p:tgtEl>
                                          <p:spTgt spid="68"/>
                                        </p:tgtEl>
                                        <p:attrNameLst>
                                          <p:attrName>ppt_h</p:attrName>
                                        </p:attrNameLst>
                                      </p:cBhvr>
                                      <p:tavLst>
                                        <p:tav tm="0">
                                          <p:val>
                                            <p:strVal val="ppt_h"/>
                                          </p:val>
                                        </p:tav>
                                        <p:tav tm="100000">
                                          <p:val>
                                            <p:fltVal val="0"/>
                                          </p:val>
                                        </p:tav>
                                      </p:tavLst>
                                    </p:anim>
                                    <p:animEffect transition="out" filter="fade">
                                      <p:cBhvr>
                                        <p:cTn id="230" dur="500"/>
                                        <p:tgtEl>
                                          <p:spTgt spid="68"/>
                                        </p:tgtEl>
                                      </p:cBhvr>
                                    </p:animEffect>
                                    <p:set>
                                      <p:cBhvr>
                                        <p:cTn id="231" dur="1" fill="hold">
                                          <p:stCondLst>
                                            <p:cond delay="499"/>
                                          </p:stCondLst>
                                        </p:cTn>
                                        <p:tgtEl>
                                          <p:spTgt spid="68"/>
                                        </p:tgtEl>
                                        <p:attrNameLst>
                                          <p:attrName>style.visibility</p:attrName>
                                        </p:attrNameLst>
                                      </p:cBhvr>
                                      <p:to>
                                        <p:strVal val="hidden"/>
                                      </p:to>
                                    </p:set>
                                  </p:childTnLst>
                                </p:cTn>
                              </p:par>
                              <p:par>
                                <p:cTn id="232" presetID="53" presetClass="exit" presetSubtype="32" fill="hold" grpId="0" nodeType="withEffect">
                                  <p:stCondLst>
                                    <p:cond delay="0"/>
                                  </p:stCondLst>
                                  <p:childTnLst>
                                    <p:anim calcmode="lin" valueType="num">
                                      <p:cBhvr>
                                        <p:cTn id="233" dur="500"/>
                                        <p:tgtEl>
                                          <p:spTgt spid="69"/>
                                        </p:tgtEl>
                                        <p:attrNameLst>
                                          <p:attrName>ppt_w</p:attrName>
                                        </p:attrNameLst>
                                      </p:cBhvr>
                                      <p:tavLst>
                                        <p:tav tm="0">
                                          <p:val>
                                            <p:strVal val="ppt_w"/>
                                          </p:val>
                                        </p:tav>
                                        <p:tav tm="100000">
                                          <p:val>
                                            <p:fltVal val="0"/>
                                          </p:val>
                                        </p:tav>
                                      </p:tavLst>
                                    </p:anim>
                                    <p:anim calcmode="lin" valueType="num">
                                      <p:cBhvr>
                                        <p:cTn id="234" dur="500"/>
                                        <p:tgtEl>
                                          <p:spTgt spid="69"/>
                                        </p:tgtEl>
                                        <p:attrNameLst>
                                          <p:attrName>ppt_h</p:attrName>
                                        </p:attrNameLst>
                                      </p:cBhvr>
                                      <p:tavLst>
                                        <p:tav tm="0">
                                          <p:val>
                                            <p:strVal val="ppt_h"/>
                                          </p:val>
                                        </p:tav>
                                        <p:tav tm="100000">
                                          <p:val>
                                            <p:fltVal val="0"/>
                                          </p:val>
                                        </p:tav>
                                      </p:tavLst>
                                    </p:anim>
                                    <p:animEffect transition="out" filter="fade">
                                      <p:cBhvr>
                                        <p:cTn id="235" dur="500"/>
                                        <p:tgtEl>
                                          <p:spTgt spid="69"/>
                                        </p:tgtEl>
                                      </p:cBhvr>
                                    </p:animEffect>
                                    <p:set>
                                      <p:cBhvr>
                                        <p:cTn id="236" dur="1" fill="hold">
                                          <p:stCondLst>
                                            <p:cond delay="499"/>
                                          </p:stCondLst>
                                        </p:cTn>
                                        <p:tgtEl>
                                          <p:spTgt spid="69"/>
                                        </p:tgtEl>
                                        <p:attrNameLst>
                                          <p:attrName>style.visibility</p:attrName>
                                        </p:attrNameLst>
                                      </p:cBhvr>
                                      <p:to>
                                        <p:strVal val="hidden"/>
                                      </p:to>
                                    </p:set>
                                  </p:childTnLst>
                                </p:cTn>
                              </p:par>
                              <p:par>
                                <p:cTn id="237" presetID="53" presetClass="exit" presetSubtype="32" fill="hold" grpId="0" nodeType="withEffect">
                                  <p:stCondLst>
                                    <p:cond delay="0"/>
                                  </p:stCondLst>
                                  <p:childTnLst>
                                    <p:anim calcmode="lin" valueType="num">
                                      <p:cBhvr>
                                        <p:cTn id="238" dur="500"/>
                                        <p:tgtEl>
                                          <p:spTgt spid="70"/>
                                        </p:tgtEl>
                                        <p:attrNameLst>
                                          <p:attrName>ppt_w</p:attrName>
                                        </p:attrNameLst>
                                      </p:cBhvr>
                                      <p:tavLst>
                                        <p:tav tm="0">
                                          <p:val>
                                            <p:strVal val="ppt_w"/>
                                          </p:val>
                                        </p:tav>
                                        <p:tav tm="100000">
                                          <p:val>
                                            <p:fltVal val="0"/>
                                          </p:val>
                                        </p:tav>
                                      </p:tavLst>
                                    </p:anim>
                                    <p:anim calcmode="lin" valueType="num">
                                      <p:cBhvr>
                                        <p:cTn id="239" dur="500"/>
                                        <p:tgtEl>
                                          <p:spTgt spid="70"/>
                                        </p:tgtEl>
                                        <p:attrNameLst>
                                          <p:attrName>ppt_h</p:attrName>
                                        </p:attrNameLst>
                                      </p:cBhvr>
                                      <p:tavLst>
                                        <p:tav tm="0">
                                          <p:val>
                                            <p:strVal val="ppt_h"/>
                                          </p:val>
                                        </p:tav>
                                        <p:tav tm="100000">
                                          <p:val>
                                            <p:fltVal val="0"/>
                                          </p:val>
                                        </p:tav>
                                      </p:tavLst>
                                    </p:anim>
                                    <p:animEffect transition="out" filter="fade">
                                      <p:cBhvr>
                                        <p:cTn id="240" dur="500"/>
                                        <p:tgtEl>
                                          <p:spTgt spid="70"/>
                                        </p:tgtEl>
                                      </p:cBhvr>
                                    </p:animEffect>
                                    <p:set>
                                      <p:cBhvr>
                                        <p:cTn id="241"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97"/>
                  </p:tgtEl>
                </p:cond>
              </p:nextCondLst>
            </p:seq>
          </p:childTnLst>
        </p:cTn>
      </p:par>
    </p:tnLst>
    <p:bldLst>
      <p:bldP spid="19" grpId="0" animBg="1"/>
      <p:bldP spid="19" grpId="1" animBg="1"/>
      <p:bldP spid="20" grpId="0" animBg="1"/>
      <p:bldP spid="20" grpId="1" animBg="1"/>
      <p:bldP spid="29" grpId="0"/>
      <p:bldP spid="29" grpId="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P spid="79" grpId="0" animBg="1"/>
      <p:bldP spid="79" grpId="1" animBg="1"/>
      <p:bldP spid="80" grpId="0" animBg="1"/>
      <p:bldP spid="8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428343" y="6574"/>
            <a:ext cx="24525928" cy="6851394"/>
            <a:chOff x="-19796612" y="181103"/>
            <a:chExt cx="24315124"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flipH="1">
              <a:off x="-19796612" y="181103"/>
              <a:ext cx="12161224"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flipH="1">
              <a:off x="-7642712" y="181103"/>
              <a:ext cx="12161224" cy="6851394"/>
            </a:xfrm>
            <a:prstGeom prst="rect">
              <a:avLst/>
            </a:prstGeom>
          </p:spPr>
        </p:pic>
      </p:grpSp>
      <p:grpSp>
        <p:nvGrpSpPr>
          <p:cNvPr id="81" name="Nhóm 80">
            <a:extLst>
              <a:ext uri="{FF2B5EF4-FFF2-40B4-BE49-F238E27FC236}">
                <a16:creationId xmlns:a16="http://schemas.microsoft.com/office/drawing/2014/main" id="{C8F0656A-F888-66C5-FFAB-DC2621F0571A}"/>
              </a:ext>
            </a:extLst>
          </p:cNvPr>
          <p:cNvGrpSpPr/>
          <p:nvPr/>
        </p:nvGrpSpPr>
        <p:grpSpPr>
          <a:xfrm>
            <a:off x="93228" y="2134829"/>
            <a:ext cx="5302286" cy="4723171"/>
            <a:chOff x="-1019174" y="1167049"/>
            <a:chExt cx="6903885" cy="6211339"/>
          </a:xfrm>
        </p:grpSpPr>
        <p:sp>
          <p:nvSpPr>
            <p:cNvPr id="82" name="Freeform 3">
              <a:extLst>
                <a:ext uri="{FF2B5EF4-FFF2-40B4-BE49-F238E27FC236}">
                  <a16:creationId xmlns:a16="http://schemas.microsoft.com/office/drawing/2014/main" id="{B9F11A67-5469-7218-BB12-1B1FDAD8BAEB}"/>
                </a:ext>
              </a:extLst>
            </p:cNvPr>
            <p:cNvSpPr/>
            <p:nvPr/>
          </p:nvSpPr>
          <p:spPr>
            <a:xfrm flipH="1">
              <a:off x="-1019174" y="3135000"/>
              <a:ext cx="6847216" cy="4243388"/>
            </a:xfrm>
            <a:custGeom>
              <a:avLst/>
              <a:gdLst/>
              <a:ahLst/>
              <a:cxnLst/>
              <a:rect l="l" t="t" r="r" b="b"/>
              <a:pathLst>
                <a:path w="15418454" h="8229600">
                  <a:moveTo>
                    <a:pt x="0" y="0"/>
                  </a:moveTo>
                  <a:lnTo>
                    <a:pt x="15418454" y="0"/>
                  </a:lnTo>
                  <a:lnTo>
                    <a:pt x="15418454" y="8229600"/>
                  </a:lnTo>
                  <a:lnTo>
                    <a:pt x="0" y="8229600"/>
                  </a:lnTo>
                  <a:lnTo>
                    <a:pt x="0" y="0"/>
                  </a:lnTo>
                  <a:close/>
                </a:path>
              </a:pathLst>
            </a:custGeom>
            <a:blipFill>
              <a:blip r:embed="rId3"/>
              <a:stretch>
                <a:fillRect/>
              </a:stretch>
            </a:blipFill>
          </p:spPr>
          <p:txBody>
            <a:bodyPr/>
            <a:lstStyle/>
            <a:p>
              <a:endParaRPr lang="en-US"/>
            </a:p>
          </p:txBody>
        </p:sp>
        <p:sp>
          <p:nvSpPr>
            <p:cNvPr id="83" name="Freeform 3">
              <a:extLst>
                <a:ext uri="{FF2B5EF4-FFF2-40B4-BE49-F238E27FC236}">
                  <a16:creationId xmlns:a16="http://schemas.microsoft.com/office/drawing/2014/main" id="{62392186-A864-E5DA-6182-4D5B85AC13C4}"/>
                </a:ext>
              </a:extLst>
            </p:cNvPr>
            <p:cNvSpPr/>
            <p:nvPr/>
          </p:nvSpPr>
          <p:spPr>
            <a:xfrm>
              <a:off x="4097622" y="2003895"/>
              <a:ext cx="863061" cy="2156604"/>
            </a:xfrm>
            <a:custGeom>
              <a:avLst/>
              <a:gdLst/>
              <a:ahLst/>
              <a:cxnLst/>
              <a:rect l="l" t="t" r="r" b="b"/>
              <a:pathLst>
                <a:path w="728097" h="1272530">
                  <a:moveTo>
                    <a:pt x="0" y="0"/>
                  </a:moveTo>
                  <a:lnTo>
                    <a:pt x="728097" y="0"/>
                  </a:lnTo>
                  <a:lnTo>
                    <a:pt x="728097" y="1272530"/>
                  </a:lnTo>
                  <a:lnTo>
                    <a:pt x="0" y="1272530"/>
                  </a:lnTo>
                  <a:lnTo>
                    <a:pt x="0" y="0"/>
                  </a:lnTo>
                  <a:close/>
                </a:path>
              </a:pathLst>
            </a:custGeom>
            <a:blipFill>
              <a:blip r:embed="rId4"/>
              <a:stretch>
                <a:fillRect l="-56756" t="-75773" r="-582882" b="-352061"/>
              </a:stretch>
            </a:blipFill>
          </p:spPr>
          <p:txBody>
            <a:bodyPr/>
            <a:lstStyle/>
            <a:p>
              <a:endParaRPr lang="en-US"/>
            </a:p>
          </p:txBody>
        </p:sp>
        <p:sp>
          <p:nvSpPr>
            <p:cNvPr id="84" name="Freeform 4">
              <a:extLst>
                <a:ext uri="{FF2B5EF4-FFF2-40B4-BE49-F238E27FC236}">
                  <a16:creationId xmlns:a16="http://schemas.microsoft.com/office/drawing/2014/main" id="{6EF96E20-9E29-9FEB-4A3D-D62C869CB6A0}"/>
                </a:ext>
              </a:extLst>
            </p:cNvPr>
            <p:cNvSpPr/>
            <p:nvPr/>
          </p:nvSpPr>
          <p:spPr>
            <a:xfrm>
              <a:off x="100457" y="1524400"/>
              <a:ext cx="2374814" cy="1989900"/>
            </a:xfrm>
            <a:custGeom>
              <a:avLst/>
              <a:gdLst/>
              <a:ahLst/>
              <a:cxnLst/>
              <a:rect l="l" t="t" r="r" b="b"/>
              <a:pathLst>
                <a:path w="2000627" h="1325006">
                  <a:moveTo>
                    <a:pt x="0" y="0"/>
                  </a:moveTo>
                  <a:lnTo>
                    <a:pt x="2000627" y="0"/>
                  </a:lnTo>
                  <a:lnTo>
                    <a:pt x="2000627" y="1325006"/>
                  </a:lnTo>
                  <a:lnTo>
                    <a:pt x="0" y="1325006"/>
                  </a:lnTo>
                  <a:lnTo>
                    <a:pt x="0" y="0"/>
                  </a:lnTo>
                  <a:close/>
                </a:path>
              </a:pathLst>
            </a:custGeom>
            <a:blipFill>
              <a:blip r:embed="rId5"/>
              <a:stretch>
                <a:fillRect l="-84262" t="-68811" r="-84918" b="-338118"/>
              </a:stretch>
            </a:blipFill>
          </p:spPr>
          <p:txBody>
            <a:bodyPr/>
            <a:lstStyle/>
            <a:p>
              <a:endParaRPr lang="en-US"/>
            </a:p>
          </p:txBody>
        </p:sp>
        <p:sp>
          <p:nvSpPr>
            <p:cNvPr id="85" name="Freeform 7">
              <a:extLst>
                <a:ext uri="{FF2B5EF4-FFF2-40B4-BE49-F238E27FC236}">
                  <a16:creationId xmlns:a16="http://schemas.microsoft.com/office/drawing/2014/main" id="{506D4EFC-1E43-C170-5B40-17EDCE73CC13}"/>
                </a:ext>
              </a:extLst>
            </p:cNvPr>
            <p:cNvSpPr/>
            <p:nvPr/>
          </p:nvSpPr>
          <p:spPr>
            <a:xfrm>
              <a:off x="3762840" y="1834926"/>
              <a:ext cx="653517" cy="2422527"/>
            </a:xfrm>
            <a:custGeom>
              <a:avLst/>
              <a:gdLst/>
              <a:ahLst/>
              <a:cxnLst/>
              <a:rect l="l" t="t" r="r" b="b"/>
              <a:pathLst>
                <a:path w="714978" h="1265971">
                  <a:moveTo>
                    <a:pt x="0" y="0"/>
                  </a:moveTo>
                  <a:lnTo>
                    <a:pt x="714978" y="0"/>
                  </a:lnTo>
                  <a:lnTo>
                    <a:pt x="714978" y="1265970"/>
                  </a:lnTo>
                  <a:lnTo>
                    <a:pt x="0" y="1265970"/>
                  </a:lnTo>
                  <a:lnTo>
                    <a:pt x="0" y="0"/>
                  </a:lnTo>
                  <a:close/>
                </a:path>
              </a:pathLst>
            </a:custGeom>
            <a:blipFill>
              <a:blip r:embed="rId6"/>
              <a:stretch>
                <a:fillRect l="-235779" t="-225388" r="-417431" b="-205181"/>
              </a:stretch>
            </a:blipFill>
          </p:spPr>
          <p:txBody>
            <a:bodyPr/>
            <a:lstStyle/>
            <a:p>
              <a:endParaRPr lang="en-US"/>
            </a:p>
          </p:txBody>
        </p:sp>
        <p:sp>
          <p:nvSpPr>
            <p:cNvPr id="86" name="Freeform 8">
              <a:extLst>
                <a:ext uri="{FF2B5EF4-FFF2-40B4-BE49-F238E27FC236}">
                  <a16:creationId xmlns:a16="http://schemas.microsoft.com/office/drawing/2014/main" id="{5CE160DC-317A-69BD-DA50-9D82AC5A7BA3}"/>
                </a:ext>
              </a:extLst>
            </p:cNvPr>
            <p:cNvSpPr/>
            <p:nvPr/>
          </p:nvSpPr>
          <p:spPr>
            <a:xfrm>
              <a:off x="2976012" y="2134699"/>
              <a:ext cx="966982" cy="2014936"/>
            </a:xfrm>
            <a:custGeom>
              <a:avLst/>
              <a:gdLst/>
              <a:ahLst/>
              <a:cxnLst/>
              <a:rect l="l" t="t" r="r" b="b"/>
              <a:pathLst>
                <a:path w="721538" h="1272530">
                  <a:moveTo>
                    <a:pt x="0" y="0"/>
                  </a:moveTo>
                  <a:lnTo>
                    <a:pt x="721538" y="0"/>
                  </a:lnTo>
                  <a:lnTo>
                    <a:pt x="721538" y="1272530"/>
                  </a:lnTo>
                  <a:lnTo>
                    <a:pt x="0" y="1272530"/>
                  </a:lnTo>
                  <a:lnTo>
                    <a:pt x="0" y="0"/>
                  </a:lnTo>
                  <a:close/>
                </a:path>
              </a:pathLst>
            </a:custGeom>
            <a:blipFill>
              <a:blip r:embed="rId7"/>
              <a:stretch>
                <a:fillRect l="-408181" t="-224226" r="-238181" b="-203608"/>
              </a:stretch>
            </a:blipFill>
          </p:spPr>
          <p:txBody>
            <a:bodyPr/>
            <a:lstStyle/>
            <a:p>
              <a:endParaRPr lang="en-US"/>
            </a:p>
          </p:txBody>
        </p:sp>
        <p:sp>
          <p:nvSpPr>
            <p:cNvPr id="87" name="Freeform 9">
              <a:extLst>
                <a:ext uri="{FF2B5EF4-FFF2-40B4-BE49-F238E27FC236}">
                  <a16:creationId xmlns:a16="http://schemas.microsoft.com/office/drawing/2014/main" id="{E6D72036-F62C-A8F2-63BB-230E18D99706}"/>
                </a:ext>
              </a:extLst>
            </p:cNvPr>
            <p:cNvSpPr/>
            <p:nvPr/>
          </p:nvSpPr>
          <p:spPr>
            <a:xfrm>
              <a:off x="2475271" y="1684308"/>
              <a:ext cx="806712" cy="2014937"/>
            </a:xfrm>
            <a:custGeom>
              <a:avLst/>
              <a:gdLst/>
              <a:ahLst/>
              <a:cxnLst/>
              <a:rect l="l" t="t" r="r" b="b"/>
              <a:pathLst>
                <a:path w="734657" h="1285649">
                  <a:moveTo>
                    <a:pt x="0" y="0"/>
                  </a:moveTo>
                  <a:lnTo>
                    <a:pt x="734656" y="0"/>
                  </a:lnTo>
                  <a:lnTo>
                    <a:pt x="734656" y="1285649"/>
                  </a:lnTo>
                  <a:lnTo>
                    <a:pt x="0" y="1285649"/>
                  </a:lnTo>
                  <a:lnTo>
                    <a:pt x="0" y="0"/>
                  </a:lnTo>
                  <a:close/>
                </a:path>
              </a:pathLst>
            </a:custGeom>
            <a:blipFill>
              <a:blip r:embed="rId8"/>
              <a:stretch>
                <a:fillRect l="-575000" t="-220918" r="-58035" b="-201530"/>
              </a:stretch>
            </a:blipFill>
          </p:spPr>
          <p:txBody>
            <a:bodyPr/>
            <a:lstStyle/>
            <a:p>
              <a:endParaRPr lang="en-US"/>
            </a:p>
          </p:txBody>
        </p:sp>
        <p:sp>
          <p:nvSpPr>
            <p:cNvPr id="88" name="Freeform 10">
              <a:extLst>
                <a:ext uri="{FF2B5EF4-FFF2-40B4-BE49-F238E27FC236}">
                  <a16:creationId xmlns:a16="http://schemas.microsoft.com/office/drawing/2014/main" id="{650079AE-650F-40FD-F022-7D5817669D42}"/>
                </a:ext>
              </a:extLst>
            </p:cNvPr>
            <p:cNvSpPr/>
            <p:nvPr/>
          </p:nvSpPr>
          <p:spPr>
            <a:xfrm>
              <a:off x="1953162" y="2483695"/>
              <a:ext cx="1212264" cy="2304506"/>
            </a:xfrm>
            <a:custGeom>
              <a:avLst/>
              <a:gdLst/>
              <a:ahLst/>
              <a:cxnLst/>
              <a:rect l="l" t="t" r="r" b="b"/>
              <a:pathLst>
                <a:path w="806810" h="1331565">
                  <a:moveTo>
                    <a:pt x="0" y="0"/>
                  </a:moveTo>
                  <a:lnTo>
                    <a:pt x="806811" y="0"/>
                  </a:lnTo>
                  <a:lnTo>
                    <a:pt x="806811" y="1331565"/>
                  </a:lnTo>
                  <a:lnTo>
                    <a:pt x="0" y="1331565"/>
                  </a:lnTo>
                  <a:lnTo>
                    <a:pt x="0" y="0"/>
                  </a:lnTo>
                  <a:close/>
                </a:path>
              </a:pathLst>
            </a:custGeom>
            <a:blipFill>
              <a:blip r:embed="rId9"/>
              <a:stretch>
                <a:fillRect l="-46341" t="-358128" r="-521138" b="-46305"/>
              </a:stretch>
            </a:blipFill>
          </p:spPr>
          <p:txBody>
            <a:bodyPr/>
            <a:lstStyle/>
            <a:p>
              <a:endParaRPr lang="en-US"/>
            </a:p>
          </p:txBody>
        </p:sp>
        <p:sp>
          <p:nvSpPr>
            <p:cNvPr id="89" name="Freeform 3">
              <a:extLst>
                <a:ext uri="{FF2B5EF4-FFF2-40B4-BE49-F238E27FC236}">
                  <a16:creationId xmlns:a16="http://schemas.microsoft.com/office/drawing/2014/main" id="{46551F36-7C90-5D7C-9F7E-7FBEC510E561}"/>
                </a:ext>
              </a:extLst>
            </p:cNvPr>
            <p:cNvSpPr/>
            <p:nvPr/>
          </p:nvSpPr>
          <p:spPr>
            <a:xfrm>
              <a:off x="3854975" y="1167049"/>
              <a:ext cx="2029736" cy="3621152"/>
            </a:xfrm>
            <a:custGeom>
              <a:avLst/>
              <a:gdLst/>
              <a:ahLst/>
              <a:cxnLst/>
              <a:rect l="l" t="t" r="r" b="b"/>
              <a:pathLst>
                <a:path w="4161409" h="5237027">
                  <a:moveTo>
                    <a:pt x="0" y="0"/>
                  </a:moveTo>
                  <a:lnTo>
                    <a:pt x="4161408" y="0"/>
                  </a:lnTo>
                  <a:lnTo>
                    <a:pt x="4161408" y="5237027"/>
                  </a:lnTo>
                  <a:lnTo>
                    <a:pt x="0" y="5237027"/>
                  </a:lnTo>
                  <a:lnTo>
                    <a:pt x="0" y="0"/>
                  </a:lnTo>
                  <a:close/>
                </a:path>
              </a:pathLst>
            </a:custGeom>
            <a:blipFill>
              <a:blip r:embed="rId10"/>
              <a:stretch>
                <a:fillRect/>
              </a:stretch>
            </a:blipFill>
          </p:spPr>
          <p:txBody>
            <a:bodyPr/>
            <a:lstStyle/>
            <a:p>
              <a:endParaRPr lang="en-US"/>
            </a:p>
          </p:txBody>
        </p:sp>
        <p:sp>
          <p:nvSpPr>
            <p:cNvPr id="90" name="Freeform 11">
              <a:extLst>
                <a:ext uri="{FF2B5EF4-FFF2-40B4-BE49-F238E27FC236}">
                  <a16:creationId xmlns:a16="http://schemas.microsoft.com/office/drawing/2014/main" id="{E1EED405-ACE8-19C5-C244-69861FBF8772}"/>
                </a:ext>
              </a:extLst>
            </p:cNvPr>
            <p:cNvSpPr/>
            <p:nvPr/>
          </p:nvSpPr>
          <p:spPr>
            <a:xfrm>
              <a:off x="666080" y="1437453"/>
              <a:ext cx="918481" cy="1610779"/>
            </a:xfrm>
            <a:custGeom>
              <a:avLst/>
              <a:gdLst/>
              <a:ahLst/>
              <a:cxnLst/>
              <a:rect l="l" t="t" r="r" b="b"/>
              <a:pathLst>
                <a:path w="3358430" h="1325006">
                  <a:moveTo>
                    <a:pt x="0" y="0"/>
                  </a:moveTo>
                  <a:lnTo>
                    <a:pt x="3358429" y="0"/>
                  </a:lnTo>
                  <a:lnTo>
                    <a:pt x="3358429" y="1325006"/>
                  </a:lnTo>
                  <a:lnTo>
                    <a:pt x="0" y="1325006"/>
                  </a:lnTo>
                  <a:lnTo>
                    <a:pt x="0" y="0"/>
                  </a:lnTo>
                  <a:close/>
                </a:path>
              </a:pathLst>
            </a:custGeom>
            <a:blipFill>
              <a:blip r:embed="rId11"/>
              <a:stretch>
                <a:fillRect l="-292471" t="-360891" r="-164300" b="-46039"/>
              </a:stretch>
            </a:blipFill>
          </p:spPr>
          <p:txBody>
            <a:bodyPr/>
            <a:lstStyle/>
            <a:p>
              <a:endParaRPr lang="en-US"/>
            </a:p>
          </p:txBody>
        </p:sp>
        <p:sp>
          <p:nvSpPr>
            <p:cNvPr id="91" name="Freeform 11">
              <a:extLst>
                <a:ext uri="{FF2B5EF4-FFF2-40B4-BE49-F238E27FC236}">
                  <a16:creationId xmlns:a16="http://schemas.microsoft.com/office/drawing/2014/main" id="{8E9EB983-B2FC-3CEA-71D2-C73EF1D5086F}"/>
                </a:ext>
              </a:extLst>
            </p:cNvPr>
            <p:cNvSpPr/>
            <p:nvPr/>
          </p:nvSpPr>
          <p:spPr>
            <a:xfrm>
              <a:off x="873348" y="2324086"/>
              <a:ext cx="906383" cy="1704851"/>
            </a:xfrm>
            <a:custGeom>
              <a:avLst/>
              <a:gdLst/>
              <a:ahLst/>
              <a:cxnLst/>
              <a:rect l="l" t="t" r="r" b="b"/>
              <a:pathLst>
                <a:path w="3358430" h="1325006">
                  <a:moveTo>
                    <a:pt x="0" y="0"/>
                  </a:moveTo>
                  <a:lnTo>
                    <a:pt x="3358429" y="0"/>
                  </a:lnTo>
                  <a:lnTo>
                    <a:pt x="3358429" y="1325006"/>
                  </a:lnTo>
                  <a:lnTo>
                    <a:pt x="0" y="1325006"/>
                  </a:lnTo>
                  <a:lnTo>
                    <a:pt x="0" y="0"/>
                  </a:lnTo>
                  <a:close/>
                </a:path>
              </a:pathLst>
            </a:custGeom>
            <a:blipFill>
              <a:blip r:embed="rId11"/>
              <a:stretch>
                <a:fillRect l="-168861" t="-360891" r="-287910" b="-46039"/>
              </a:stretch>
            </a:blipFill>
          </p:spPr>
          <p:txBody>
            <a:bodyPr/>
            <a:lstStyle/>
            <a:p>
              <a:endParaRPr lang="en-US"/>
            </a:p>
          </p:txBody>
        </p:sp>
        <p:sp>
          <p:nvSpPr>
            <p:cNvPr id="92" name="Freeform 11">
              <a:extLst>
                <a:ext uri="{FF2B5EF4-FFF2-40B4-BE49-F238E27FC236}">
                  <a16:creationId xmlns:a16="http://schemas.microsoft.com/office/drawing/2014/main" id="{29531E91-C286-4996-7D89-D719DC3AD6F8}"/>
                </a:ext>
              </a:extLst>
            </p:cNvPr>
            <p:cNvSpPr/>
            <p:nvPr/>
          </p:nvSpPr>
          <p:spPr>
            <a:xfrm>
              <a:off x="1294201" y="2395272"/>
              <a:ext cx="1056955" cy="2269758"/>
            </a:xfrm>
            <a:custGeom>
              <a:avLst/>
              <a:gdLst/>
              <a:ahLst/>
              <a:cxnLst/>
              <a:rect l="l" t="t" r="r" b="b"/>
              <a:pathLst>
                <a:path w="3358430" h="1325006">
                  <a:moveTo>
                    <a:pt x="0" y="0"/>
                  </a:moveTo>
                  <a:lnTo>
                    <a:pt x="3358429" y="0"/>
                  </a:lnTo>
                  <a:lnTo>
                    <a:pt x="3358429" y="1325006"/>
                  </a:lnTo>
                  <a:lnTo>
                    <a:pt x="0" y="1325006"/>
                  </a:lnTo>
                  <a:lnTo>
                    <a:pt x="0" y="0"/>
                  </a:lnTo>
                  <a:close/>
                </a:path>
              </a:pathLst>
            </a:custGeom>
            <a:blipFill>
              <a:blip r:embed="rId11"/>
              <a:stretch>
                <a:fillRect l="-335724" t="-360891" r="-34352" b="-46039"/>
              </a:stretch>
            </a:blipFill>
          </p:spPr>
          <p:txBody>
            <a:bodyPr/>
            <a:lstStyle/>
            <a:p>
              <a:endParaRPr lang="en-US"/>
            </a:p>
          </p:txBody>
        </p:sp>
        <p:sp>
          <p:nvSpPr>
            <p:cNvPr id="93" name="Freeform 6">
              <a:extLst>
                <a:ext uri="{FF2B5EF4-FFF2-40B4-BE49-F238E27FC236}">
                  <a16:creationId xmlns:a16="http://schemas.microsoft.com/office/drawing/2014/main" id="{1D39DB6F-7551-4F92-5CAE-1D3096994071}"/>
                </a:ext>
              </a:extLst>
            </p:cNvPr>
            <p:cNvSpPr/>
            <p:nvPr/>
          </p:nvSpPr>
          <p:spPr>
            <a:xfrm>
              <a:off x="2777391" y="2870382"/>
              <a:ext cx="966982" cy="2117802"/>
            </a:xfrm>
            <a:custGeom>
              <a:avLst/>
              <a:gdLst/>
              <a:ahLst/>
              <a:cxnLst/>
              <a:rect l="l" t="t" r="r" b="b"/>
              <a:pathLst>
                <a:path w="760894" h="1311887">
                  <a:moveTo>
                    <a:pt x="0" y="0"/>
                  </a:moveTo>
                  <a:lnTo>
                    <a:pt x="760894" y="0"/>
                  </a:lnTo>
                  <a:lnTo>
                    <a:pt x="760894" y="1311887"/>
                  </a:lnTo>
                  <a:lnTo>
                    <a:pt x="0" y="1311887"/>
                  </a:lnTo>
                  <a:lnTo>
                    <a:pt x="0" y="0"/>
                  </a:lnTo>
                  <a:close/>
                </a:path>
              </a:pathLst>
            </a:custGeom>
            <a:blipFill>
              <a:blip r:embed="rId12"/>
              <a:stretch>
                <a:fillRect l="-52586" t="-214499" r="-555172" b="-197499"/>
              </a:stretch>
            </a:blipFill>
          </p:spPr>
          <p:txBody>
            <a:bodyPr/>
            <a:lstStyle/>
            <a:p>
              <a:endParaRPr lang="en-US"/>
            </a:p>
          </p:txBody>
        </p:sp>
        <p:sp>
          <p:nvSpPr>
            <p:cNvPr id="94" name="Freeform 5">
              <a:extLst>
                <a:ext uri="{FF2B5EF4-FFF2-40B4-BE49-F238E27FC236}">
                  <a16:creationId xmlns:a16="http://schemas.microsoft.com/office/drawing/2014/main" id="{7B89A3FA-F025-7CC0-83DC-9B4BB57AB60A}"/>
                </a:ext>
              </a:extLst>
            </p:cNvPr>
            <p:cNvSpPr/>
            <p:nvPr/>
          </p:nvSpPr>
          <p:spPr>
            <a:xfrm>
              <a:off x="3474285" y="2646269"/>
              <a:ext cx="692308" cy="2414675"/>
            </a:xfrm>
            <a:custGeom>
              <a:avLst/>
              <a:gdLst/>
              <a:ahLst/>
              <a:cxnLst/>
              <a:rect l="l" t="t" r="r" b="b"/>
              <a:pathLst>
                <a:path w="734657" h="1305327">
                  <a:moveTo>
                    <a:pt x="0" y="0"/>
                  </a:moveTo>
                  <a:lnTo>
                    <a:pt x="734656" y="0"/>
                  </a:lnTo>
                  <a:lnTo>
                    <a:pt x="734656" y="1305327"/>
                  </a:lnTo>
                  <a:lnTo>
                    <a:pt x="0" y="1305327"/>
                  </a:lnTo>
                  <a:lnTo>
                    <a:pt x="0" y="0"/>
                  </a:lnTo>
                  <a:close/>
                </a:path>
              </a:pathLst>
            </a:custGeom>
            <a:blipFill>
              <a:blip r:embed="rId13"/>
              <a:stretch>
                <a:fillRect l="-575000" t="-71356" r="-58035" b="-343216"/>
              </a:stretch>
            </a:blipFill>
          </p:spPr>
          <p:txBody>
            <a:bodyPr/>
            <a:lstStyle/>
            <a:p>
              <a:endParaRPr lang="en-US"/>
            </a:p>
          </p:txBody>
        </p:sp>
      </p:grpSp>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778237" y="3094173"/>
            <a:ext cx="4708212" cy="4294106"/>
          </a:xfrm>
          <a:prstGeom prst="rect">
            <a:avLst/>
          </a:prstGeom>
        </p:spPr>
      </p:pic>
      <p:sp>
        <p:nvSpPr>
          <p:cNvPr id="19" name="Rectangle 18"/>
          <p:cNvSpPr/>
          <p:nvPr/>
        </p:nvSpPr>
        <p:spPr>
          <a:xfrm>
            <a:off x="0" y="156490"/>
            <a:ext cx="11928469" cy="60473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0" name="Rectangle 19"/>
          <p:cNvSpPr/>
          <p:nvPr/>
        </p:nvSpPr>
        <p:spPr>
          <a:xfrm>
            <a:off x="4818037" y="6229575"/>
            <a:ext cx="2388200"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a:solidFill>
                  <a:schemeClr val="bg1"/>
                </a:solidFill>
                <a:latin typeface="Montserrat Alternates Black" panose="00000A00000000000000" pitchFamily="50" charset="0"/>
              </a:rPr>
              <a:t>Đáp án</a:t>
            </a:r>
            <a:endParaRPr lang="en-US" sz="2800" dirty="0"/>
          </a:p>
        </p:txBody>
      </p:sp>
      <p:sp>
        <p:nvSpPr>
          <p:cNvPr id="29" name="TextBox 28"/>
          <p:cNvSpPr txBox="1"/>
          <p:nvPr/>
        </p:nvSpPr>
        <p:spPr>
          <a:xfrm>
            <a:off x="1020471" y="418066"/>
            <a:ext cx="11190093" cy="1200329"/>
          </a:xfrm>
          <a:prstGeom prst="rect">
            <a:avLst/>
          </a:prstGeom>
          <a:noFill/>
        </p:spPr>
        <p:txBody>
          <a:bodyPr wrap="square" rtlCol="0">
            <a:spAutoFit/>
          </a:bodyPr>
          <a:lstStyle/>
          <a:p>
            <a:pPr algn="ctr"/>
            <a:r>
              <a:rPr lang="en-US" sz="3600">
                <a:solidFill>
                  <a:schemeClr val="bg1"/>
                </a:solidFill>
                <a:latin typeface="Montserrat Alternates Black" panose="00000A00000000000000" pitchFamily="50" charset="0"/>
              </a:rPr>
              <a:t>Câu 2: Chúa Giêsu nói dân chúng đi tìm Ngài vì điều gì?</a:t>
            </a:r>
            <a:endParaRPr lang="en-US" sz="2800" dirty="0">
              <a:solidFill>
                <a:schemeClr val="bg1"/>
              </a:solidFill>
              <a:latin typeface="Montserrat Alternates Black" panose="00000A00000000000000" pitchFamily="50" charset="0"/>
            </a:endParaRPr>
          </a:p>
        </p:txBody>
      </p:sp>
      <p:sp>
        <p:nvSpPr>
          <p:cNvPr id="51" name="Hình chữ nhật: Góc Tròn 50">
            <a:extLst>
              <a:ext uri="{FF2B5EF4-FFF2-40B4-BE49-F238E27FC236}">
                <a16:creationId xmlns:a16="http://schemas.microsoft.com/office/drawing/2014/main" id="{9B84498D-5DBC-1626-7A4F-07D94963F641}"/>
              </a:ext>
            </a:extLst>
          </p:cNvPr>
          <p:cNvSpPr/>
          <p:nvPr/>
        </p:nvSpPr>
        <p:spPr>
          <a:xfrm>
            <a:off x="1386705" y="1909344"/>
            <a:ext cx="836401"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Ă</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52" name="Hình chữ nhật: Góc Tròn 51">
            <a:extLst>
              <a:ext uri="{FF2B5EF4-FFF2-40B4-BE49-F238E27FC236}">
                <a16:creationId xmlns:a16="http://schemas.microsoft.com/office/drawing/2014/main" id="{690A1D43-7CD8-591A-B75B-0137BFE2A088}"/>
              </a:ext>
            </a:extLst>
          </p:cNvPr>
          <p:cNvSpPr/>
          <p:nvPr/>
        </p:nvSpPr>
        <p:spPr>
          <a:xfrm>
            <a:off x="2619157" y="1909343"/>
            <a:ext cx="836401"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ư</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53" name="Hình chữ nhật: Góc Tròn 52">
            <a:extLst>
              <a:ext uri="{FF2B5EF4-FFF2-40B4-BE49-F238E27FC236}">
                <a16:creationId xmlns:a16="http://schemas.microsoft.com/office/drawing/2014/main" id="{B473C11E-8D8B-7C6E-9DE0-E817D7590902}"/>
              </a:ext>
            </a:extLst>
          </p:cNvPr>
          <p:cNvSpPr/>
          <p:nvPr/>
        </p:nvSpPr>
        <p:spPr>
          <a:xfrm>
            <a:off x="3851609" y="1909342"/>
            <a:ext cx="836401"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n</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54" name="Hình chữ nhật: Góc Tròn 53">
            <a:extLst>
              <a:ext uri="{FF2B5EF4-FFF2-40B4-BE49-F238E27FC236}">
                <a16:creationId xmlns:a16="http://schemas.microsoft.com/office/drawing/2014/main" id="{64144316-00E0-821C-0742-1AE5A08B7A74}"/>
              </a:ext>
            </a:extLst>
          </p:cNvPr>
          <p:cNvSpPr/>
          <p:nvPr/>
        </p:nvSpPr>
        <p:spPr>
          <a:xfrm>
            <a:off x="5084061" y="1909341"/>
            <a:ext cx="836401"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n</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55" name="Hình chữ nhật: Góc Tròn 54">
            <a:extLst>
              <a:ext uri="{FF2B5EF4-FFF2-40B4-BE49-F238E27FC236}">
                <a16:creationId xmlns:a16="http://schemas.microsoft.com/office/drawing/2014/main" id="{4EDE4ACD-5216-FE36-C0A9-E63353BFBD4D}"/>
              </a:ext>
            </a:extLst>
          </p:cNvPr>
          <p:cNvSpPr/>
          <p:nvPr/>
        </p:nvSpPr>
        <p:spPr>
          <a:xfrm>
            <a:off x="6316513" y="1909341"/>
            <a:ext cx="836401"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ợ</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56" name="Hình chữ nhật: Góc Tròn 55">
            <a:extLst>
              <a:ext uri="{FF2B5EF4-FFF2-40B4-BE49-F238E27FC236}">
                <a16:creationId xmlns:a16="http://schemas.microsoft.com/office/drawing/2014/main" id="{093B6C9E-524C-D3C1-44AA-B9BE447B19D5}"/>
              </a:ext>
            </a:extLst>
          </p:cNvPr>
          <p:cNvSpPr/>
          <p:nvPr/>
        </p:nvSpPr>
        <p:spPr>
          <a:xfrm>
            <a:off x="7548965" y="1909339"/>
            <a:ext cx="836401"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đ</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57" name="Hình chữ nhật: Góc Tròn 56">
            <a:extLst>
              <a:ext uri="{FF2B5EF4-FFF2-40B4-BE49-F238E27FC236}">
                <a16:creationId xmlns:a16="http://schemas.microsoft.com/office/drawing/2014/main" id="{BF84CE4F-BBE8-52BF-3991-B2DC712B812C}"/>
              </a:ext>
            </a:extLst>
          </p:cNvPr>
          <p:cNvSpPr/>
          <p:nvPr/>
        </p:nvSpPr>
        <p:spPr>
          <a:xfrm>
            <a:off x="8781417" y="1909339"/>
            <a:ext cx="836401"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o</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58" name="Hình chữ nhật: Góc Tròn 57">
            <a:extLst>
              <a:ext uri="{FF2B5EF4-FFF2-40B4-BE49-F238E27FC236}">
                <a16:creationId xmlns:a16="http://schemas.microsoft.com/office/drawing/2014/main" id="{C5C3E35A-6F1C-45BC-7CE4-AEC37C300227}"/>
              </a:ext>
            </a:extLst>
          </p:cNvPr>
          <p:cNvSpPr/>
          <p:nvPr/>
        </p:nvSpPr>
        <p:spPr>
          <a:xfrm>
            <a:off x="10013869" y="1909339"/>
            <a:ext cx="836401"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c</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61" name="Hình chữ nhật: Góc Tròn 60">
            <a:extLst>
              <a:ext uri="{FF2B5EF4-FFF2-40B4-BE49-F238E27FC236}">
                <a16:creationId xmlns:a16="http://schemas.microsoft.com/office/drawing/2014/main" id="{769B6363-4EC0-BC5B-DA9B-8C24334E8753}"/>
              </a:ext>
            </a:extLst>
          </p:cNvPr>
          <p:cNvSpPr/>
          <p:nvPr/>
        </p:nvSpPr>
        <p:spPr>
          <a:xfrm>
            <a:off x="1266301" y="3681498"/>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Đ</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62" name="Hình chữ nhật: Góc Tròn 61">
            <a:extLst>
              <a:ext uri="{FF2B5EF4-FFF2-40B4-BE49-F238E27FC236}">
                <a16:creationId xmlns:a16="http://schemas.microsoft.com/office/drawing/2014/main" id="{DD2596C0-44AC-62FB-030C-874D7393849D}"/>
              </a:ext>
            </a:extLst>
          </p:cNvPr>
          <p:cNvSpPr/>
          <p:nvPr/>
        </p:nvSpPr>
        <p:spPr>
          <a:xfrm>
            <a:off x="2498753" y="3681497"/>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ư</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63" name="Hình chữ nhật: Góc Tròn 62">
            <a:extLst>
              <a:ext uri="{FF2B5EF4-FFF2-40B4-BE49-F238E27FC236}">
                <a16:creationId xmlns:a16="http://schemas.microsoft.com/office/drawing/2014/main" id="{C483C979-7F83-2B3B-76D5-B370EA0DB670}"/>
              </a:ext>
            </a:extLst>
          </p:cNvPr>
          <p:cNvSpPr/>
          <p:nvPr/>
        </p:nvSpPr>
        <p:spPr>
          <a:xfrm>
            <a:off x="3731205" y="3681496"/>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ợ</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64" name="Hình chữ nhật: Góc Tròn 63">
            <a:extLst>
              <a:ext uri="{FF2B5EF4-FFF2-40B4-BE49-F238E27FC236}">
                <a16:creationId xmlns:a16="http://schemas.microsoft.com/office/drawing/2014/main" id="{DAADE8E2-58C5-5086-F292-42469AC77AE7}"/>
              </a:ext>
            </a:extLst>
          </p:cNvPr>
          <p:cNvSpPr/>
          <p:nvPr/>
        </p:nvSpPr>
        <p:spPr>
          <a:xfrm>
            <a:off x="4963657" y="3681495"/>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c</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65" name="Hình chữ nhật: Góc Tròn 64">
            <a:extLst>
              <a:ext uri="{FF2B5EF4-FFF2-40B4-BE49-F238E27FC236}">
                <a16:creationId xmlns:a16="http://schemas.microsoft.com/office/drawing/2014/main" id="{3BEDA176-E334-22C7-98A7-F863A8A60D65}"/>
              </a:ext>
            </a:extLst>
          </p:cNvPr>
          <p:cNvSpPr/>
          <p:nvPr/>
        </p:nvSpPr>
        <p:spPr>
          <a:xfrm>
            <a:off x="6196109" y="3681495"/>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ă</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66" name="Hình chữ nhật: Góc Tròn 65">
            <a:extLst>
              <a:ext uri="{FF2B5EF4-FFF2-40B4-BE49-F238E27FC236}">
                <a16:creationId xmlns:a16="http://schemas.microsoft.com/office/drawing/2014/main" id="{4898972F-0A77-C43D-F9E4-F779FF609299}"/>
              </a:ext>
            </a:extLst>
          </p:cNvPr>
          <p:cNvSpPr/>
          <p:nvPr/>
        </p:nvSpPr>
        <p:spPr>
          <a:xfrm>
            <a:off x="7428561" y="3681493"/>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n</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67" name="Hình chữ nhật: Góc Tròn 66">
            <a:extLst>
              <a:ext uri="{FF2B5EF4-FFF2-40B4-BE49-F238E27FC236}">
                <a16:creationId xmlns:a16="http://schemas.microsoft.com/office/drawing/2014/main" id="{5F731BB2-4CA1-27B3-7373-7698BDBA321F}"/>
              </a:ext>
            </a:extLst>
          </p:cNvPr>
          <p:cNvSpPr/>
          <p:nvPr/>
        </p:nvSpPr>
        <p:spPr>
          <a:xfrm>
            <a:off x="8661013" y="3681493"/>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n</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68" name="Hình chữ nhật: Góc Tròn 67">
            <a:extLst>
              <a:ext uri="{FF2B5EF4-FFF2-40B4-BE49-F238E27FC236}">
                <a16:creationId xmlns:a16="http://schemas.microsoft.com/office/drawing/2014/main" id="{72C4DC81-219A-564E-ACA0-B81C8A6707D8}"/>
              </a:ext>
            </a:extLst>
          </p:cNvPr>
          <p:cNvSpPr/>
          <p:nvPr/>
        </p:nvSpPr>
        <p:spPr>
          <a:xfrm>
            <a:off x="9893465" y="3681493"/>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o</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71" name="Hình chữ nhật: Góc Tròn 70">
            <a:extLst>
              <a:ext uri="{FF2B5EF4-FFF2-40B4-BE49-F238E27FC236}">
                <a16:creationId xmlns:a16="http://schemas.microsoft.com/office/drawing/2014/main" id="{9933DBF6-8F82-355F-CDBF-09AEB4E77F84}"/>
              </a:ext>
            </a:extLst>
          </p:cNvPr>
          <p:cNvSpPr/>
          <p:nvPr/>
        </p:nvSpPr>
        <p:spPr>
          <a:xfrm>
            <a:off x="1266301" y="3674107"/>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72" name="Hình chữ nhật: Góc Tròn 71">
            <a:extLst>
              <a:ext uri="{FF2B5EF4-FFF2-40B4-BE49-F238E27FC236}">
                <a16:creationId xmlns:a16="http://schemas.microsoft.com/office/drawing/2014/main" id="{2EE98692-B8E7-40C1-16D8-26201FB11542}"/>
              </a:ext>
            </a:extLst>
          </p:cNvPr>
          <p:cNvSpPr/>
          <p:nvPr/>
        </p:nvSpPr>
        <p:spPr>
          <a:xfrm>
            <a:off x="2498753" y="3674106"/>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73" name="Hình chữ nhật: Góc Tròn 72">
            <a:extLst>
              <a:ext uri="{FF2B5EF4-FFF2-40B4-BE49-F238E27FC236}">
                <a16:creationId xmlns:a16="http://schemas.microsoft.com/office/drawing/2014/main" id="{8B22BDBE-CF4F-CD99-0C26-5FEB548C5AF7}"/>
              </a:ext>
            </a:extLst>
          </p:cNvPr>
          <p:cNvSpPr/>
          <p:nvPr/>
        </p:nvSpPr>
        <p:spPr>
          <a:xfrm>
            <a:off x="3731205" y="3689095"/>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74" name="Hình chữ nhật: Góc Tròn 73">
            <a:extLst>
              <a:ext uri="{FF2B5EF4-FFF2-40B4-BE49-F238E27FC236}">
                <a16:creationId xmlns:a16="http://schemas.microsoft.com/office/drawing/2014/main" id="{48FBB36B-86B3-294C-305F-BE709F20A053}"/>
              </a:ext>
            </a:extLst>
          </p:cNvPr>
          <p:cNvSpPr/>
          <p:nvPr/>
        </p:nvSpPr>
        <p:spPr>
          <a:xfrm>
            <a:off x="4963657" y="3674104"/>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75" name="Hình chữ nhật: Góc Tròn 74">
            <a:extLst>
              <a:ext uri="{FF2B5EF4-FFF2-40B4-BE49-F238E27FC236}">
                <a16:creationId xmlns:a16="http://schemas.microsoft.com/office/drawing/2014/main" id="{9767CC7A-8E2F-2681-6EC5-ED8270F74DBD}"/>
              </a:ext>
            </a:extLst>
          </p:cNvPr>
          <p:cNvSpPr/>
          <p:nvPr/>
        </p:nvSpPr>
        <p:spPr>
          <a:xfrm>
            <a:off x="6196109" y="3674104"/>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76" name="Hình chữ nhật: Góc Tròn 75">
            <a:extLst>
              <a:ext uri="{FF2B5EF4-FFF2-40B4-BE49-F238E27FC236}">
                <a16:creationId xmlns:a16="http://schemas.microsoft.com/office/drawing/2014/main" id="{4BB165F6-638C-872C-911D-EF63B1369F07}"/>
              </a:ext>
            </a:extLst>
          </p:cNvPr>
          <p:cNvSpPr/>
          <p:nvPr/>
        </p:nvSpPr>
        <p:spPr>
          <a:xfrm>
            <a:off x="7428561" y="3674102"/>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77" name="Hình chữ nhật: Góc Tròn 76">
            <a:extLst>
              <a:ext uri="{FF2B5EF4-FFF2-40B4-BE49-F238E27FC236}">
                <a16:creationId xmlns:a16="http://schemas.microsoft.com/office/drawing/2014/main" id="{C33BA5EA-8D57-E0B1-EA10-12AE39B817B4}"/>
              </a:ext>
            </a:extLst>
          </p:cNvPr>
          <p:cNvSpPr/>
          <p:nvPr/>
        </p:nvSpPr>
        <p:spPr>
          <a:xfrm>
            <a:off x="8661013" y="3674102"/>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78" name="Hình chữ nhật: Góc Tròn 77">
            <a:extLst>
              <a:ext uri="{FF2B5EF4-FFF2-40B4-BE49-F238E27FC236}">
                <a16:creationId xmlns:a16="http://schemas.microsoft.com/office/drawing/2014/main" id="{785B1788-63CD-1EE2-A0A7-19FC65FAA78A}"/>
              </a:ext>
            </a:extLst>
          </p:cNvPr>
          <p:cNvSpPr/>
          <p:nvPr/>
        </p:nvSpPr>
        <p:spPr>
          <a:xfrm>
            <a:off x="9893465" y="3674102"/>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8800" b="1">
              <a:solidFill>
                <a:schemeClr val="tx1"/>
              </a:solidFill>
              <a:latin typeface="Times New Roman" panose="02020603050405020304" pitchFamily="18" charset="0"/>
              <a:cs typeface="Times New Roman" panose="02020603050405020304" pitchFamily="18" charset="0"/>
            </a:endParaRPr>
          </a:p>
        </p:txBody>
      </p:sp>
      <p:pic>
        <p:nvPicPr>
          <p:cNvPr id="97" name="Picture 3">
            <a:extLst>
              <a:ext uri="{FF2B5EF4-FFF2-40B4-BE49-F238E27FC236}">
                <a16:creationId xmlns:a16="http://schemas.microsoft.com/office/drawing/2014/main" id="{1665C7C7-0DAF-A8E3-3734-5248EAD5A11A}"/>
              </a:ext>
            </a:extLst>
          </p:cNvPr>
          <p:cNvPicPr>
            <a:picLocks noChangeAspect="1"/>
          </p:cNvPicPr>
          <p:nvPr/>
        </p:nvPicPr>
        <p:blipFill>
          <a:blip r:embed="rId15"/>
          <a:srcRect/>
          <a:stretch>
            <a:fillRect/>
          </a:stretch>
        </p:blipFill>
        <p:spPr>
          <a:xfrm>
            <a:off x="9662393" y="4252214"/>
            <a:ext cx="2339613" cy="2339613"/>
          </a:xfrm>
          <a:prstGeom prst="rect">
            <a:avLst/>
          </a:prstGeom>
        </p:spPr>
      </p:pic>
      <p:pic>
        <p:nvPicPr>
          <p:cNvPr id="3" name="CAUDI">
            <a:extLst>
              <a:ext uri="{FF2B5EF4-FFF2-40B4-BE49-F238E27FC236}">
                <a16:creationId xmlns:a16="http://schemas.microsoft.com/office/drawing/2014/main" id="{CC542BDC-F3EB-2FA8-21D6-564E58FCBE1E}"/>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18154929" y="1712819"/>
            <a:ext cx="4075762" cy="4075762"/>
          </a:xfrm>
          <a:prstGeom prst="rect">
            <a:avLst/>
          </a:prstGeom>
        </p:spPr>
      </p:pic>
      <p:pic>
        <p:nvPicPr>
          <p:cNvPr id="4" name="c2 2">
            <a:hlinkClick r:id="rId17" action="ppaction://hlinksldjump"/>
            <a:extLst>
              <a:ext uri="{FF2B5EF4-FFF2-40B4-BE49-F238E27FC236}">
                <a16:creationId xmlns:a16="http://schemas.microsoft.com/office/drawing/2014/main" id="{4B649918-7B26-1E8F-FBB8-75296A96BB6F}"/>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19195758" y="1712819"/>
            <a:ext cx="1286109" cy="1335787"/>
          </a:xfrm>
          <a:prstGeom prst="rect">
            <a:avLst/>
          </a:prstGeom>
        </p:spPr>
      </p:pic>
    </p:spTree>
    <p:extLst>
      <p:ext uri="{BB962C8B-B14F-4D97-AF65-F5344CB8AC3E}">
        <p14:creationId xmlns:p14="http://schemas.microsoft.com/office/powerpoint/2010/main" val="24952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randombar(horizontal)">
                                      <p:cBhvr>
                                        <p:cTn id="13" dur="500"/>
                                        <p:tgtEl>
                                          <p:spTgt spid="29"/>
                                        </p:tgtEl>
                                      </p:cBhvr>
                                    </p:animEffect>
                                  </p:childTnLst>
                                </p:cTn>
                              </p:par>
                              <p:par>
                                <p:cTn id="14" presetID="1" presetClass="entr" presetSubtype="0" fill="hold" nodeType="withEffect">
                                  <p:stCondLst>
                                    <p:cond delay="0"/>
                                  </p:stCondLst>
                                  <p:childTnLst>
                                    <p:set>
                                      <p:cBhvr>
                                        <p:cTn id="15"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20"/>
                    </p:tgtEl>
                  </p:cond>
                </p:stCondLst>
                <p:endSync evt="end" delay="0">
                  <p:rtn val="all"/>
                </p:endSync>
                <p:childTnLst>
                  <p:par>
                    <p:cTn id="17" fill="hold">
                      <p:stCondLst>
                        <p:cond delay="0"/>
                      </p:stCondLst>
                      <p:childTnLst>
                        <p:par>
                          <p:cTn id="18" fill="hold">
                            <p:stCondLst>
                              <p:cond delay="0"/>
                            </p:stCondLst>
                            <p:childTnLst>
                              <p:par>
                                <p:cTn id="19" presetID="53" presetClass="exit" presetSubtype="32" fill="hold" grpId="0" nodeType="clickEffect">
                                  <p:stCondLst>
                                    <p:cond delay="0"/>
                                  </p:stCondLst>
                                  <p:childTnLst>
                                    <p:anim calcmode="lin" valueType="num">
                                      <p:cBhvr>
                                        <p:cTn id="20" dur="500"/>
                                        <p:tgtEl>
                                          <p:spTgt spid="71"/>
                                        </p:tgtEl>
                                        <p:attrNameLst>
                                          <p:attrName>ppt_w</p:attrName>
                                        </p:attrNameLst>
                                      </p:cBhvr>
                                      <p:tavLst>
                                        <p:tav tm="0">
                                          <p:val>
                                            <p:strVal val="ppt_w"/>
                                          </p:val>
                                        </p:tav>
                                        <p:tav tm="100000">
                                          <p:val>
                                            <p:fltVal val="0"/>
                                          </p:val>
                                        </p:tav>
                                      </p:tavLst>
                                    </p:anim>
                                    <p:anim calcmode="lin" valueType="num">
                                      <p:cBhvr>
                                        <p:cTn id="21" dur="500"/>
                                        <p:tgtEl>
                                          <p:spTgt spid="71"/>
                                        </p:tgtEl>
                                        <p:attrNameLst>
                                          <p:attrName>ppt_h</p:attrName>
                                        </p:attrNameLst>
                                      </p:cBhvr>
                                      <p:tavLst>
                                        <p:tav tm="0">
                                          <p:val>
                                            <p:strVal val="ppt_h"/>
                                          </p:val>
                                        </p:tav>
                                        <p:tav tm="100000">
                                          <p:val>
                                            <p:fltVal val="0"/>
                                          </p:val>
                                        </p:tav>
                                      </p:tavLst>
                                    </p:anim>
                                    <p:animEffect transition="out" filter="fade">
                                      <p:cBhvr>
                                        <p:cTn id="22" dur="500"/>
                                        <p:tgtEl>
                                          <p:spTgt spid="71"/>
                                        </p:tgtEl>
                                      </p:cBhvr>
                                    </p:animEffect>
                                    <p:set>
                                      <p:cBhvr>
                                        <p:cTn id="23" dur="1" fill="hold">
                                          <p:stCondLst>
                                            <p:cond delay="499"/>
                                          </p:stCondLst>
                                        </p:cTn>
                                        <p:tgtEl>
                                          <p:spTgt spid="71"/>
                                        </p:tgtEl>
                                        <p:attrNameLst>
                                          <p:attrName>style.visibility</p:attrName>
                                        </p:attrNameLst>
                                      </p:cBhvr>
                                      <p:to>
                                        <p:strVal val="hidden"/>
                                      </p:to>
                                    </p:set>
                                  </p:childTnLst>
                                </p:cTn>
                              </p:par>
                              <p:par>
                                <p:cTn id="24" presetID="53" presetClass="exit" presetSubtype="32" fill="hold" grpId="0" nodeType="withEffect">
                                  <p:stCondLst>
                                    <p:cond delay="0"/>
                                  </p:stCondLst>
                                  <p:childTnLst>
                                    <p:anim calcmode="lin" valueType="num">
                                      <p:cBhvr>
                                        <p:cTn id="25" dur="500"/>
                                        <p:tgtEl>
                                          <p:spTgt spid="72"/>
                                        </p:tgtEl>
                                        <p:attrNameLst>
                                          <p:attrName>ppt_w</p:attrName>
                                        </p:attrNameLst>
                                      </p:cBhvr>
                                      <p:tavLst>
                                        <p:tav tm="0">
                                          <p:val>
                                            <p:strVal val="ppt_w"/>
                                          </p:val>
                                        </p:tav>
                                        <p:tav tm="100000">
                                          <p:val>
                                            <p:fltVal val="0"/>
                                          </p:val>
                                        </p:tav>
                                      </p:tavLst>
                                    </p:anim>
                                    <p:anim calcmode="lin" valueType="num">
                                      <p:cBhvr>
                                        <p:cTn id="26" dur="500"/>
                                        <p:tgtEl>
                                          <p:spTgt spid="72"/>
                                        </p:tgtEl>
                                        <p:attrNameLst>
                                          <p:attrName>ppt_h</p:attrName>
                                        </p:attrNameLst>
                                      </p:cBhvr>
                                      <p:tavLst>
                                        <p:tav tm="0">
                                          <p:val>
                                            <p:strVal val="ppt_h"/>
                                          </p:val>
                                        </p:tav>
                                        <p:tav tm="100000">
                                          <p:val>
                                            <p:fltVal val="0"/>
                                          </p:val>
                                        </p:tav>
                                      </p:tavLst>
                                    </p:anim>
                                    <p:animEffect transition="out" filter="fade">
                                      <p:cBhvr>
                                        <p:cTn id="27" dur="500"/>
                                        <p:tgtEl>
                                          <p:spTgt spid="72"/>
                                        </p:tgtEl>
                                      </p:cBhvr>
                                    </p:animEffect>
                                    <p:set>
                                      <p:cBhvr>
                                        <p:cTn id="28" dur="1" fill="hold">
                                          <p:stCondLst>
                                            <p:cond delay="499"/>
                                          </p:stCondLst>
                                        </p:cTn>
                                        <p:tgtEl>
                                          <p:spTgt spid="72"/>
                                        </p:tgtEl>
                                        <p:attrNameLst>
                                          <p:attrName>style.visibility</p:attrName>
                                        </p:attrNameLst>
                                      </p:cBhvr>
                                      <p:to>
                                        <p:strVal val="hidden"/>
                                      </p:to>
                                    </p:set>
                                  </p:childTnLst>
                                </p:cTn>
                              </p:par>
                              <p:par>
                                <p:cTn id="29" presetID="53" presetClass="exit" presetSubtype="32" fill="hold" grpId="0" nodeType="withEffect">
                                  <p:stCondLst>
                                    <p:cond delay="0"/>
                                  </p:stCondLst>
                                  <p:childTnLst>
                                    <p:anim calcmode="lin" valueType="num">
                                      <p:cBhvr>
                                        <p:cTn id="30" dur="500"/>
                                        <p:tgtEl>
                                          <p:spTgt spid="73"/>
                                        </p:tgtEl>
                                        <p:attrNameLst>
                                          <p:attrName>ppt_w</p:attrName>
                                        </p:attrNameLst>
                                      </p:cBhvr>
                                      <p:tavLst>
                                        <p:tav tm="0">
                                          <p:val>
                                            <p:strVal val="ppt_w"/>
                                          </p:val>
                                        </p:tav>
                                        <p:tav tm="100000">
                                          <p:val>
                                            <p:fltVal val="0"/>
                                          </p:val>
                                        </p:tav>
                                      </p:tavLst>
                                    </p:anim>
                                    <p:anim calcmode="lin" valueType="num">
                                      <p:cBhvr>
                                        <p:cTn id="31" dur="500"/>
                                        <p:tgtEl>
                                          <p:spTgt spid="73"/>
                                        </p:tgtEl>
                                        <p:attrNameLst>
                                          <p:attrName>ppt_h</p:attrName>
                                        </p:attrNameLst>
                                      </p:cBhvr>
                                      <p:tavLst>
                                        <p:tav tm="0">
                                          <p:val>
                                            <p:strVal val="ppt_h"/>
                                          </p:val>
                                        </p:tav>
                                        <p:tav tm="100000">
                                          <p:val>
                                            <p:fltVal val="0"/>
                                          </p:val>
                                        </p:tav>
                                      </p:tavLst>
                                    </p:anim>
                                    <p:animEffect transition="out" filter="fade">
                                      <p:cBhvr>
                                        <p:cTn id="32" dur="500"/>
                                        <p:tgtEl>
                                          <p:spTgt spid="73"/>
                                        </p:tgtEl>
                                      </p:cBhvr>
                                    </p:animEffect>
                                    <p:set>
                                      <p:cBhvr>
                                        <p:cTn id="33" dur="1" fill="hold">
                                          <p:stCondLst>
                                            <p:cond delay="499"/>
                                          </p:stCondLst>
                                        </p:cTn>
                                        <p:tgtEl>
                                          <p:spTgt spid="73"/>
                                        </p:tgtEl>
                                        <p:attrNameLst>
                                          <p:attrName>style.visibility</p:attrName>
                                        </p:attrNameLst>
                                      </p:cBhvr>
                                      <p:to>
                                        <p:strVal val="hidden"/>
                                      </p:to>
                                    </p:set>
                                  </p:childTnLst>
                                </p:cTn>
                              </p:par>
                              <p:par>
                                <p:cTn id="34" presetID="53" presetClass="exit" presetSubtype="32" fill="hold" grpId="0" nodeType="withEffect">
                                  <p:stCondLst>
                                    <p:cond delay="0"/>
                                  </p:stCondLst>
                                  <p:childTnLst>
                                    <p:anim calcmode="lin" valueType="num">
                                      <p:cBhvr>
                                        <p:cTn id="35" dur="500"/>
                                        <p:tgtEl>
                                          <p:spTgt spid="74"/>
                                        </p:tgtEl>
                                        <p:attrNameLst>
                                          <p:attrName>ppt_w</p:attrName>
                                        </p:attrNameLst>
                                      </p:cBhvr>
                                      <p:tavLst>
                                        <p:tav tm="0">
                                          <p:val>
                                            <p:strVal val="ppt_w"/>
                                          </p:val>
                                        </p:tav>
                                        <p:tav tm="100000">
                                          <p:val>
                                            <p:fltVal val="0"/>
                                          </p:val>
                                        </p:tav>
                                      </p:tavLst>
                                    </p:anim>
                                    <p:anim calcmode="lin" valueType="num">
                                      <p:cBhvr>
                                        <p:cTn id="36" dur="500"/>
                                        <p:tgtEl>
                                          <p:spTgt spid="74"/>
                                        </p:tgtEl>
                                        <p:attrNameLst>
                                          <p:attrName>ppt_h</p:attrName>
                                        </p:attrNameLst>
                                      </p:cBhvr>
                                      <p:tavLst>
                                        <p:tav tm="0">
                                          <p:val>
                                            <p:strVal val="ppt_h"/>
                                          </p:val>
                                        </p:tav>
                                        <p:tav tm="100000">
                                          <p:val>
                                            <p:fltVal val="0"/>
                                          </p:val>
                                        </p:tav>
                                      </p:tavLst>
                                    </p:anim>
                                    <p:animEffect transition="out" filter="fade">
                                      <p:cBhvr>
                                        <p:cTn id="37" dur="500"/>
                                        <p:tgtEl>
                                          <p:spTgt spid="74"/>
                                        </p:tgtEl>
                                      </p:cBhvr>
                                    </p:animEffect>
                                    <p:set>
                                      <p:cBhvr>
                                        <p:cTn id="38" dur="1" fill="hold">
                                          <p:stCondLst>
                                            <p:cond delay="499"/>
                                          </p:stCondLst>
                                        </p:cTn>
                                        <p:tgtEl>
                                          <p:spTgt spid="74"/>
                                        </p:tgtEl>
                                        <p:attrNameLst>
                                          <p:attrName>style.visibility</p:attrName>
                                        </p:attrNameLst>
                                      </p:cBhvr>
                                      <p:to>
                                        <p:strVal val="hidden"/>
                                      </p:to>
                                    </p:set>
                                  </p:childTnLst>
                                </p:cTn>
                              </p:par>
                              <p:par>
                                <p:cTn id="39" presetID="53" presetClass="exit" presetSubtype="32" fill="hold" grpId="0" nodeType="withEffect">
                                  <p:stCondLst>
                                    <p:cond delay="0"/>
                                  </p:stCondLst>
                                  <p:childTnLst>
                                    <p:anim calcmode="lin" valueType="num">
                                      <p:cBhvr>
                                        <p:cTn id="40" dur="500"/>
                                        <p:tgtEl>
                                          <p:spTgt spid="75"/>
                                        </p:tgtEl>
                                        <p:attrNameLst>
                                          <p:attrName>ppt_w</p:attrName>
                                        </p:attrNameLst>
                                      </p:cBhvr>
                                      <p:tavLst>
                                        <p:tav tm="0">
                                          <p:val>
                                            <p:strVal val="ppt_w"/>
                                          </p:val>
                                        </p:tav>
                                        <p:tav tm="100000">
                                          <p:val>
                                            <p:fltVal val="0"/>
                                          </p:val>
                                        </p:tav>
                                      </p:tavLst>
                                    </p:anim>
                                    <p:anim calcmode="lin" valueType="num">
                                      <p:cBhvr>
                                        <p:cTn id="41" dur="500"/>
                                        <p:tgtEl>
                                          <p:spTgt spid="75"/>
                                        </p:tgtEl>
                                        <p:attrNameLst>
                                          <p:attrName>ppt_h</p:attrName>
                                        </p:attrNameLst>
                                      </p:cBhvr>
                                      <p:tavLst>
                                        <p:tav tm="0">
                                          <p:val>
                                            <p:strVal val="ppt_h"/>
                                          </p:val>
                                        </p:tav>
                                        <p:tav tm="100000">
                                          <p:val>
                                            <p:fltVal val="0"/>
                                          </p:val>
                                        </p:tav>
                                      </p:tavLst>
                                    </p:anim>
                                    <p:animEffect transition="out" filter="fade">
                                      <p:cBhvr>
                                        <p:cTn id="42" dur="500"/>
                                        <p:tgtEl>
                                          <p:spTgt spid="75"/>
                                        </p:tgtEl>
                                      </p:cBhvr>
                                    </p:animEffect>
                                    <p:set>
                                      <p:cBhvr>
                                        <p:cTn id="43" dur="1" fill="hold">
                                          <p:stCondLst>
                                            <p:cond delay="499"/>
                                          </p:stCondLst>
                                        </p:cTn>
                                        <p:tgtEl>
                                          <p:spTgt spid="75"/>
                                        </p:tgtEl>
                                        <p:attrNameLst>
                                          <p:attrName>style.visibility</p:attrName>
                                        </p:attrNameLst>
                                      </p:cBhvr>
                                      <p:to>
                                        <p:strVal val="hidden"/>
                                      </p:to>
                                    </p:set>
                                  </p:childTnLst>
                                </p:cTn>
                              </p:par>
                              <p:par>
                                <p:cTn id="44" presetID="53" presetClass="exit" presetSubtype="32" fill="hold" grpId="0" nodeType="withEffect">
                                  <p:stCondLst>
                                    <p:cond delay="0"/>
                                  </p:stCondLst>
                                  <p:childTnLst>
                                    <p:anim calcmode="lin" valueType="num">
                                      <p:cBhvr>
                                        <p:cTn id="45" dur="500"/>
                                        <p:tgtEl>
                                          <p:spTgt spid="76"/>
                                        </p:tgtEl>
                                        <p:attrNameLst>
                                          <p:attrName>ppt_w</p:attrName>
                                        </p:attrNameLst>
                                      </p:cBhvr>
                                      <p:tavLst>
                                        <p:tav tm="0">
                                          <p:val>
                                            <p:strVal val="ppt_w"/>
                                          </p:val>
                                        </p:tav>
                                        <p:tav tm="100000">
                                          <p:val>
                                            <p:fltVal val="0"/>
                                          </p:val>
                                        </p:tav>
                                      </p:tavLst>
                                    </p:anim>
                                    <p:anim calcmode="lin" valueType="num">
                                      <p:cBhvr>
                                        <p:cTn id="46" dur="500"/>
                                        <p:tgtEl>
                                          <p:spTgt spid="76"/>
                                        </p:tgtEl>
                                        <p:attrNameLst>
                                          <p:attrName>ppt_h</p:attrName>
                                        </p:attrNameLst>
                                      </p:cBhvr>
                                      <p:tavLst>
                                        <p:tav tm="0">
                                          <p:val>
                                            <p:strVal val="ppt_h"/>
                                          </p:val>
                                        </p:tav>
                                        <p:tav tm="100000">
                                          <p:val>
                                            <p:fltVal val="0"/>
                                          </p:val>
                                        </p:tav>
                                      </p:tavLst>
                                    </p:anim>
                                    <p:animEffect transition="out" filter="fade">
                                      <p:cBhvr>
                                        <p:cTn id="47" dur="500"/>
                                        <p:tgtEl>
                                          <p:spTgt spid="76"/>
                                        </p:tgtEl>
                                      </p:cBhvr>
                                    </p:animEffect>
                                    <p:set>
                                      <p:cBhvr>
                                        <p:cTn id="48" dur="1" fill="hold">
                                          <p:stCondLst>
                                            <p:cond delay="499"/>
                                          </p:stCondLst>
                                        </p:cTn>
                                        <p:tgtEl>
                                          <p:spTgt spid="76"/>
                                        </p:tgtEl>
                                        <p:attrNameLst>
                                          <p:attrName>style.visibility</p:attrName>
                                        </p:attrNameLst>
                                      </p:cBhvr>
                                      <p:to>
                                        <p:strVal val="hidden"/>
                                      </p:to>
                                    </p:set>
                                  </p:childTnLst>
                                </p:cTn>
                              </p:par>
                              <p:par>
                                <p:cTn id="49" presetID="53" presetClass="exit" presetSubtype="32" fill="hold" grpId="0" nodeType="withEffect">
                                  <p:stCondLst>
                                    <p:cond delay="0"/>
                                  </p:stCondLst>
                                  <p:childTnLst>
                                    <p:anim calcmode="lin" valueType="num">
                                      <p:cBhvr>
                                        <p:cTn id="50" dur="500"/>
                                        <p:tgtEl>
                                          <p:spTgt spid="77"/>
                                        </p:tgtEl>
                                        <p:attrNameLst>
                                          <p:attrName>ppt_w</p:attrName>
                                        </p:attrNameLst>
                                      </p:cBhvr>
                                      <p:tavLst>
                                        <p:tav tm="0">
                                          <p:val>
                                            <p:strVal val="ppt_w"/>
                                          </p:val>
                                        </p:tav>
                                        <p:tav tm="100000">
                                          <p:val>
                                            <p:fltVal val="0"/>
                                          </p:val>
                                        </p:tav>
                                      </p:tavLst>
                                    </p:anim>
                                    <p:anim calcmode="lin" valueType="num">
                                      <p:cBhvr>
                                        <p:cTn id="51" dur="500"/>
                                        <p:tgtEl>
                                          <p:spTgt spid="77"/>
                                        </p:tgtEl>
                                        <p:attrNameLst>
                                          <p:attrName>ppt_h</p:attrName>
                                        </p:attrNameLst>
                                      </p:cBhvr>
                                      <p:tavLst>
                                        <p:tav tm="0">
                                          <p:val>
                                            <p:strVal val="ppt_h"/>
                                          </p:val>
                                        </p:tav>
                                        <p:tav tm="100000">
                                          <p:val>
                                            <p:fltVal val="0"/>
                                          </p:val>
                                        </p:tav>
                                      </p:tavLst>
                                    </p:anim>
                                    <p:animEffect transition="out" filter="fade">
                                      <p:cBhvr>
                                        <p:cTn id="52" dur="500"/>
                                        <p:tgtEl>
                                          <p:spTgt spid="77"/>
                                        </p:tgtEl>
                                      </p:cBhvr>
                                    </p:animEffect>
                                    <p:set>
                                      <p:cBhvr>
                                        <p:cTn id="53" dur="1" fill="hold">
                                          <p:stCondLst>
                                            <p:cond delay="499"/>
                                          </p:stCondLst>
                                        </p:cTn>
                                        <p:tgtEl>
                                          <p:spTgt spid="77"/>
                                        </p:tgtEl>
                                        <p:attrNameLst>
                                          <p:attrName>style.visibility</p:attrName>
                                        </p:attrNameLst>
                                      </p:cBhvr>
                                      <p:to>
                                        <p:strVal val="hidden"/>
                                      </p:to>
                                    </p:set>
                                  </p:childTnLst>
                                </p:cTn>
                              </p:par>
                              <p:par>
                                <p:cTn id="54" presetID="53" presetClass="exit" presetSubtype="32" fill="hold" grpId="0" nodeType="withEffect">
                                  <p:stCondLst>
                                    <p:cond delay="0"/>
                                  </p:stCondLst>
                                  <p:childTnLst>
                                    <p:anim calcmode="lin" valueType="num">
                                      <p:cBhvr>
                                        <p:cTn id="55" dur="500"/>
                                        <p:tgtEl>
                                          <p:spTgt spid="78"/>
                                        </p:tgtEl>
                                        <p:attrNameLst>
                                          <p:attrName>ppt_w</p:attrName>
                                        </p:attrNameLst>
                                      </p:cBhvr>
                                      <p:tavLst>
                                        <p:tav tm="0">
                                          <p:val>
                                            <p:strVal val="ppt_w"/>
                                          </p:val>
                                        </p:tav>
                                        <p:tav tm="100000">
                                          <p:val>
                                            <p:fltVal val="0"/>
                                          </p:val>
                                        </p:tav>
                                      </p:tavLst>
                                    </p:anim>
                                    <p:anim calcmode="lin" valueType="num">
                                      <p:cBhvr>
                                        <p:cTn id="56" dur="500"/>
                                        <p:tgtEl>
                                          <p:spTgt spid="78"/>
                                        </p:tgtEl>
                                        <p:attrNameLst>
                                          <p:attrName>ppt_h</p:attrName>
                                        </p:attrNameLst>
                                      </p:cBhvr>
                                      <p:tavLst>
                                        <p:tav tm="0">
                                          <p:val>
                                            <p:strVal val="ppt_h"/>
                                          </p:val>
                                        </p:tav>
                                        <p:tav tm="100000">
                                          <p:val>
                                            <p:fltVal val="0"/>
                                          </p:val>
                                        </p:tav>
                                      </p:tavLst>
                                    </p:anim>
                                    <p:animEffect transition="out" filter="fade">
                                      <p:cBhvr>
                                        <p:cTn id="57" dur="500"/>
                                        <p:tgtEl>
                                          <p:spTgt spid="78"/>
                                        </p:tgtEl>
                                      </p:cBhvr>
                                    </p:animEffect>
                                    <p:set>
                                      <p:cBhvr>
                                        <p:cTn id="58" dur="1" fill="hold">
                                          <p:stCondLst>
                                            <p:cond delay="499"/>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9" restart="whenNotActive" fill="hold" evtFilter="cancelBubble" nodeType="interactiveSeq">
                <p:stCondLst>
                  <p:cond evt="onClick" delay="0">
                    <p:tgtEl>
                      <p:spTgt spid="97"/>
                    </p:tgtEl>
                  </p:cond>
                </p:stCondLst>
                <p:endSync evt="end" delay="0">
                  <p:rtn val="all"/>
                </p:endSync>
                <p:childTnLst>
                  <p:par>
                    <p:cTn id="60" fill="hold">
                      <p:stCondLst>
                        <p:cond delay="0"/>
                      </p:stCondLst>
                      <p:childTnLst>
                        <p:par>
                          <p:cTn id="61" fill="hold">
                            <p:stCondLst>
                              <p:cond delay="0"/>
                            </p:stCondLst>
                            <p:childTnLst>
                              <p:par>
                                <p:cTn id="62" presetID="35" presetClass="path" presetSubtype="0" fill="hold" nodeType="withEffect">
                                  <p:stCondLst>
                                    <p:cond delay="0"/>
                                  </p:stCondLst>
                                  <p:childTnLst>
                                    <p:animMotion origin="layout" path="M -3.54167E-6 -7.40741E-7 L -1 -7.40741E-7 " pathEditMode="relative" rAng="0" ptsTypes="AA">
                                      <p:cBhvr>
                                        <p:cTn id="63" dur="3000" fill="hold"/>
                                        <p:tgtEl>
                                          <p:spTgt spid="4"/>
                                        </p:tgtEl>
                                        <p:attrNameLst>
                                          <p:attrName>ppt_x</p:attrName>
                                          <p:attrName>ppt_y</p:attrName>
                                        </p:attrNameLst>
                                      </p:cBhvr>
                                      <p:rCtr x="-50000" y="0"/>
                                    </p:animMotion>
                                  </p:childTnLst>
                                </p:cTn>
                              </p:par>
                              <p:par>
                                <p:cTn id="64" presetID="35" presetClass="path" presetSubtype="0" fill="hold" nodeType="withEffect">
                                  <p:stCondLst>
                                    <p:cond delay="0"/>
                                  </p:stCondLst>
                                  <p:childTnLst>
                                    <p:animMotion origin="layout" path="M 2.22045E-16 7.40741E-7 L -1 7.40741E-7 " pathEditMode="relative" rAng="0" ptsTypes="AA">
                                      <p:cBhvr>
                                        <p:cTn id="65" dur="3000" fill="hold"/>
                                        <p:tgtEl>
                                          <p:spTgt spid="3"/>
                                        </p:tgtEl>
                                        <p:attrNameLst>
                                          <p:attrName>ppt_x</p:attrName>
                                          <p:attrName>ppt_y</p:attrName>
                                        </p:attrNameLst>
                                      </p:cBhvr>
                                      <p:rCtr x="-50000" y="0"/>
                                    </p:animMotion>
                                  </p:childTnLst>
                                </p:cTn>
                              </p:par>
                              <p:par>
                                <p:cTn id="66" presetID="10" presetClass="exit" presetSubtype="0" fill="hold" grpId="0" nodeType="withEffect">
                                  <p:stCondLst>
                                    <p:cond delay="0"/>
                                  </p:stCondLst>
                                  <p:childTnLst>
                                    <p:animEffect transition="out" filter="fade">
                                      <p:cBhvr>
                                        <p:cTn id="67" dur="500"/>
                                        <p:tgtEl>
                                          <p:spTgt spid="19"/>
                                        </p:tgtEl>
                                      </p:cBhvr>
                                    </p:animEffect>
                                    <p:set>
                                      <p:cBhvr>
                                        <p:cTn id="68" dur="1" fill="hold">
                                          <p:stCondLst>
                                            <p:cond delay="499"/>
                                          </p:stCondLst>
                                        </p:cTn>
                                        <p:tgtEl>
                                          <p:spTgt spid="19"/>
                                        </p:tgtEl>
                                        <p:attrNameLst>
                                          <p:attrName>style.visibility</p:attrName>
                                        </p:attrNameLst>
                                      </p:cBhvr>
                                      <p:to>
                                        <p:strVal val="hidden"/>
                                      </p:to>
                                    </p:set>
                                  </p:childTnLst>
                                </p:cTn>
                              </p:par>
                              <p:par>
                                <p:cTn id="69" presetID="10" presetClass="exit" presetSubtype="0" fill="hold" grpId="0" nodeType="withEffect">
                                  <p:stCondLst>
                                    <p:cond delay="0"/>
                                  </p:stCondLst>
                                  <p:childTnLst>
                                    <p:animEffect transition="out" filter="fade">
                                      <p:cBhvr>
                                        <p:cTn id="70" dur="500"/>
                                        <p:tgtEl>
                                          <p:spTgt spid="20"/>
                                        </p:tgtEl>
                                      </p:cBhvr>
                                    </p:animEffect>
                                    <p:set>
                                      <p:cBhvr>
                                        <p:cTn id="71" dur="1" fill="hold">
                                          <p:stCondLst>
                                            <p:cond delay="499"/>
                                          </p:stCondLst>
                                        </p:cTn>
                                        <p:tgtEl>
                                          <p:spTgt spid="20"/>
                                        </p:tgtEl>
                                        <p:attrNameLst>
                                          <p:attrName>style.visibility</p:attrName>
                                        </p:attrNameLst>
                                      </p:cBhvr>
                                      <p:to>
                                        <p:strVal val="hidden"/>
                                      </p:to>
                                    </p:set>
                                  </p:childTnLst>
                                </p:cTn>
                              </p:par>
                              <p:par>
                                <p:cTn id="72" presetID="10" presetClass="exit" presetSubtype="0" fill="hold" grpId="0" nodeType="withEffect">
                                  <p:stCondLst>
                                    <p:cond delay="0"/>
                                  </p:stCondLst>
                                  <p:childTnLst>
                                    <p:animEffect transition="out" filter="fade">
                                      <p:cBhvr>
                                        <p:cTn id="73" dur="500"/>
                                        <p:tgtEl>
                                          <p:spTgt spid="29"/>
                                        </p:tgtEl>
                                      </p:cBhvr>
                                    </p:animEffect>
                                    <p:set>
                                      <p:cBhvr>
                                        <p:cTn id="74" dur="1" fill="hold">
                                          <p:stCondLst>
                                            <p:cond delay="499"/>
                                          </p:stCondLst>
                                        </p:cTn>
                                        <p:tgtEl>
                                          <p:spTgt spid="29"/>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9"/>
                                        </p:tgtEl>
                                      </p:cBhvr>
                                    </p:animEffect>
                                    <p:set>
                                      <p:cBhvr>
                                        <p:cTn id="77" dur="1" fill="hold">
                                          <p:stCondLst>
                                            <p:cond delay="499"/>
                                          </p:stCondLst>
                                        </p:cTn>
                                        <p:tgtEl>
                                          <p:spTgt spid="9"/>
                                        </p:tgtEl>
                                        <p:attrNameLst>
                                          <p:attrName>style.visibility</p:attrName>
                                        </p:attrNameLst>
                                      </p:cBhvr>
                                      <p:to>
                                        <p:strVal val="hidden"/>
                                      </p:to>
                                    </p:set>
                                  </p:childTnLst>
                                </p:cTn>
                              </p:par>
                              <p:par>
                                <p:cTn id="78" presetID="35" presetClass="path" presetSubtype="0" fill="hold" nodeType="withEffect">
                                  <p:stCondLst>
                                    <p:cond delay="0"/>
                                  </p:stCondLst>
                                  <p:childTnLst>
                                    <p:animMotion origin="layout" path="M 4.58333E-6 -2.96296E-6 L -1 -2.96296E-6 " pathEditMode="relative" rAng="0" ptsTypes="AA">
                                      <p:cBhvr>
                                        <p:cTn id="79" dur="3000" fill="hold"/>
                                        <p:tgtEl>
                                          <p:spTgt spid="31"/>
                                        </p:tgtEl>
                                        <p:attrNameLst>
                                          <p:attrName>ppt_x</p:attrName>
                                          <p:attrName>ppt_y</p:attrName>
                                        </p:attrNameLst>
                                      </p:cBhvr>
                                      <p:rCtr x="-50000" y="0"/>
                                    </p:animMotion>
                                  </p:childTnLst>
                                </p:cTn>
                              </p:par>
                              <p:par>
                                <p:cTn id="80" presetID="53" presetClass="exit" presetSubtype="32" fill="hold" grpId="1" nodeType="withEffect">
                                  <p:stCondLst>
                                    <p:cond delay="0"/>
                                  </p:stCondLst>
                                  <p:childTnLst>
                                    <p:anim calcmode="lin" valueType="num">
                                      <p:cBhvr>
                                        <p:cTn id="81" dur="500"/>
                                        <p:tgtEl>
                                          <p:spTgt spid="71"/>
                                        </p:tgtEl>
                                        <p:attrNameLst>
                                          <p:attrName>ppt_w</p:attrName>
                                        </p:attrNameLst>
                                      </p:cBhvr>
                                      <p:tavLst>
                                        <p:tav tm="0">
                                          <p:val>
                                            <p:strVal val="ppt_w"/>
                                          </p:val>
                                        </p:tav>
                                        <p:tav tm="100000">
                                          <p:val>
                                            <p:fltVal val="0"/>
                                          </p:val>
                                        </p:tav>
                                      </p:tavLst>
                                    </p:anim>
                                    <p:anim calcmode="lin" valueType="num">
                                      <p:cBhvr>
                                        <p:cTn id="82" dur="500"/>
                                        <p:tgtEl>
                                          <p:spTgt spid="71"/>
                                        </p:tgtEl>
                                        <p:attrNameLst>
                                          <p:attrName>ppt_h</p:attrName>
                                        </p:attrNameLst>
                                      </p:cBhvr>
                                      <p:tavLst>
                                        <p:tav tm="0">
                                          <p:val>
                                            <p:strVal val="ppt_h"/>
                                          </p:val>
                                        </p:tav>
                                        <p:tav tm="100000">
                                          <p:val>
                                            <p:fltVal val="0"/>
                                          </p:val>
                                        </p:tav>
                                      </p:tavLst>
                                    </p:anim>
                                    <p:animEffect transition="out" filter="fade">
                                      <p:cBhvr>
                                        <p:cTn id="83" dur="500"/>
                                        <p:tgtEl>
                                          <p:spTgt spid="71"/>
                                        </p:tgtEl>
                                      </p:cBhvr>
                                    </p:animEffect>
                                    <p:set>
                                      <p:cBhvr>
                                        <p:cTn id="84" dur="1" fill="hold">
                                          <p:stCondLst>
                                            <p:cond delay="499"/>
                                          </p:stCondLst>
                                        </p:cTn>
                                        <p:tgtEl>
                                          <p:spTgt spid="71"/>
                                        </p:tgtEl>
                                        <p:attrNameLst>
                                          <p:attrName>style.visibility</p:attrName>
                                        </p:attrNameLst>
                                      </p:cBhvr>
                                      <p:to>
                                        <p:strVal val="hidden"/>
                                      </p:to>
                                    </p:set>
                                  </p:childTnLst>
                                </p:cTn>
                              </p:par>
                              <p:par>
                                <p:cTn id="85" presetID="53" presetClass="exit" presetSubtype="32" fill="hold" grpId="1" nodeType="withEffect">
                                  <p:stCondLst>
                                    <p:cond delay="0"/>
                                  </p:stCondLst>
                                  <p:childTnLst>
                                    <p:anim calcmode="lin" valueType="num">
                                      <p:cBhvr>
                                        <p:cTn id="86" dur="500"/>
                                        <p:tgtEl>
                                          <p:spTgt spid="72"/>
                                        </p:tgtEl>
                                        <p:attrNameLst>
                                          <p:attrName>ppt_w</p:attrName>
                                        </p:attrNameLst>
                                      </p:cBhvr>
                                      <p:tavLst>
                                        <p:tav tm="0">
                                          <p:val>
                                            <p:strVal val="ppt_w"/>
                                          </p:val>
                                        </p:tav>
                                        <p:tav tm="100000">
                                          <p:val>
                                            <p:fltVal val="0"/>
                                          </p:val>
                                        </p:tav>
                                      </p:tavLst>
                                    </p:anim>
                                    <p:anim calcmode="lin" valueType="num">
                                      <p:cBhvr>
                                        <p:cTn id="87" dur="500"/>
                                        <p:tgtEl>
                                          <p:spTgt spid="72"/>
                                        </p:tgtEl>
                                        <p:attrNameLst>
                                          <p:attrName>ppt_h</p:attrName>
                                        </p:attrNameLst>
                                      </p:cBhvr>
                                      <p:tavLst>
                                        <p:tav tm="0">
                                          <p:val>
                                            <p:strVal val="ppt_h"/>
                                          </p:val>
                                        </p:tav>
                                        <p:tav tm="100000">
                                          <p:val>
                                            <p:fltVal val="0"/>
                                          </p:val>
                                        </p:tav>
                                      </p:tavLst>
                                    </p:anim>
                                    <p:animEffect transition="out" filter="fade">
                                      <p:cBhvr>
                                        <p:cTn id="88" dur="500"/>
                                        <p:tgtEl>
                                          <p:spTgt spid="72"/>
                                        </p:tgtEl>
                                      </p:cBhvr>
                                    </p:animEffect>
                                    <p:set>
                                      <p:cBhvr>
                                        <p:cTn id="89" dur="1" fill="hold">
                                          <p:stCondLst>
                                            <p:cond delay="499"/>
                                          </p:stCondLst>
                                        </p:cTn>
                                        <p:tgtEl>
                                          <p:spTgt spid="72"/>
                                        </p:tgtEl>
                                        <p:attrNameLst>
                                          <p:attrName>style.visibility</p:attrName>
                                        </p:attrNameLst>
                                      </p:cBhvr>
                                      <p:to>
                                        <p:strVal val="hidden"/>
                                      </p:to>
                                    </p:set>
                                  </p:childTnLst>
                                </p:cTn>
                              </p:par>
                              <p:par>
                                <p:cTn id="90" presetID="53" presetClass="exit" presetSubtype="32" fill="hold" grpId="1" nodeType="withEffect">
                                  <p:stCondLst>
                                    <p:cond delay="0"/>
                                  </p:stCondLst>
                                  <p:childTnLst>
                                    <p:anim calcmode="lin" valueType="num">
                                      <p:cBhvr>
                                        <p:cTn id="91" dur="500"/>
                                        <p:tgtEl>
                                          <p:spTgt spid="73"/>
                                        </p:tgtEl>
                                        <p:attrNameLst>
                                          <p:attrName>ppt_w</p:attrName>
                                        </p:attrNameLst>
                                      </p:cBhvr>
                                      <p:tavLst>
                                        <p:tav tm="0">
                                          <p:val>
                                            <p:strVal val="ppt_w"/>
                                          </p:val>
                                        </p:tav>
                                        <p:tav tm="100000">
                                          <p:val>
                                            <p:fltVal val="0"/>
                                          </p:val>
                                        </p:tav>
                                      </p:tavLst>
                                    </p:anim>
                                    <p:anim calcmode="lin" valueType="num">
                                      <p:cBhvr>
                                        <p:cTn id="92" dur="500"/>
                                        <p:tgtEl>
                                          <p:spTgt spid="73"/>
                                        </p:tgtEl>
                                        <p:attrNameLst>
                                          <p:attrName>ppt_h</p:attrName>
                                        </p:attrNameLst>
                                      </p:cBhvr>
                                      <p:tavLst>
                                        <p:tav tm="0">
                                          <p:val>
                                            <p:strVal val="ppt_h"/>
                                          </p:val>
                                        </p:tav>
                                        <p:tav tm="100000">
                                          <p:val>
                                            <p:fltVal val="0"/>
                                          </p:val>
                                        </p:tav>
                                      </p:tavLst>
                                    </p:anim>
                                    <p:animEffect transition="out" filter="fade">
                                      <p:cBhvr>
                                        <p:cTn id="93" dur="500"/>
                                        <p:tgtEl>
                                          <p:spTgt spid="73"/>
                                        </p:tgtEl>
                                      </p:cBhvr>
                                    </p:animEffect>
                                    <p:set>
                                      <p:cBhvr>
                                        <p:cTn id="94" dur="1" fill="hold">
                                          <p:stCondLst>
                                            <p:cond delay="499"/>
                                          </p:stCondLst>
                                        </p:cTn>
                                        <p:tgtEl>
                                          <p:spTgt spid="73"/>
                                        </p:tgtEl>
                                        <p:attrNameLst>
                                          <p:attrName>style.visibility</p:attrName>
                                        </p:attrNameLst>
                                      </p:cBhvr>
                                      <p:to>
                                        <p:strVal val="hidden"/>
                                      </p:to>
                                    </p:set>
                                  </p:childTnLst>
                                </p:cTn>
                              </p:par>
                              <p:par>
                                <p:cTn id="95" presetID="53" presetClass="exit" presetSubtype="32" fill="hold" grpId="1" nodeType="withEffect">
                                  <p:stCondLst>
                                    <p:cond delay="0"/>
                                  </p:stCondLst>
                                  <p:childTnLst>
                                    <p:anim calcmode="lin" valueType="num">
                                      <p:cBhvr>
                                        <p:cTn id="96" dur="500"/>
                                        <p:tgtEl>
                                          <p:spTgt spid="74"/>
                                        </p:tgtEl>
                                        <p:attrNameLst>
                                          <p:attrName>ppt_w</p:attrName>
                                        </p:attrNameLst>
                                      </p:cBhvr>
                                      <p:tavLst>
                                        <p:tav tm="0">
                                          <p:val>
                                            <p:strVal val="ppt_w"/>
                                          </p:val>
                                        </p:tav>
                                        <p:tav tm="100000">
                                          <p:val>
                                            <p:fltVal val="0"/>
                                          </p:val>
                                        </p:tav>
                                      </p:tavLst>
                                    </p:anim>
                                    <p:anim calcmode="lin" valueType="num">
                                      <p:cBhvr>
                                        <p:cTn id="97" dur="500"/>
                                        <p:tgtEl>
                                          <p:spTgt spid="74"/>
                                        </p:tgtEl>
                                        <p:attrNameLst>
                                          <p:attrName>ppt_h</p:attrName>
                                        </p:attrNameLst>
                                      </p:cBhvr>
                                      <p:tavLst>
                                        <p:tav tm="0">
                                          <p:val>
                                            <p:strVal val="ppt_h"/>
                                          </p:val>
                                        </p:tav>
                                        <p:tav tm="100000">
                                          <p:val>
                                            <p:fltVal val="0"/>
                                          </p:val>
                                        </p:tav>
                                      </p:tavLst>
                                    </p:anim>
                                    <p:animEffect transition="out" filter="fade">
                                      <p:cBhvr>
                                        <p:cTn id="98" dur="500"/>
                                        <p:tgtEl>
                                          <p:spTgt spid="74"/>
                                        </p:tgtEl>
                                      </p:cBhvr>
                                    </p:animEffect>
                                    <p:set>
                                      <p:cBhvr>
                                        <p:cTn id="99" dur="1" fill="hold">
                                          <p:stCondLst>
                                            <p:cond delay="499"/>
                                          </p:stCondLst>
                                        </p:cTn>
                                        <p:tgtEl>
                                          <p:spTgt spid="74"/>
                                        </p:tgtEl>
                                        <p:attrNameLst>
                                          <p:attrName>style.visibility</p:attrName>
                                        </p:attrNameLst>
                                      </p:cBhvr>
                                      <p:to>
                                        <p:strVal val="hidden"/>
                                      </p:to>
                                    </p:set>
                                  </p:childTnLst>
                                </p:cTn>
                              </p:par>
                              <p:par>
                                <p:cTn id="100" presetID="53" presetClass="exit" presetSubtype="32" fill="hold" grpId="1" nodeType="withEffect">
                                  <p:stCondLst>
                                    <p:cond delay="0"/>
                                  </p:stCondLst>
                                  <p:childTnLst>
                                    <p:anim calcmode="lin" valueType="num">
                                      <p:cBhvr>
                                        <p:cTn id="101" dur="500"/>
                                        <p:tgtEl>
                                          <p:spTgt spid="75"/>
                                        </p:tgtEl>
                                        <p:attrNameLst>
                                          <p:attrName>ppt_w</p:attrName>
                                        </p:attrNameLst>
                                      </p:cBhvr>
                                      <p:tavLst>
                                        <p:tav tm="0">
                                          <p:val>
                                            <p:strVal val="ppt_w"/>
                                          </p:val>
                                        </p:tav>
                                        <p:tav tm="100000">
                                          <p:val>
                                            <p:fltVal val="0"/>
                                          </p:val>
                                        </p:tav>
                                      </p:tavLst>
                                    </p:anim>
                                    <p:anim calcmode="lin" valueType="num">
                                      <p:cBhvr>
                                        <p:cTn id="102" dur="500"/>
                                        <p:tgtEl>
                                          <p:spTgt spid="75"/>
                                        </p:tgtEl>
                                        <p:attrNameLst>
                                          <p:attrName>ppt_h</p:attrName>
                                        </p:attrNameLst>
                                      </p:cBhvr>
                                      <p:tavLst>
                                        <p:tav tm="0">
                                          <p:val>
                                            <p:strVal val="ppt_h"/>
                                          </p:val>
                                        </p:tav>
                                        <p:tav tm="100000">
                                          <p:val>
                                            <p:fltVal val="0"/>
                                          </p:val>
                                        </p:tav>
                                      </p:tavLst>
                                    </p:anim>
                                    <p:animEffect transition="out" filter="fade">
                                      <p:cBhvr>
                                        <p:cTn id="103" dur="500"/>
                                        <p:tgtEl>
                                          <p:spTgt spid="75"/>
                                        </p:tgtEl>
                                      </p:cBhvr>
                                    </p:animEffect>
                                    <p:set>
                                      <p:cBhvr>
                                        <p:cTn id="104" dur="1" fill="hold">
                                          <p:stCondLst>
                                            <p:cond delay="499"/>
                                          </p:stCondLst>
                                        </p:cTn>
                                        <p:tgtEl>
                                          <p:spTgt spid="75"/>
                                        </p:tgtEl>
                                        <p:attrNameLst>
                                          <p:attrName>style.visibility</p:attrName>
                                        </p:attrNameLst>
                                      </p:cBhvr>
                                      <p:to>
                                        <p:strVal val="hidden"/>
                                      </p:to>
                                    </p:set>
                                  </p:childTnLst>
                                </p:cTn>
                              </p:par>
                              <p:par>
                                <p:cTn id="105" presetID="53" presetClass="exit" presetSubtype="32" fill="hold" grpId="1" nodeType="withEffect">
                                  <p:stCondLst>
                                    <p:cond delay="0"/>
                                  </p:stCondLst>
                                  <p:childTnLst>
                                    <p:anim calcmode="lin" valueType="num">
                                      <p:cBhvr>
                                        <p:cTn id="106" dur="500"/>
                                        <p:tgtEl>
                                          <p:spTgt spid="76"/>
                                        </p:tgtEl>
                                        <p:attrNameLst>
                                          <p:attrName>ppt_w</p:attrName>
                                        </p:attrNameLst>
                                      </p:cBhvr>
                                      <p:tavLst>
                                        <p:tav tm="0">
                                          <p:val>
                                            <p:strVal val="ppt_w"/>
                                          </p:val>
                                        </p:tav>
                                        <p:tav tm="100000">
                                          <p:val>
                                            <p:fltVal val="0"/>
                                          </p:val>
                                        </p:tav>
                                      </p:tavLst>
                                    </p:anim>
                                    <p:anim calcmode="lin" valueType="num">
                                      <p:cBhvr>
                                        <p:cTn id="107" dur="500"/>
                                        <p:tgtEl>
                                          <p:spTgt spid="76"/>
                                        </p:tgtEl>
                                        <p:attrNameLst>
                                          <p:attrName>ppt_h</p:attrName>
                                        </p:attrNameLst>
                                      </p:cBhvr>
                                      <p:tavLst>
                                        <p:tav tm="0">
                                          <p:val>
                                            <p:strVal val="ppt_h"/>
                                          </p:val>
                                        </p:tav>
                                        <p:tav tm="100000">
                                          <p:val>
                                            <p:fltVal val="0"/>
                                          </p:val>
                                        </p:tav>
                                      </p:tavLst>
                                    </p:anim>
                                    <p:animEffect transition="out" filter="fade">
                                      <p:cBhvr>
                                        <p:cTn id="108" dur="500"/>
                                        <p:tgtEl>
                                          <p:spTgt spid="76"/>
                                        </p:tgtEl>
                                      </p:cBhvr>
                                    </p:animEffect>
                                    <p:set>
                                      <p:cBhvr>
                                        <p:cTn id="109" dur="1" fill="hold">
                                          <p:stCondLst>
                                            <p:cond delay="499"/>
                                          </p:stCondLst>
                                        </p:cTn>
                                        <p:tgtEl>
                                          <p:spTgt spid="76"/>
                                        </p:tgtEl>
                                        <p:attrNameLst>
                                          <p:attrName>style.visibility</p:attrName>
                                        </p:attrNameLst>
                                      </p:cBhvr>
                                      <p:to>
                                        <p:strVal val="hidden"/>
                                      </p:to>
                                    </p:set>
                                  </p:childTnLst>
                                </p:cTn>
                              </p:par>
                              <p:par>
                                <p:cTn id="110" presetID="53" presetClass="exit" presetSubtype="32" fill="hold" grpId="1" nodeType="withEffect">
                                  <p:stCondLst>
                                    <p:cond delay="0"/>
                                  </p:stCondLst>
                                  <p:childTnLst>
                                    <p:anim calcmode="lin" valueType="num">
                                      <p:cBhvr>
                                        <p:cTn id="111" dur="500"/>
                                        <p:tgtEl>
                                          <p:spTgt spid="77"/>
                                        </p:tgtEl>
                                        <p:attrNameLst>
                                          <p:attrName>ppt_w</p:attrName>
                                        </p:attrNameLst>
                                      </p:cBhvr>
                                      <p:tavLst>
                                        <p:tav tm="0">
                                          <p:val>
                                            <p:strVal val="ppt_w"/>
                                          </p:val>
                                        </p:tav>
                                        <p:tav tm="100000">
                                          <p:val>
                                            <p:fltVal val="0"/>
                                          </p:val>
                                        </p:tav>
                                      </p:tavLst>
                                    </p:anim>
                                    <p:anim calcmode="lin" valueType="num">
                                      <p:cBhvr>
                                        <p:cTn id="112" dur="500"/>
                                        <p:tgtEl>
                                          <p:spTgt spid="77"/>
                                        </p:tgtEl>
                                        <p:attrNameLst>
                                          <p:attrName>ppt_h</p:attrName>
                                        </p:attrNameLst>
                                      </p:cBhvr>
                                      <p:tavLst>
                                        <p:tav tm="0">
                                          <p:val>
                                            <p:strVal val="ppt_h"/>
                                          </p:val>
                                        </p:tav>
                                        <p:tav tm="100000">
                                          <p:val>
                                            <p:fltVal val="0"/>
                                          </p:val>
                                        </p:tav>
                                      </p:tavLst>
                                    </p:anim>
                                    <p:animEffect transition="out" filter="fade">
                                      <p:cBhvr>
                                        <p:cTn id="113" dur="500"/>
                                        <p:tgtEl>
                                          <p:spTgt spid="77"/>
                                        </p:tgtEl>
                                      </p:cBhvr>
                                    </p:animEffect>
                                    <p:set>
                                      <p:cBhvr>
                                        <p:cTn id="114" dur="1" fill="hold">
                                          <p:stCondLst>
                                            <p:cond delay="499"/>
                                          </p:stCondLst>
                                        </p:cTn>
                                        <p:tgtEl>
                                          <p:spTgt spid="77"/>
                                        </p:tgtEl>
                                        <p:attrNameLst>
                                          <p:attrName>style.visibility</p:attrName>
                                        </p:attrNameLst>
                                      </p:cBhvr>
                                      <p:to>
                                        <p:strVal val="hidden"/>
                                      </p:to>
                                    </p:set>
                                  </p:childTnLst>
                                </p:cTn>
                              </p:par>
                              <p:par>
                                <p:cTn id="115" presetID="53" presetClass="exit" presetSubtype="32" fill="hold" grpId="1" nodeType="withEffect">
                                  <p:stCondLst>
                                    <p:cond delay="0"/>
                                  </p:stCondLst>
                                  <p:childTnLst>
                                    <p:anim calcmode="lin" valueType="num">
                                      <p:cBhvr>
                                        <p:cTn id="116" dur="500"/>
                                        <p:tgtEl>
                                          <p:spTgt spid="78"/>
                                        </p:tgtEl>
                                        <p:attrNameLst>
                                          <p:attrName>ppt_w</p:attrName>
                                        </p:attrNameLst>
                                      </p:cBhvr>
                                      <p:tavLst>
                                        <p:tav tm="0">
                                          <p:val>
                                            <p:strVal val="ppt_w"/>
                                          </p:val>
                                        </p:tav>
                                        <p:tav tm="100000">
                                          <p:val>
                                            <p:fltVal val="0"/>
                                          </p:val>
                                        </p:tav>
                                      </p:tavLst>
                                    </p:anim>
                                    <p:anim calcmode="lin" valueType="num">
                                      <p:cBhvr>
                                        <p:cTn id="117" dur="500"/>
                                        <p:tgtEl>
                                          <p:spTgt spid="78"/>
                                        </p:tgtEl>
                                        <p:attrNameLst>
                                          <p:attrName>ppt_h</p:attrName>
                                        </p:attrNameLst>
                                      </p:cBhvr>
                                      <p:tavLst>
                                        <p:tav tm="0">
                                          <p:val>
                                            <p:strVal val="ppt_h"/>
                                          </p:val>
                                        </p:tav>
                                        <p:tav tm="100000">
                                          <p:val>
                                            <p:fltVal val="0"/>
                                          </p:val>
                                        </p:tav>
                                      </p:tavLst>
                                    </p:anim>
                                    <p:animEffect transition="out" filter="fade">
                                      <p:cBhvr>
                                        <p:cTn id="118" dur="500"/>
                                        <p:tgtEl>
                                          <p:spTgt spid="78"/>
                                        </p:tgtEl>
                                      </p:cBhvr>
                                    </p:animEffect>
                                    <p:set>
                                      <p:cBhvr>
                                        <p:cTn id="119" dur="1" fill="hold">
                                          <p:stCondLst>
                                            <p:cond delay="499"/>
                                          </p:stCondLst>
                                        </p:cTn>
                                        <p:tgtEl>
                                          <p:spTgt spid="78"/>
                                        </p:tgtEl>
                                        <p:attrNameLst>
                                          <p:attrName>style.visibility</p:attrName>
                                        </p:attrNameLst>
                                      </p:cBhvr>
                                      <p:to>
                                        <p:strVal val="hidden"/>
                                      </p:to>
                                    </p:set>
                                  </p:childTnLst>
                                </p:cTn>
                              </p:par>
                              <p:par>
                                <p:cTn id="120" presetID="53" presetClass="exit" presetSubtype="32" fill="hold" grpId="0" nodeType="withEffect">
                                  <p:stCondLst>
                                    <p:cond delay="0"/>
                                  </p:stCondLst>
                                  <p:childTnLst>
                                    <p:anim calcmode="lin" valueType="num">
                                      <p:cBhvr>
                                        <p:cTn id="121" dur="500"/>
                                        <p:tgtEl>
                                          <p:spTgt spid="51"/>
                                        </p:tgtEl>
                                        <p:attrNameLst>
                                          <p:attrName>ppt_w</p:attrName>
                                        </p:attrNameLst>
                                      </p:cBhvr>
                                      <p:tavLst>
                                        <p:tav tm="0">
                                          <p:val>
                                            <p:strVal val="ppt_w"/>
                                          </p:val>
                                        </p:tav>
                                        <p:tav tm="100000">
                                          <p:val>
                                            <p:fltVal val="0"/>
                                          </p:val>
                                        </p:tav>
                                      </p:tavLst>
                                    </p:anim>
                                    <p:anim calcmode="lin" valueType="num">
                                      <p:cBhvr>
                                        <p:cTn id="122" dur="500"/>
                                        <p:tgtEl>
                                          <p:spTgt spid="51"/>
                                        </p:tgtEl>
                                        <p:attrNameLst>
                                          <p:attrName>ppt_h</p:attrName>
                                        </p:attrNameLst>
                                      </p:cBhvr>
                                      <p:tavLst>
                                        <p:tav tm="0">
                                          <p:val>
                                            <p:strVal val="ppt_h"/>
                                          </p:val>
                                        </p:tav>
                                        <p:tav tm="100000">
                                          <p:val>
                                            <p:fltVal val="0"/>
                                          </p:val>
                                        </p:tav>
                                      </p:tavLst>
                                    </p:anim>
                                    <p:animEffect transition="out" filter="fade">
                                      <p:cBhvr>
                                        <p:cTn id="123" dur="500"/>
                                        <p:tgtEl>
                                          <p:spTgt spid="51"/>
                                        </p:tgtEl>
                                      </p:cBhvr>
                                    </p:animEffect>
                                    <p:set>
                                      <p:cBhvr>
                                        <p:cTn id="124" dur="1" fill="hold">
                                          <p:stCondLst>
                                            <p:cond delay="499"/>
                                          </p:stCondLst>
                                        </p:cTn>
                                        <p:tgtEl>
                                          <p:spTgt spid="51"/>
                                        </p:tgtEl>
                                        <p:attrNameLst>
                                          <p:attrName>style.visibility</p:attrName>
                                        </p:attrNameLst>
                                      </p:cBhvr>
                                      <p:to>
                                        <p:strVal val="hidden"/>
                                      </p:to>
                                    </p:set>
                                  </p:childTnLst>
                                </p:cTn>
                              </p:par>
                              <p:par>
                                <p:cTn id="125" presetID="53" presetClass="exit" presetSubtype="32" fill="hold" grpId="0" nodeType="withEffect">
                                  <p:stCondLst>
                                    <p:cond delay="0"/>
                                  </p:stCondLst>
                                  <p:childTnLst>
                                    <p:anim calcmode="lin" valueType="num">
                                      <p:cBhvr>
                                        <p:cTn id="126" dur="500"/>
                                        <p:tgtEl>
                                          <p:spTgt spid="52"/>
                                        </p:tgtEl>
                                        <p:attrNameLst>
                                          <p:attrName>ppt_w</p:attrName>
                                        </p:attrNameLst>
                                      </p:cBhvr>
                                      <p:tavLst>
                                        <p:tav tm="0">
                                          <p:val>
                                            <p:strVal val="ppt_w"/>
                                          </p:val>
                                        </p:tav>
                                        <p:tav tm="100000">
                                          <p:val>
                                            <p:fltVal val="0"/>
                                          </p:val>
                                        </p:tav>
                                      </p:tavLst>
                                    </p:anim>
                                    <p:anim calcmode="lin" valueType="num">
                                      <p:cBhvr>
                                        <p:cTn id="127" dur="500"/>
                                        <p:tgtEl>
                                          <p:spTgt spid="52"/>
                                        </p:tgtEl>
                                        <p:attrNameLst>
                                          <p:attrName>ppt_h</p:attrName>
                                        </p:attrNameLst>
                                      </p:cBhvr>
                                      <p:tavLst>
                                        <p:tav tm="0">
                                          <p:val>
                                            <p:strVal val="ppt_h"/>
                                          </p:val>
                                        </p:tav>
                                        <p:tav tm="100000">
                                          <p:val>
                                            <p:fltVal val="0"/>
                                          </p:val>
                                        </p:tav>
                                      </p:tavLst>
                                    </p:anim>
                                    <p:animEffect transition="out" filter="fade">
                                      <p:cBhvr>
                                        <p:cTn id="128" dur="500"/>
                                        <p:tgtEl>
                                          <p:spTgt spid="52"/>
                                        </p:tgtEl>
                                      </p:cBhvr>
                                    </p:animEffect>
                                    <p:set>
                                      <p:cBhvr>
                                        <p:cTn id="129" dur="1" fill="hold">
                                          <p:stCondLst>
                                            <p:cond delay="499"/>
                                          </p:stCondLst>
                                        </p:cTn>
                                        <p:tgtEl>
                                          <p:spTgt spid="52"/>
                                        </p:tgtEl>
                                        <p:attrNameLst>
                                          <p:attrName>style.visibility</p:attrName>
                                        </p:attrNameLst>
                                      </p:cBhvr>
                                      <p:to>
                                        <p:strVal val="hidden"/>
                                      </p:to>
                                    </p:set>
                                  </p:childTnLst>
                                </p:cTn>
                              </p:par>
                              <p:par>
                                <p:cTn id="130" presetID="53" presetClass="exit" presetSubtype="32" fill="hold" grpId="0" nodeType="withEffect">
                                  <p:stCondLst>
                                    <p:cond delay="0"/>
                                  </p:stCondLst>
                                  <p:childTnLst>
                                    <p:anim calcmode="lin" valueType="num">
                                      <p:cBhvr>
                                        <p:cTn id="131" dur="500"/>
                                        <p:tgtEl>
                                          <p:spTgt spid="53"/>
                                        </p:tgtEl>
                                        <p:attrNameLst>
                                          <p:attrName>ppt_w</p:attrName>
                                        </p:attrNameLst>
                                      </p:cBhvr>
                                      <p:tavLst>
                                        <p:tav tm="0">
                                          <p:val>
                                            <p:strVal val="ppt_w"/>
                                          </p:val>
                                        </p:tav>
                                        <p:tav tm="100000">
                                          <p:val>
                                            <p:fltVal val="0"/>
                                          </p:val>
                                        </p:tav>
                                      </p:tavLst>
                                    </p:anim>
                                    <p:anim calcmode="lin" valueType="num">
                                      <p:cBhvr>
                                        <p:cTn id="132" dur="500"/>
                                        <p:tgtEl>
                                          <p:spTgt spid="53"/>
                                        </p:tgtEl>
                                        <p:attrNameLst>
                                          <p:attrName>ppt_h</p:attrName>
                                        </p:attrNameLst>
                                      </p:cBhvr>
                                      <p:tavLst>
                                        <p:tav tm="0">
                                          <p:val>
                                            <p:strVal val="ppt_h"/>
                                          </p:val>
                                        </p:tav>
                                        <p:tav tm="100000">
                                          <p:val>
                                            <p:fltVal val="0"/>
                                          </p:val>
                                        </p:tav>
                                      </p:tavLst>
                                    </p:anim>
                                    <p:animEffect transition="out" filter="fade">
                                      <p:cBhvr>
                                        <p:cTn id="133" dur="500"/>
                                        <p:tgtEl>
                                          <p:spTgt spid="53"/>
                                        </p:tgtEl>
                                      </p:cBhvr>
                                    </p:animEffect>
                                    <p:set>
                                      <p:cBhvr>
                                        <p:cTn id="134" dur="1" fill="hold">
                                          <p:stCondLst>
                                            <p:cond delay="499"/>
                                          </p:stCondLst>
                                        </p:cTn>
                                        <p:tgtEl>
                                          <p:spTgt spid="53"/>
                                        </p:tgtEl>
                                        <p:attrNameLst>
                                          <p:attrName>style.visibility</p:attrName>
                                        </p:attrNameLst>
                                      </p:cBhvr>
                                      <p:to>
                                        <p:strVal val="hidden"/>
                                      </p:to>
                                    </p:set>
                                  </p:childTnLst>
                                </p:cTn>
                              </p:par>
                              <p:par>
                                <p:cTn id="135" presetID="53" presetClass="exit" presetSubtype="32" fill="hold" grpId="0" nodeType="withEffect">
                                  <p:stCondLst>
                                    <p:cond delay="0"/>
                                  </p:stCondLst>
                                  <p:childTnLst>
                                    <p:anim calcmode="lin" valueType="num">
                                      <p:cBhvr>
                                        <p:cTn id="136" dur="500"/>
                                        <p:tgtEl>
                                          <p:spTgt spid="54"/>
                                        </p:tgtEl>
                                        <p:attrNameLst>
                                          <p:attrName>ppt_w</p:attrName>
                                        </p:attrNameLst>
                                      </p:cBhvr>
                                      <p:tavLst>
                                        <p:tav tm="0">
                                          <p:val>
                                            <p:strVal val="ppt_w"/>
                                          </p:val>
                                        </p:tav>
                                        <p:tav tm="100000">
                                          <p:val>
                                            <p:fltVal val="0"/>
                                          </p:val>
                                        </p:tav>
                                      </p:tavLst>
                                    </p:anim>
                                    <p:anim calcmode="lin" valueType="num">
                                      <p:cBhvr>
                                        <p:cTn id="137" dur="500"/>
                                        <p:tgtEl>
                                          <p:spTgt spid="54"/>
                                        </p:tgtEl>
                                        <p:attrNameLst>
                                          <p:attrName>ppt_h</p:attrName>
                                        </p:attrNameLst>
                                      </p:cBhvr>
                                      <p:tavLst>
                                        <p:tav tm="0">
                                          <p:val>
                                            <p:strVal val="ppt_h"/>
                                          </p:val>
                                        </p:tav>
                                        <p:tav tm="100000">
                                          <p:val>
                                            <p:fltVal val="0"/>
                                          </p:val>
                                        </p:tav>
                                      </p:tavLst>
                                    </p:anim>
                                    <p:animEffect transition="out" filter="fade">
                                      <p:cBhvr>
                                        <p:cTn id="138" dur="500"/>
                                        <p:tgtEl>
                                          <p:spTgt spid="54"/>
                                        </p:tgtEl>
                                      </p:cBhvr>
                                    </p:animEffect>
                                    <p:set>
                                      <p:cBhvr>
                                        <p:cTn id="139" dur="1" fill="hold">
                                          <p:stCondLst>
                                            <p:cond delay="499"/>
                                          </p:stCondLst>
                                        </p:cTn>
                                        <p:tgtEl>
                                          <p:spTgt spid="54"/>
                                        </p:tgtEl>
                                        <p:attrNameLst>
                                          <p:attrName>style.visibility</p:attrName>
                                        </p:attrNameLst>
                                      </p:cBhvr>
                                      <p:to>
                                        <p:strVal val="hidden"/>
                                      </p:to>
                                    </p:set>
                                  </p:childTnLst>
                                </p:cTn>
                              </p:par>
                              <p:par>
                                <p:cTn id="140" presetID="53" presetClass="exit" presetSubtype="32" fill="hold" grpId="0" nodeType="withEffect">
                                  <p:stCondLst>
                                    <p:cond delay="0"/>
                                  </p:stCondLst>
                                  <p:childTnLst>
                                    <p:anim calcmode="lin" valueType="num">
                                      <p:cBhvr>
                                        <p:cTn id="141" dur="500"/>
                                        <p:tgtEl>
                                          <p:spTgt spid="55"/>
                                        </p:tgtEl>
                                        <p:attrNameLst>
                                          <p:attrName>ppt_w</p:attrName>
                                        </p:attrNameLst>
                                      </p:cBhvr>
                                      <p:tavLst>
                                        <p:tav tm="0">
                                          <p:val>
                                            <p:strVal val="ppt_w"/>
                                          </p:val>
                                        </p:tav>
                                        <p:tav tm="100000">
                                          <p:val>
                                            <p:fltVal val="0"/>
                                          </p:val>
                                        </p:tav>
                                      </p:tavLst>
                                    </p:anim>
                                    <p:anim calcmode="lin" valueType="num">
                                      <p:cBhvr>
                                        <p:cTn id="142" dur="500"/>
                                        <p:tgtEl>
                                          <p:spTgt spid="55"/>
                                        </p:tgtEl>
                                        <p:attrNameLst>
                                          <p:attrName>ppt_h</p:attrName>
                                        </p:attrNameLst>
                                      </p:cBhvr>
                                      <p:tavLst>
                                        <p:tav tm="0">
                                          <p:val>
                                            <p:strVal val="ppt_h"/>
                                          </p:val>
                                        </p:tav>
                                        <p:tav tm="100000">
                                          <p:val>
                                            <p:fltVal val="0"/>
                                          </p:val>
                                        </p:tav>
                                      </p:tavLst>
                                    </p:anim>
                                    <p:animEffect transition="out" filter="fade">
                                      <p:cBhvr>
                                        <p:cTn id="143" dur="500"/>
                                        <p:tgtEl>
                                          <p:spTgt spid="55"/>
                                        </p:tgtEl>
                                      </p:cBhvr>
                                    </p:animEffect>
                                    <p:set>
                                      <p:cBhvr>
                                        <p:cTn id="144" dur="1" fill="hold">
                                          <p:stCondLst>
                                            <p:cond delay="499"/>
                                          </p:stCondLst>
                                        </p:cTn>
                                        <p:tgtEl>
                                          <p:spTgt spid="55"/>
                                        </p:tgtEl>
                                        <p:attrNameLst>
                                          <p:attrName>style.visibility</p:attrName>
                                        </p:attrNameLst>
                                      </p:cBhvr>
                                      <p:to>
                                        <p:strVal val="hidden"/>
                                      </p:to>
                                    </p:set>
                                  </p:childTnLst>
                                </p:cTn>
                              </p:par>
                              <p:par>
                                <p:cTn id="145" presetID="53" presetClass="exit" presetSubtype="32" fill="hold" grpId="0" nodeType="withEffect">
                                  <p:stCondLst>
                                    <p:cond delay="0"/>
                                  </p:stCondLst>
                                  <p:childTnLst>
                                    <p:anim calcmode="lin" valueType="num">
                                      <p:cBhvr>
                                        <p:cTn id="146" dur="500"/>
                                        <p:tgtEl>
                                          <p:spTgt spid="56"/>
                                        </p:tgtEl>
                                        <p:attrNameLst>
                                          <p:attrName>ppt_w</p:attrName>
                                        </p:attrNameLst>
                                      </p:cBhvr>
                                      <p:tavLst>
                                        <p:tav tm="0">
                                          <p:val>
                                            <p:strVal val="ppt_w"/>
                                          </p:val>
                                        </p:tav>
                                        <p:tav tm="100000">
                                          <p:val>
                                            <p:fltVal val="0"/>
                                          </p:val>
                                        </p:tav>
                                      </p:tavLst>
                                    </p:anim>
                                    <p:anim calcmode="lin" valueType="num">
                                      <p:cBhvr>
                                        <p:cTn id="147" dur="500"/>
                                        <p:tgtEl>
                                          <p:spTgt spid="56"/>
                                        </p:tgtEl>
                                        <p:attrNameLst>
                                          <p:attrName>ppt_h</p:attrName>
                                        </p:attrNameLst>
                                      </p:cBhvr>
                                      <p:tavLst>
                                        <p:tav tm="0">
                                          <p:val>
                                            <p:strVal val="ppt_h"/>
                                          </p:val>
                                        </p:tav>
                                        <p:tav tm="100000">
                                          <p:val>
                                            <p:fltVal val="0"/>
                                          </p:val>
                                        </p:tav>
                                      </p:tavLst>
                                    </p:anim>
                                    <p:animEffect transition="out" filter="fade">
                                      <p:cBhvr>
                                        <p:cTn id="148" dur="500"/>
                                        <p:tgtEl>
                                          <p:spTgt spid="56"/>
                                        </p:tgtEl>
                                      </p:cBhvr>
                                    </p:animEffect>
                                    <p:set>
                                      <p:cBhvr>
                                        <p:cTn id="149" dur="1" fill="hold">
                                          <p:stCondLst>
                                            <p:cond delay="499"/>
                                          </p:stCondLst>
                                        </p:cTn>
                                        <p:tgtEl>
                                          <p:spTgt spid="56"/>
                                        </p:tgtEl>
                                        <p:attrNameLst>
                                          <p:attrName>style.visibility</p:attrName>
                                        </p:attrNameLst>
                                      </p:cBhvr>
                                      <p:to>
                                        <p:strVal val="hidden"/>
                                      </p:to>
                                    </p:set>
                                  </p:childTnLst>
                                </p:cTn>
                              </p:par>
                              <p:par>
                                <p:cTn id="150" presetID="53" presetClass="exit" presetSubtype="32" fill="hold" grpId="0" nodeType="withEffect">
                                  <p:stCondLst>
                                    <p:cond delay="0"/>
                                  </p:stCondLst>
                                  <p:childTnLst>
                                    <p:anim calcmode="lin" valueType="num">
                                      <p:cBhvr>
                                        <p:cTn id="151" dur="500"/>
                                        <p:tgtEl>
                                          <p:spTgt spid="57"/>
                                        </p:tgtEl>
                                        <p:attrNameLst>
                                          <p:attrName>ppt_w</p:attrName>
                                        </p:attrNameLst>
                                      </p:cBhvr>
                                      <p:tavLst>
                                        <p:tav tm="0">
                                          <p:val>
                                            <p:strVal val="ppt_w"/>
                                          </p:val>
                                        </p:tav>
                                        <p:tav tm="100000">
                                          <p:val>
                                            <p:fltVal val="0"/>
                                          </p:val>
                                        </p:tav>
                                      </p:tavLst>
                                    </p:anim>
                                    <p:anim calcmode="lin" valueType="num">
                                      <p:cBhvr>
                                        <p:cTn id="152" dur="500"/>
                                        <p:tgtEl>
                                          <p:spTgt spid="57"/>
                                        </p:tgtEl>
                                        <p:attrNameLst>
                                          <p:attrName>ppt_h</p:attrName>
                                        </p:attrNameLst>
                                      </p:cBhvr>
                                      <p:tavLst>
                                        <p:tav tm="0">
                                          <p:val>
                                            <p:strVal val="ppt_h"/>
                                          </p:val>
                                        </p:tav>
                                        <p:tav tm="100000">
                                          <p:val>
                                            <p:fltVal val="0"/>
                                          </p:val>
                                        </p:tav>
                                      </p:tavLst>
                                    </p:anim>
                                    <p:animEffect transition="out" filter="fade">
                                      <p:cBhvr>
                                        <p:cTn id="153" dur="500"/>
                                        <p:tgtEl>
                                          <p:spTgt spid="57"/>
                                        </p:tgtEl>
                                      </p:cBhvr>
                                    </p:animEffect>
                                    <p:set>
                                      <p:cBhvr>
                                        <p:cTn id="154" dur="1" fill="hold">
                                          <p:stCondLst>
                                            <p:cond delay="499"/>
                                          </p:stCondLst>
                                        </p:cTn>
                                        <p:tgtEl>
                                          <p:spTgt spid="57"/>
                                        </p:tgtEl>
                                        <p:attrNameLst>
                                          <p:attrName>style.visibility</p:attrName>
                                        </p:attrNameLst>
                                      </p:cBhvr>
                                      <p:to>
                                        <p:strVal val="hidden"/>
                                      </p:to>
                                    </p:set>
                                  </p:childTnLst>
                                </p:cTn>
                              </p:par>
                              <p:par>
                                <p:cTn id="155" presetID="53" presetClass="exit" presetSubtype="32" fill="hold" grpId="0" nodeType="withEffect">
                                  <p:stCondLst>
                                    <p:cond delay="0"/>
                                  </p:stCondLst>
                                  <p:childTnLst>
                                    <p:anim calcmode="lin" valueType="num">
                                      <p:cBhvr>
                                        <p:cTn id="156" dur="500"/>
                                        <p:tgtEl>
                                          <p:spTgt spid="58"/>
                                        </p:tgtEl>
                                        <p:attrNameLst>
                                          <p:attrName>ppt_w</p:attrName>
                                        </p:attrNameLst>
                                      </p:cBhvr>
                                      <p:tavLst>
                                        <p:tav tm="0">
                                          <p:val>
                                            <p:strVal val="ppt_w"/>
                                          </p:val>
                                        </p:tav>
                                        <p:tav tm="100000">
                                          <p:val>
                                            <p:fltVal val="0"/>
                                          </p:val>
                                        </p:tav>
                                      </p:tavLst>
                                    </p:anim>
                                    <p:anim calcmode="lin" valueType="num">
                                      <p:cBhvr>
                                        <p:cTn id="157" dur="500"/>
                                        <p:tgtEl>
                                          <p:spTgt spid="58"/>
                                        </p:tgtEl>
                                        <p:attrNameLst>
                                          <p:attrName>ppt_h</p:attrName>
                                        </p:attrNameLst>
                                      </p:cBhvr>
                                      <p:tavLst>
                                        <p:tav tm="0">
                                          <p:val>
                                            <p:strVal val="ppt_h"/>
                                          </p:val>
                                        </p:tav>
                                        <p:tav tm="100000">
                                          <p:val>
                                            <p:fltVal val="0"/>
                                          </p:val>
                                        </p:tav>
                                      </p:tavLst>
                                    </p:anim>
                                    <p:animEffect transition="out" filter="fade">
                                      <p:cBhvr>
                                        <p:cTn id="158" dur="500"/>
                                        <p:tgtEl>
                                          <p:spTgt spid="58"/>
                                        </p:tgtEl>
                                      </p:cBhvr>
                                    </p:animEffect>
                                    <p:set>
                                      <p:cBhvr>
                                        <p:cTn id="159" dur="1" fill="hold">
                                          <p:stCondLst>
                                            <p:cond delay="499"/>
                                          </p:stCondLst>
                                        </p:cTn>
                                        <p:tgtEl>
                                          <p:spTgt spid="58"/>
                                        </p:tgtEl>
                                        <p:attrNameLst>
                                          <p:attrName>style.visibility</p:attrName>
                                        </p:attrNameLst>
                                      </p:cBhvr>
                                      <p:to>
                                        <p:strVal val="hidden"/>
                                      </p:to>
                                    </p:set>
                                  </p:childTnLst>
                                </p:cTn>
                              </p:par>
                              <p:par>
                                <p:cTn id="160" presetID="53" presetClass="exit" presetSubtype="32" fill="hold" grpId="0" nodeType="withEffect">
                                  <p:stCondLst>
                                    <p:cond delay="0"/>
                                  </p:stCondLst>
                                  <p:childTnLst>
                                    <p:anim calcmode="lin" valueType="num">
                                      <p:cBhvr>
                                        <p:cTn id="161" dur="500"/>
                                        <p:tgtEl>
                                          <p:spTgt spid="61"/>
                                        </p:tgtEl>
                                        <p:attrNameLst>
                                          <p:attrName>ppt_w</p:attrName>
                                        </p:attrNameLst>
                                      </p:cBhvr>
                                      <p:tavLst>
                                        <p:tav tm="0">
                                          <p:val>
                                            <p:strVal val="ppt_w"/>
                                          </p:val>
                                        </p:tav>
                                        <p:tav tm="100000">
                                          <p:val>
                                            <p:fltVal val="0"/>
                                          </p:val>
                                        </p:tav>
                                      </p:tavLst>
                                    </p:anim>
                                    <p:anim calcmode="lin" valueType="num">
                                      <p:cBhvr>
                                        <p:cTn id="162" dur="500"/>
                                        <p:tgtEl>
                                          <p:spTgt spid="61"/>
                                        </p:tgtEl>
                                        <p:attrNameLst>
                                          <p:attrName>ppt_h</p:attrName>
                                        </p:attrNameLst>
                                      </p:cBhvr>
                                      <p:tavLst>
                                        <p:tav tm="0">
                                          <p:val>
                                            <p:strVal val="ppt_h"/>
                                          </p:val>
                                        </p:tav>
                                        <p:tav tm="100000">
                                          <p:val>
                                            <p:fltVal val="0"/>
                                          </p:val>
                                        </p:tav>
                                      </p:tavLst>
                                    </p:anim>
                                    <p:animEffect transition="out" filter="fade">
                                      <p:cBhvr>
                                        <p:cTn id="163" dur="500"/>
                                        <p:tgtEl>
                                          <p:spTgt spid="61"/>
                                        </p:tgtEl>
                                      </p:cBhvr>
                                    </p:animEffect>
                                    <p:set>
                                      <p:cBhvr>
                                        <p:cTn id="164" dur="1" fill="hold">
                                          <p:stCondLst>
                                            <p:cond delay="499"/>
                                          </p:stCondLst>
                                        </p:cTn>
                                        <p:tgtEl>
                                          <p:spTgt spid="61"/>
                                        </p:tgtEl>
                                        <p:attrNameLst>
                                          <p:attrName>style.visibility</p:attrName>
                                        </p:attrNameLst>
                                      </p:cBhvr>
                                      <p:to>
                                        <p:strVal val="hidden"/>
                                      </p:to>
                                    </p:set>
                                  </p:childTnLst>
                                </p:cTn>
                              </p:par>
                              <p:par>
                                <p:cTn id="165" presetID="53" presetClass="exit" presetSubtype="32" fill="hold" grpId="0" nodeType="withEffect">
                                  <p:stCondLst>
                                    <p:cond delay="0"/>
                                  </p:stCondLst>
                                  <p:childTnLst>
                                    <p:anim calcmode="lin" valueType="num">
                                      <p:cBhvr>
                                        <p:cTn id="166" dur="500"/>
                                        <p:tgtEl>
                                          <p:spTgt spid="62"/>
                                        </p:tgtEl>
                                        <p:attrNameLst>
                                          <p:attrName>ppt_w</p:attrName>
                                        </p:attrNameLst>
                                      </p:cBhvr>
                                      <p:tavLst>
                                        <p:tav tm="0">
                                          <p:val>
                                            <p:strVal val="ppt_w"/>
                                          </p:val>
                                        </p:tav>
                                        <p:tav tm="100000">
                                          <p:val>
                                            <p:fltVal val="0"/>
                                          </p:val>
                                        </p:tav>
                                      </p:tavLst>
                                    </p:anim>
                                    <p:anim calcmode="lin" valueType="num">
                                      <p:cBhvr>
                                        <p:cTn id="167" dur="500"/>
                                        <p:tgtEl>
                                          <p:spTgt spid="62"/>
                                        </p:tgtEl>
                                        <p:attrNameLst>
                                          <p:attrName>ppt_h</p:attrName>
                                        </p:attrNameLst>
                                      </p:cBhvr>
                                      <p:tavLst>
                                        <p:tav tm="0">
                                          <p:val>
                                            <p:strVal val="ppt_h"/>
                                          </p:val>
                                        </p:tav>
                                        <p:tav tm="100000">
                                          <p:val>
                                            <p:fltVal val="0"/>
                                          </p:val>
                                        </p:tav>
                                      </p:tavLst>
                                    </p:anim>
                                    <p:animEffect transition="out" filter="fade">
                                      <p:cBhvr>
                                        <p:cTn id="168" dur="500"/>
                                        <p:tgtEl>
                                          <p:spTgt spid="62"/>
                                        </p:tgtEl>
                                      </p:cBhvr>
                                    </p:animEffect>
                                    <p:set>
                                      <p:cBhvr>
                                        <p:cTn id="169" dur="1" fill="hold">
                                          <p:stCondLst>
                                            <p:cond delay="499"/>
                                          </p:stCondLst>
                                        </p:cTn>
                                        <p:tgtEl>
                                          <p:spTgt spid="62"/>
                                        </p:tgtEl>
                                        <p:attrNameLst>
                                          <p:attrName>style.visibility</p:attrName>
                                        </p:attrNameLst>
                                      </p:cBhvr>
                                      <p:to>
                                        <p:strVal val="hidden"/>
                                      </p:to>
                                    </p:set>
                                  </p:childTnLst>
                                </p:cTn>
                              </p:par>
                              <p:par>
                                <p:cTn id="170" presetID="53" presetClass="exit" presetSubtype="32" fill="hold" grpId="0" nodeType="withEffect">
                                  <p:stCondLst>
                                    <p:cond delay="0"/>
                                  </p:stCondLst>
                                  <p:childTnLst>
                                    <p:anim calcmode="lin" valueType="num">
                                      <p:cBhvr>
                                        <p:cTn id="171" dur="500"/>
                                        <p:tgtEl>
                                          <p:spTgt spid="63"/>
                                        </p:tgtEl>
                                        <p:attrNameLst>
                                          <p:attrName>ppt_w</p:attrName>
                                        </p:attrNameLst>
                                      </p:cBhvr>
                                      <p:tavLst>
                                        <p:tav tm="0">
                                          <p:val>
                                            <p:strVal val="ppt_w"/>
                                          </p:val>
                                        </p:tav>
                                        <p:tav tm="100000">
                                          <p:val>
                                            <p:fltVal val="0"/>
                                          </p:val>
                                        </p:tav>
                                      </p:tavLst>
                                    </p:anim>
                                    <p:anim calcmode="lin" valueType="num">
                                      <p:cBhvr>
                                        <p:cTn id="172" dur="500"/>
                                        <p:tgtEl>
                                          <p:spTgt spid="63"/>
                                        </p:tgtEl>
                                        <p:attrNameLst>
                                          <p:attrName>ppt_h</p:attrName>
                                        </p:attrNameLst>
                                      </p:cBhvr>
                                      <p:tavLst>
                                        <p:tav tm="0">
                                          <p:val>
                                            <p:strVal val="ppt_h"/>
                                          </p:val>
                                        </p:tav>
                                        <p:tav tm="100000">
                                          <p:val>
                                            <p:fltVal val="0"/>
                                          </p:val>
                                        </p:tav>
                                      </p:tavLst>
                                    </p:anim>
                                    <p:animEffect transition="out" filter="fade">
                                      <p:cBhvr>
                                        <p:cTn id="173" dur="500"/>
                                        <p:tgtEl>
                                          <p:spTgt spid="63"/>
                                        </p:tgtEl>
                                      </p:cBhvr>
                                    </p:animEffect>
                                    <p:set>
                                      <p:cBhvr>
                                        <p:cTn id="174" dur="1" fill="hold">
                                          <p:stCondLst>
                                            <p:cond delay="499"/>
                                          </p:stCondLst>
                                        </p:cTn>
                                        <p:tgtEl>
                                          <p:spTgt spid="63"/>
                                        </p:tgtEl>
                                        <p:attrNameLst>
                                          <p:attrName>style.visibility</p:attrName>
                                        </p:attrNameLst>
                                      </p:cBhvr>
                                      <p:to>
                                        <p:strVal val="hidden"/>
                                      </p:to>
                                    </p:set>
                                  </p:childTnLst>
                                </p:cTn>
                              </p:par>
                              <p:par>
                                <p:cTn id="175" presetID="53" presetClass="exit" presetSubtype="32" fill="hold" grpId="0" nodeType="withEffect">
                                  <p:stCondLst>
                                    <p:cond delay="0"/>
                                  </p:stCondLst>
                                  <p:childTnLst>
                                    <p:anim calcmode="lin" valueType="num">
                                      <p:cBhvr>
                                        <p:cTn id="176" dur="500"/>
                                        <p:tgtEl>
                                          <p:spTgt spid="64"/>
                                        </p:tgtEl>
                                        <p:attrNameLst>
                                          <p:attrName>ppt_w</p:attrName>
                                        </p:attrNameLst>
                                      </p:cBhvr>
                                      <p:tavLst>
                                        <p:tav tm="0">
                                          <p:val>
                                            <p:strVal val="ppt_w"/>
                                          </p:val>
                                        </p:tav>
                                        <p:tav tm="100000">
                                          <p:val>
                                            <p:fltVal val="0"/>
                                          </p:val>
                                        </p:tav>
                                      </p:tavLst>
                                    </p:anim>
                                    <p:anim calcmode="lin" valueType="num">
                                      <p:cBhvr>
                                        <p:cTn id="177" dur="500"/>
                                        <p:tgtEl>
                                          <p:spTgt spid="64"/>
                                        </p:tgtEl>
                                        <p:attrNameLst>
                                          <p:attrName>ppt_h</p:attrName>
                                        </p:attrNameLst>
                                      </p:cBhvr>
                                      <p:tavLst>
                                        <p:tav tm="0">
                                          <p:val>
                                            <p:strVal val="ppt_h"/>
                                          </p:val>
                                        </p:tav>
                                        <p:tav tm="100000">
                                          <p:val>
                                            <p:fltVal val="0"/>
                                          </p:val>
                                        </p:tav>
                                      </p:tavLst>
                                    </p:anim>
                                    <p:animEffect transition="out" filter="fade">
                                      <p:cBhvr>
                                        <p:cTn id="178" dur="500"/>
                                        <p:tgtEl>
                                          <p:spTgt spid="64"/>
                                        </p:tgtEl>
                                      </p:cBhvr>
                                    </p:animEffect>
                                    <p:set>
                                      <p:cBhvr>
                                        <p:cTn id="179" dur="1" fill="hold">
                                          <p:stCondLst>
                                            <p:cond delay="499"/>
                                          </p:stCondLst>
                                        </p:cTn>
                                        <p:tgtEl>
                                          <p:spTgt spid="64"/>
                                        </p:tgtEl>
                                        <p:attrNameLst>
                                          <p:attrName>style.visibility</p:attrName>
                                        </p:attrNameLst>
                                      </p:cBhvr>
                                      <p:to>
                                        <p:strVal val="hidden"/>
                                      </p:to>
                                    </p:set>
                                  </p:childTnLst>
                                </p:cTn>
                              </p:par>
                              <p:par>
                                <p:cTn id="180" presetID="53" presetClass="exit" presetSubtype="32" fill="hold" grpId="0" nodeType="withEffect">
                                  <p:stCondLst>
                                    <p:cond delay="0"/>
                                  </p:stCondLst>
                                  <p:childTnLst>
                                    <p:anim calcmode="lin" valueType="num">
                                      <p:cBhvr>
                                        <p:cTn id="181" dur="500"/>
                                        <p:tgtEl>
                                          <p:spTgt spid="65"/>
                                        </p:tgtEl>
                                        <p:attrNameLst>
                                          <p:attrName>ppt_w</p:attrName>
                                        </p:attrNameLst>
                                      </p:cBhvr>
                                      <p:tavLst>
                                        <p:tav tm="0">
                                          <p:val>
                                            <p:strVal val="ppt_w"/>
                                          </p:val>
                                        </p:tav>
                                        <p:tav tm="100000">
                                          <p:val>
                                            <p:fltVal val="0"/>
                                          </p:val>
                                        </p:tav>
                                      </p:tavLst>
                                    </p:anim>
                                    <p:anim calcmode="lin" valueType="num">
                                      <p:cBhvr>
                                        <p:cTn id="182" dur="500"/>
                                        <p:tgtEl>
                                          <p:spTgt spid="65"/>
                                        </p:tgtEl>
                                        <p:attrNameLst>
                                          <p:attrName>ppt_h</p:attrName>
                                        </p:attrNameLst>
                                      </p:cBhvr>
                                      <p:tavLst>
                                        <p:tav tm="0">
                                          <p:val>
                                            <p:strVal val="ppt_h"/>
                                          </p:val>
                                        </p:tav>
                                        <p:tav tm="100000">
                                          <p:val>
                                            <p:fltVal val="0"/>
                                          </p:val>
                                        </p:tav>
                                      </p:tavLst>
                                    </p:anim>
                                    <p:animEffect transition="out" filter="fade">
                                      <p:cBhvr>
                                        <p:cTn id="183" dur="500"/>
                                        <p:tgtEl>
                                          <p:spTgt spid="65"/>
                                        </p:tgtEl>
                                      </p:cBhvr>
                                    </p:animEffect>
                                    <p:set>
                                      <p:cBhvr>
                                        <p:cTn id="184" dur="1" fill="hold">
                                          <p:stCondLst>
                                            <p:cond delay="499"/>
                                          </p:stCondLst>
                                        </p:cTn>
                                        <p:tgtEl>
                                          <p:spTgt spid="65"/>
                                        </p:tgtEl>
                                        <p:attrNameLst>
                                          <p:attrName>style.visibility</p:attrName>
                                        </p:attrNameLst>
                                      </p:cBhvr>
                                      <p:to>
                                        <p:strVal val="hidden"/>
                                      </p:to>
                                    </p:set>
                                  </p:childTnLst>
                                </p:cTn>
                              </p:par>
                              <p:par>
                                <p:cTn id="185" presetID="53" presetClass="exit" presetSubtype="32" fill="hold" grpId="0" nodeType="withEffect">
                                  <p:stCondLst>
                                    <p:cond delay="0"/>
                                  </p:stCondLst>
                                  <p:childTnLst>
                                    <p:anim calcmode="lin" valueType="num">
                                      <p:cBhvr>
                                        <p:cTn id="186" dur="500"/>
                                        <p:tgtEl>
                                          <p:spTgt spid="66"/>
                                        </p:tgtEl>
                                        <p:attrNameLst>
                                          <p:attrName>ppt_w</p:attrName>
                                        </p:attrNameLst>
                                      </p:cBhvr>
                                      <p:tavLst>
                                        <p:tav tm="0">
                                          <p:val>
                                            <p:strVal val="ppt_w"/>
                                          </p:val>
                                        </p:tav>
                                        <p:tav tm="100000">
                                          <p:val>
                                            <p:fltVal val="0"/>
                                          </p:val>
                                        </p:tav>
                                      </p:tavLst>
                                    </p:anim>
                                    <p:anim calcmode="lin" valueType="num">
                                      <p:cBhvr>
                                        <p:cTn id="187" dur="500"/>
                                        <p:tgtEl>
                                          <p:spTgt spid="66"/>
                                        </p:tgtEl>
                                        <p:attrNameLst>
                                          <p:attrName>ppt_h</p:attrName>
                                        </p:attrNameLst>
                                      </p:cBhvr>
                                      <p:tavLst>
                                        <p:tav tm="0">
                                          <p:val>
                                            <p:strVal val="ppt_h"/>
                                          </p:val>
                                        </p:tav>
                                        <p:tav tm="100000">
                                          <p:val>
                                            <p:fltVal val="0"/>
                                          </p:val>
                                        </p:tav>
                                      </p:tavLst>
                                    </p:anim>
                                    <p:animEffect transition="out" filter="fade">
                                      <p:cBhvr>
                                        <p:cTn id="188" dur="500"/>
                                        <p:tgtEl>
                                          <p:spTgt spid="66"/>
                                        </p:tgtEl>
                                      </p:cBhvr>
                                    </p:animEffect>
                                    <p:set>
                                      <p:cBhvr>
                                        <p:cTn id="189" dur="1" fill="hold">
                                          <p:stCondLst>
                                            <p:cond delay="499"/>
                                          </p:stCondLst>
                                        </p:cTn>
                                        <p:tgtEl>
                                          <p:spTgt spid="66"/>
                                        </p:tgtEl>
                                        <p:attrNameLst>
                                          <p:attrName>style.visibility</p:attrName>
                                        </p:attrNameLst>
                                      </p:cBhvr>
                                      <p:to>
                                        <p:strVal val="hidden"/>
                                      </p:to>
                                    </p:set>
                                  </p:childTnLst>
                                </p:cTn>
                              </p:par>
                              <p:par>
                                <p:cTn id="190" presetID="53" presetClass="exit" presetSubtype="32" fill="hold" grpId="0" nodeType="withEffect">
                                  <p:stCondLst>
                                    <p:cond delay="0"/>
                                  </p:stCondLst>
                                  <p:childTnLst>
                                    <p:anim calcmode="lin" valueType="num">
                                      <p:cBhvr>
                                        <p:cTn id="191" dur="500"/>
                                        <p:tgtEl>
                                          <p:spTgt spid="67"/>
                                        </p:tgtEl>
                                        <p:attrNameLst>
                                          <p:attrName>ppt_w</p:attrName>
                                        </p:attrNameLst>
                                      </p:cBhvr>
                                      <p:tavLst>
                                        <p:tav tm="0">
                                          <p:val>
                                            <p:strVal val="ppt_w"/>
                                          </p:val>
                                        </p:tav>
                                        <p:tav tm="100000">
                                          <p:val>
                                            <p:fltVal val="0"/>
                                          </p:val>
                                        </p:tav>
                                      </p:tavLst>
                                    </p:anim>
                                    <p:anim calcmode="lin" valueType="num">
                                      <p:cBhvr>
                                        <p:cTn id="192" dur="500"/>
                                        <p:tgtEl>
                                          <p:spTgt spid="67"/>
                                        </p:tgtEl>
                                        <p:attrNameLst>
                                          <p:attrName>ppt_h</p:attrName>
                                        </p:attrNameLst>
                                      </p:cBhvr>
                                      <p:tavLst>
                                        <p:tav tm="0">
                                          <p:val>
                                            <p:strVal val="ppt_h"/>
                                          </p:val>
                                        </p:tav>
                                        <p:tav tm="100000">
                                          <p:val>
                                            <p:fltVal val="0"/>
                                          </p:val>
                                        </p:tav>
                                      </p:tavLst>
                                    </p:anim>
                                    <p:animEffect transition="out" filter="fade">
                                      <p:cBhvr>
                                        <p:cTn id="193" dur="500"/>
                                        <p:tgtEl>
                                          <p:spTgt spid="67"/>
                                        </p:tgtEl>
                                      </p:cBhvr>
                                    </p:animEffect>
                                    <p:set>
                                      <p:cBhvr>
                                        <p:cTn id="194" dur="1" fill="hold">
                                          <p:stCondLst>
                                            <p:cond delay="499"/>
                                          </p:stCondLst>
                                        </p:cTn>
                                        <p:tgtEl>
                                          <p:spTgt spid="67"/>
                                        </p:tgtEl>
                                        <p:attrNameLst>
                                          <p:attrName>style.visibility</p:attrName>
                                        </p:attrNameLst>
                                      </p:cBhvr>
                                      <p:to>
                                        <p:strVal val="hidden"/>
                                      </p:to>
                                    </p:set>
                                  </p:childTnLst>
                                </p:cTn>
                              </p:par>
                              <p:par>
                                <p:cTn id="195" presetID="53" presetClass="exit" presetSubtype="32" fill="hold" grpId="0" nodeType="withEffect">
                                  <p:stCondLst>
                                    <p:cond delay="0"/>
                                  </p:stCondLst>
                                  <p:childTnLst>
                                    <p:anim calcmode="lin" valueType="num">
                                      <p:cBhvr>
                                        <p:cTn id="196" dur="500"/>
                                        <p:tgtEl>
                                          <p:spTgt spid="68"/>
                                        </p:tgtEl>
                                        <p:attrNameLst>
                                          <p:attrName>ppt_w</p:attrName>
                                        </p:attrNameLst>
                                      </p:cBhvr>
                                      <p:tavLst>
                                        <p:tav tm="0">
                                          <p:val>
                                            <p:strVal val="ppt_w"/>
                                          </p:val>
                                        </p:tav>
                                        <p:tav tm="100000">
                                          <p:val>
                                            <p:fltVal val="0"/>
                                          </p:val>
                                        </p:tav>
                                      </p:tavLst>
                                    </p:anim>
                                    <p:anim calcmode="lin" valueType="num">
                                      <p:cBhvr>
                                        <p:cTn id="197" dur="500"/>
                                        <p:tgtEl>
                                          <p:spTgt spid="68"/>
                                        </p:tgtEl>
                                        <p:attrNameLst>
                                          <p:attrName>ppt_h</p:attrName>
                                        </p:attrNameLst>
                                      </p:cBhvr>
                                      <p:tavLst>
                                        <p:tav tm="0">
                                          <p:val>
                                            <p:strVal val="ppt_h"/>
                                          </p:val>
                                        </p:tav>
                                        <p:tav tm="100000">
                                          <p:val>
                                            <p:fltVal val="0"/>
                                          </p:val>
                                        </p:tav>
                                      </p:tavLst>
                                    </p:anim>
                                    <p:animEffect transition="out" filter="fade">
                                      <p:cBhvr>
                                        <p:cTn id="198" dur="500"/>
                                        <p:tgtEl>
                                          <p:spTgt spid="68"/>
                                        </p:tgtEl>
                                      </p:cBhvr>
                                    </p:animEffect>
                                    <p:set>
                                      <p:cBhvr>
                                        <p:cTn id="199"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97"/>
                  </p:tgtEl>
                </p:cond>
              </p:nextCondLst>
            </p:seq>
          </p:childTnLst>
        </p:cTn>
      </p:par>
    </p:tnLst>
    <p:bldLst>
      <p:bldP spid="19" grpId="0" animBg="1"/>
      <p:bldP spid="19" grpId="1" animBg="1"/>
      <p:bldP spid="20" grpId="0" animBg="1"/>
      <p:bldP spid="20" grpId="1" animBg="1"/>
      <p:bldP spid="29" grpId="0"/>
      <p:bldP spid="29" grpId="1"/>
      <p:bldP spid="51" grpId="0" animBg="1"/>
      <p:bldP spid="52" grpId="0" animBg="1"/>
      <p:bldP spid="53" grpId="0" animBg="1"/>
      <p:bldP spid="54" grpId="0" animBg="1"/>
      <p:bldP spid="55" grpId="0" animBg="1"/>
      <p:bldP spid="56" grpId="0" animBg="1"/>
      <p:bldP spid="57" grpId="0" animBg="1"/>
      <p:bldP spid="58" grpId="0" animBg="1"/>
      <p:bldP spid="61" grpId="0" animBg="1"/>
      <p:bldP spid="62" grpId="0" animBg="1"/>
      <p:bldP spid="63" grpId="0" animBg="1"/>
      <p:bldP spid="64" grpId="0" animBg="1"/>
      <p:bldP spid="65" grpId="0" animBg="1"/>
      <p:bldP spid="66" grpId="0" animBg="1"/>
      <p:bldP spid="67" grpId="0" animBg="1"/>
      <p:bldP spid="68" grpId="0"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14109" y="6574"/>
            <a:ext cx="24525928" cy="6851394"/>
            <a:chOff x="-19796612" y="181103"/>
            <a:chExt cx="24315124"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flipH="1">
              <a:off x="-19796612" y="181103"/>
              <a:ext cx="12161224"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flipH="1">
              <a:off x="-7642712" y="181103"/>
              <a:ext cx="12161224" cy="6851394"/>
            </a:xfrm>
            <a:prstGeom prst="rect">
              <a:avLst/>
            </a:prstGeom>
          </p:spPr>
        </p:pic>
      </p:grpSp>
      <p:grpSp>
        <p:nvGrpSpPr>
          <p:cNvPr id="81" name="Nhóm 80">
            <a:extLst>
              <a:ext uri="{FF2B5EF4-FFF2-40B4-BE49-F238E27FC236}">
                <a16:creationId xmlns:a16="http://schemas.microsoft.com/office/drawing/2014/main" id="{C8F0656A-F888-66C5-FFAB-DC2621F0571A}"/>
              </a:ext>
            </a:extLst>
          </p:cNvPr>
          <p:cNvGrpSpPr/>
          <p:nvPr/>
        </p:nvGrpSpPr>
        <p:grpSpPr>
          <a:xfrm>
            <a:off x="93228" y="2134829"/>
            <a:ext cx="5302286" cy="4723171"/>
            <a:chOff x="-1019174" y="1167049"/>
            <a:chExt cx="6903885" cy="6211339"/>
          </a:xfrm>
        </p:grpSpPr>
        <p:sp>
          <p:nvSpPr>
            <p:cNvPr id="82" name="Freeform 3">
              <a:extLst>
                <a:ext uri="{FF2B5EF4-FFF2-40B4-BE49-F238E27FC236}">
                  <a16:creationId xmlns:a16="http://schemas.microsoft.com/office/drawing/2014/main" id="{B9F11A67-5469-7218-BB12-1B1FDAD8BAEB}"/>
                </a:ext>
              </a:extLst>
            </p:cNvPr>
            <p:cNvSpPr/>
            <p:nvPr/>
          </p:nvSpPr>
          <p:spPr>
            <a:xfrm flipH="1">
              <a:off x="-1019174" y="3135000"/>
              <a:ext cx="6847216" cy="4243388"/>
            </a:xfrm>
            <a:custGeom>
              <a:avLst/>
              <a:gdLst/>
              <a:ahLst/>
              <a:cxnLst/>
              <a:rect l="l" t="t" r="r" b="b"/>
              <a:pathLst>
                <a:path w="15418454" h="8229600">
                  <a:moveTo>
                    <a:pt x="0" y="0"/>
                  </a:moveTo>
                  <a:lnTo>
                    <a:pt x="15418454" y="0"/>
                  </a:lnTo>
                  <a:lnTo>
                    <a:pt x="15418454" y="8229600"/>
                  </a:lnTo>
                  <a:lnTo>
                    <a:pt x="0" y="8229600"/>
                  </a:lnTo>
                  <a:lnTo>
                    <a:pt x="0" y="0"/>
                  </a:lnTo>
                  <a:close/>
                </a:path>
              </a:pathLst>
            </a:custGeom>
            <a:blipFill>
              <a:blip r:embed="rId3"/>
              <a:stretch>
                <a:fillRect/>
              </a:stretch>
            </a:blipFill>
          </p:spPr>
          <p:txBody>
            <a:bodyPr/>
            <a:lstStyle/>
            <a:p>
              <a:endParaRPr lang="en-US"/>
            </a:p>
          </p:txBody>
        </p:sp>
        <p:sp>
          <p:nvSpPr>
            <p:cNvPr id="83" name="Freeform 3">
              <a:extLst>
                <a:ext uri="{FF2B5EF4-FFF2-40B4-BE49-F238E27FC236}">
                  <a16:creationId xmlns:a16="http://schemas.microsoft.com/office/drawing/2014/main" id="{62392186-A864-E5DA-6182-4D5B85AC13C4}"/>
                </a:ext>
              </a:extLst>
            </p:cNvPr>
            <p:cNvSpPr/>
            <p:nvPr/>
          </p:nvSpPr>
          <p:spPr>
            <a:xfrm>
              <a:off x="4097622" y="2003895"/>
              <a:ext cx="863061" cy="2156604"/>
            </a:xfrm>
            <a:custGeom>
              <a:avLst/>
              <a:gdLst/>
              <a:ahLst/>
              <a:cxnLst/>
              <a:rect l="l" t="t" r="r" b="b"/>
              <a:pathLst>
                <a:path w="728097" h="1272530">
                  <a:moveTo>
                    <a:pt x="0" y="0"/>
                  </a:moveTo>
                  <a:lnTo>
                    <a:pt x="728097" y="0"/>
                  </a:lnTo>
                  <a:lnTo>
                    <a:pt x="728097" y="1272530"/>
                  </a:lnTo>
                  <a:lnTo>
                    <a:pt x="0" y="1272530"/>
                  </a:lnTo>
                  <a:lnTo>
                    <a:pt x="0" y="0"/>
                  </a:lnTo>
                  <a:close/>
                </a:path>
              </a:pathLst>
            </a:custGeom>
            <a:blipFill>
              <a:blip r:embed="rId4"/>
              <a:stretch>
                <a:fillRect l="-56756" t="-75773" r="-582882" b="-352061"/>
              </a:stretch>
            </a:blipFill>
          </p:spPr>
          <p:txBody>
            <a:bodyPr/>
            <a:lstStyle/>
            <a:p>
              <a:endParaRPr lang="en-US"/>
            </a:p>
          </p:txBody>
        </p:sp>
        <p:sp>
          <p:nvSpPr>
            <p:cNvPr id="84" name="Freeform 4">
              <a:extLst>
                <a:ext uri="{FF2B5EF4-FFF2-40B4-BE49-F238E27FC236}">
                  <a16:creationId xmlns:a16="http://schemas.microsoft.com/office/drawing/2014/main" id="{6EF96E20-9E29-9FEB-4A3D-D62C869CB6A0}"/>
                </a:ext>
              </a:extLst>
            </p:cNvPr>
            <p:cNvSpPr/>
            <p:nvPr/>
          </p:nvSpPr>
          <p:spPr>
            <a:xfrm>
              <a:off x="100457" y="1524400"/>
              <a:ext cx="2374814" cy="1989900"/>
            </a:xfrm>
            <a:custGeom>
              <a:avLst/>
              <a:gdLst/>
              <a:ahLst/>
              <a:cxnLst/>
              <a:rect l="l" t="t" r="r" b="b"/>
              <a:pathLst>
                <a:path w="2000627" h="1325006">
                  <a:moveTo>
                    <a:pt x="0" y="0"/>
                  </a:moveTo>
                  <a:lnTo>
                    <a:pt x="2000627" y="0"/>
                  </a:lnTo>
                  <a:lnTo>
                    <a:pt x="2000627" y="1325006"/>
                  </a:lnTo>
                  <a:lnTo>
                    <a:pt x="0" y="1325006"/>
                  </a:lnTo>
                  <a:lnTo>
                    <a:pt x="0" y="0"/>
                  </a:lnTo>
                  <a:close/>
                </a:path>
              </a:pathLst>
            </a:custGeom>
            <a:blipFill>
              <a:blip r:embed="rId5"/>
              <a:stretch>
                <a:fillRect l="-84262" t="-68811" r="-84918" b="-338118"/>
              </a:stretch>
            </a:blipFill>
          </p:spPr>
          <p:txBody>
            <a:bodyPr/>
            <a:lstStyle/>
            <a:p>
              <a:endParaRPr lang="en-US"/>
            </a:p>
          </p:txBody>
        </p:sp>
        <p:sp>
          <p:nvSpPr>
            <p:cNvPr id="85" name="Freeform 7">
              <a:extLst>
                <a:ext uri="{FF2B5EF4-FFF2-40B4-BE49-F238E27FC236}">
                  <a16:creationId xmlns:a16="http://schemas.microsoft.com/office/drawing/2014/main" id="{506D4EFC-1E43-C170-5B40-17EDCE73CC13}"/>
                </a:ext>
              </a:extLst>
            </p:cNvPr>
            <p:cNvSpPr/>
            <p:nvPr/>
          </p:nvSpPr>
          <p:spPr>
            <a:xfrm>
              <a:off x="3762840" y="1834926"/>
              <a:ext cx="653517" cy="2422527"/>
            </a:xfrm>
            <a:custGeom>
              <a:avLst/>
              <a:gdLst/>
              <a:ahLst/>
              <a:cxnLst/>
              <a:rect l="l" t="t" r="r" b="b"/>
              <a:pathLst>
                <a:path w="714978" h="1265971">
                  <a:moveTo>
                    <a:pt x="0" y="0"/>
                  </a:moveTo>
                  <a:lnTo>
                    <a:pt x="714978" y="0"/>
                  </a:lnTo>
                  <a:lnTo>
                    <a:pt x="714978" y="1265970"/>
                  </a:lnTo>
                  <a:lnTo>
                    <a:pt x="0" y="1265970"/>
                  </a:lnTo>
                  <a:lnTo>
                    <a:pt x="0" y="0"/>
                  </a:lnTo>
                  <a:close/>
                </a:path>
              </a:pathLst>
            </a:custGeom>
            <a:blipFill>
              <a:blip r:embed="rId6"/>
              <a:stretch>
                <a:fillRect l="-235779" t="-225388" r="-417431" b="-205181"/>
              </a:stretch>
            </a:blipFill>
          </p:spPr>
          <p:txBody>
            <a:bodyPr/>
            <a:lstStyle/>
            <a:p>
              <a:endParaRPr lang="en-US"/>
            </a:p>
          </p:txBody>
        </p:sp>
        <p:sp>
          <p:nvSpPr>
            <p:cNvPr id="86" name="Freeform 8">
              <a:extLst>
                <a:ext uri="{FF2B5EF4-FFF2-40B4-BE49-F238E27FC236}">
                  <a16:creationId xmlns:a16="http://schemas.microsoft.com/office/drawing/2014/main" id="{5CE160DC-317A-69BD-DA50-9D82AC5A7BA3}"/>
                </a:ext>
              </a:extLst>
            </p:cNvPr>
            <p:cNvSpPr/>
            <p:nvPr/>
          </p:nvSpPr>
          <p:spPr>
            <a:xfrm>
              <a:off x="2976012" y="2134699"/>
              <a:ext cx="966982" cy="2014936"/>
            </a:xfrm>
            <a:custGeom>
              <a:avLst/>
              <a:gdLst/>
              <a:ahLst/>
              <a:cxnLst/>
              <a:rect l="l" t="t" r="r" b="b"/>
              <a:pathLst>
                <a:path w="721538" h="1272530">
                  <a:moveTo>
                    <a:pt x="0" y="0"/>
                  </a:moveTo>
                  <a:lnTo>
                    <a:pt x="721538" y="0"/>
                  </a:lnTo>
                  <a:lnTo>
                    <a:pt x="721538" y="1272530"/>
                  </a:lnTo>
                  <a:lnTo>
                    <a:pt x="0" y="1272530"/>
                  </a:lnTo>
                  <a:lnTo>
                    <a:pt x="0" y="0"/>
                  </a:lnTo>
                  <a:close/>
                </a:path>
              </a:pathLst>
            </a:custGeom>
            <a:blipFill>
              <a:blip r:embed="rId7"/>
              <a:stretch>
                <a:fillRect l="-408181" t="-224226" r="-238181" b="-203608"/>
              </a:stretch>
            </a:blipFill>
          </p:spPr>
          <p:txBody>
            <a:bodyPr/>
            <a:lstStyle/>
            <a:p>
              <a:endParaRPr lang="en-US"/>
            </a:p>
          </p:txBody>
        </p:sp>
        <p:sp>
          <p:nvSpPr>
            <p:cNvPr id="87" name="Freeform 9">
              <a:extLst>
                <a:ext uri="{FF2B5EF4-FFF2-40B4-BE49-F238E27FC236}">
                  <a16:creationId xmlns:a16="http://schemas.microsoft.com/office/drawing/2014/main" id="{E6D72036-F62C-A8F2-63BB-230E18D99706}"/>
                </a:ext>
              </a:extLst>
            </p:cNvPr>
            <p:cNvSpPr/>
            <p:nvPr/>
          </p:nvSpPr>
          <p:spPr>
            <a:xfrm>
              <a:off x="2475271" y="1684308"/>
              <a:ext cx="806712" cy="2014937"/>
            </a:xfrm>
            <a:custGeom>
              <a:avLst/>
              <a:gdLst/>
              <a:ahLst/>
              <a:cxnLst/>
              <a:rect l="l" t="t" r="r" b="b"/>
              <a:pathLst>
                <a:path w="734657" h="1285649">
                  <a:moveTo>
                    <a:pt x="0" y="0"/>
                  </a:moveTo>
                  <a:lnTo>
                    <a:pt x="734656" y="0"/>
                  </a:lnTo>
                  <a:lnTo>
                    <a:pt x="734656" y="1285649"/>
                  </a:lnTo>
                  <a:lnTo>
                    <a:pt x="0" y="1285649"/>
                  </a:lnTo>
                  <a:lnTo>
                    <a:pt x="0" y="0"/>
                  </a:lnTo>
                  <a:close/>
                </a:path>
              </a:pathLst>
            </a:custGeom>
            <a:blipFill>
              <a:blip r:embed="rId8"/>
              <a:stretch>
                <a:fillRect l="-575000" t="-220918" r="-58035" b="-201530"/>
              </a:stretch>
            </a:blipFill>
          </p:spPr>
          <p:txBody>
            <a:bodyPr/>
            <a:lstStyle/>
            <a:p>
              <a:endParaRPr lang="en-US"/>
            </a:p>
          </p:txBody>
        </p:sp>
        <p:sp>
          <p:nvSpPr>
            <p:cNvPr id="88" name="Freeform 10">
              <a:extLst>
                <a:ext uri="{FF2B5EF4-FFF2-40B4-BE49-F238E27FC236}">
                  <a16:creationId xmlns:a16="http://schemas.microsoft.com/office/drawing/2014/main" id="{650079AE-650F-40FD-F022-7D5817669D42}"/>
                </a:ext>
              </a:extLst>
            </p:cNvPr>
            <p:cNvSpPr/>
            <p:nvPr/>
          </p:nvSpPr>
          <p:spPr>
            <a:xfrm>
              <a:off x="1953162" y="2483695"/>
              <a:ext cx="1212264" cy="2304506"/>
            </a:xfrm>
            <a:custGeom>
              <a:avLst/>
              <a:gdLst/>
              <a:ahLst/>
              <a:cxnLst/>
              <a:rect l="l" t="t" r="r" b="b"/>
              <a:pathLst>
                <a:path w="806810" h="1331565">
                  <a:moveTo>
                    <a:pt x="0" y="0"/>
                  </a:moveTo>
                  <a:lnTo>
                    <a:pt x="806811" y="0"/>
                  </a:lnTo>
                  <a:lnTo>
                    <a:pt x="806811" y="1331565"/>
                  </a:lnTo>
                  <a:lnTo>
                    <a:pt x="0" y="1331565"/>
                  </a:lnTo>
                  <a:lnTo>
                    <a:pt x="0" y="0"/>
                  </a:lnTo>
                  <a:close/>
                </a:path>
              </a:pathLst>
            </a:custGeom>
            <a:blipFill>
              <a:blip r:embed="rId9"/>
              <a:stretch>
                <a:fillRect l="-46341" t="-358128" r="-521138" b="-46305"/>
              </a:stretch>
            </a:blipFill>
          </p:spPr>
          <p:txBody>
            <a:bodyPr/>
            <a:lstStyle/>
            <a:p>
              <a:endParaRPr lang="en-US"/>
            </a:p>
          </p:txBody>
        </p:sp>
        <p:sp>
          <p:nvSpPr>
            <p:cNvPr id="89" name="Freeform 3">
              <a:extLst>
                <a:ext uri="{FF2B5EF4-FFF2-40B4-BE49-F238E27FC236}">
                  <a16:creationId xmlns:a16="http://schemas.microsoft.com/office/drawing/2014/main" id="{46551F36-7C90-5D7C-9F7E-7FBEC510E561}"/>
                </a:ext>
              </a:extLst>
            </p:cNvPr>
            <p:cNvSpPr/>
            <p:nvPr/>
          </p:nvSpPr>
          <p:spPr>
            <a:xfrm>
              <a:off x="3854975" y="1167049"/>
              <a:ext cx="2029736" cy="3621152"/>
            </a:xfrm>
            <a:custGeom>
              <a:avLst/>
              <a:gdLst/>
              <a:ahLst/>
              <a:cxnLst/>
              <a:rect l="l" t="t" r="r" b="b"/>
              <a:pathLst>
                <a:path w="4161409" h="5237027">
                  <a:moveTo>
                    <a:pt x="0" y="0"/>
                  </a:moveTo>
                  <a:lnTo>
                    <a:pt x="4161408" y="0"/>
                  </a:lnTo>
                  <a:lnTo>
                    <a:pt x="4161408" y="5237027"/>
                  </a:lnTo>
                  <a:lnTo>
                    <a:pt x="0" y="5237027"/>
                  </a:lnTo>
                  <a:lnTo>
                    <a:pt x="0" y="0"/>
                  </a:lnTo>
                  <a:close/>
                </a:path>
              </a:pathLst>
            </a:custGeom>
            <a:blipFill>
              <a:blip r:embed="rId10"/>
              <a:stretch>
                <a:fillRect/>
              </a:stretch>
            </a:blipFill>
          </p:spPr>
          <p:txBody>
            <a:bodyPr/>
            <a:lstStyle/>
            <a:p>
              <a:endParaRPr lang="en-US"/>
            </a:p>
          </p:txBody>
        </p:sp>
        <p:sp>
          <p:nvSpPr>
            <p:cNvPr id="90" name="Freeform 11">
              <a:extLst>
                <a:ext uri="{FF2B5EF4-FFF2-40B4-BE49-F238E27FC236}">
                  <a16:creationId xmlns:a16="http://schemas.microsoft.com/office/drawing/2014/main" id="{E1EED405-ACE8-19C5-C244-69861FBF8772}"/>
                </a:ext>
              </a:extLst>
            </p:cNvPr>
            <p:cNvSpPr/>
            <p:nvPr/>
          </p:nvSpPr>
          <p:spPr>
            <a:xfrm>
              <a:off x="666080" y="1437453"/>
              <a:ext cx="918481" cy="1610779"/>
            </a:xfrm>
            <a:custGeom>
              <a:avLst/>
              <a:gdLst/>
              <a:ahLst/>
              <a:cxnLst/>
              <a:rect l="l" t="t" r="r" b="b"/>
              <a:pathLst>
                <a:path w="3358430" h="1325006">
                  <a:moveTo>
                    <a:pt x="0" y="0"/>
                  </a:moveTo>
                  <a:lnTo>
                    <a:pt x="3358429" y="0"/>
                  </a:lnTo>
                  <a:lnTo>
                    <a:pt x="3358429" y="1325006"/>
                  </a:lnTo>
                  <a:lnTo>
                    <a:pt x="0" y="1325006"/>
                  </a:lnTo>
                  <a:lnTo>
                    <a:pt x="0" y="0"/>
                  </a:lnTo>
                  <a:close/>
                </a:path>
              </a:pathLst>
            </a:custGeom>
            <a:blipFill>
              <a:blip r:embed="rId11"/>
              <a:stretch>
                <a:fillRect l="-292471" t="-360891" r="-164300" b="-46039"/>
              </a:stretch>
            </a:blipFill>
          </p:spPr>
          <p:txBody>
            <a:bodyPr/>
            <a:lstStyle/>
            <a:p>
              <a:endParaRPr lang="en-US"/>
            </a:p>
          </p:txBody>
        </p:sp>
        <p:sp>
          <p:nvSpPr>
            <p:cNvPr id="91" name="Freeform 11">
              <a:extLst>
                <a:ext uri="{FF2B5EF4-FFF2-40B4-BE49-F238E27FC236}">
                  <a16:creationId xmlns:a16="http://schemas.microsoft.com/office/drawing/2014/main" id="{8E9EB983-B2FC-3CEA-71D2-C73EF1D5086F}"/>
                </a:ext>
              </a:extLst>
            </p:cNvPr>
            <p:cNvSpPr/>
            <p:nvPr/>
          </p:nvSpPr>
          <p:spPr>
            <a:xfrm>
              <a:off x="873348" y="2324086"/>
              <a:ext cx="906383" cy="1704851"/>
            </a:xfrm>
            <a:custGeom>
              <a:avLst/>
              <a:gdLst/>
              <a:ahLst/>
              <a:cxnLst/>
              <a:rect l="l" t="t" r="r" b="b"/>
              <a:pathLst>
                <a:path w="3358430" h="1325006">
                  <a:moveTo>
                    <a:pt x="0" y="0"/>
                  </a:moveTo>
                  <a:lnTo>
                    <a:pt x="3358429" y="0"/>
                  </a:lnTo>
                  <a:lnTo>
                    <a:pt x="3358429" y="1325006"/>
                  </a:lnTo>
                  <a:lnTo>
                    <a:pt x="0" y="1325006"/>
                  </a:lnTo>
                  <a:lnTo>
                    <a:pt x="0" y="0"/>
                  </a:lnTo>
                  <a:close/>
                </a:path>
              </a:pathLst>
            </a:custGeom>
            <a:blipFill>
              <a:blip r:embed="rId11"/>
              <a:stretch>
                <a:fillRect l="-168861" t="-360891" r="-287910" b="-46039"/>
              </a:stretch>
            </a:blipFill>
          </p:spPr>
          <p:txBody>
            <a:bodyPr/>
            <a:lstStyle/>
            <a:p>
              <a:endParaRPr lang="en-US"/>
            </a:p>
          </p:txBody>
        </p:sp>
        <p:sp>
          <p:nvSpPr>
            <p:cNvPr id="92" name="Freeform 11">
              <a:extLst>
                <a:ext uri="{FF2B5EF4-FFF2-40B4-BE49-F238E27FC236}">
                  <a16:creationId xmlns:a16="http://schemas.microsoft.com/office/drawing/2014/main" id="{29531E91-C286-4996-7D89-D719DC3AD6F8}"/>
                </a:ext>
              </a:extLst>
            </p:cNvPr>
            <p:cNvSpPr/>
            <p:nvPr/>
          </p:nvSpPr>
          <p:spPr>
            <a:xfrm>
              <a:off x="1294201" y="2395272"/>
              <a:ext cx="1056955" cy="2269758"/>
            </a:xfrm>
            <a:custGeom>
              <a:avLst/>
              <a:gdLst/>
              <a:ahLst/>
              <a:cxnLst/>
              <a:rect l="l" t="t" r="r" b="b"/>
              <a:pathLst>
                <a:path w="3358430" h="1325006">
                  <a:moveTo>
                    <a:pt x="0" y="0"/>
                  </a:moveTo>
                  <a:lnTo>
                    <a:pt x="3358429" y="0"/>
                  </a:lnTo>
                  <a:lnTo>
                    <a:pt x="3358429" y="1325006"/>
                  </a:lnTo>
                  <a:lnTo>
                    <a:pt x="0" y="1325006"/>
                  </a:lnTo>
                  <a:lnTo>
                    <a:pt x="0" y="0"/>
                  </a:lnTo>
                  <a:close/>
                </a:path>
              </a:pathLst>
            </a:custGeom>
            <a:blipFill>
              <a:blip r:embed="rId11"/>
              <a:stretch>
                <a:fillRect l="-335724" t="-360891" r="-34352" b="-46039"/>
              </a:stretch>
            </a:blipFill>
          </p:spPr>
          <p:txBody>
            <a:bodyPr/>
            <a:lstStyle/>
            <a:p>
              <a:endParaRPr lang="en-US"/>
            </a:p>
          </p:txBody>
        </p:sp>
        <p:sp>
          <p:nvSpPr>
            <p:cNvPr id="93" name="Freeform 6">
              <a:extLst>
                <a:ext uri="{FF2B5EF4-FFF2-40B4-BE49-F238E27FC236}">
                  <a16:creationId xmlns:a16="http://schemas.microsoft.com/office/drawing/2014/main" id="{1D39DB6F-7551-4F92-5CAE-1D3096994071}"/>
                </a:ext>
              </a:extLst>
            </p:cNvPr>
            <p:cNvSpPr/>
            <p:nvPr/>
          </p:nvSpPr>
          <p:spPr>
            <a:xfrm>
              <a:off x="2777391" y="2870382"/>
              <a:ext cx="966982" cy="2117802"/>
            </a:xfrm>
            <a:custGeom>
              <a:avLst/>
              <a:gdLst/>
              <a:ahLst/>
              <a:cxnLst/>
              <a:rect l="l" t="t" r="r" b="b"/>
              <a:pathLst>
                <a:path w="760894" h="1311887">
                  <a:moveTo>
                    <a:pt x="0" y="0"/>
                  </a:moveTo>
                  <a:lnTo>
                    <a:pt x="760894" y="0"/>
                  </a:lnTo>
                  <a:lnTo>
                    <a:pt x="760894" y="1311887"/>
                  </a:lnTo>
                  <a:lnTo>
                    <a:pt x="0" y="1311887"/>
                  </a:lnTo>
                  <a:lnTo>
                    <a:pt x="0" y="0"/>
                  </a:lnTo>
                  <a:close/>
                </a:path>
              </a:pathLst>
            </a:custGeom>
            <a:blipFill>
              <a:blip r:embed="rId12"/>
              <a:stretch>
                <a:fillRect l="-52586" t="-214499" r="-555172" b="-197499"/>
              </a:stretch>
            </a:blipFill>
          </p:spPr>
          <p:txBody>
            <a:bodyPr/>
            <a:lstStyle/>
            <a:p>
              <a:endParaRPr lang="en-US"/>
            </a:p>
          </p:txBody>
        </p:sp>
        <p:sp>
          <p:nvSpPr>
            <p:cNvPr id="94" name="Freeform 5">
              <a:extLst>
                <a:ext uri="{FF2B5EF4-FFF2-40B4-BE49-F238E27FC236}">
                  <a16:creationId xmlns:a16="http://schemas.microsoft.com/office/drawing/2014/main" id="{7B89A3FA-F025-7CC0-83DC-9B4BB57AB60A}"/>
                </a:ext>
              </a:extLst>
            </p:cNvPr>
            <p:cNvSpPr/>
            <p:nvPr/>
          </p:nvSpPr>
          <p:spPr>
            <a:xfrm>
              <a:off x="3474285" y="2646269"/>
              <a:ext cx="692308" cy="2414675"/>
            </a:xfrm>
            <a:custGeom>
              <a:avLst/>
              <a:gdLst/>
              <a:ahLst/>
              <a:cxnLst/>
              <a:rect l="l" t="t" r="r" b="b"/>
              <a:pathLst>
                <a:path w="734657" h="1305327">
                  <a:moveTo>
                    <a:pt x="0" y="0"/>
                  </a:moveTo>
                  <a:lnTo>
                    <a:pt x="734656" y="0"/>
                  </a:lnTo>
                  <a:lnTo>
                    <a:pt x="734656" y="1305327"/>
                  </a:lnTo>
                  <a:lnTo>
                    <a:pt x="0" y="1305327"/>
                  </a:lnTo>
                  <a:lnTo>
                    <a:pt x="0" y="0"/>
                  </a:lnTo>
                  <a:close/>
                </a:path>
              </a:pathLst>
            </a:custGeom>
            <a:blipFill>
              <a:blip r:embed="rId13"/>
              <a:stretch>
                <a:fillRect l="-575000" t="-71356" r="-58035" b="-343216"/>
              </a:stretch>
            </a:blipFill>
          </p:spPr>
          <p:txBody>
            <a:bodyPr/>
            <a:lstStyle/>
            <a:p>
              <a:endParaRPr lang="en-US"/>
            </a:p>
          </p:txBody>
        </p:sp>
      </p:grpSp>
      <p:sp>
        <p:nvSpPr>
          <p:cNvPr id="19" name="Rectangle 18"/>
          <p:cNvSpPr/>
          <p:nvPr/>
        </p:nvSpPr>
        <p:spPr>
          <a:xfrm>
            <a:off x="72456" y="20774"/>
            <a:ext cx="11928469" cy="621093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0" name="Rectangle 19"/>
          <p:cNvSpPr/>
          <p:nvPr/>
        </p:nvSpPr>
        <p:spPr>
          <a:xfrm>
            <a:off x="5395514" y="6167116"/>
            <a:ext cx="2388200"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a:solidFill>
                  <a:schemeClr val="bg1"/>
                </a:solidFill>
                <a:latin typeface="Montserrat Alternates Black" panose="00000A00000000000000" pitchFamily="50" charset="0"/>
              </a:rPr>
              <a:t>Đáp án</a:t>
            </a:r>
            <a:endParaRPr lang="en-US" sz="2800" dirty="0"/>
          </a:p>
        </p:txBody>
      </p:sp>
      <p:sp>
        <p:nvSpPr>
          <p:cNvPr id="29" name="TextBox 28"/>
          <p:cNvSpPr txBox="1"/>
          <p:nvPr/>
        </p:nvSpPr>
        <p:spPr>
          <a:xfrm>
            <a:off x="401439" y="107986"/>
            <a:ext cx="11389122" cy="2308324"/>
          </a:xfrm>
          <a:prstGeom prst="rect">
            <a:avLst/>
          </a:prstGeom>
          <a:noFill/>
        </p:spPr>
        <p:txBody>
          <a:bodyPr wrap="square" rtlCol="0">
            <a:spAutoFit/>
          </a:bodyPr>
          <a:lstStyle/>
          <a:p>
            <a:pPr algn="ctr"/>
            <a:r>
              <a:rPr lang="en-US" sz="3600">
                <a:solidFill>
                  <a:schemeClr val="bg1"/>
                </a:solidFill>
                <a:latin typeface="Montserrat Alternates Black" panose="00000A00000000000000" pitchFamily="50" charset="0"/>
              </a:rPr>
              <a:t>Câu 3: </a:t>
            </a:r>
            <a:r>
              <a:rPr lang="vi-VN" sz="3600">
                <a:solidFill>
                  <a:schemeClr val="bg1"/>
                </a:solidFill>
                <a:latin typeface="Montserrat Alternates Black" panose="00000A00000000000000" pitchFamily="50" charset="0"/>
              </a:rPr>
              <a:t>Điền vào chỗ trống: “Các ông hãy ra công làm việc không phải vì lương thực mau hư nát, nhưng để có lương thực…đem lại phúc trường sinh”?</a:t>
            </a:r>
            <a:endParaRPr lang="en-US" sz="2800" dirty="0">
              <a:solidFill>
                <a:schemeClr val="bg1"/>
              </a:solidFill>
              <a:latin typeface="Montserrat Alternates Black" panose="00000A00000000000000" pitchFamily="50" charset="0"/>
            </a:endParaRPr>
          </a:p>
        </p:txBody>
      </p:sp>
      <p:sp>
        <p:nvSpPr>
          <p:cNvPr id="51" name="Hình chữ nhật: Góc Tròn 50">
            <a:extLst>
              <a:ext uri="{FF2B5EF4-FFF2-40B4-BE49-F238E27FC236}">
                <a16:creationId xmlns:a16="http://schemas.microsoft.com/office/drawing/2014/main" id="{9B84498D-5DBC-1626-7A4F-07D94963F641}"/>
              </a:ext>
            </a:extLst>
          </p:cNvPr>
          <p:cNvSpPr/>
          <p:nvPr/>
        </p:nvSpPr>
        <p:spPr>
          <a:xfrm>
            <a:off x="560789" y="2676266"/>
            <a:ext cx="836401"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T</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52" name="Hình chữ nhật: Góc Tròn 51">
            <a:extLst>
              <a:ext uri="{FF2B5EF4-FFF2-40B4-BE49-F238E27FC236}">
                <a16:creationId xmlns:a16="http://schemas.microsoft.com/office/drawing/2014/main" id="{690A1D43-7CD8-591A-B75B-0137BFE2A088}"/>
              </a:ext>
            </a:extLst>
          </p:cNvPr>
          <p:cNvSpPr/>
          <p:nvPr/>
        </p:nvSpPr>
        <p:spPr>
          <a:xfrm>
            <a:off x="1793241" y="2676265"/>
            <a:ext cx="836401"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ư</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53" name="Hình chữ nhật: Góc Tròn 52">
            <a:extLst>
              <a:ext uri="{FF2B5EF4-FFF2-40B4-BE49-F238E27FC236}">
                <a16:creationId xmlns:a16="http://schemas.microsoft.com/office/drawing/2014/main" id="{B473C11E-8D8B-7C6E-9DE0-E817D7590902}"/>
              </a:ext>
            </a:extLst>
          </p:cNvPr>
          <p:cNvSpPr/>
          <p:nvPr/>
        </p:nvSpPr>
        <p:spPr>
          <a:xfrm>
            <a:off x="3025693" y="2676264"/>
            <a:ext cx="836401"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n</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54" name="Hình chữ nhật: Góc Tròn 53">
            <a:extLst>
              <a:ext uri="{FF2B5EF4-FFF2-40B4-BE49-F238E27FC236}">
                <a16:creationId xmlns:a16="http://schemas.microsoft.com/office/drawing/2014/main" id="{64144316-00E0-821C-0742-1AE5A08B7A74}"/>
              </a:ext>
            </a:extLst>
          </p:cNvPr>
          <p:cNvSpPr/>
          <p:nvPr/>
        </p:nvSpPr>
        <p:spPr>
          <a:xfrm>
            <a:off x="4258145" y="2676263"/>
            <a:ext cx="836401"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g</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55" name="Hình chữ nhật: Góc Tròn 54">
            <a:extLst>
              <a:ext uri="{FF2B5EF4-FFF2-40B4-BE49-F238E27FC236}">
                <a16:creationId xmlns:a16="http://schemas.microsoft.com/office/drawing/2014/main" id="{4EDE4ACD-5216-FE36-C0A9-E63353BFBD4D}"/>
              </a:ext>
            </a:extLst>
          </p:cNvPr>
          <p:cNvSpPr/>
          <p:nvPr/>
        </p:nvSpPr>
        <p:spPr>
          <a:xfrm>
            <a:off x="5490597" y="2676263"/>
            <a:ext cx="836401"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ờ</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56" name="Hình chữ nhật: Góc Tròn 55">
            <a:extLst>
              <a:ext uri="{FF2B5EF4-FFF2-40B4-BE49-F238E27FC236}">
                <a16:creationId xmlns:a16="http://schemas.microsoft.com/office/drawing/2014/main" id="{093B6C9E-524C-D3C1-44AA-B9BE447B19D5}"/>
              </a:ext>
            </a:extLst>
          </p:cNvPr>
          <p:cNvSpPr/>
          <p:nvPr/>
        </p:nvSpPr>
        <p:spPr>
          <a:xfrm>
            <a:off x="6723049" y="2676261"/>
            <a:ext cx="836401"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h</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57" name="Hình chữ nhật: Góc Tròn 56">
            <a:extLst>
              <a:ext uri="{FF2B5EF4-FFF2-40B4-BE49-F238E27FC236}">
                <a16:creationId xmlns:a16="http://schemas.microsoft.com/office/drawing/2014/main" id="{BF84CE4F-BBE8-52BF-3991-B2DC712B812C}"/>
              </a:ext>
            </a:extLst>
          </p:cNvPr>
          <p:cNvSpPr/>
          <p:nvPr/>
        </p:nvSpPr>
        <p:spPr>
          <a:xfrm>
            <a:off x="7955501" y="2676261"/>
            <a:ext cx="836401"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ồ</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58" name="Hình chữ nhật: Góc Tròn 57">
            <a:extLst>
              <a:ext uri="{FF2B5EF4-FFF2-40B4-BE49-F238E27FC236}">
                <a16:creationId xmlns:a16="http://schemas.microsoft.com/office/drawing/2014/main" id="{C5C3E35A-6F1C-45BC-7CE4-AEC37C300227}"/>
              </a:ext>
            </a:extLst>
          </p:cNvPr>
          <p:cNvSpPr/>
          <p:nvPr/>
        </p:nvSpPr>
        <p:spPr>
          <a:xfrm>
            <a:off x="9187953" y="2676261"/>
            <a:ext cx="836401"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n</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61" name="Hình chữ nhật: Góc Tròn 60">
            <a:extLst>
              <a:ext uri="{FF2B5EF4-FFF2-40B4-BE49-F238E27FC236}">
                <a16:creationId xmlns:a16="http://schemas.microsoft.com/office/drawing/2014/main" id="{769B6363-4EC0-BC5B-DA9B-8C24334E8753}"/>
              </a:ext>
            </a:extLst>
          </p:cNvPr>
          <p:cNvSpPr/>
          <p:nvPr/>
        </p:nvSpPr>
        <p:spPr>
          <a:xfrm>
            <a:off x="440385" y="4448420"/>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T</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62" name="Hình chữ nhật: Góc Tròn 61">
            <a:extLst>
              <a:ext uri="{FF2B5EF4-FFF2-40B4-BE49-F238E27FC236}">
                <a16:creationId xmlns:a16="http://schemas.microsoft.com/office/drawing/2014/main" id="{DD2596C0-44AC-62FB-030C-874D7393849D}"/>
              </a:ext>
            </a:extLst>
          </p:cNvPr>
          <p:cNvSpPr/>
          <p:nvPr/>
        </p:nvSpPr>
        <p:spPr>
          <a:xfrm>
            <a:off x="1672837" y="4448419"/>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h</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63" name="Hình chữ nhật: Góc Tròn 62">
            <a:extLst>
              <a:ext uri="{FF2B5EF4-FFF2-40B4-BE49-F238E27FC236}">
                <a16:creationId xmlns:a16="http://schemas.microsoft.com/office/drawing/2014/main" id="{C483C979-7F83-2B3B-76D5-B370EA0DB670}"/>
              </a:ext>
            </a:extLst>
          </p:cNvPr>
          <p:cNvSpPr/>
          <p:nvPr/>
        </p:nvSpPr>
        <p:spPr>
          <a:xfrm>
            <a:off x="2905289" y="4448418"/>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ư</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64" name="Hình chữ nhật: Góc Tròn 63">
            <a:extLst>
              <a:ext uri="{FF2B5EF4-FFF2-40B4-BE49-F238E27FC236}">
                <a16:creationId xmlns:a16="http://schemas.microsoft.com/office/drawing/2014/main" id="{DAADE8E2-58C5-5086-F292-42469AC77AE7}"/>
              </a:ext>
            </a:extLst>
          </p:cNvPr>
          <p:cNvSpPr/>
          <p:nvPr/>
        </p:nvSpPr>
        <p:spPr>
          <a:xfrm>
            <a:off x="4137741" y="4448417"/>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ờ</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65" name="Hình chữ nhật: Góc Tròn 64">
            <a:extLst>
              <a:ext uri="{FF2B5EF4-FFF2-40B4-BE49-F238E27FC236}">
                <a16:creationId xmlns:a16="http://schemas.microsoft.com/office/drawing/2014/main" id="{3BEDA176-E334-22C7-98A7-F863A8A60D65}"/>
              </a:ext>
            </a:extLst>
          </p:cNvPr>
          <p:cNvSpPr/>
          <p:nvPr/>
        </p:nvSpPr>
        <p:spPr>
          <a:xfrm>
            <a:off x="5370193" y="4448417"/>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n</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66" name="Hình chữ nhật: Góc Tròn 65">
            <a:extLst>
              <a:ext uri="{FF2B5EF4-FFF2-40B4-BE49-F238E27FC236}">
                <a16:creationId xmlns:a16="http://schemas.microsoft.com/office/drawing/2014/main" id="{4898972F-0A77-C43D-F9E4-F779FF609299}"/>
              </a:ext>
            </a:extLst>
          </p:cNvPr>
          <p:cNvSpPr/>
          <p:nvPr/>
        </p:nvSpPr>
        <p:spPr>
          <a:xfrm>
            <a:off x="6602645" y="4448415"/>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g</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67" name="Hình chữ nhật: Góc Tròn 66">
            <a:extLst>
              <a:ext uri="{FF2B5EF4-FFF2-40B4-BE49-F238E27FC236}">
                <a16:creationId xmlns:a16="http://schemas.microsoft.com/office/drawing/2014/main" id="{5F731BB2-4CA1-27B3-7373-7698BDBA321F}"/>
              </a:ext>
            </a:extLst>
          </p:cNvPr>
          <p:cNvSpPr/>
          <p:nvPr/>
        </p:nvSpPr>
        <p:spPr>
          <a:xfrm>
            <a:off x="7835097" y="4448415"/>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t</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68" name="Hình chữ nhật: Góc Tròn 67">
            <a:extLst>
              <a:ext uri="{FF2B5EF4-FFF2-40B4-BE49-F238E27FC236}">
                <a16:creationId xmlns:a16="http://schemas.microsoft.com/office/drawing/2014/main" id="{72C4DC81-219A-564E-ACA0-B81C8A6707D8}"/>
              </a:ext>
            </a:extLst>
          </p:cNvPr>
          <p:cNvSpPr/>
          <p:nvPr/>
        </p:nvSpPr>
        <p:spPr>
          <a:xfrm>
            <a:off x="9067549" y="4513005"/>
            <a:ext cx="872864" cy="1197923"/>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ồ</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71" name="Hình chữ nhật: Góc Tròn 70">
            <a:extLst>
              <a:ext uri="{FF2B5EF4-FFF2-40B4-BE49-F238E27FC236}">
                <a16:creationId xmlns:a16="http://schemas.microsoft.com/office/drawing/2014/main" id="{9933DBF6-8F82-355F-CDBF-09AEB4E77F84}"/>
              </a:ext>
            </a:extLst>
          </p:cNvPr>
          <p:cNvSpPr/>
          <p:nvPr/>
        </p:nvSpPr>
        <p:spPr>
          <a:xfrm>
            <a:off x="472381" y="4441634"/>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72" name="Hình chữ nhật: Góc Tròn 71">
            <a:extLst>
              <a:ext uri="{FF2B5EF4-FFF2-40B4-BE49-F238E27FC236}">
                <a16:creationId xmlns:a16="http://schemas.microsoft.com/office/drawing/2014/main" id="{2EE98692-B8E7-40C1-16D8-26201FB11542}"/>
              </a:ext>
            </a:extLst>
          </p:cNvPr>
          <p:cNvSpPr/>
          <p:nvPr/>
        </p:nvSpPr>
        <p:spPr>
          <a:xfrm>
            <a:off x="1704833" y="4441633"/>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73" name="Hình chữ nhật: Góc Tròn 72">
            <a:extLst>
              <a:ext uri="{FF2B5EF4-FFF2-40B4-BE49-F238E27FC236}">
                <a16:creationId xmlns:a16="http://schemas.microsoft.com/office/drawing/2014/main" id="{8B22BDBE-CF4F-CD99-0C26-5FEB548C5AF7}"/>
              </a:ext>
            </a:extLst>
          </p:cNvPr>
          <p:cNvSpPr/>
          <p:nvPr/>
        </p:nvSpPr>
        <p:spPr>
          <a:xfrm>
            <a:off x="2939335" y="4456622"/>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74" name="Hình chữ nhật: Góc Tròn 73">
            <a:extLst>
              <a:ext uri="{FF2B5EF4-FFF2-40B4-BE49-F238E27FC236}">
                <a16:creationId xmlns:a16="http://schemas.microsoft.com/office/drawing/2014/main" id="{48FBB36B-86B3-294C-305F-BE709F20A053}"/>
              </a:ext>
            </a:extLst>
          </p:cNvPr>
          <p:cNvSpPr/>
          <p:nvPr/>
        </p:nvSpPr>
        <p:spPr>
          <a:xfrm>
            <a:off x="4171787" y="4441631"/>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75" name="Hình chữ nhật: Góc Tròn 74">
            <a:extLst>
              <a:ext uri="{FF2B5EF4-FFF2-40B4-BE49-F238E27FC236}">
                <a16:creationId xmlns:a16="http://schemas.microsoft.com/office/drawing/2014/main" id="{9767CC7A-8E2F-2681-6EC5-ED8270F74DBD}"/>
              </a:ext>
            </a:extLst>
          </p:cNvPr>
          <p:cNvSpPr/>
          <p:nvPr/>
        </p:nvSpPr>
        <p:spPr>
          <a:xfrm>
            <a:off x="5404239" y="4441631"/>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76" name="Hình chữ nhật: Góc Tròn 75">
            <a:extLst>
              <a:ext uri="{FF2B5EF4-FFF2-40B4-BE49-F238E27FC236}">
                <a16:creationId xmlns:a16="http://schemas.microsoft.com/office/drawing/2014/main" id="{4BB165F6-638C-872C-911D-EF63B1369F07}"/>
              </a:ext>
            </a:extLst>
          </p:cNvPr>
          <p:cNvSpPr/>
          <p:nvPr/>
        </p:nvSpPr>
        <p:spPr>
          <a:xfrm>
            <a:off x="6636691" y="4441629"/>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77" name="Hình chữ nhật: Góc Tròn 76">
            <a:extLst>
              <a:ext uri="{FF2B5EF4-FFF2-40B4-BE49-F238E27FC236}">
                <a16:creationId xmlns:a16="http://schemas.microsoft.com/office/drawing/2014/main" id="{C33BA5EA-8D57-E0B1-EA10-12AE39B817B4}"/>
              </a:ext>
            </a:extLst>
          </p:cNvPr>
          <p:cNvSpPr/>
          <p:nvPr/>
        </p:nvSpPr>
        <p:spPr>
          <a:xfrm>
            <a:off x="7869143" y="4441629"/>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78" name="Hình chữ nhật: Góc Tròn 77">
            <a:extLst>
              <a:ext uri="{FF2B5EF4-FFF2-40B4-BE49-F238E27FC236}">
                <a16:creationId xmlns:a16="http://schemas.microsoft.com/office/drawing/2014/main" id="{785B1788-63CD-1EE2-A0A7-19FC65FAA78A}"/>
              </a:ext>
            </a:extLst>
          </p:cNvPr>
          <p:cNvSpPr/>
          <p:nvPr/>
        </p:nvSpPr>
        <p:spPr>
          <a:xfrm>
            <a:off x="9101595" y="4441629"/>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8800" b="1">
              <a:solidFill>
                <a:schemeClr val="tx1"/>
              </a:solidFill>
              <a:latin typeface="Times New Roman" panose="02020603050405020304" pitchFamily="18" charset="0"/>
              <a:cs typeface="Times New Roman" panose="02020603050405020304" pitchFamily="18" charset="0"/>
            </a:endParaRPr>
          </a:p>
        </p:txBody>
      </p:sp>
      <p:pic>
        <p:nvPicPr>
          <p:cNvPr id="97" name="Picture 3">
            <a:extLst>
              <a:ext uri="{FF2B5EF4-FFF2-40B4-BE49-F238E27FC236}">
                <a16:creationId xmlns:a16="http://schemas.microsoft.com/office/drawing/2014/main" id="{1665C7C7-0DAF-A8E3-3734-5248EAD5A11A}"/>
              </a:ext>
            </a:extLst>
          </p:cNvPr>
          <p:cNvPicPr>
            <a:picLocks noChangeAspect="1"/>
          </p:cNvPicPr>
          <p:nvPr/>
        </p:nvPicPr>
        <p:blipFill>
          <a:blip r:embed="rId14"/>
          <a:srcRect/>
          <a:stretch>
            <a:fillRect/>
          </a:stretch>
        </p:blipFill>
        <p:spPr>
          <a:xfrm>
            <a:off x="9810222" y="5214765"/>
            <a:ext cx="2339613" cy="2339613"/>
          </a:xfrm>
          <a:prstGeom prst="rect">
            <a:avLst/>
          </a:prstGeom>
        </p:spPr>
      </p:pic>
      <p:sp>
        <p:nvSpPr>
          <p:cNvPr id="2" name="Hình chữ nhật: Góc Tròn 1">
            <a:extLst>
              <a:ext uri="{FF2B5EF4-FFF2-40B4-BE49-F238E27FC236}">
                <a16:creationId xmlns:a16="http://schemas.microsoft.com/office/drawing/2014/main" id="{BCD4A8A6-66D1-4DC8-DD68-C82211C15C0C}"/>
              </a:ext>
            </a:extLst>
          </p:cNvPr>
          <p:cNvSpPr/>
          <p:nvPr/>
        </p:nvSpPr>
        <p:spPr>
          <a:xfrm>
            <a:off x="10223157" y="2697251"/>
            <a:ext cx="836401" cy="122053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t</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6" name="Hình chữ nhật: Góc Tròn 5">
            <a:extLst>
              <a:ext uri="{FF2B5EF4-FFF2-40B4-BE49-F238E27FC236}">
                <a16:creationId xmlns:a16="http://schemas.microsoft.com/office/drawing/2014/main" id="{120349B2-6C88-5FC7-7726-EF0B27A63A0B}"/>
              </a:ext>
            </a:extLst>
          </p:cNvPr>
          <p:cNvSpPr/>
          <p:nvPr/>
        </p:nvSpPr>
        <p:spPr>
          <a:xfrm>
            <a:off x="10223157" y="4489145"/>
            <a:ext cx="872864" cy="1197923"/>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n</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5" name="Hình chữ nhật: Góc Tròn 4">
            <a:extLst>
              <a:ext uri="{FF2B5EF4-FFF2-40B4-BE49-F238E27FC236}">
                <a16:creationId xmlns:a16="http://schemas.microsoft.com/office/drawing/2014/main" id="{9AD991C2-6C39-B2DE-476C-04B7394F8382}"/>
              </a:ext>
            </a:extLst>
          </p:cNvPr>
          <p:cNvSpPr/>
          <p:nvPr/>
        </p:nvSpPr>
        <p:spPr>
          <a:xfrm>
            <a:off x="10258668" y="4465616"/>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8800" b="1">
              <a:solidFill>
                <a:schemeClr val="tx1"/>
              </a:solidFill>
              <a:latin typeface="Times New Roman" panose="02020603050405020304" pitchFamily="18" charset="0"/>
              <a:cs typeface="Times New Roman" panose="02020603050405020304" pitchFamily="18" charset="0"/>
            </a:endParaRPr>
          </a:p>
        </p:txBody>
      </p:sp>
      <p:pic>
        <p:nvPicPr>
          <p:cNvPr id="7" name="c2 2">
            <a:hlinkClick r:id="rId15" action="ppaction://hlinksldjump"/>
            <a:extLst>
              <a:ext uri="{FF2B5EF4-FFF2-40B4-BE49-F238E27FC236}">
                <a16:creationId xmlns:a16="http://schemas.microsoft.com/office/drawing/2014/main" id="{3C42B881-D8ED-17D2-08F3-19C35F5B15B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9587503" y="1512139"/>
            <a:ext cx="1210613" cy="1259037"/>
          </a:xfrm>
          <a:prstGeom prst="rect">
            <a:avLst/>
          </a:prstGeom>
        </p:spPr>
      </p:pic>
      <p:pic>
        <p:nvPicPr>
          <p:cNvPr id="8" name="CAUDI">
            <a:extLst>
              <a:ext uri="{FF2B5EF4-FFF2-40B4-BE49-F238E27FC236}">
                <a16:creationId xmlns:a16="http://schemas.microsoft.com/office/drawing/2014/main" id="{39B34E24-95D6-9737-844D-F5BB1CDB516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805370" y="2645420"/>
            <a:ext cx="5985491" cy="3993318"/>
          </a:xfrm>
          <a:prstGeom prst="rect">
            <a:avLst/>
          </a:prstGeom>
        </p:spPr>
      </p:pic>
    </p:spTree>
    <p:extLst>
      <p:ext uri="{BB962C8B-B14F-4D97-AF65-F5344CB8AC3E}">
        <p14:creationId xmlns:p14="http://schemas.microsoft.com/office/powerpoint/2010/main" val="3931085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randombar(horizontal)">
                                      <p:cBhvr>
                                        <p:cTn id="13" dur="500"/>
                                        <p:tgtEl>
                                          <p:spTgt spid="29"/>
                                        </p:tgtEl>
                                      </p:cBhvr>
                                    </p:animEffect>
                                  </p:childTnLst>
                                </p:cTn>
                              </p:par>
                              <p:par>
                                <p:cTn id="14" presetID="1" presetClass="entr" presetSubtype="0" fill="hold" nodeType="withEffect">
                                  <p:stCondLst>
                                    <p:cond delay="0"/>
                                  </p:stCondLst>
                                  <p:childTnLst>
                                    <p:set>
                                      <p:cBhvr>
                                        <p:cTn id="15" dur="1" fill="hold">
                                          <p:stCondLst>
                                            <p:cond delay="0"/>
                                          </p:stCondLst>
                                        </p:cTn>
                                        <p:tgtEl>
                                          <p:spTgt spid="97"/>
                                        </p:tgtEl>
                                        <p:attrNameLst>
                                          <p:attrName>style.visibility</p:attrName>
                                        </p:attrNameLst>
                                      </p:cBhvr>
                                      <p:to>
                                        <p:strVal val="visible"/>
                                      </p:to>
                                    </p:set>
                                  </p:childTnLst>
                                </p:cTn>
                              </p:par>
                              <p:par>
                                <p:cTn id="16" presetID="1" presetClass="entr" presetSubtype="0" fill="hold" grpId="2" nodeType="withEffect">
                                  <p:stCondLst>
                                    <p:cond delay="0"/>
                                  </p:stCondLst>
                                  <p:childTnLst>
                                    <p:set>
                                      <p:cBhvr>
                                        <p:cTn id="17" dur="1" fill="hold">
                                          <p:stCondLst>
                                            <p:cond delay="0"/>
                                          </p:stCondLst>
                                        </p:cTn>
                                        <p:tgtEl>
                                          <p:spTgt spid="5"/>
                                        </p:tgtEl>
                                        <p:attrNameLst>
                                          <p:attrName>style.visibility</p:attrName>
                                        </p:attrNameLst>
                                      </p:cBhvr>
                                      <p:to>
                                        <p:strVal val="visible"/>
                                      </p:to>
                                    </p:set>
                                  </p:childTnLst>
                                </p:cTn>
                              </p:par>
                              <p:par>
                                <p:cTn id="18" presetID="1" presetClass="entr" presetSubtype="0" fill="hold" grpId="1" nodeType="with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0"/>
                    </p:tgtEl>
                  </p:cond>
                </p:stCondLst>
                <p:endSync evt="end" delay="0">
                  <p:rtn val="all"/>
                </p:endSync>
                <p:childTnLst>
                  <p:par>
                    <p:cTn id="21" fill="hold">
                      <p:stCondLst>
                        <p:cond delay="0"/>
                      </p:stCondLst>
                      <p:childTnLst>
                        <p:par>
                          <p:cTn id="22" fill="hold">
                            <p:stCondLst>
                              <p:cond delay="0"/>
                            </p:stCondLst>
                            <p:childTnLst>
                              <p:par>
                                <p:cTn id="23" presetID="53" presetClass="exit" presetSubtype="32" fill="hold" grpId="0" nodeType="withEffect">
                                  <p:stCondLst>
                                    <p:cond delay="0"/>
                                  </p:stCondLst>
                                  <p:childTnLst>
                                    <p:anim calcmode="lin" valueType="num">
                                      <p:cBhvr>
                                        <p:cTn id="24" dur="500"/>
                                        <p:tgtEl>
                                          <p:spTgt spid="5"/>
                                        </p:tgtEl>
                                        <p:attrNameLst>
                                          <p:attrName>ppt_w</p:attrName>
                                        </p:attrNameLst>
                                      </p:cBhvr>
                                      <p:tavLst>
                                        <p:tav tm="0">
                                          <p:val>
                                            <p:strVal val="ppt_w"/>
                                          </p:val>
                                        </p:tav>
                                        <p:tav tm="100000">
                                          <p:val>
                                            <p:fltVal val="0"/>
                                          </p:val>
                                        </p:tav>
                                      </p:tavLst>
                                    </p:anim>
                                    <p:anim calcmode="lin" valueType="num">
                                      <p:cBhvr>
                                        <p:cTn id="25" dur="500"/>
                                        <p:tgtEl>
                                          <p:spTgt spid="5"/>
                                        </p:tgtEl>
                                        <p:attrNameLst>
                                          <p:attrName>ppt_h</p:attrName>
                                        </p:attrNameLst>
                                      </p:cBhvr>
                                      <p:tavLst>
                                        <p:tav tm="0">
                                          <p:val>
                                            <p:strVal val="ppt_h"/>
                                          </p:val>
                                        </p:tav>
                                        <p:tav tm="100000">
                                          <p:val>
                                            <p:fltVal val="0"/>
                                          </p:val>
                                        </p:tav>
                                      </p:tavLst>
                                    </p:anim>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par>
                                <p:cTn id="28" presetID="53" presetClass="exit" presetSubtype="32" fill="hold" grpId="0" nodeType="withEffect">
                                  <p:stCondLst>
                                    <p:cond delay="0"/>
                                  </p:stCondLst>
                                  <p:childTnLst>
                                    <p:anim calcmode="lin" valueType="num">
                                      <p:cBhvr>
                                        <p:cTn id="29" dur="500"/>
                                        <p:tgtEl>
                                          <p:spTgt spid="71"/>
                                        </p:tgtEl>
                                        <p:attrNameLst>
                                          <p:attrName>ppt_w</p:attrName>
                                        </p:attrNameLst>
                                      </p:cBhvr>
                                      <p:tavLst>
                                        <p:tav tm="0">
                                          <p:val>
                                            <p:strVal val="ppt_w"/>
                                          </p:val>
                                        </p:tav>
                                        <p:tav tm="100000">
                                          <p:val>
                                            <p:fltVal val="0"/>
                                          </p:val>
                                        </p:tav>
                                      </p:tavLst>
                                    </p:anim>
                                    <p:anim calcmode="lin" valueType="num">
                                      <p:cBhvr>
                                        <p:cTn id="30" dur="500"/>
                                        <p:tgtEl>
                                          <p:spTgt spid="71"/>
                                        </p:tgtEl>
                                        <p:attrNameLst>
                                          <p:attrName>ppt_h</p:attrName>
                                        </p:attrNameLst>
                                      </p:cBhvr>
                                      <p:tavLst>
                                        <p:tav tm="0">
                                          <p:val>
                                            <p:strVal val="ppt_h"/>
                                          </p:val>
                                        </p:tav>
                                        <p:tav tm="100000">
                                          <p:val>
                                            <p:fltVal val="0"/>
                                          </p:val>
                                        </p:tav>
                                      </p:tavLst>
                                    </p:anim>
                                    <p:animEffect transition="out" filter="fade">
                                      <p:cBhvr>
                                        <p:cTn id="31" dur="500"/>
                                        <p:tgtEl>
                                          <p:spTgt spid="71"/>
                                        </p:tgtEl>
                                      </p:cBhvr>
                                    </p:animEffect>
                                    <p:set>
                                      <p:cBhvr>
                                        <p:cTn id="32" dur="1" fill="hold">
                                          <p:stCondLst>
                                            <p:cond delay="499"/>
                                          </p:stCondLst>
                                        </p:cTn>
                                        <p:tgtEl>
                                          <p:spTgt spid="71"/>
                                        </p:tgtEl>
                                        <p:attrNameLst>
                                          <p:attrName>style.visibility</p:attrName>
                                        </p:attrNameLst>
                                      </p:cBhvr>
                                      <p:to>
                                        <p:strVal val="hidden"/>
                                      </p:to>
                                    </p:set>
                                  </p:childTnLst>
                                </p:cTn>
                              </p:par>
                              <p:par>
                                <p:cTn id="33" presetID="53" presetClass="exit" presetSubtype="32" fill="hold" grpId="0" nodeType="withEffect">
                                  <p:stCondLst>
                                    <p:cond delay="0"/>
                                  </p:stCondLst>
                                  <p:childTnLst>
                                    <p:anim calcmode="lin" valueType="num">
                                      <p:cBhvr>
                                        <p:cTn id="34" dur="500"/>
                                        <p:tgtEl>
                                          <p:spTgt spid="72"/>
                                        </p:tgtEl>
                                        <p:attrNameLst>
                                          <p:attrName>ppt_w</p:attrName>
                                        </p:attrNameLst>
                                      </p:cBhvr>
                                      <p:tavLst>
                                        <p:tav tm="0">
                                          <p:val>
                                            <p:strVal val="ppt_w"/>
                                          </p:val>
                                        </p:tav>
                                        <p:tav tm="100000">
                                          <p:val>
                                            <p:fltVal val="0"/>
                                          </p:val>
                                        </p:tav>
                                      </p:tavLst>
                                    </p:anim>
                                    <p:anim calcmode="lin" valueType="num">
                                      <p:cBhvr>
                                        <p:cTn id="35" dur="500"/>
                                        <p:tgtEl>
                                          <p:spTgt spid="72"/>
                                        </p:tgtEl>
                                        <p:attrNameLst>
                                          <p:attrName>ppt_h</p:attrName>
                                        </p:attrNameLst>
                                      </p:cBhvr>
                                      <p:tavLst>
                                        <p:tav tm="0">
                                          <p:val>
                                            <p:strVal val="ppt_h"/>
                                          </p:val>
                                        </p:tav>
                                        <p:tav tm="100000">
                                          <p:val>
                                            <p:fltVal val="0"/>
                                          </p:val>
                                        </p:tav>
                                      </p:tavLst>
                                    </p:anim>
                                    <p:animEffect transition="out" filter="fade">
                                      <p:cBhvr>
                                        <p:cTn id="36" dur="500"/>
                                        <p:tgtEl>
                                          <p:spTgt spid="72"/>
                                        </p:tgtEl>
                                      </p:cBhvr>
                                    </p:animEffect>
                                    <p:set>
                                      <p:cBhvr>
                                        <p:cTn id="37" dur="1" fill="hold">
                                          <p:stCondLst>
                                            <p:cond delay="499"/>
                                          </p:stCondLst>
                                        </p:cTn>
                                        <p:tgtEl>
                                          <p:spTgt spid="72"/>
                                        </p:tgtEl>
                                        <p:attrNameLst>
                                          <p:attrName>style.visibility</p:attrName>
                                        </p:attrNameLst>
                                      </p:cBhvr>
                                      <p:to>
                                        <p:strVal val="hidden"/>
                                      </p:to>
                                    </p:set>
                                  </p:childTnLst>
                                </p:cTn>
                              </p:par>
                              <p:par>
                                <p:cTn id="38" presetID="53" presetClass="exit" presetSubtype="32" fill="hold" grpId="0" nodeType="withEffect">
                                  <p:stCondLst>
                                    <p:cond delay="0"/>
                                  </p:stCondLst>
                                  <p:childTnLst>
                                    <p:anim calcmode="lin" valueType="num">
                                      <p:cBhvr>
                                        <p:cTn id="39" dur="500"/>
                                        <p:tgtEl>
                                          <p:spTgt spid="73"/>
                                        </p:tgtEl>
                                        <p:attrNameLst>
                                          <p:attrName>ppt_w</p:attrName>
                                        </p:attrNameLst>
                                      </p:cBhvr>
                                      <p:tavLst>
                                        <p:tav tm="0">
                                          <p:val>
                                            <p:strVal val="ppt_w"/>
                                          </p:val>
                                        </p:tav>
                                        <p:tav tm="100000">
                                          <p:val>
                                            <p:fltVal val="0"/>
                                          </p:val>
                                        </p:tav>
                                      </p:tavLst>
                                    </p:anim>
                                    <p:anim calcmode="lin" valueType="num">
                                      <p:cBhvr>
                                        <p:cTn id="40" dur="500"/>
                                        <p:tgtEl>
                                          <p:spTgt spid="73"/>
                                        </p:tgtEl>
                                        <p:attrNameLst>
                                          <p:attrName>ppt_h</p:attrName>
                                        </p:attrNameLst>
                                      </p:cBhvr>
                                      <p:tavLst>
                                        <p:tav tm="0">
                                          <p:val>
                                            <p:strVal val="ppt_h"/>
                                          </p:val>
                                        </p:tav>
                                        <p:tav tm="100000">
                                          <p:val>
                                            <p:fltVal val="0"/>
                                          </p:val>
                                        </p:tav>
                                      </p:tavLst>
                                    </p:anim>
                                    <p:animEffect transition="out" filter="fade">
                                      <p:cBhvr>
                                        <p:cTn id="41" dur="500"/>
                                        <p:tgtEl>
                                          <p:spTgt spid="73"/>
                                        </p:tgtEl>
                                      </p:cBhvr>
                                    </p:animEffect>
                                    <p:set>
                                      <p:cBhvr>
                                        <p:cTn id="42" dur="1" fill="hold">
                                          <p:stCondLst>
                                            <p:cond delay="499"/>
                                          </p:stCondLst>
                                        </p:cTn>
                                        <p:tgtEl>
                                          <p:spTgt spid="73"/>
                                        </p:tgtEl>
                                        <p:attrNameLst>
                                          <p:attrName>style.visibility</p:attrName>
                                        </p:attrNameLst>
                                      </p:cBhvr>
                                      <p:to>
                                        <p:strVal val="hidden"/>
                                      </p:to>
                                    </p:set>
                                  </p:childTnLst>
                                </p:cTn>
                              </p:par>
                              <p:par>
                                <p:cTn id="43" presetID="53" presetClass="exit" presetSubtype="32" fill="hold" grpId="0" nodeType="withEffect">
                                  <p:stCondLst>
                                    <p:cond delay="0"/>
                                  </p:stCondLst>
                                  <p:childTnLst>
                                    <p:anim calcmode="lin" valueType="num">
                                      <p:cBhvr>
                                        <p:cTn id="44" dur="500"/>
                                        <p:tgtEl>
                                          <p:spTgt spid="74"/>
                                        </p:tgtEl>
                                        <p:attrNameLst>
                                          <p:attrName>ppt_w</p:attrName>
                                        </p:attrNameLst>
                                      </p:cBhvr>
                                      <p:tavLst>
                                        <p:tav tm="0">
                                          <p:val>
                                            <p:strVal val="ppt_w"/>
                                          </p:val>
                                        </p:tav>
                                        <p:tav tm="100000">
                                          <p:val>
                                            <p:fltVal val="0"/>
                                          </p:val>
                                        </p:tav>
                                      </p:tavLst>
                                    </p:anim>
                                    <p:anim calcmode="lin" valueType="num">
                                      <p:cBhvr>
                                        <p:cTn id="45" dur="500"/>
                                        <p:tgtEl>
                                          <p:spTgt spid="74"/>
                                        </p:tgtEl>
                                        <p:attrNameLst>
                                          <p:attrName>ppt_h</p:attrName>
                                        </p:attrNameLst>
                                      </p:cBhvr>
                                      <p:tavLst>
                                        <p:tav tm="0">
                                          <p:val>
                                            <p:strVal val="ppt_h"/>
                                          </p:val>
                                        </p:tav>
                                        <p:tav tm="100000">
                                          <p:val>
                                            <p:fltVal val="0"/>
                                          </p:val>
                                        </p:tav>
                                      </p:tavLst>
                                    </p:anim>
                                    <p:animEffect transition="out" filter="fade">
                                      <p:cBhvr>
                                        <p:cTn id="46" dur="500"/>
                                        <p:tgtEl>
                                          <p:spTgt spid="74"/>
                                        </p:tgtEl>
                                      </p:cBhvr>
                                    </p:animEffect>
                                    <p:set>
                                      <p:cBhvr>
                                        <p:cTn id="47" dur="1" fill="hold">
                                          <p:stCondLst>
                                            <p:cond delay="499"/>
                                          </p:stCondLst>
                                        </p:cTn>
                                        <p:tgtEl>
                                          <p:spTgt spid="74"/>
                                        </p:tgtEl>
                                        <p:attrNameLst>
                                          <p:attrName>style.visibility</p:attrName>
                                        </p:attrNameLst>
                                      </p:cBhvr>
                                      <p:to>
                                        <p:strVal val="hidden"/>
                                      </p:to>
                                    </p:set>
                                  </p:childTnLst>
                                </p:cTn>
                              </p:par>
                              <p:par>
                                <p:cTn id="48" presetID="53" presetClass="exit" presetSubtype="32" fill="hold" grpId="0" nodeType="withEffect">
                                  <p:stCondLst>
                                    <p:cond delay="0"/>
                                  </p:stCondLst>
                                  <p:childTnLst>
                                    <p:anim calcmode="lin" valueType="num">
                                      <p:cBhvr>
                                        <p:cTn id="49" dur="500"/>
                                        <p:tgtEl>
                                          <p:spTgt spid="75"/>
                                        </p:tgtEl>
                                        <p:attrNameLst>
                                          <p:attrName>ppt_w</p:attrName>
                                        </p:attrNameLst>
                                      </p:cBhvr>
                                      <p:tavLst>
                                        <p:tav tm="0">
                                          <p:val>
                                            <p:strVal val="ppt_w"/>
                                          </p:val>
                                        </p:tav>
                                        <p:tav tm="100000">
                                          <p:val>
                                            <p:fltVal val="0"/>
                                          </p:val>
                                        </p:tav>
                                      </p:tavLst>
                                    </p:anim>
                                    <p:anim calcmode="lin" valueType="num">
                                      <p:cBhvr>
                                        <p:cTn id="50" dur="500"/>
                                        <p:tgtEl>
                                          <p:spTgt spid="75"/>
                                        </p:tgtEl>
                                        <p:attrNameLst>
                                          <p:attrName>ppt_h</p:attrName>
                                        </p:attrNameLst>
                                      </p:cBhvr>
                                      <p:tavLst>
                                        <p:tav tm="0">
                                          <p:val>
                                            <p:strVal val="ppt_h"/>
                                          </p:val>
                                        </p:tav>
                                        <p:tav tm="100000">
                                          <p:val>
                                            <p:fltVal val="0"/>
                                          </p:val>
                                        </p:tav>
                                      </p:tavLst>
                                    </p:anim>
                                    <p:animEffect transition="out" filter="fade">
                                      <p:cBhvr>
                                        <p:cTn id="51" dur="500"/>
                                        <p:tgtEl>
                                          <p:spTgt spid="75"/>
                                        </p:tgtEl>
                                      </p:cBhvr>
                                    </p:animEffect>
                                    <p:set>
                                      <p:cBhvr>
                                        <p:cTn id="52" dur="1" fill="hold">
                                          <p:stCondLst>
                                            <p:cond delay="499"/>
                                          </p:stCondLst>
                                        </p:cTn>
                                        <p:tgtEl>
                                          <p:spTgt spid="75"/>
                                        </p:tgtEl>
                                        <p:attrNameLst>
                                          <p:attrName>style.visibility</p:attrName>
                                        </p:attrNameLst>
                                      </p:cBhvr>
                                      <p:to>
                                        <p:strVal val="hidden"/>
                                      </p:to>
                                    </p:set>
                                  </p:childTnLst>
                                </p:cTn>
                              </p:par>
                              <p:par>
                                <p:cTn id="53" presetID="53" presetClass="exit" presetSubtype="32" fill="hold" grpId="0" nodeType="withEffect">
                                  <p:stCondLst>
                                    <p:cond delay="0"/>
                                  </p:stCondLst>
                                  <p:childTnLst>
                                    <p:anim calcmode="lin" valueType="num">
                                      <p:cBhvr>
                                        <p:cTn id="54" dur="500"/>
                                        <p:tgtEl>
                                          <p:spTgt spid="76"/>
                                        </p:tgtEl>
                                        <p:attrNameLst>
                                          <p:attrName>ppt_w</p:attrName>
                                        </p:attrNameLst>
                                      </p:cBhvr>
                                      <p:tavLst>
                                        <p:tav tm="0">
                                          <p:val>
                                            <p:strVal val="ppt_w"/>
                                          </p:val>
                                        </p:tav>
                                        <p:tav tm="100000">
                                          <p:val>
                                            <p:fltVal val="0"/>
                                          </p:val>
                                        </p:tav>
                                      </p:tavLst>
                                    </p:anim>
                                    <p:anim calcmode="lin" valueType="num">
                                      <p:cBhvr>
                                        <p:cTn id="55" dur="500"/>
                                        <p:tgtEl>
                                          <p:spTgt spid="76"/>
                                        </p:tgtEl>
                                        <p:attrNameLst>
                                          <p:attrName>ppt_h</p:attrName>
                                        </p:attrNameLst>
                                      </p:cBhvr>
                                      <p:tavLst>
                                        <p:tav tm="0">
                                          <p:val>
                                            <p:strVal val="ppt_h"/>
                                          </p:val>
                                        </p:tav>
                                        <p:tav tm="100000">
                                          <p:val>
                                            <p:fltVal val="0"/>
                                          </p:val>
                                        </p:tav>
                                      </p:tavLst>
                                    </p:anim>
                                    <p:animEffect transition="out" filter="fade">
                                      <p:cBhvr>
                                        <p:cTn id="56" dur="500"/>
                                        <p:tgtEl>
                                          <p:spTgt spid="76"/>
                                        </p:tgtEl>
                                      </p:cBhvr>
                                    </p:animEffect>
                                    <p:set>
                                      <p:cBhvr>
                                        <p:cTn id="57" dur="1" fill="hold">
                                          <p:stCondLst>
                                            <p:cond delay="499"/>
                                          </p:stCondLst>
                                        </p:cTn>
                                        <p:tgtEl>
                                          <p:spTgt spid="76"/>
                                        </p:tgtEl>
                                        <p:attrNameLst>
                                          <p:attrName>style.visibility</p:attrName>
                                        </p:attrNameLst>
                                      </p:cBhvr>
                                      <p:to>
                                        <p:strVal val="hidden"/>
                                      </p:to>
                                    </p:set>
                                  </p:childTnLst>
                                </p:cTn>
                              </p:par>
                              <p:par>
                                <p:cTn id="58" presetID="53" presetClass="exit" presetSubtype="32" fill="hold" grpId="0" nodeType="withEffect">
                                  <p:stCondLst>
                                    <p:cond delay="0"/>
                                  </p:stCondLst>
                                  <p:childTnLst>
                                    <p:anim calcmode="lin" valueType="num">
                                      <p:cBhvr>
                                        <p:cTn id="59" dur="500"/>
                                        <p:tgtEl>
                                          <p:spTgt spid="77"/>
                                        </p:tgtEl>
                                        <p:attrNameLst>
                                          <p:attrName>ppt_w</p:attrName>
                                        </p:attrNameLst>
                                      </p:cBhvr>
                                      <p:tavLst>
                                        <p:tav tm="0">
                                          <p:val>
                                            <p:strVal val="ppt_w"/>
                                          </p:val>
                                        </p:tav>
                                        <p:tav tm="100000">
                                          <p:val>
                                            <p:fltVal val="0"/>
                                          </p:val>
                                        </p:tav>
                                      </p:tavLst>
                                    </p:anim>
                                    <p:anim calcmode="lin" valueType="num">
                                      <p:cBhvr>
                                        <p:cTn id="60" dur="500"/>
                                        <p:tgtEl>
                                          <p:spTgt spid="77"/>
                                        </p:tgtEl>
                                        <p:attrNameLst>
                                          <p:attrName>ppt_h</p:attrName>
                                        </p:attrNameLst>
                                      </p:cBhvr>
                                      <p:tavLst>
                                        <p:tav tm="0">
                                          <p:val>
                                            <p:strVal val="ppt_h"/>
                                          </p:val>
                                        </p:tav>
                                        <p:tav tm="100000">
                                          <p:val>
                                            <p:fltVal val="0"/>
                                          </p:val>
                                        </p:tav>
                                      </p:tavLst>
                                    </p:anim>
                                    <p:animEffect transition="out" filter="fade">
                                      <p:cBhvr>
                                        <p:cTn id="61" dur="500"/>
                                        <p:tgtEl>
                                          <p:spTgt spid="77"/>
                                        </p:tgtEl>
                                      </p:cBhvr>
                                    </p:animEffect>
                                    <p:set>
                                      <p:cBhvr>
                                        <p:cTn id="62" dur="1" fill="hold">
                                          <p:stCondLst>
                                            <p:cond delay="499"/>
                                          </p:stCondLst>
                                        </p:cTn>
                                        <p:tgtEl>
                                          <p:spTgt spid="77"/>
                                        </p:tgtEl>
                                        <p:attrNameLst>
                                          <p:attrName>style.visibility</p:attrName>
                                        </p:attrNameLst>
                                      </p:cBhvr>
                                      <p:to>
                                        <p:strVal val="hidden"/>
                                      </p:to>
                                    </p:set>
                                  </p:childTnLst>
                                </p:cTn>
                              </p:par>
                              <p:par>
                                <p:cTn id="63" presetID="53" presetClass="exit" presetSubtype="32" fill="hold" grpId="0" nodeType="withEffect">
                                  <p:stCondLst>
                                    <p:cond delay="0"/>
                                  </p:stCondLst>
                                  <p:childTnLst>
                                    <p:anim calcmode="lin" valueType="num">
                                      <p:cBhvr>
                                        <p:cTn id="64" dur="500"/>
                                        <p:tgtEl>
                                          <p:spTgt spid="78"/>
                                        </p:tgtEl>
                                        <p:attrNameLst>
                                          <p:attrName>ppt_w</p:attrName>
                                        </p:attrNameLst>
                                      </p:cBhvr>
                                      <p:tavLst>
                                        <p:tav tm="0">
                                          <p:val>
                                            <p:strVal val="ppt_w"/>
                                          </p:val>
                                        </p:tav>
                                        <p:tav tm="100000">
                                          <p:val>
                                            <p:fltVal val="0"/>
                                          </p:val>
                                        </p:tav>
                                      </p:tavLst>
                                    </p:anim>
                                    <p:anim calcmode="lin" valueType="num">
                                      <p:cBhvr>
                                        <p:cTn id="65" dur="500"/>
                                        <p:tgtEl>
                                          <p:spTgt spid="78"/>
                                        </p:tgtEl>
                                        <p:attrNameLst>
                                          <p:attrName>ppt_h</p:attrName>
                                        </p:attrNameLst>
                                      </p:cBhvr>
                                      <p:tavLst>
                                        <p:tav tm="0">
                                          <p:val>
                                            <p:strVal val="ppt_h"/>
                                          </p:val>
                                        </p:tav>
                                        <p:tav tm="100000">
                                          <p:val>
                                            <p:fltVal val="0"/>
                                          </p:val>
                                        </p:tav>
                                      </p:tavLst>
                                    </p:anim>
                                    <p:animEffect transition="out" filter="fade">
                                      <p:cBhvr>
                                        <p:cTn id="66" dur="500"/>
                                        <p:tgtEl>
                                          <p:spTgt spid="78"/>
                                        </p:tgtEl>
                                      </p:cBhvr>
                                    </p:animEffect>
                                    <p:set>
                                      <p:cBhvr>
                                        <p:cTn id="67" dur="1" fill="hold">
                                          <p:stCondLst>
                                            <p:cond delay="499"/>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8" restart="whenNotActive" fill="hold" evtFilter="cancelBubble" nodeType="interactiveSeq">
                <p:stCondLst>
                  <p:cond evt="onClick" delay="0">
                    <p:tgtEl>
                      <p:spTgt spid="97"/>
                    </p:tgtEl>
                  </p:cond>
                </p:stCondLst>
                <p:endSync evt="end" delay="0">
                  <p:rtn val="all"/>
                </p:endSync>
                <p:childTnLst>
                  <p:par>
                    <p:cTn id="69" fill="hold">
                      <p:stCondLst>
                        <p:cond delay="0"/>
                      </p:stCondLst>
                      <p:childTnLst>
                        <p:par>
                          <p:cTn id="70" fill="hold">
                            <p:stCondLst>
                              <p:cond delay="0"/>
                            </p:stCondLst>
                            <p:childTnLst>
                              <p:par>
                                <p:cTn id="71" presetID="35" presetClass="path" presetSubtype="0" fill="hold" nodeType="withEffect">
                                  <p:stCondLst>
                                    <p:cond delay="0"/>
                                  </p:stCondLst>
                                  <p:childTnLst>
                                    <p:animMotion origin="layout" path="M 2.22045E-16 1.48148E-6 L -1 1.48148E-6 " pathEditMode="relative" rAng="0" ptsTypes="AA">
                                      <p:cBhvr>
                                        <p:cTn id="72" dur="3000" fill="hold"/>
                                        <p:tgtEl>
                                          <p:spTgt spid="7"/>
                                        </p:tgtEl>
                                        <p:attrNameLst>
                                          <p:attrName>ppt_x</p:attrName>
                                          <p:attrName>ppt_y</p:attrName>
                                        </p:attrNameLst>
                                      </p:cBhvr>
                                      <p:rCtr x="-50000" y="0"/>
                                    </p:animMotion>
                                  </p:childTnLst>
                                </p:cTn>
                              </p:par>
                              <p:par>
                                <p:cTn id="73" presetID="35" presetClass="path" presetSubtype="0" fill="hold" nodeType="withEffect">
                                  <p:stCondLst>
                                    <p:cond delay="0"/>
                                  </p:stCondLst>
                                  <p:childTnLst>
                                    <p:animMotion origin="layout" path="M 6.25E-7 -1.85185E-6 L -1 -1.85185E-6 " pathEditMode="relative" rAng="0" ptsTypes="AA">
                                      <p:cBhvr>
                                        <p:cTn id="74" dur="3000" fill="hold"/>
                                        <p:tgtEl>
                                          <p:spTgt spid="8"/>
                                        </p:tgtEl>
                                        <p:attrNameLst>
                                          <p:attrName>ppt_x</p:attrName>
                                          <p:attrName>ppt_y</p:attrName>
                                        </p:attrNameLst>
                                      </p:cBhvr>
                                      <p:rCtr x="-50000" y="0"/>
                                    </p:animMotion>
                                  </p:childTnLst>
                                </p:cTn>
                              </p:par>
                              <p:par>
                                <p:cTn id="75" presetID="53" presetClass="exit" presetSubtype="32" fill="hold" grpId="0" nodeType="withEffect">
                                  <p:stCondLst>
                                    <p:cond delay="0"/>
                                  </p:stCondLst>
                                  <p:childTnLst>
                                    <p:anim calcmode="lin" valueType="num">
                                      <p:cBhvr>
                                        <p:cTn id="76" dur="500"/>
                                        <p:tgtEl>
                                          <p:spTgt spid="6"/>
                                        </p:tgtEl>
                                        <p:attrNameLst>
                                          <p:attrName>ppt_w</p:attrName>
                                        </p:attrNameLst>
                                      </p:cBhvr>
                                      <p:tavLst>
                                        <p:tav tm="0">
                                          <p:val>
                                            <p:strVal val="ppt_w"/>
                                          </p:val>
                                        </p:tav>
                                        <p:tav tm="100000">
                                          <p:val>
                                            <p:fltVal val="0"/>
                                          </p:val>
                                        </p:tav>
                                      </p:tavLst>
                                    </p:anim>
                                    <p:anim calcmode="lin" valueType="num">
                                      <p:cBhvr>
                                        <p:cTn id="77" dur="500"/>
                                        <p:tgtEl>
                                          <p:spTgt spid="6"/>
                                        </p:tgtEl>
                                        <p:attrNameLst>
                                          <p:attrName>ppt_h</p:attrName>
                                        </p:attrNameLst>
                                      </p:cBhvr>
                                      <p:tavLst>
                                        <p:tav tm="0">
                                          <p:val>
                                            <p:strVal val="ppt_h"/>
                                          </p:val>
                                        </p:tav>
                                        <p:tav tm="100000">
                                          <p:val>
                                            <p:fltVal val="0"/>
                                          </p:val>
                                        </p:tav>
                                      </p:tavLst>
                                    </p:anim>
                                    <p:animEffect transition="out" filter="fade">
                                      <p:cBhvr>
                                        <p:cTn id="78" dur="500"/>
                                        <p:tgtEl>
                                          <p:spTgt spid="6"/>
                                        </p:tgtEl>
                                      </p:cBhvr>
                                    </p:animEffect>
                                    <p:set>
                                      <p:cBhvr>
                                        <p:cTn id="79" dur="1" fill="hold">
                                          <p:stCondLst>
                                            <p:cond delay="499"/>
                                          </p:stCondLst>
                                        </p:cTn>
                                        <p:tgtEl>
                                          <p:spTgt spid="6"/>
                                        </p:tgtEl>
                                        <p:attrNameLst>
                                          <p:attrName>style.visibility</p:attrName>
                                        </p:attrNameLst>
                                      </p:cBhvr>
                                      <p:to>
                                        <p:strVal val="hidden"/>
                                      </p:to>
                                    </p:set>
                                  </p:childTnLst>
                                </p:cTn>
                              </p:par>
                              <p:par>
                                <p:cTn id="80" presetID="53" presetClass="exit" presetSubtype="32" fill="hold" grpId="0" nodeType="withEffect">
                                  <p:stCondLst>
                                    <p:cond delay="0"/>
                                  </p:stCondLst>
                                  <p:childTnLst>
                                    <p:anim calcmode="lin" valueType="num">
                                      <p:cBhvr>
                                        <p:cTn id="81" dur="500"/>
                                        <p:tgtEl>
                                          <p:spTgt spid="2"/>
                                        </p:tgtEl>
                                        <p:attrNameLst>
                                          <p:attrName>ppt_w</p:attrName>
                                        </p:attrNameLst>
                                      </p:cBhvr>
                                      <p:tavLst>
                                        <p:tav tm="0">
                                          <p:val>
                                            <p:strVal val="ppt_w"/>
                                          </p:val>
                                        </p:tav>
                                        <p:tav tm="100000">
                                          <p:val>
                                            <p:fltVal val="0"/>
                                          </p:val>
                                        </p:tav>
                                      </p:tavLst>
                                    </p:anim>
                                    <p:anim calcmode="lin" valueType="num">
                                      <p:cBhvr>
                                        <p:cTn id="82" dur="500"/>
                                        <p:tgtEl>
                                          <p:spTgt spid="2"/>
                                        </p:tgtEl>
                                        <p:attrNameLst>
                                          <p:attrName>ppt_h</p:attrName>
                                        </p:attrNameLst>
                                      </p:cBhvr>
                                      <p:tavLst>
                                        <p:tav tm="0">
                                          <p:val>
                                            <p:strVal val="ppt_h"/>
                                          </p:val>
                                        </p:tav>
                                        <p:tav tm="100000">
                                          <p:val>
                                            <p:fltVal val="0"/>
                                          </p:val>
                                        </p:tav>
                                      </p:tavLst>
                                    </p:anim>
                                    <p:animEffect transition="out" filter="fade">
                                      <p:cBhvr>
                                        <p:cTn id="83" dur="500"/>
                                        <p:tgtEl>
                                          <p:spTgt spid="2"/>
                                        </p:tgtEl>
                                      </p:cBhvr>
                                    </p:animEffect>
                                    <p:set>
                                      <p:cBhvr>
                                        <p:cTn id="84" dur="1" fill="hold">
                                          <p:stCondLst>
                                            <p:cond delay="499"/>
                                          </p:stCondLst>
                                        </p:cTn>
                                        <p:tgtEl>
                                          <p:spTgt spid="2"/>
                                        </p:tgtEl>
                                        <p:attrNameLst>
                                          <p:attrName>style.visibility</p:attrName>
                                        </p:attrNameLst>
                                      </p:cBhvr>
                                      <p:to>
                                        <p:strVal val="hidden"/>
                                      </p:to>
                                    </p:set>
                                  </p:childTnLst>
                                </p:cTn>
                              </p:par>
                              <p:par>
                                <p:cTn id="85" presetID="53" presetClass="exit" presetSubtype="32" fill="hold" grpId="1" nodeType="withEffect">
                                  <p:stCondLst>
                                    <p:cond delay="0"/>
                                  </p:stCondLst>
                                  <p:childTnLst>
                                    <p:anim calcmode="lin" valueType="num">
                                      <p:cBhvr>
                                        <p:cTn id="86" dur="500"/>
                                        <p:tgtEl>
                                          <p:spTgt spid="5"/>
                                        </p:tgtEl>
                                        <p:attrNameLst>
                                          <p:attrName>ppt_w</p:attrName>
                                        </p:attrNameLst>
                                      </p:cBhvr>
                                      <p:tavLst>
                                        <p:tav tm="0">
                                          <p:val>
                                            <p:strVal val="ppt_w"/>
                                          </p:val>
                                        </p:tav>
                                        <p:tav tm="100000">
                                          <p:val>
                                            <p:fltVal val="0"/>
                                          </p:val>
                                        </p:tav>
                                      </p:tavLst>
                                    </p:anim>
                                    <p:anim calcmode="lin" valueType="num">
                                      <p:cBhvr>
                                        <p:cTn id="87" dur="500"/>
                                        <p:tgtEl>
                                          <p:spTgt spid="5"/>
                                        </p:tgtEl>
                                        <p:attrNameLst>
                                          <p:attrName>ppt_h</p:attrName>
                                        </p:attrNameLst>
                                      </p:cBhvr>
                                      <p:tavLst>
                                        <p:tav tm="0">
                                          <p:val>
                                            <p:strVal val="ppt_h"/>
                                          </p:val>
                                        </p:tav>
                                        <p:tav tm="100000">
                                          <p:val>
                                            <p:fltVal val="0"/>
                                          </p:val>
                                        </p:tav>
                                      </p:tavLst>
                                    </p:anim>
                                    <p:animEffect transition="out" filter="fade">
                                      <p:cBhvr>
                                        <p:cTn id="88" dur="500"/>
                                        <p:tgtEl>
                                          <p:spTgt spid="5"/>
                                        </p:tgtEl>
                                      </p:cBhvr>
                                    </p:animEffect>
                                    <p:set>
                                      <p:cBhvr>
                                        <p:cTn id="89" dur="1" fill="hold">
                                          <p:stCondLst>
                                            <p:cond delay="499"/>
                                          </p:stCondLst>
                                        </p:cTn>
                                        <p:tgtEl>
                                          <p:spTgt spid="5"/>
                                        </p:tgtEl>
                                        <p:attrNameLst>
                                          <p:attrName>style.visibility</p:attrName>
                                        </p:attrNameLst>
                                      </p:cBhvr>
                                      <p:to>
                                        <p:strVal val="hidden"/>
                                      </p:to>
                                    </p:set>
                                  </p:childTnLst>
                                </p:cTn>
                              </p:par>
                              <p:par>
                                <p:cTn id="90" presetID="10" presetClass="exit" presetSubtype="0" fill="hold" grpId="0" nodeType="withEffect">
                                  <p:stCondLst>
                                    <p:cond delay="0"/>
                                  </p:stCondLst>
                                  <p:childTnLst>
                                    <p:animEffect transition="out" filter="fade">
                                      <p:cBhvr>
                                        <p:cTn id="91" dur="500"/>
                                        <p:tgtEl>
                                          <p:spTgt spid="19"/>
                                        </p:tgtEl>
                                      </p:cBhvr>
                                    </p:animEffect>
                                    <p:set>
                                      <p:cBhvr>
                                        <p:cTn id="92" dur="1" fill="hold">
                                          <p:stCondLst>
                                            <p:cond delay="499"/>
                                          </p:stCondLst>
                                        </p:cTn>
                                        <p:tgtEl>
                                          <p:spTgt spid="19"/>
                                        </p:tgtEl>
                                        <p:attrNameLst>
                                          <p:attrName>style.visibility</p:attrName>
                                        </p:attrNameLst>
                                      </p:cBhvr>
                                      <p:to>
                                        <p:strVal val="hidden"/>
                                      </p:to>
                                    </p:set>
                                  </p:childTnLst>
                                </p:cTn>
                              </p:par>
                              <p:par>
                                <p:cTn id="93" presetID="10" presetClass="exit" presetSubtype="0" fill="hold" grpId="0" nodeType="withEffect">
                                  <p:stCondLst>
                                    <p:cond delay="0"/>
                                  </p:stCondLst>
                                  <p:childTnLst>
                                    <p:animEffect transition="out" filter="fade">
                                      <p:cBhvr>
                                        <p:cTn id="94" dur="500"/>
                                        <p:tgtEl>
                                          <p:spTgt spid="20"/>
                                        </p:tgtEl>
                                      </p:cBhvr>
                                    </p:animEffect>
                                    <p:set>
                                      <p:cBhvr>
                                        <p:cTn id="95" dur="1" fill="hold">
                                          <p:stCondLst>
                                            <p:cond delay="499"/>
                                          </p:stCondLst>
                                        </p:cTn>
                                        <p:tgtEl>
                                          <p:spTgt spid="20"/>
                                        </p:tgtEl>
                                        <p:attrNameLst>
                                          <p:attrName>style.visibility</p:attrName>
                                        </p:attrNameLst>
                                      </p:cBhvr>
                                      <p:to>
                                        <p:strVal val="hidden"/>
                                      </p:to>
                                    </p:set>
                                  </p:childTnLst>
                                </p:cTn>
                              </p:par>
                              <p:par>
                                <p:cTn id="96" presetID="10" presetClass="exit" presetSubtype="0" fill="hold" grpId="0" nodeType="withEffect">
                                  <p:stCondLst>
                                    <p:cond delay="0"/>
                                  </p:stCondLst>
                                  <p:childTnLst>
                                    <p:animEffect transition="out" filter="fade">
                                      <p:cBhvr>
                                        <p:cTn id="97" dur="500"/>
                                        <p:tgtEl>
                                          <p:spTgt spid="29"/>
                                        </p:tgtEl>
                                      </p:cBhvr>
                                    </p:animEffect>
                                    <p:set>
                                      <p:cBhvr>
                                        <p:cTn id="98" dur="1" fill="hold">
                                          <p:stCondLst>
                                            <p:cond delay="499"/>
                                          </p:stCondLst>
                                        </p:cTn>
                                        <p:tgtEl>
                                          <p:spTgt spid="29"/>
                                        </p:tgtEl>
                                        <p:attrNameLst>
                                          <p:attrName>style.visibility</p:attrName>
                                        </p:attrNameLst>
                                      </p:cBhvr>
                                      <p:to>
                                        <p:strVal val="hidden"/>
                                      </p:to>
                                    </p:set>
                                  </p:childTnLst>
                                </p:cTn>
                              </p:par>
                              <p:par>
                                <p:cTn id="99" presetID="35" presetClass="path" presetSubtype="0" fill="hold" nodeType="withEffect">
                                  <p:stCondLst>
                                    <p:cond delay="0"/>
                                  </p:stCondLst>
                                  <p:childTnLst>
                                    <p:animMotion origin="layout" path="M 2.5E-6 -2.96296E-6 L -1 -2.96296E-6 " pathEditMode="relative" rAng="0" ptsTypes="AA">
                                      <p:cBhvr>
                                        <p:cTn id="100" dur="3000" fill="hold"/>
                                        <p:tgtEl>
                                          <p:spTgt spid="31"/>
                                        </p:tgtEl>
                                        <p:attrNameLst>
                                          <p:attrName>ppt_x</p:attrName>
                                          <p:attrName>ppt_y</p:attrName>
                                        </p:attrNameLst>
                                      </p:cBhvr>
                                      <p:rCtr x="-50000" y="0"/>
                                    </p:animMotion>
                                  </p:childTnLst>
                                </p:cTn>
                              </p:par>
                              <p:par>
                                <p:cTn id="101" presetID="53" presetClass="exit" presetSubtype="32" fill="hold" grpId="1" nodeType="withEffect">
                                  <p:stCondLst>
                                    <p:cond delay="0"/>
                                  </p:stCondLst>
                                  <p:childTnLst>
                                    <p:anim calcmode="lin" valueType="num">
                                      <p:cBhvr>
                                        <p:cTn id="102" dur="500"/>
                                        <p:tgtEl>
                                          <p:spTgt spid="71"/>
                                        </p:tgtEl>
                                        <p:attrNameLst>
                                          <p:attrName>ppt_w</p:attrName>
                                        </p:attrNameLst>
                                      </p:cBhvr>
                                      <p:tavLst>
                                        <p:tav tm="0">
                                          <p:val>
                                            <p:strVal val="ppt_w"/>
                                          </p:val>
                                        </p:tav>
                                        <p:tav tm="100000">
                                          <p:val>
                                            <p:fltVal val="0"/>
                                          </p:val>
                                        </p:tav>
                                      </p:tavLst>
                                    </p:anim>
                                    <p:anim calcmode="lin" valueType="num">
                                      <p:cBhvr>
                                        <p:cTn id="103" dur="500"/>
                                        <p:tgtEl>
                                          <p:spTgt spid="71"/>
                                        </p:tgtEl>
                                        <p:attrNameLst>
                                          <p:attrName>ppt_h</p:attrName>
                                        </p:attrNameLst>
                                      </p:cBhvr>
                                      <p:tavLst>
                                        <p:tav tm="0">
                                          <p:val>
                                            <p:strVal val="ppt_h"/>
                                          </p:val>
                                        </p:tav>
                                        <p:tav tm="100000">
                                          <p:val>
                                            <p:fltVal val="0"/>
                                          </p:val>
                                        </p:tav>
                                      </p:tavLst>
                                    </p:anim>
                                    <p:animEffect transition="out" filter="fade">
                                      <p:cBhvr>
                                        <p:cTn id="104" dur="500"/>
                                        <p:tgtEl>
                                          <p:spTgt spid="71"/>
                                        </p:tgtEl>
                                      </p:cBhvr>
                                    </p:animEffect>
                                    <p:set>
                                      <p:cBhvr>
                                        <p:cTn id="105" dur="1" fill="hold">
                                          <p:stCondLst>
                                            <p:cond delay="499"/>
                                          </p:stCondLst>
                                        </p:cTn>
                                        <p:tgtEl>
                                          <p:spTgt spid="71"/>
                                        </p:tgtEl>
                                        <p:attrNameLst>
                                          <p:attrName>style.visibility</p:attrName>
                                        </p:attrNameLst>
                                      </p:cBhvr>
                                      <p:to>
                                        <p:strVal val="hidden"/>
                                      </p:to>
                                    </p:set>
                                  </p:childTnLst>
                                </p:cTn>
                              </p:par>
                              <p:par>
                                <p:cTn id="106" presetID="53" presetClass="exit" presetSubtype="32" fill="hold" grpId="1" nodeType="withEffect">
                                  <p:stCondLst>
                                    <p:cond delay="0"/>
                                  </p:stCondLst>
                                  <p:childTnLst>
                                    <p:anim calcmode="lin" valueType="num">
                                      <p:cBhvr>
                                        <p:cTn id="107" dur="500"/>
                                        <p:tgtEl>
                                          <p:spTgt spid="72"/>
                                        </p:tgtEl>
                                        <p:attrNameLst>
                                          <p:attrName>ppt_w</p:attrName>
                                        </p:attrNameLst>
                                      </p:cBhvr>
                                      <p:tavLst>
                                        <p:tav tm="0">
                                          <p:val>
                                            <p:strVal val="ppt_w"/>
                                          </p:val>
                                        </p:tav>
                                        <p:tav tm="100000">
                                          <p:val>
                                            <p:fltVal val="0"/>
                                          </p:val>
                                        </p:tav>
                                      </p:tavLst>
                                    </p:anim>
                                    <p:anim calcmode="lin" valueType="num">
                                      <p:cBhvr>
                                        <p:cTn id="108" dur="500"/>
                                        <p:tgtEl>
                                          <p:spTgt spid="72"/>
                                        </p:tgtEl>
                                        <p:attrNameLst>
                                          <p:attrName>ppt_h</p:attrName>
                                        </p:attrNameLst>
                                      </p:cBhvr>
                                      <p:tavLst>
                                        <p:tav tm="0">
                                          <p:val>
                                            <p:strVal val="ppt_h"/>
                                          </p:val>
                                        </p:tav>
                                        <p:tav tm="100000">
                                          <p:val>
                                            <p:fltVal val="0"/>
                                          </p:val>
                                        </p:tav>
                                      </p:tavLst>
                                    </p:anim>
                                    <p:animEffect transition="out" filter="fade">
                                      <p:cBhvr>
                                        <p:cTn id="109" dur="500"/>
                                        <p:tgtEl>
                                          <p:spTgt spid="72"/>
                                        </p:tgtEl>
                                      </p:cBhvr>
                                    </p:animEffect>
                                    <p:set>
                                      <p:cBhvr>
                                        <p:cTn id="110" dur="1" fill="hold">
                                          <p:stCondLst>
                                            <p:cond delay="499"/>
                                          </p:stCondLst>
                                        </p:cTn>
                                        <p:tgtEl>
                                          <p:spTgt spid="72"/>
                                        </p:tgtEl>
                                        <p:attrNameLst>
                                          <p:attrName>style.visibility</p:attrName>
                                        </p:attrNameLst>
                                      </p:cBhvr>
                                      <p:to>
                                        <p:strVal val="hidden"/>
                                      </p:to>
                                    </p:set>
                                  </p:childTnLst>
                                </p:cTn>
                              </p:par>
                              <p:par>
                                <p:cTn id="111" presetID="53" presetClass="exit" presetSubtype="32" fill="hold" grpId="1" nodeType="withEffect">
                                  <p:stCondLst>
                                    <p:cond delay="0"/>
                                  </p:stCondLst>
                                  <p:childTnLst>
                                    <p:anim calcmode="lin" valueType="num">
                                      <p:cBhvr>
                                        <p:cTn id="112" dur="500"/>
                                        <p:tgtEl>
                                          <p:spTgt spid="73"/>
                                        </p:tgtEl>
                                        <p:attrNameLst>
                                          <p:attrName>ppt_w</p:attrName>
                                        </p:attrNameLst>
                                      </p:cBhvr>
                                      <p:tavLst>
                                        <p:tav tm="0">
                                          <p:val>
                                            <p:strVal val="ppt_w"/>
                                          </p:val>
                                        </p:tav>
                                        <p:tav tm="100000">
                                          <p:val>
                                            <p:fltVal val="0"/>
                                          </p:val>
                                        </p:tav>
                                      </p:tavLst>
                                    </p:anim>
                                    <p:anim calcmode="lin" valueType="num">
                                      <p:cBhvr>
                                        <p:cTn id="113" dur="500"/>
                                        <p:tgtEl>
                                          <p:spTgt spid="73"/>
                                        </p:tgtEl>
                                        <p:attrNameLst>
                                          <p:attrName>ppt_h</p:attrName>
                                        </p:attrNameLst>
                                      </p:cBhvr>
                                      <p:tavLst>
                                        <p:tav tm="0">
                                          <p:val>
                                            <p:strVal val="ppt_h"/>
                                          </p:val>
                                        </p:tav>
                                        <p:tav tm="100000">
                                          <p:val>
                                            <p:fltVal val="0"/>
                                          </p:val>
                                        </p:tav>
                                      </p:tavLst>
                                    </p:anim>
                                    <p:animEffect transition="out" filter="fade">
                                      <p:cBhvr>
                                        <p:cTn id="114" dur="500"/>
                                        <p:tgtEl>
                                          <p:spTgt spid="73"/>
                                        </p:tgtEl>
                                      </p:cBhvr>
                                    </p:animEffect>
                                    <p:set>
                                      <p:cBhvr>
                                        <p:cTn id="115" dur="1" fill="hold">
                                          <p:stCondLst>
                                            <p:cond delay="499"/>
                                          </p:stCondLst>
                                        </p:cTn>
                                        <p:tgtEl>
                                          <p:spTgt spid="73"/>
                                        </p:tgtEl>
                                        <p:attrNameLst>
                                          <p:attrName>style.visibility</p:attrName>
                                        </p:attrNameLst>
                                      </p:cBhvr>
                                      <p:to>
                                        <p:strVal val="hidden"/>
                                      </p:to>
                                    </p:set>
                                  </p:childTnLst>
                                </p:cTn>
                              </p:par>
                              <p:par>
                                <p:cTn id="116" presetID="53" presetClass="exit" presetSubtype="32" fill="hold" grpId="1" nodeType="withEffect">
                                  <p:stCondLst>
                                    <p:cond delay="0"/>
                                  </p:stCondLst>
                                  <p:childTnLst>
                                    <p:anim calcmode="lin" valueType="num">
                                      <p:cBhvr>
                                        <p:cTn id="117" dur="500"/>
                                        <p:tgtEl>
                                          <p:spTgt spid="74"/>
                                        </p:tgtEl>
                                        <p:attrNameLst>
                                          <p:attrName>ppt_w</p:attrName>
                                        </p:attrNameLst>
                                      </p:cBhvr>
                                      <p:tavLst>
                                        <p:tav tm="0">
                                          <p:val>
                                            <p:strVal val="ppt_w"/>
                                          </p:val>
                                        </p:tav>
                                        <p:tav tm="100000">
                                          <p:val>
                                            <p:fltVal val="0"/>
                                          </p:val>
                                        </p:tav>
                                      </p:tavLst>
                                    </p:anim>
                                    <p:anim calcmode="lin" valueType="num">
                                      <p:cBhvr>
                                        <p:cTn id="118" dur="500"/>
                                        <p:tgtEl>
                                          <p:spTgt spid="74"/>
                                        </p:tgtEl>
                                        <p:attrNameLst>
                                          <p:attrName>ppt_h</p:attrName>
                                        </p:attrNameLst>
                                      </p:cBhvr>
                                      <p:tavLst>
                                        <p:tav tm="0">
                                          <p:val>
                                            <p:strVal val="ppt_h"/>
                                          </p:val>
                                        </p:tav>
                                        <p:tav tm="100000">
                                          <p:val>
                                            <p:fltVal val="0"/>
                                          </p:val>
                                        </p:tav>
                                      </p:tavLst>
                                    </p:anim>
                                    <p:animEffect transition="out" filter="fade">
                                      <p:cBhvr>
                                        <p:cTn id="119" dur="500"/>
                                        <p:tgtEl>
                                          <p:spTgt spid="74"/>
                                        </p:tgtEl>
                                      </p:cBhvr>
                                    </p:animEffect>
                                    <p:set>
                                      <p:cBhvr>
                                        <p:cTn id="120" dur="1" fill="hold">
                                          <p:stCondLst>
                                            <p:cond delay="499"/>
                                          </p:stCondLst>
                                        </p:cTn>
                                        <p:tgtEl>
                                          <p:spTgt spid="74"/>
                                        </p:tgtEl>
                                        <p:attrNameLst>
                                          <p:attrName>style.visibility</p:attrName>
                                        </p:attrNameLst>
                                      </p:cBhvr>
                                      <p:to>
                                        <p:strVal val="hidden"/>
                                      </p:to>
                                    </p:set>
                                  </p:childTnLst>
                                </p:cTn>
                              </p:par>
                              <p:par>
                                <p:cTn id="121" presetID="53" presetClass="exit" presetSubtype="32" fill="hold" grpId="1" nodeType="withEffect">
                                  <p:stCondLst>
                                    <p:cond delay="0"/>
                                  </p:stCondLst>
                                  <p:childTnLst>
                                    <p:anim calcmode="lin" valueType="num">
                                      <p:cBhvr>
                                        <p:cTn id="122" dur="500"/>
                                        <p:tgtEl>
                                          <p:spTgt spid="75"/>
                                        </p:tgtEl>
                                        <p:attrNameLst>
                                          <p:attrName>ppt_w</p:attrName>
                                        </p:attrNameLst>
                                      </p:cBhvr>
                                      <p:tavLst>
                                        <p:tav tm="0">
                                          <p:val>
                                            <p:strVal val="ppt_w"/>
                                          </p:val>
                                        </p:tav>
                                        <p:tav tm="100000">
                                          <p:val>
                                            <p:fltVal val="0"/>
                                          </p:val>
                                        </p:tav>
                                      </p:tavLst>
                                    </p:anim>
                                    <p:anim calcmode="lin" valueType="num">
                                      <p:cBhvr>
                                        <p:cTn id="123" dur="500"/>
                                        <p:tgtEl>
                                          <p:spTgt spid="75"/>
                                        </p:tgtEl>
                                        <p:attrNameLst>
                                          <p:attrName>ppt_h</p:attrName>
                                        </p:attrNameLst>
                                      </p:cBhvr>
                                      <p:tavLst>
                                        <p:tav tm="0">
                                          <p:val>
                                            <p:strVal val="ppt_h"/>
                                          </p:val>
                                        </p:tav>
                                        <p:tav tm="100000">
                                          <p:val>
                                            <p:fltVal val="0"/>
                                          </p:val>
                                        </p:tav>
                                      </p:tavLst>
                                    </p:anim>
                                    <p:animEffect transition="out" filter="fade">
                                      <p:cBhvr>
                                        <p:cTn id="124" dur="500"/>
                                        <p:tgtEl>
                                          <p:spTgt spid="75"/>
                                        </p:tgtEl>
                                      </p:cBhvr>
                                    </p:animEffect>
                                    <p:set>
                                      <p:cBhvr>
                                        <p:cTn id="125" dur="1" fill="hold">
                                          <p:stCondLst>
                                            <p:cond delay="499"/>
                                          </p:stCondLst>
                                        </p:cTn>
                                        <p:tgtEl>
                                          <p:spTgt spid="75"/>
                                        </p:tgtEl>
                                        <p:attrNameLst>
                                          <p:attrName>style.visibility</p:attrName>
                                        </p:attrNameLst>
                                      </p:cBhvr>
                                      <p:to>
                                        <p:strVal val="hidden"/>
                                      </p:to>
                                    </p:set>
                                  </p:childTnLst>
                                </p:cTn>
                              </p:par>
                              <p:par>
                                <p:cTn id="126" presetID="53" presetClass="exit" presetSubtype="32" fill="hold" grpId="1" nodeType="withEffect">
                                  <p:stCondLst>
                                    <p:cond delay="0"/>
                                  </p:stCondLst>
                                  <p:childTnLst>
                                    <p:anim calcmode="lin" valueType="num">
                                      <p:cBhvr>
                                        <p:cTn id="127" dur="500"/>
                                        <p:tgtEl>
                                          <p:spTgt spid="76"/>
                                        </p:tgtEl>
                                        <p:attrNameLst>
                                          <p:attrName>ppt_w</p:attrName>
                                        </p:attrNameLst>
                                      </p:cBhvr>
                                      <p:tavLst>
                                        <p:tav tm="0">
                                          <p:val>
                                            <p:strVal val="ppt_w"/>
                                          </p:val>
                                        </p:tav>
                                        <p:tav tm="100000">
                                          <p:val>
                                            <p:fltVal val="0"/>
                                          </p:val>
                                        </p:tav>
                                      </p:tavLst>
                                    </p:anim>
                                    <p:anim calcmode="lin" valueType="num">
                                      <p:cBhvr>
                                        <p:cTn id="128" dur="500"/>
                                        <p:tgtEl>
                                          <p:spTgt spid="76"/>
                                        </p:tgtEl>
                                        <p:attrNameLst>
                                          <p:attrName>ppt_h</p:attrName>
                                        </p:attrNameLst>
                                      </p:cBhvr>
                                      <p:tavLst>
                                        <p:tav tm="0">
                                          <p:val>
                                            <p:strVal val="ppt_h"/>
                                          </p:val>
                                        </p:tav>
                                        <p:tav tm="100000">
                                          <p:val>
                                            <p:fltVal val="0"/>
                                          </p:val>
                                        </p:tav>
                                      </p:tavLst>
                                    </p:anim>
                                    <p:animEffect transition="out" filter="fade">
                                      <p:cBhvr>
                                        <p:cTn id="129" dur="500"/>
                                        <p:tgtEl>
                                          <p:spTgt spid="76"/>
                                        </p:tgtEl>
                                      </p:cBhvr>
                                    </p:animEffect>
                                    <p:set>
                                      <p:cBhvr>
                                        <p:cTn id="130" dur="1" fill="hold">
                                          <p:stCondLst>
                                            <p:cond delay="499"/>
                                          </p:stCondLst>
                                        </p:cTn>
                                        <p:tgtEl>
                                          <p:spTgt spid="76"/>
                                        </p:tgtEl>
                                        <p:attrNameLst>
                                          <p:attrName>style.visibility</p:attrName>
                                        </p:attrNameLst>
                                      </p:cBhvr>
                                      <p:to>
                                        <p:strVal val="hidden"/>
                                      </p:to>
                                    </p:set>
                                  </p:childTnLst>
                                </p:cTn>
                              </p:par>
                              <p:par>
                                <p:cTn id="131" presetID="53" presetClass="exit" presetSubtype="32" fill="hold" grpId="1" nodeType="withEffect">
                                  <p:stCondLst>
                                    <p:cond delay="0"/>
                                  </p:stCondLst>
                                  <p:childTnLst>
                                    <p:anim calcmode="lin" valueType="num">
                                      <p:cBhvr>
                                        <p:cTn id="132" dur="500"/>
                                        <p:tgtEl>
                                          <p:spTgt spid="77"/>
                                        </p:tgtEl>
                                        <p:attrNameLst>
                                          <p:attrName>ppt_w</p:attrName>
                                        </p:attrNameLst>
                                      </p:cBhvr>
                                      <p:tavLst>
                                        <p:tav tm="0">
                                          <p:val>
                                            <p:strVal val="ppt_w"/>
                                          </p:val>
                                        </p:tav>
                                        <p:tav tm="100000">
                                          <p:val>
                                            <p:fltVal val="0"/>
                                          </p:val>
                                        </p:tav>
                                      </p:tavLst>
                                    </p:anim>
                                    <p:anim calcmode="lin" valueType="num">
                                      <p:cBhvr>
                                        <p:cTn id="133" dur="500"/>
                                        <p:tgtEl>
                                          <p:spTgt spid="77"/>
                                        </p:tgtEl>
                                        <p:attrNameLst>
                                          <p:attrName>ppt_h</p:attrName>
                                        </p:attrNameLst>
                                      </p:cBhvr>
                                      <p:tavLst>
                                        <p:tav tm="0">
                                          <p:val>
                                            <p:strVal val="ppt_h"/>
                                          </p:val>
                                        </p:tav>
                                        <p:tav tm="100000">
                                          <p:val>
                                            <p:fltVal val="0"/>
                                          </p:val>
                                        </p:tav>
                                      </p:tavLst>
                                    </p:anim>
                                    <p:animEffect transition="out" filter="fade">
                                      <p:cBhvr>
                                        <p:cTn id="134" dur="500"/>
                                        <p:tgtEl>
                                          <p:spTgt spid="77"/>
                                        </p:tgtEl>
                                      </p:cBhvr>
                                    </p:animEffect>
                                    <p:set>
                                      <p:cBhvr>
                                        <p:cTn id="135" dur="1" fill="hold">
                                          <p:stCondLst>
                                            <p:cond delay="499"/>
                                          </p:stCondLst>
                                        </p:cTn>
                                        <p:tgtEl>
                                          <p:spTgt spid="77"/>
                                        </p:tgtEl>
                                        <p:attrNameLst>
                                          <p:attrName>style.visibility</p:attrName>
                                        </p:attrNameLst>
                                      </p:cBhvr>
                                      <p:to>
                                        <p:strVal val="hidden"/>
                                      </p:to>
                                    </p:set>
                                  </p:childTnLst>
                                </p:cTn>
                              </p:par>
                              <p:par>
                                <p:cTn id="136" presetID="53" presetClass="exit" presetSubtype="32" fill="hold" grpId="1" nodeType="withEffect">
                                  <p:stCondLst>
                                    <p:cond delay="0"/>
                                  </p:stCondLst>
                                  <p:childTnLst>
                                    <p:anim calcmode="lin" valueType="num">
                                      <p:cBhvr>
                                        <p:cTn id="137" dur="500"/>
                                        <p:tgtEl>
                                          <p:spTgt spid="78"/>
                                        </p:tgtEl>
                                        <p:attrNameLst>
                                          <p:attrName>ppt_w</p:attrName>
                                        </p:attrNameLst>
                                      </p:cBhvr>
                                      <p:tavLst>
                                        <p:tav tm="0">
                                          <p:val>
                                            <p:strVal val="ppt_w"/>
                                          </p:val>
                                        </p:tav>
                                        <p:tav tm="100000">
                                          <p:val>
                                            <p:fltVal val="0"/>
                                          </p:val>
                                        </p:tav>
                                      </p:tavLst>
                                    </p:anim>
                                    <p:anim calcmode="lin" valueType="num">
                                      <p:cBhvr>
                                        <p:cTn id="138" dur="500"/>
                                        <p:tgtEl>
                                          <p:spTgt spid="78"/>
                                        </p:tgtEl>
                                        <p:attrNameLst>
                                          <p:attrName>ppt_h</p:attrName>
                                        </p:attrNameLst>
                                      </p:cBhvr>
                                      <p:tavLst>
                                        <p:tav tm="0">
                                          <p:val>
                                            <p:strVal val="ppt_h"/>
                                          </p:val>
                                        </p:tav>
                                        <p:tav tm="100000">
                                          <p:val>
                                            <p:fltVal val="0"/>
                                          </p:val>
                                        </p:tav>
                                      </p:tavLst>
                                    </p:anim>
                                    <p:animEffect transition="out" filter="fade">
                                      <p:cBhvr>
                                        <p:cTn id="139" dur="500"/>
                                        <p:tgtEl>
                                          <p:spTgt spid="78"/>
                                        </p:tgtEl>
                                      </p:cBhvr>
                                    </p:animEffect>
                                    <p:set>
                                      <p:cBhvr>
                                        <p:cTn id="140" dur="1" fill="hold">
                                          <p:stCondLst>
                                            <p:cond delay="499"/>
                                          </p:stCondLst>
                                        </p:cTn>
                                        <p:tgtEl>
                                          <p:spTgt spid="78"/>
                                        </p:tgtEl>
                                        <p:attrNameLst>
                                          <p:attrName>style.visibility</p:attrName>
                                        </p:attrNameLst>
                                      </p:cBhvr>
                                      <p:to>
                                        <p:strVal val="hidden"/>
                                      </p:to>
                                    </p:set>
                                  </p:childTnLst>
                                </p:cTn>
                              </p:par>
                              <p:par>
                                <p:cTn id="141" presetID="53" presetClass="exit" presetSubtype="32" fill="hold" grpId="0" nodeType="withEffect">
                                  <p:stCondLst>
                                    <p:cond delay="0"/>
                                  </p:stCondLst>
                                  <p:childTnLst>
                                    <p:anim calcmode="lin" valueType="num">
                                      <p:cBhvr>
                                        <p:cTn id="142" dur="500"/>
                                        <p:tgtEl>
                                          <p:spTgt spid="51"/>
                                        </p:tgtEl>
                                        <p:attrNameLst>
                                          <p:attrName>ppt_w</p:attrName>
                                        </p:attrNameLst>
                                      </p:cBhvr>
                                      <p:tavLst>
                                        <p:tav tm="0">
                                          <p:val>
                                            <p:strVal val="ppt_w"/>
                                          </p:val>
                                        </p:tav>
                                        <p:tav tm="100000">
                                          <p:val>
                                            <p:fltVal val="0"/>
                                          </p:val>
                                        </p:tav>
                                      </p:tavLst>
                                    </p:anim>
                                    <p:anim calcmode="lin" valueType="num">
                                      <p:cBhvr>
                                        <p:cTn id="143" dur="500"/>
                                        <p:tgtEl>
                                          <p:spTgt spid="51"/>
                                        </p:tgtEl>
                                        <p:attrNameLst>
                                          <p:attrName>ppt_h</p:attrName>
                                        </p:attrNameLst>
                                      </p:cBhvr>
                                      <p:tavLst>
                                        <p:tav tm="0">
                                          <p:val>
                                            <p:strVal val="ppt_h"/>
                                          </p:val>
                                        </p:tav>
                                        <p:tav tm="100000">
                                          <p:val>
                                            <p:fltVal val="0"/>
                                          </p:val>
                                        </p:tav>
                                      </p:tavLst>
                                    </p:anim>
                                    <p:animEffect transition="out" filter="fade">
                                      <p:cBhvr>
                                        <p:cTn id="144" dur="500"/>
                                        <p:tgtEl>
                                          <p:spTgt spid="51"/>
                                        </p:tgtEl>
                                      </p:cBhvr>
                                    </p:animEffect>
                                    <p:set>
                                      <p:cBhvr>
                                        <p:cTn id="145" dur="1" fill="hold">
                                          <p:stCondLst>
                                            <p:cond delay="499"/>
                                          </p:stCondLst>
                                        </p:cTn>
                                        <p:tgtEl>
                                          <p:spTgt spid="51"/>
                                        </p:tgtEl>
                                        <p:attrNameLst>
                                          <p:attrName>style.visibility</p:attrName>
                                        </p:attrNameLst>
                                      </p:cBhvr>
                                      <p:to>
                                        <p:strVal val="hidden"/>
                                      </p:to>
                                    </p:set>
                                  </p:childTnLst>
                                </p:cTn>
                              </p:par>
                              <p:par>
                                <p:cTn id="146" presetID="53" presetClass="exit" presetSubtype="32" fill="hold" grpId="0" nodeType="withEffect">
                                  <p:stCondLst>
                                    <p:cond delay="0"/>
                                  </p:stCondLst>
                                  <p:childTnLst>
                                    <p:anim calcmode="lin" valueType="num">
                                      <p:cBhvr>
                                        <p:cTn id="147" dur="500"/>
                                        <p:tgtEl>
                                          <p:spTgt spid="52"/>
                                        </p:tgtEl>
                                        <p:attrNameLst>
                                          <p:attrName>ppt_w</p:attrName>
                                        </p:attrNameLst>
                                      </p:cBhvr>
                                      <p:tavLst>
                                        <p:tav tm="0">
                                          <p:val>
                                            <p:strVal val="ppt_w"/>
                                          </p:val>
                                        </p:tav>
                                        <p:tav tm="100000">
                                          <p:val>
                                            <p:fltVal val="0"/>
                                          </p:val>
                                        </p:tav>
                                      </p:tavLst>
                                    </p:anim>
                                    <p:anim calcmode="lin" valueType="num">
                                      <p:cBhvr>
                                        <p:cTn id="148" dur="500"/>
                                        <p:tgtEl>
                                          <p:spTgt spid="52"/>
                                        </p:tgtEl>
                                        <p:attrNameLst>
                                          <p:attrName>ppt_h</p:attrName>
                                        </p:attrNameLst>
                                      </p:cBhvr>
                                      <p:tavLst>
                                        <p:tav tm="0">
                                          <p:val>
                                            <p:strVal val="ppt_h"/>
                                          </p:val>
                                        </p:tav>
                                        <p:tav tm="100000">
                                          <p:val>
                                            <p:fltVal val="0"/>
                                          </p:val>
                                        </p:tav>
                                      </p:tavLst>
                                    </p:anim>
                                    <p:animEffect transition="out" filter="fade">
                                      <p:cBhvr>
                                        <p:cTn id="149" dur="500"/>
                                        <p:tgtEl>
                                          <p:spTgt spid="52"/>
                                        </p:tgtEl>
                                      </p:cBhvr>
                                    </p:animEffect>
                                    <p:set>
                                      <p:cBhvr>
                                        <p:cTn id="150" dur="1" fill="hold">
                                          <p:stCondLst>
                                            <p:cond delay="499"/>
                                          </p:stCondLst>
                                        </p:cTn>
                                        <p:tgtEl>
                                          <p:spTgt spid="52"/>
                                        </p:tgtEl>
                                        <p:attrNameLst>
                                          <p:attrName>style.visibility</p:attrName>
                                        </p:attrNameLst>
                                      </p:cBhvr>
                                      <p:to>
                                        <p:strVal val="hidden"/>
                                      </p:to>
                                    </p:set>
                                  </p:childTnLst>
                                </p:cTn>
                              </p:par>
                              <p:par>
                                <p:cTn id="151" presetID="53" presetClass="exit" presetSubtype="32" fill="hold" grpId="0" nodeType="withEffect">
                                  <p:stCondLst>
                                    <p:cond delay="0"/>
                                  </p:stCondLst>
                                  <p:childTnLst>
                                    <p:anim calcmode="lin" valueType="num">
                                      <p:cBhvr>
                                        <p:cTn id="152" dur="500"/>
                                        <p:tgtEl>
                                          <p:spTgt spid="53"/>
                                        </p:tgtEl>
                                        <p:attrNameLst>
                                          <p:attrName>ppt_w</p:attrName>
                                        </p:attrNameLst>
                                      </p:cBhvr>
                                      <p:tavLst>
                                        <p:tav tm="0">
                                          <p:val>
                                            <p:strVal val="ppt_w"/>
                                          </p:val>
                                        </p:tav>
                                        <p:tav tm="100000">
                                          <p:val>
                                            <p:fltVal val="0"/>
                                          </p:val>
                                        </p:tav>
                                      </p:tavLst>
                                    </p:anim>
                                    <p:anim calcmode="lin" valueType="num">
                                      <p:cBhvr>
                                        <p:cTn id="153" dur="500"/>
                                        <p:tgtEl>
                                          <p:spTgt spid="53"/>
                                        </p:tgtEl>
                                        <p:attrNameLst>
                                          <p:attrName>ppt_h</p:attrName>
                                        </p:attrNameLst>
                                      </p:cBhvr>
                                      <p:tavLst>
                                        <p:tav tm="0">
                                          <p:val>
                                            <p:strVal val="ppt_h"/>
                                          </p:val>
                                        </p:tav>
                                        <p:tav tm="100000">
                                          <p:val>
                                            <p:fltVal val="0"/>
                                          </p:val>
                                        </p:tav>
                                      </p:tavLst>
                                    </p:anim>
                                    <p:animEffect transition="out" filter="fade">
                                      <p:cBhvr>
                                        <p:cTn id="154" dur="500"/>
                                        <p:tgtEl>
                                          <p:spTgt spid="53"/>
                                        </p:tgtEl>
                                      </p:cBhvr>
                                    </p:animEffect>
                                    <p:set>
                                      <p:cBhvr>
                                        <p:cTn id="155" dur="1" fill="hold">
                                          <p:stCondLst>
                                            <p:cond delay="499"/>
                                          </p:stCondLst>
                                        </p:cTn>
                                        <p:tgtEl>
                                          <p:spTgt spid="53"/>
                                        </p:tgtEl>
                                        <p:attrNameLst>
                                          <p:attrName>style.visibility</p:attrName>
                                        </p:attrNameLst>
                                      </p:cBhvr>
                                      <p:to>
                                        <p:strVal val="hidden"/>
                                      </p:to>
                                    </p:set>
                                  </p:childTnLst>
                                </p:cTn>
                              </p:par>
                              <p:par>
                                <p:cTn id="156" presetID="53" presetClass="exit" presetSubtype="32" fill="hold" grpId="0" nodeType="withEffect">
                                  <p:stCondLst>
                                    <p:cond delay="0"/>
                                  </p:stCondLst>
                                  <p:childTnLst>
                                    <p:anim calcmode="lin" valueType="num">
                                      <p:cBhvr>
                                        <p:cTn id="157" dur="500"/>
                                        <p:tgtEl>
                                          <p:spTgt spid="54"/>
                                        </p:tgtEl>
                                        <p:attrNameLst>
                                          <p:attrName>ppt_w</p:attrName>
                                        </p:attrNameLst>
                                      </p:cBhvr>
                                      <p:tavLst>
                                        <p:tav tm="0">
                                          <p:val>
                                            <p:strVal val="ppt_w"/>
                                          </p:val>
                                        </p:tav>
                                        <p:tav tm="100000">
                                          <p:val>
                                            <p:fltVal val="0"/>
                                          </p:val>
                                        </p:tav>
                                      </p:tavLst>
                                    </p:anim>
                                    <p:anim calcmode="lin" valueType="num">
                                      <p:cBhvr>
                                        <p:cTn id="158" dur="500"/>
                                        <p:tgtEl>
                                          <p:spTgt spid="54"/>
                                        </p:tgtEl>
                                        <p:attrNameLst>
                                          <p:attrName>ppt_h</p:attrName>
                                        </p:attrNameLst>
                                      </p:cBhvr>
                                      <p:tavLst>
                                        <p:tav tm="0">
                                          <p:val>
                                            <p:strVal val="ppt_h"/>
                                          </p:val>
                                        </p:tav>
                                        <p:tav tm="100000">
                                          <p:val>
                                            <p:fltVal val="0"/>
                                          </p:val>
                                        </p:tav>
                                      </p:tavLst>
                                    </p:anim>
                                    <p:animEffect transition="out" filter="fade">
                                      <p:cBhvr>
                                        <p:cTn id="159" dur="500"/>
                                        <p:tgtEl>
                                          <p:spTgt spid="54"/>
                                        </p:tgtEl>
                                      </p:cBhvr>
                                    </p:animEffect>
                                    <p:set>
                                      <p:cBhvr>
                                        <p:cTn id="160" dur="1" fill="hold">
                                          <p:stCondLst>
                                            <p:cond delay="499"/>
                                          </p:stCondLst>
                                        </p:cTn>
                                        <p:tgtEl>
                                          <p:spTgt spid="54"/>
                                        </p:tgtEl>
                                        <p:attrNameLst>
                                          <p:attrName>style.visibility</p:attrName>
                                        </p:attrNameLst>
                                      </p:cBhvr>
                                      <p:to>
                                        <p:strVal val="hidden"/>
                                      </p:to>
                                    </p:set>
                                  </p:childTnLst>
                                </p:cTn>
                              </p:par>
                              <p:par>
                                <p:cTn id="161" presetID="53" presetClass="exit" presetSubtype="32" fill="hold" grpId="0" nodeType="withEffect">
                                  <p:stCondLst>
                                    <p:cond delay="0"/>
                                  </p:stCondLst>
                                  <p:childTnLst>
                                    <p:anim calcmode="lin" valueType="num">
                                      <p:cBhvr>
                                        <p:cTn id="162" dur="500"/>
                                        <p:tgtEl>
                                          <p:spTgt spid="55"/>
                                        </p:tgtEl>
                                        <p:attrNameLst>
                                          <p:attrName>ppt_w</p:attrName>
                                        </p:attrNameLst>
                                      </p:cBhvr>
                                      <p:tavLst>
                                        <p:tav tm="0">
                                          <p:val>
                                            <p:strVal val="ppt_w"/>
                                          </p:val>
                                        </p:tav>
                                        <p:tav tm="100000">
                                          <p:val>
                                            <p:fltVal val="0"/>
                                          </p:val>
                                        </p:tav>
                                      </p:tavLst>
                                    </p:anim>
                                    <p:anim calcmode="lin" valueType="num">
                                      <p:cBhvr>
                                        <p:cTn id="163" dur="500"/>
                                        <p:tgtEl>
                                          <p:spTgt spid="55"/>
                                        </p:tgtEl>
                                        <p:attrNameLst>
                                          <p:attrName>ppt_h</p:attrName>
                                        </p:attrNameLst>
                                      </p:cBhvr>
                                      <p:tavLst>
                                        <p:tav tm="0">
                                          <p:val>
                                            <p:strVal val="ppt_h"/>
                                          </p:val>
                                        </p:tav>
                                        <p:tav tm="100000">
                                          <p:val>
                                            <p:fltVal val="0"/>
                                          </p:val>
                                        </p:tav>
                                      </p:tavLst>
                                    </p:anim>
                                    <p:animEffect transition="out" filter="fade">
                                      <p:cBhvr>
                                        <p:cTn id="164" dur="500"/>
                                        <p:tgtEl>
                                          <p:spTgt spid="55"/>
                                        </p:tgtEl>
                                      </p:cBhvr>
                                    </p:animEffect>
                                    <p:set>
                                      <p:cBhvr>
                                        <p:cTn id="165" dur="1" fill="hold">
                                          <p:stCondLst>
                                            <p:cond delay="499"/>
                                          </p:stCondLst>
                                        </p:cTn>
                                        <p:tgtEl>
                                          <p:spTgt spid="55"/>
                                        </p:tgtEl>
                                        <p:attrNameLst>
                                          <p:attrName>style.visibility</p:attrName>
                                        </p:attrNameLst>
                                      </p:cBhvr>
                                      <p:to>
                                        <p:strVal val="hidden"/>
                                      </p:to>
                                    </p:set>
                                  </p:childTnLst>
                                </p:cTn>
                              </p:par>
                              <p:par>
                                <p:cTn id="166" presetID="53" presetClass="exit" presetSubtype="32" fill="hold" grpId="0" nodeType="withEffect">
                                  <p:stCondLst>
                                    <p:cond delay="0"/>
                                  </p:stCondLst>
                                  <p:childTnLst>
                                    <p:anim calcmode="lin" valueType="num">
                                      <p:cBhvr>
                                        <p:cTn id="167" dur="500"/>
                                        <p:tgtEl>
                                          <p:spTgt spid="56"/>
                                        </p:tgtEl>
                                        <p:attrNameLst>
                                          <p:attrName>ppt_w</p:attrName>
                                        </p:attrNameLst>
                                      </p:cBhvr>
                                      <p:tavLst>
                                        <p:tav tm="0">
                                          <p:val>
                                            <p:strVal val="ppt_w"/>
                                          </p:val>
                                        </p:tav>
                                        <p:tav tm="100000">
                                          <p:val>
                                            <p:fltVal val="0"/>
                                          </p:val>
                                        </p:tav>
                                      </p:tavLst>
                                    </p:anim>
                                    <p:anim calcmode="lin" valueType="num">
                                      <p:cBhvr>
                                        <p:cTn id="168" dur="500"/>
                                        <p:tgtEl>
                                          <p:spTgt spid="56"/>
                                        </p:tgtEl>
                                        <p:attrNameLst>
                                          <p:attrName>ppt_h</p:attrName>
                                        </p:attrNameLst>
                                      </p:cBhvr>
                                      <p:tavLst>
                                        <p:tav tm="0">
                                          <p:val>
                                            <p:strVal val="ppt_h"/>
                                          </p:val>
                                        </p:tav>
                                        <p:tav tm="100000">
                                          <p:val>
                                            <p:fltVal val="0"/>
                                          </p:val>
                                        </p:tav>
                                      </p:tavLst>
                                    </p:anim>
                                    <p:animEffect transition="out" filter="fade">
                                      <p:cBhvr>
                                        <p:cTn id="169" dur="500"/>
                                        <p:tgtEl>
                                          <p:spTgt spid="56"/>
                                        </p:tgtEl>
                                      </p:cBhvr>
                                    </p:animEffect>
                                    <p:set>
                                      <p:cBhvr>
                                        <p:cTn id="170" dur="1" fill="hold">
                                          <p:stCondLst>
                                            <p:cond delay="499"/>
                                          </p:stCondLst>
                                        </p:cTn>
                                        <p:tgtEl>
                                          <p:spTgt spid="56"/>
                                        </p:tgtEl>
                                        <p:attrNameLst>
                                          <p:attrName>style.visibility</p:attrName>
                                        </p:attrNameLst>
                                      </p:cBhvr>
                                      <p:to>
                                        <p:strVal val="hidden"/>
                                      </p:to>
                                    </p:set>
                                  </p:childTnLst>
                                </p:cTn>
                              </p:par>
                              <p:par>
                                <p:cTn id="171" presetID="53" presetClass="exit" presetSubtype="32" fill="hold" grpId="0" nodeType="withEffect">
                                  <p:stCondLst>
                                    <p:cond delay="0"/>
                                  </p:stCondLst>
                                  <p:childTnLst>
                                    <p:anim calcmode="lin" valueType="num">
                                      <p:cBhvr>
                                        <p:cTn id="172" dur="500"/>
                                        <p:tgtEl>
                                          <p:spTgt spid="57"/>
                                        </p:tgtEl>
                                        <p:attrNameLst>
                                          <p:attrName>ppt_w</p:attrName>
                                        </p:attrNameLst>
                                      </p:cBhvr>
                                      <p:tavLst>
                                        <p:tav tm="0">
                                          <p:val>
                                            <p:strVal val="ppt_w"/>
                                          </p:val>
                                        </p:tav>
                                        <p:tav tm="100000">
                                          <p:val>
                                            <p:fltVal val="0"/>
                                          </p:val>
                                        </p:tav>
                                      </p:tavLst>
                                    </p:anim>
                                    <p:anim calcmode="lin" valueType="num">
                                      <p:cBhvr>
                                        <p:cTn id="173" dur="500"/>
                                        <p:tgtEl>
                                          <p:spTgt spid="57"/>
                                        </p:tgtEl>
                                        <p:attrNameLst>
                                          <p:attrName>ppt_h</p:attrName>
                                        </p:attrNameLst>
                                      </p:cBhvr>
                                      <p:tavLst>
                                        <p:tav tm="0">
                                          <p:val>
                                            <p:strVal val="ppt_h"/>
                                          </p:val>
                                        </p:tav>
                                        <p:tav tm="100000">
                                          <p:val>
                                            <p:fltVal val="0"/>
                                          </p:val>
                                        </p:tav>
                                      </p:tavLst>
                                    </p:anim>
                                    <p:animEffect transition="out" filter="fade">
                                      <p:cBhvr>
                                        <p:cTn id="174" dur="500"/>
                                        <p:tgtEl>
                                          <p:spTgt spid="57"/>
                                        </p:tgtEl>
                                      </p:cBhvr>
                                    </p:animEffect>
                                    <p:set>
                                      <p:cBhvr>
                                        <p:cTn id="175" dur="1" fill="hold">
                                          <p:stCondLst>
                                            <p:cond delay="499"/>
                                          </p:stCondLst>
                                        </p:cTn>
                                        <p:tgtEl>
                                          <p:spTgt spid="57"/>
                                        </p:tgtEl>
                                        <p:attrNameLst>
                                          <p:attrName>style.visibility</p:attrName>
                                        </p:attrNameLst>
                                      </p:cBhvr>
                                      <p:to>
                                        <p:strVal val="hidden"/>
                                      </p:to>
                                    </p:set>
                                  </p:childTnLst>
                                </p:cTn>
                              </p:par>
                              <p:par>
                                <p:cTn id="176" presetID="53" presetClass="exit" presetSubtype="32" fill="hold" grpId="0" nodeType="withEffect">
                                  <p:stCondLst>
                                    <p:cond delay="0"/>
                                  </p:stCondLst>
                                  <p:childTnLst>
                                    <p:anim calcmode="lin" valueType="num">
                                      <p:cBhvr>
                                        <p:cTn id="177" dur="500"/>
                                        <p:tgtEl>
                                          <p:spTgt spid="58"/>
                                        </p:tgtEl>
                                        <p:attrNameLst>
                                          <p:attrName>ppt_w</p:attrName>
                                        </p:attrNameLst>
                                      </p:cBhvr>
                                      <p:tavLst>
                                        <p:tav tm="0">
                                          <p:val>
                                            <p:strVal val="ppt_w"/>
                                          </p:val>
                                        </p:tav>
                                        <p:tav tm="100000">
                                          <p:val>
                                            <p:fltVal val="0"/>
                                          </p:val>
                                        </p:tav>
                                      </p:tavLst>
                                    </p:anim>
                                    <p:anim calcmode="lin" valueType="num">
                                      <p:cBhvr>
                                        <p:cTn id="178" dur="500"/>
                                        <p:tgtEl>
                                          <p:spTgt spid="58"/>
                                        </p:tgtEl>
                                        <p:attrNameLst>
                                          <p:attrName>ppt_h</p:attrName>
                                        </p:attrNameLst>
                                      </p:cBhvr>
                                      <p:tavLst>
                                        <p:tav tm="0">
                                          <p:val>
                                            <p:strVal val="ppt_h"/>
                                          </p:val>
                                        </p:tav>
                                        <p:tav tm="100000">
                                          <p:val>
                                            <p:fltVal val="0"/>
                                          </p:val>
                                        </p:tav>
                                      </p:tavLst>
                                    </p:anim>
                                    <p:animEffect transition="out" filter="fade">
                                      <p:cBhvr>
                                        <p:cTn id="179" dur="500"/>
                                        <p:tgtEl>
                                          <p:spTgt spid="58"/>
                                        </p:tgtEl>
                                      </p:cBhvr>
                                    </p:animEffect>
                                    <p:set>
                                      <p:cBhvr>
                                        <p:cTn id="180" dur="1" fill="hold">
                                          <p:stCondLst>
                                            <p:cond delay="499"/>
                                          </p:stCondLst>
                                        </p:cTn>
                                        <p:tgtEl>
                                          <p:spTgt spid="58"/>
                                        </p:tgtEl>
                                        <p:attrNameLst>
                                          <p:attrName>style.visibility</p:attrName>
                                        </p:attrNameLst>
                                      </p:cBhvr>
                                      <p:to>
                                        <p:strVal val="hidden"/>
                                      </p:to>
                                    </p:set>
                                  </p:childTnLst>
                                </p:cTn>
                              </p:par>
                              <p:par>
                                <p:cTn id="181" presetID="53" presetClass="exit" presetSubtype="32" fill="hold" grpId="0" nodeType="withEffect">
                                  <p:stCondLst>
                                    <p:cond delay="0"/>
                                  </p:stCondLst>
                                  <p:childTnLst>
                                    <p:anim calcmode="lin" valueType="num">
                                      <p:cBhvr>
                                        <p:cTn id="182" dur="500"/>
                                        <p:tgtEl>
                                          <p:spTgt spid="61"/>
                                        </p:tgtEl>
                                        <p:attrNameLst>
                                          <p:attrName>ppt_w</p:attrName>
                                        </p:attrNameLst>
                                      </p:cBhvr>
                                      <p:tavLst>
                                        <p:tav tm="0">
                                          <p:val>
                                            <p:strVal val="ppt_w"/>
                                          </p:val>
                                        </p:tav>
                                        <p:tav tm="100000">
                                          <p:val>
                                            <p:fltVal val="0"/>
                                          </p:val>
                                        </p:tav>
                                      </p:tavLst>
                                    </p:anim>
                                    <p:anim calcmode="lin" valueType="num">
                                      <p:cBhvr>
                                        <p:cTn id="183" dur="500"/>
                                        <p:tgtEl>
                                          <p:spTgt spid="61"/>
                                        </p:tgtEl>
                                        <p:attrNameLst>
                                          <p:attrName>ppt_h</p:attrName>
                                        </p:attrNameLst>
                                      </p:cBhvr>
                                      <p:tavLst>
                                        <p:tav tm="0">
                                          <p:val>
                                            <p:strVal val="ppt_h"/>
                                          </p:val>
                                        </p:tav>
                                        <p:tav tm="100000">
                                          <p:val>
                                            <p:fltVal val="0"/>
                                          </p:val>
                                        </p:tav>
                                      </p:tavLst>
                                    </p:anim>
                                    <p:animEffect transition="out" filter="fade">
                                      <p:cBhvr>
                                        <p:cTn id="184" dur="500"/>
                                        <p:tgtEl>
                                          <p:spTgt spid="61"/>
                                        </p:tgtEl>
                                      </p:cBhvr>
                                    </p:animEffect>
                                    <p:set>
                                      <p:cBhvr>
                                        <p:cTn id="185" dur="1" fill="hold">
                                          <p:stCondLst>
                                            <p:cond delay="499"/>
                                          </p:stCondLst>
                                        </p:cTn>
                                        <p:tgtEl>
                                          <p:spTgt spid="61"/>
                                        </p:tgtEl>
                                        <p:attrNameLst>
                                          <p:attrName>style.visibility</p:attrName>
                                        </p:attrNameLst>
                                      </p:cBhvr>
                                      <p:to>
                                        <p:strVal val="hidden"/>
                                      </p:to>
                                    </p:set>
                                  </p:childTnLst>
                                </p:cTn>
                              </p:par>
                              <p:par>
                                <p:cTn id="186" presetID="53" presetClass="exit" presetSubtype="32" fill="hold" grpId="0" nodeType="withEffect">
                                  <p:stCondLst>
                                    <p:cond delay="0"/>
                                  </p:stCondLst>
                                  <p:childTnLst>
                                    <p:anim calcmode="lin" valueType="num">
                                      <p:cBhvr>
                                        <p:cTn id="187" dur="500"/>
                                        <p:tgtEl>
                                          <p:spTgt spid="62"/>
                                        </p:tgtEl>
                                        <p:attrNameLst>
                                          <p:attrName>ppt_w</p:attrName>
                                        </p:attrNameLst>
                                      </p:cBhvr>
                                      <p:tavLst>
                                        <p:tav tm="0">
                                          <p:val>
                                            <p:strVal val="ppt_w"/>
                                          </p:val>
                                        </p:tav>
                                        <p:tav tm="100000">
                                          <p:val>
                                            <p:fltVal val="0"/>
                                          </p:val>
                                        </p:tav>
                                      </p:tavLst>
                                    </p:anim>
                                    <p:anim calcmode="lin" valueType="num">
                                      <p:cBhvr>
                                        <p:cTn id="188" dur="500"/>
                                        <p:tgtEl>
                                          <p:spTgt spid="62"/>
                                        </p:tgtEl>
                                        <p:attrNameLst>
                                          <p:attrName>ppt_h</p:attrName>
                                        </p:attrNameLst>
                                      </p:cBhvr>
                                      <p:tavLst>
                                        <p:tav tm="0">
                                          <p:val>
                                            <p:strVal val="ppt_h"/>
                                          </p:val>
                                        </p:tav>
                                        <p:tav tm="100000">
                                          <p:val>
                                            <p:fltVal val="0"/>
                                          </p:val>
                                        </p:tav>
                                      </p:tavLst>
                                    </p:anim>
                                    <p:animEffect transition="out" filter="fade">
                                      <p:cBhvr>
                                        <p:cTn id="189" dur="500"/>
                                        <p:tgtEl>
                                          <p:spTgt spid="62"/>
                                        </p:tgtEl>
                                      </p:cBhvr>
                                    </p:animEffect>
                                    <p:set>
                                      <p:cBhvr>
                                        <p:cTn id="190" dur="1" fill="hold">
                                          <p:stCondLst>
                                            <p:cond delay="499"/>
                                          </p:stCondLst>
                                        </p:cTn>
                                        <p:tgtEl>
                                          <p:spTgt spid="62"/>
                                        </p:tgtEl>
                                        <p:attrNameLst>
                                          <p:attrName>style.visibility</p:attrName>
                                        </p:attrNameLst>
                                      </p:cBhvr>
                                      <p:to>
                                        <p:strVal val="hidden"/>
                                      </p:to>
                                    </p:set>
                                  </p:childTnLst>
                                </p:cTn>
                              </p:par>
                              <p:par>
                                <p:cTn id="191" presetID="53" presetClass="exit" presetSubtype="32" fill="hold" grpId="0" nodeType="withEffect">
                                  <p:stCondLst>
                                    <p:cond delay="0"/>
                                  </p:stCondLst>
                                  <p:childTnLst>
                                    <p:anim calcmode="lin" valueType="num">
                                      <p:cBhvr>
                                        <p:cTn id="192" dur="500"/>
                                        <p:tgtEl>
                                          <p:spTgt spid="63"/>
                                        </p:tgtEl>
                                        <p:attrNameLst>
                                          <p:attrName>ppt_w</p:attrName>
                                        </p:attrNameLst>
                                      </p:cBhvr>
                                      <p:tavLst>
                                        <p:tav tm="0">
                                          <p:val>
                                            <p:strVal val="ppt_w"/>
                                          </p:val>
                                        </p:tav>
                                        <p:tav tm="100000">
                                          <p:val>
                                            <p:fltVal val="0"/>
                                          </p:val>
                                        </p:tav>
                                      </p:tavLst>
                                    </p:anim>
                                    <p:anim calcmode="lin" valueType="num">
                                      <p:cBhvr>
                                        <p:cTn id="193" dur="500"/>
                                        <p:tgtEl>
                                          <p:spTgt spid="63"/>
                                        </p:tgtEl>
                                        <p:attrNameLst>
                                          <p:attrName>ppt_h</p:attrName>
                                        </p:attrNameLst>
                                      </p:cBhvr>
                                      <p:tavLst>
                                        <p:tav tm="0">
                                          <p:val>
                                            <p:strVal val="ppt_h"/>
                                          </p:val>
                                        </p:tav>
                                        <p:tav tm="100000">
                                          <p:val>
                                            <p:fltVal val="0"/>
                                          </p:val>
                                        </p:tav>
                                      </p:tavLst>
                                    </p:anim>
                                    <p:animEffect transition="out" filter="fade">
                                      <p:cBhvr>
                                        <p:cTn id="194" dur="500"/>
                                        <p:tgtEl>
                                          <p:spTgt spid="63"/>
                                        </p:tgtEl>
                                      </p:cBhvr>
                                    </p:animEffect>
                                    <p:set>
                                      <p:cBhvr>
                                        <p:cTn id="195" dur="1" fill="hold">
                                          <p:stCondLst>
                                            <p:cond delay="499"/>
                                          </p:stCondLst>
                                        </p:cTn>
                                        <p:tgtEl>
                                          <p:spTgt spid="63"/>
                                        </p:tgtEl>
                                        <p:attrNameLst>
                                          <p:attrName>style.visibility</p:attrName>
                                        </p:attrNameLst>
                                      </p:cBhvr>
                                      <p:to>
                                        <p:strVal val="hidden"/>
                                      </p:to>
                                    </p:set>
                                  </p:childTnLst>
                                </p:cTn>
                              </p:par>
                              <p:par>
                                <p:cTn id="196" presetID="53" presetClass="exit" presetSubtype="32" fill="hold" grpId="0" nodeType="withEffect">
                                  <p:stCondLst>
                                    <p:cond delay="0"/>
                                  </p:stCondLst>
                                  <p:childTnLst>
                                    <p:anim calcmode="lin" valueType="num">
                                      <p:cBhvr>
                                        <p:cTn id="197" dur="500"/>
                                        <p:tgtEl>
                                          <p:spTgt spid="64"/>
                                        </p:tgtEl>
                                        <p:attrNameLst>
                                          <p:attrName>ppt_w</p:attrName>
                                        </p:attrNameLst>
                                      </p:cBhvr>
                                      <p:tavLst>
                                        <p:tav tm="0">
                                          <p:val>
                                            <p:strVal val="ppt_w"/>
                                          </p:val>
                                        </p:tav>
                                        <p:tav tm="100000">
                                          <p:val>
                                            <p:fltVal val="0"/>
                                          </p:val>
                                        </p:tav>
                                      </p:tavLst>
                                    </p:anim>
                                    <p:anim calcmode="lin" valueType="num">
                                      <p:cBhvr>
                                        <p:cTn id="198" dur="500"/>
                                        <p:tgtEl>
                                          <p:spTgt spid="64"/>
                                        </p:tgtEl>
                                        <p:attrNameLst>
                                          <p:attrName>ppt_h</p:attrName>
                                        </p:attrNameLst>
                                      </p:cBhvr>
                                      <p:tavLst>
                                        <p:tav tm="0">
                                          <p:val>
                                            <p:strVal val="ppt_h"/>
                                          </p:val>
                                        </p:tav>
                                        <p:tav tm="100000">
                                          <p:val>
                                            <p:fltVal val="0"/>
                                          </p:val>
                                        </p:tav>
                                      </p:tavLst>
                                    </p:anim>
                                    <p:animEffect transition="out" filter="fade">
                                      <p:cBhvr>
                                        <p:cTn id="199" dur="500"/>
                                        <p:tgtEl>
                                          <p:spTgt spid="64"/>
                                        </p:tgtEl>
                                      </p:cBhvr>
                                    </p:animEffect>
                                    <p:set>
                                      <p:cBhvr>
                                        <p:cTn id="200" dur="1" fill="hold">
                                          <p:stCondLst>
                                            <p:cond delay="499"/>
                                          </p:stCondLst>
                                        </p:cTn>
                                        <p:tgtEl>
                                          <p:spTgt spid="64"/>
                                        </p:tgtEl>
                                        <p:attrNameLst>
                                          <p:attrName>style.visibility</p:attrName>
                                        </p:attrNameLst>
                                      </p:cBhvr>
                                      <p:to>
                                        <p:strVal val="hidden"/>
                                      </p:to>
                                    </p:set>
                                  </p:childTnLst>
                                </p:cTn>
                              </p:par>
                              <p:par>
                                <p:cTn id="201" presetID="53" presetClass="exit" presetSubtype="32" fill="hold" grpId="0" nodeType="withEffect">
                                  <p:stCondLst>
                                    <p:cond delay="0"/>
                                  </p:stCondLst>
                                  <p:childTnLst>
                                    <p:anim calcmode="lin" valueType="num">
                                      <p:cBhvr>
                                        <p:cTn id="202" dur="500"/>
                                        <p:tgtEl>
                                          <p:spTgt spid="65"/>
                                        </p:tgtEl>
                                        <p:attrNameLst>
                                          <p:attrName>ppt_w</p:attrName>
                                        </p:attrNameLst>
                                      </p:cBhvr>
                                      <p:tavLst>
                                        <p:tav tm="0">
                                          <p:val>
                                            <p:strVal val="ppt_w"/>
                                          </p:val>
                                        </p:tav>
                                        <p:tav tm="100000">
                                          <p:val>
                                            <p:fltVal val="0"/>
                                          </p:val>
                                        </p:tav>
                                      </p:tavLst>
                                    </p:anim>
                                    <p:anim calcmode="lin" valueType="num">
                                      <p:cBhvr>
                                        <p:cTn id="203" dur="500"/>
                                        <p:tgtEl>
                                          <p:spTgt spid="65"/>
                                        </p:tgtEl>
                                        <p:attrNameLst>
                                          <p:attrName>ppt_h</p:attrName>
                                        </p:attrNameLst>
                                      </p:cBhvr>
                                      <p:tavLst>
                                        <p:tav tm="0">
                                          <p:val>
                                            <p:strVal val="ppt_h"/>
                                          </p:val>
                                        </p:tav>
                                        <p:tav tm="100000">
                                          <p:val>
                                            <p:fltVal val="0"/>
                                          </p:val>
                                        </p:tav>
                                      </p:tavLst>
                                    </p:anim>
                                    <p:animEffect transition="out" filter="fade">
                                      <p:cBhvr>
                                        <p:cTn id="204" dur="500"/>
                                        <p:tgtEl>
                                          <p:spTgt spid="65"/>
                                        </p:tgtEl>
                                      </p:cBhvr>
                                    </p:animEffect>
                                    <p:set>
                                      <p:cBhvr>
                                        <p:cTn id="205" dur="1" fill="hold">
                                          <p:stCondLst>
                                            <p:cond delay="499"/>
                                          </p:stCondLst>
                                        </p:cTn>
                                        <p:tgtEl>
                                          <p:spTgt spid="65"/>
                                        </p:tgtEl>
                                        <p:attrNameLst>
                                          <p:attrName>style.visibility</p:attrName>
                                        </p:attrNameLst>
                                      </p:cBhvr>
                                      <p:to>
                                        <p:strVal val="hidden"/>
                                      </p:to>
                                    </p:set>
                                  </p:childTnLst>
                                </p:cTn>
                              </p:par>
                              <p:par>
                                <p:cTn id="206" presetID="53" presetClass="exit" presetSubtype="32" fill="hold" grpId="0" nodeType="withEffect">
                                  <p:stCondLst>
                                    <p:cond delay="0"/>
                                  </p:stCondLst>
                                  <p:childTnLst>
                                    <p:anim calcmode="lin" valueType="num">
                                      <p:cBhvr>
                                        <p:cTn id="207" dur="500"/>
                                        <p:tgtEl>
                                          <p:spTgt spid="66"/>
                                        </p:tgtEl>
                                        <p:attrNameLst>
                                          <p:attrName>ppt_w</p:attrName>
                                        </p:attrNameLst>
                                      </p:cBhvr>
                                      <p:tavLst>
                                        <p:tav tm="0">
                                          <p:val>
                                            <p:strVal val="ppt_w"/>
                                          </p:val>
                                        </p:tav>
                                        <p:tav tm="100000">
                                          <p:val>
                                            <p:fltVal val="0"/>
                                          </p:val>
                                        </p:tav>
                                      </p:tavLst>
                                    </p:anim>
                                    <p:anim calcmode="lin" valueType="num">
                                      <p:cBhvr>
                                        <p:cTn id="208" dur="500"/>
                                        <p:tgtEl>
                                          <p:spTgt spid="66"/>
                                        </p:tgtEl>
                                        <p:attrNameLst>
                                          <p:attrName>ppt_h</p:attrName>
                                        </p:attrNameLst>
                                      </p:cBhvr>
                                      <p:tavLst>
                                        <p:tav tm="0">
                                          <p:val>
                                            <p:strVal val="ppt_h"/>
                                          </p:val>
                                        </p:tav>
                                        <p:tav tm="100000">
                                          <p:val>
                                            <p:fltVal val="0"/>
                                          </p:val>
                                        </p:tav>
                                      </p:tavLst>
                                    </p:anim>
                                    <p:animEffect transition="out" filter="fade">
                                      <p:cBhvr>
                                        <p:cTn id="209" dur="500"/>
                                        <p:tgtEl>
                                          <p:spTgt spid="66"/>
                                        </p:tgtEl>
                                      </p:cBhvr>
                                    </p:animEffect>
                                    <p:set>
                                      <p:cBhvr>
                                        <p:cTn id="210" dur="1" fill="hold">
                                          <p:stCondLst>
                                            <p:cond delay="499"/>
                                          </p:stCondLst>
                                        </p:cTn>
                                        <p:tgtEl>
                                          <p:spTgt spid="66"/>
                                        </p:tgtEl>
                                        <p:attrNameLst>
                                          <p:attrName>style.visibility</p:attrName>
                                        </p:attrNameLst>
                                      </p:cBhvr>
                                      <p:to>
                                        <p:strVal val="hidden"/>
                                      </p:to>
                                    </p:set>
                                  </p:childTnLst>
                                </p:cTn>
                              </p:par>
                              <p:par>
                                <p:cTn id="211" presetID="53" presetClass="exit" presetSubtype="32" fill="hold" grpId="0" nodeType="withEffect">
                                  <p:stCondLst>
                                    <p:cond delay="0"/>
                                  </p:stCondLst>
                                  <p:childTnLst>
                                    <p:anim calcmode="lin" valueType="num">
                                      <p:cBhvr>
                                        <p:cTn id="212" dur="500"/>
                                        <p:tgtEl>
                                          <p:spTgt spid="67"/>
                                        </p:tgtEl>
                                        <p:attrNameLst>
                                          <p:attrName>ppt_w</p:attrName>
                                        </p:attrNameLst>
                                      </p:cBhvr>
                                      <p:tavLst>
                                        <p:tav tm="0">
                                          <p:val>
                                            <p:strVal val="ppt_w"/>
                                          </p:val>
                                        </p:tav>
                                        <p:tav tm="100000">
                                          <p:val>
                                            <p:fltVal val="0"/>
                                          </p:val>
                                        </p:tav>
                                      </p:tavLst>
                                    </p:anim>
                                    <p:anim calcmode="lin" valueType="num">
                                      <p:cBhvr>
                                        <p:cTn id="213" dur="500"/>
                                        <p:tgtEl>
                                          <p:spTgt spid="67"/>
                                        </p:tgtEl>
                                        <p:attrNameLst>
                                          <p:attrName>ppt_h</p:attrName>
                                        </p:attrNameLst>
                                      </p:cBhvr>
                                      <p:tavLst>
                                        <p:tav tm="0">
                                          <p:val>
                                            <p:strVal val="ppt_h"/>
                                          </p:val>
                                        </p:tav>
                                        <p:tav tm="100000">
                                          <p:val>
                                            <p:fltVal val="0"/>
                                          </p:val>
                                        </p:tav>
                                      </p:tavLst>
                                    </p:anim>
                                    <p:animEffect transition="out" filter="fade">
                                      <p:cBhvr>
                                        <p:cTn id="214" dur="500"/>
                                        <p:tgtEl>
                                          <p:spTgt spid="67"/>
                                        </p:tgtEl>
                                      </p:cBhvr>
                                    </p:animEffect>
                                    <p:set>
                                      <p:cBhvr>
                                        <p:cTn id="215" dur="1" fill="hold">
                                          <p:stCondLst>
                                            <p:cond delay="499"/>
                                          </p:stCondLst>
                                        </p:cTn>
                                        <p:tgtEl>
                                          <p:spTgt spid="67"/>
                                        </p:tgtEl>
                                        <p:attrNameLst>
                                          <p:attrName>style.visibility</p:attrName>
                                        </p:attrNameLst>
                                      </p:cBhvr>
                                      <p:to>
                                        <p:strVal val="hidden"/>
                                      </p:to>
                                    </p:set>
                                  </p:childTnLst>
                                </p:cTn>
                              </p:par>
                              <p:par>
                                <p:cTn id="216" presetID="53" presetClass="exit" presetSubtype="32" fill="hold" grpId="0" nodeType="withEffect">
                                  <p:stCondLst>
                                    <p:cond delay="0"/>
                                  </p:stCondLst>
                                  <p:childTnLst>
                                    <p:anim calcmode="lin" valueType="num">
                                      <p:cBhvr>
                                        <p:cTn id="217" dur="500"/>
                                        <p:tgtEl>
                                          <p:spTgt spid="68"/>
                                        </p:tgtEl>
                                        <p:attrNameLst>
                                          <p:attrName>ppt_w</p:attrName>
                                        </p:attrNameLst>
                                      </p:cBhvr>
                                      <p:tavLst>
                                        <p:tav tm="0">
                                          <p:val>
                                            <p:strVal val="ppt_w"/>
                                          </p:val>
                                        </p:tav>
                                        <p:tav tm="100000">
                                          <p:val>
                                            <p:fltVal val="0"/>
                                          </p:val>
                                        </p:tav>
                                      </p:tavLst>
                                    </p:anim>
                                    <p:anim calcmode="lin" valueType="num">
                                      <p:cBhvr>
                                        <p:cTn id="218" dur="500"/>
                                        <p:tgtEl>
                                          <p:spTgt spid="68"/>
                                        </p:tgtEl>
                                        <p:attrNameLst>
                                          <p:attrName>ppt_h</p:attrName>
                                        </p:attrNameLst>
                                      </p:cBhvr>
                                      <p:tavLst>
                                        <p:tav tm="0">
                                          <p:val>
                                            <p:strVal val="ppt_h"/>
                                          </p:val>
                                        </p:tav>
                                        <p:tav tm="100000">
                                          <p:val>
                                            <p:fltVal val="0"/>
                                          </p:val>
                                        </p:tav>
                                      </p:tavLst>
                                    </p:anim>
                                    <p:animEffect transition="out" filter="fade">
                                      <p:cBhvr>
                                        <p:cTn id="219" dur="500"/>
                                        <p:tgtEl>
                                          <p:spTgt spid="68"/>
                                        </p:tgtEl>
                                      </p:cBhvr>
                                    </p:animEffect>
                                    <p:set>
                                      <p:cBhvr>
                                        <p:cTn id="220"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97"/>
                  </p:tgtEl>
                </p:cond>
              </p:nextCondLst>
            </p:seq>
          </p:childTnLst>
        </p:cTn>
      </p:par>
    </p:tnLst>
    <p:bldLst>
      <p:bldP spid="19" grpId="0" animBg="1"/>
      <p:bldP spid="19" grpId="1" animBg="1"/>
      <p:bldP spid="20" grpId="0" animBg="1"/>
      <p:bldP spid="20" grpId="1" animBg="1"/>
      <p:bldP spid="29" grpId="0"/>
      <p:bldP spid="29" grpId="1"/>
      <p:bldP spid="51" grpId="0" animBg="1"/>
      <p:bldP spid="52" grpId="0" animBg="1"/>
      <p:bldP spid="53" grpId="0" animBg="1"/>
      <p:bldP spid="54" grpId="0" animBg="1"/>
      <p:bldP spid="55" grpId="0" animBg="1"/>
      <p:bldP spid="56" grpId="0" animBg="1"/>
      <p:bldP spid="57" grpId="0" animBg="1"/>
      <p:bldP spid="58" grpId="0" animBg="1"/>
      <p:bldP spid="61" grpId="0" animBg="1"/>
      <p:bldP spid="62" grpId="0" animBg="1"/>
      <p:bldP spid="63" grpId="0" animBg="1"/>
      <p:bldP spid="64" grpId="0" animBg="1"/>
      <p:bldP spid="65" grpId="0" animBg="1"/>
      <p:bldP spid="66" grpId="0" animBg="1"/>
      <p:bldP spid="67" grpId="0" animBg="1"/>
      <p:bldP spid="68" grpId="0"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P spid="2" grpId="0" animBg="1"/>
      <p:bldP spid="6" grpId="0" animBg="1"/>
      <p:bldP spid="6" grpId="1" animBg="1"/>
      <p:bldP spid="5" grpId="0" animBg="1"/>
      <p:bldP spid="5" grpId="1" animBg="1"/>
      <p:bldP spid="5" grpId="2"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14109" y="6574"/>
            <a:ext cx="24525928" cy="6851394"/>
            <a:chOff x="-19796612" y="181103"/>
            <a:chExt cx="24315124"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flipH="1">
              <a:off x="-19796612" y="181103"/>
              <a:ext cx="12161224"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flipH="1">
              <a:off x="-7642712" y="181103"/>
              <a:ext cx="12161224" cy="6851394"/>
            </a:xfrm>
            <a:prstGeom prst="rect">
              <a:avLst/>
            </a:prstGeom>
          </p:spPr>
        </p:pic>
      </p:grpSp>
      <p:grpSp>
        <p:nvGrpSpPr>
          <p:cNvPr id="81" name="Nhóm 80">
            <a:extLst>
              <a:ext uri="{FF2B5EF4-FFF2-40B4-BE49-F238E27FC236}">
                <a16:creationId xmlns:a16="http://schemas.microsoft.com/office/drawing/2014/main" id="{C8F0656A-F888-66C5-FFAB-DC2621F0571A}"/>
              </a:ext>
            </a:extLst>
          </p:cNvPr>
          <p:cNvGrpSpPr/>
          <p:nvPr/>
        </p:nvGrpSpPr>
        <p:grpSpPr>
          <a:xfrm>
            <a:off x="93228" y="2134829"/>
            <a:ext cx="5302286" cy="4723171"/>
            <a:chOff x="-1019174" y="1167049"/>
            <a:chExt cx="6903885" cy="6211339"/>
          </a:xfrm>
        </p:grpSpPr>
        <p:sp>
          <p:nvSpPr>
            <p:cNvPr id="82" name="Freeform 3">
              <a:extLst>
                <a:ext uri="{FF2B5EF4-FFF2-40B4-BE49-F238E27FC236}">
                  <a16:creationId xmlns:a16="http://schemas.microsoft.com/office/drawing/2014/main" id="{B9F11A67-5469-7218-BB12-1B1FDAD8BAEB}"/>
                </a:ext>
              </a:extLst>
            </p:cNvPr>
            <p:cNvSpPr/>
            <p:nvPr/>
          </p:nvSpPr>
          <p:spPr>
            <a:xfrm flipH="1">
              <a:off x="-1019174" y="3135000"/>
              <a:ext cx="6847216" cy="4243388"/>
            </a:xfrm>
            <a:custGeom>
              <a:avLst/>
              <a:gdLst/>
              <a:ahLst/>
              <a:cxnLst/>
              <a:rect l="l" t="t" r="r" b="b"/>
              <a:pathLst>
                <a:path w="15418454" h="8229600">
                  <a:moveTo>
                    <a:pt x="0" y="0"/>
                  </a:moveTo>
                  <a:lnTo>
                    <a:pt x="15418454" y="0"/>
                  </a:lnTo>
                  <a:lnTo>
                    <a:pt x="15418454" y="8229600"/>
                  </a:lnTo>
                  <a:lnTo>
                    <a:pt x="0" y="8229600"/>
                  </a:lnTo>
                  <a:lnTo>
                    <a:pt x="0" y="0"/>
                  </a:lnTo>
                  <a:close/>
                </a:path>
              </a:pathLst>
            </a:custGeom>
            <a:blipFill>
              <a:blip r:embed="rId3"/>
              <a:stretch>
                <a:fillRect/>
              </a:stretch>
            </a:blipFill>
          </p:spPr>
          <p:txBody>
            <a:bodyPr/>
            <a:lstStyle/>
            <a:p>
              <a:endParaRPr lang="en-US"/>
            </a:p>
          </p:txBody>
        </p:sp>
        <p:sp>
          <p:nvSpPr>
            <p:cNvPr id="83" name="Freeform 3">
              <a:extLst>
                <a:ext uri="{FF2B5EF4-FFF2-40B4-BE49-F238E27FC236}">
                  <a16:creationId xmlns:a16="http://schemas.microsoft.com/office/drawing/2014/main" id="{62392186-A864-E5DA-6182-4D5B85AC13C4}"/>
                </a:ext>
              </a:extLst>
            </p:cNvPr>
            <p:cNvSpPr/>
            <p:nvPr/>
          </p:nvSpPr>
          <p:spPr>
            <a:xfrm>
              <a:off x="4097622" y="2003895"/>
              <a:ext cx="863061" cy="2156604"/>
            </a:xfrm>
            <a:custGeom>
              <a:avLst/>
              <a:gdLst/>
              <a:ahLst/>
              <a:cxnLst/>
              <a:rect l="l" t="t" r="r" b="b"/>
              <a:pathLst>
                <a:path w="728097" h="1272530">
                  <a:moveTo>
                    <a:pt x="0" y="0"/>
                  </a:moveTo>
                  <a:lnTo>
                    <a:pt x="728097" y="0"/>
                  </a:lnTo>
                  <a:lnTo>
                    <a:pt x="728097" y="1272530"/>
                  </a:lnTo>
                  <a:lnTo>
                    <a:pt x="0" y="1272530"/>
                  </a:lnTo>
                  <a:lnTo>
                    <a:pt x="0" y="0"/>
                  </a:lnTo>
                  <a:close/>
                </a:path>
              </a:pathLst>
            </a:custGeom>
            <a:blipFill>
              <a:blip r:embed="rId4"/>
              <a:stretch>
                <a:fillRect l="-56756" t="-75773" r="-582882" b="-352061"/>
              </a:stretch>
            </a:blipFill>
          </p:spPr>
          <p:txBody>
            <a:bodyPr/>
            <a:lstStyle/>
            <a:p>
              <a:endParaRPr lang="en-US"/>
            </a:p>
          </p:txBody>
        </p:sp>
        <p:sp>
          <p:nvSpPr>
            <p:cNvPr id="84" name="Freeform 4">
              <a:extLst>
                <a:ext uri="{FF2B5EF4-FFF2-40B4-BE49-F238E27FC236}">
                  <a16:creationId xmlns:a16="http://schemas.microsoft.com/office/drawing/2014/main" id="{6EF96E20-9E29-9FEB-4A3D-D62C869CB6A0}"/>
                </a:ext>
              </a:extLst>
            </p:cNvPr>
            <p:cNvSpPr/>
            <p:nvPr/>
          </p:nvSpPr>
          <p:spPr>
            <a:xfrm>
              <a:off x="100457" y="1524400"/>
              <a:ext cx="2374814" cy="1989900"/>
            </a:xfrm>
            <a:custGeom>
              <a:avLst/>
              <a:gdLst/>
              <a:ahLst/>
              <a:cxnLst/>
              <a:rect l="l" t="t" r="r" b="b"/>
              <a:pathLst>
                <a:path w="2000627" h="1325006">
                  <a:moveTo>
                    <a:pt x="0" y="0"/>
                  </a:moveTo>
                  <a:lnTo>
                    <a:pt x="2000627" y="0"/>
                  </a:lnTo>
                  <a:lnTo>
                    <a:pt x="2000627" y="1325006"/>
                  </a:lnTo>
                  <a:lnTo>
                    <a:pt x="0" y="1325006"/>
                  </a:lnTo>
                  <a:lnTo>
                    <a:pt x="0" y="0"/>
                  </a:lnTo>
                  <a:close/>
                </a:path>
              </a:pathLst>
            </a:custGeom>
            <a:blipFill>
              <a:blip r:embed="rId5"/>
              <a:stretch>
                <a:fillRect l="-84262" t="-68811" r="-84918" b="-338118"/>
              </a:stretch>
            </a:blipFill>
          </p:spPr>
          <p:txBody>
            <a:bodyPr/>
            <a:lstStyle/>
            <a:p>
              <a:endParaRPr lang="en-US"/>
            </a:p>
          </p:txBody>
        </p:sp>
        <p:sp>
          <p:nvSpPr>
            <p:cNvPr id="85" name="Freeform 7">
              <a:extLst>
                <a:ext uri="{FF2B5EF4-FFF2-40B4-BE49-F238E27FC236}">
                  <a16:creationId xmlns:a16="http://schemas.microsoft.com/office/drawing/2014/main" id="{506D4EFC-1E43-C170-5B40-17EDCE73CC13}"/>
                </a:ext>
              </a:extLst>
            </p:cNvPr>
            <p:cNvSpPr/>
            <p:nvPr/>
          </p:nvSpPr>
          <p:spPr>
            <a:xfrm>
              <a:off x="3762840" y="1834926"/>
              <a:ext cx="653517" cy="2422527"/>
            </a:xfrm>
            <a:custGeom>
              <a:avLst/>
              <a:gdLst/>
              <a:ahLst/>
              <a:cxnLst/>
              <a:rect l="l" t="t" r="r" b="b"/>
              <a:pathLst>
                <a:path w="714978" h="1265971">
                  <a:moveTo>
                    <a:pt x="0" y="0"/>
                  </a:moveTo>
                  <a:lnTo>
                    <a:pt x="714978" y="0"/>
                  </a:lnTo>
                  <a:lnTo>
                    <a:pt x="714978" y="1265970"/>
                  </a:lnTo>
                  <a:lnTo>
                    <a:pt x="0" y="1265970"/>
                  </a:lnTo>
                  <a:lnTo>
                    <a:pt x="0" y="0"/>
                  </a:lnTo>
                  <a:close/>
                </a:path>
              </a:pathLst>
            </a:custGeom>
            <a:blipFill>
              <a:blip r:embed="rId6"/>
              <a:stretch>
                <a:fillRect l="-235779" t="-225388" r="-417431" b="-205181"/>
              </a:stretch>
            </a:blipFill>
          </p:spPr>
          <p:txBody>
            <a:bodyPr/>
            <a:lstStyle/>
            <a:p>
              <a:endParaRPr lang="en-US"/>
            </a:p>
          </p:txBody>
        </p:sp>
        <p:sp>
          <p:nvSpPr>
            <p:cNvPr id="86" name="Freeform 8">
              <a:extLst>
                <a:ext uri="{FF2B5EF4-FFF2-40B4-BE49-F238E27FC236}">
                  <a16:creationId xmlns:a16="http://schemas.microsoft.com/office/drawing/2014/main" id="{5CE160DC-317A-69BD-DA50-9D82AC5A7BA3}"/>
                </a:ext>
              </a:extLst>
            </p:cNvPr>
            <p:cNvSpPr/>
            <p:nvPr/>
          </p:nvSpPr>
          <p:spPr>
            <a:xfrm>
              <a:off x="2976012" y="2134699"/>
              <a:ext cx="966982" cy="2014936"/>
            </a:xfrm>
            <a:custGeom>
              <a:avLst/>
              <a:gdLst/>
              <a:ahLst/>
              <a:cxnLst/>
              <a:rect l="l" t="t" r="r" b="b"/>
              <a:pathLst>
                <a:path w="721538" h="1272530">
                  <a:moveTo>
                    <a:pt x="0" y="0"/>
                  </a:moveTo>
                  <a:lnTo>
                    <a:pt x="721538" y="0"/>
                  </a:lnTo>
                  <a:lnTo>
                    <a:pt x="721538" y="1272530"/>
                  </a:lnTo>
                  <a:lnTo>
                    <a:pt x="0" y="1272530"/>
                  </a:lnTo>
                  <a:lnTo>
                    <a:pt x="0" y="0"/>
                  </a:lnTo>
                  <a:close/>
                </a:path>
              </a:pathLst>
            </a:custGeom>
            <a:blipFill>
              <a:blip r:embed="rId7"/>
              <a:stretch>
                <a:fillRect l="-408181" t="-224226" r="-238181" b="-203608"/>
              </a:stretch>
            </a:blipFill>
          </p:spPr>
          <p:txBody>
            <a:bodyPr/>
            <a:lstStyle/>
            <a:p>
              <a:endParaRPr lang="en-US"/>
            </a:p>
          </p:txBody>
        </p:sp>
        <p:sp>
          <p:nvSpPr>
            <p:cNvPr id="87" name="Freeform 9">
              <a:extLst>
                <a:ext uri="{FF2B5EF4-FFF2-40B4-BE49-F238E27FC236}">
                  <a16:creationId xmlns:a16="http://schemas.microsoft.com/office/drawing/2014/main" id="{E6D72036-F62C-A8F2-63BB-230E18D99706}"/>
                </a:ext>
              </a:extLst>
            </p:cNvPr>
            <p:cNvSpPr/>
            <p:nvPr/>
          </p:nvSpPr>
          <p:spPr>
            <a:xfrm>
              <a:off x="2475271" y="1684308"/>
              <a:ext cx="806712" cy="2014937"/>
            </a:xfrm>
            <a:custGeom>
              <a:avLst/>
              <a:gdLst/>
              <a:ahLst/>
              <a:cxnLst/>
              <a:rect l="l" t="t" r="r" b="b"/>
              <a:pathLst>
                <a:path w="734657" h="1285649">
                  <a:moveTo>
                    <a:pt x="0" y="0"/>
                  </a:moveTo>
                  <a:lnTo>
                    <a:pt x="734656" y="0"/>
                  </a:lnTo>
                  <a:lnTo>
                    <a:pt x="734656" y="1285649"/>
                  </a:lnTo>
                  <a:lnTo>
                    <a:pt x="0" y="1285649"/>
                  </a:lnTo>
                  <a:lnTo>
                    <a:pt x="0" y="0"/>
                  </a:lnTo>
                  <a:close/>
                </a:path>
              </a:pathLst>
            </a:custGeom>
            <a:blipFill>
              <a:blip r:embed="rId8"/>
              <a:stretch>
                <a:fillRect l="-575000" t="-220918" r="-58035" b="-201530"/>
              </a:stretch>
            </a:blipFill>
          </p:spPr>
          <p:txBody>
            <a:bodyPr/>
            <a:lstStyle/>
            <a:p>
              <a:endParaRPr lang="en-US"/>
            </a:p>
          </p:txBody>
        </p:sp>
        <p:sp>
          <p:nvSpPr>
            <p:cNvPr id="88" name="Freeform 10">
              <a:extLst>
                <a:ext uri="{FF2B5EF4-FFF2-40B4-BE49-F238E27FC236}">
                  <a16:creationId xmlns:a16="http://schemas.microsoft.com/office/drawing/2014/main" id="{650079AE-650F-40FD-F022-7D5817669D42}"/>
                </a:ext>
              </a:extLst>
            </p:cNvPr>
            <p:cNvSpPr/>
            <p:nvPr/>
          </p:nvSpPr>
          <p:spPr>
            <a:xfrm>
              <a:off x="1953162" y="2483695"/>
              <a:ext cx="1212264" cy="2304506"/>
            </a:xfrm>
            <a:custGeom>
              <a:avLst/>
              <a:gdLst/>
              <a:ahLst/>
              <a:cxnLst/>
              <a:rect l="l" t="t" r="r" b="b"/>
              <a:pathLst>
                <a:path w="806810" h="1331565">
                  <a:moveTo>
                    <a:pt x="0" y="0"/>
                  </a:moveTo>
                  <a:lnTo>
                    <a:pt x="806811" y="0"/>
                  </a:lnTo>
                  <a:lnTo>
                    <a:pt x="806811" y="1331565"/>
                  </a:lnTo>
                  <a:lnTo>
                    <a:pt x="0" y="1331565"/>
                  </a:lnTo>
                  <a:lnTo>
                    <a:pt x="0" y="0"/>
                  </a:lnTo>
                  <a:close/>
                </a:path>
              </a:pathLst>
            </a:custGeom>
            <a:blipFill>
              <a:blip r:embed="rId9"/>
              <a:stretch>
                <a:fillRect l="-46341" t="-358128" r="-521138" b="-46305"/>
              </a:stretch>
            </a:blipFill>
          </p:spPr>
          <p:txBody>
            <a:bodyPr/>
            <a:lstStyle/>
            <a:p>
              <a:endParaRPr lang="en-US"/>
            </a:p>
          </p:txBody>
        </p:sp>
        <p:sp>
          <p:nvSpPr>
            <p:cNvPr id="89" name="Freeform 3">
              <a:extLst>
                <a:ext uri="{FF2B5EF4-FFF2-40B4-BE49-F238E27FC236}">
                  <a16:creationId xmlns:a16="http://schemas.microsoft.com/office/drawing/2014/main" id="{46551F36-7C90-5D7C-9F7E-7FBEC510E561}"/>
                </a:ext>
              </a:extLst>
            </p:cNvPr>
            <p:cNvSpPr/>
            <p:nvPr/>
          </p:nvSpPr>
          <p:spPr>
            <a:xfrm>
              <a:off x="3854975" y="1167049"/>
              <a:ext cx="2029736" cy="3621152"/>
            </a:xfrm>
            <a:custGeom>
              <a:avLst/>
              <a:gdLst/>
              <a:ahLst/>
              <a:cxnLst/>
              <a:rect l="l" t="t" r="r" b="b"/>
              <a:pathLst>
                <a:path w="4161409" h="5237027">
                  <a:moveTo>
                    <a:pt x="0" y="0"/>
                  </a:moveTo>
                  <a:lnTo>
                    <a:pt x="4161408" y="0"/>
                  </a:lnTo>
                  <a:lnTo>
                    <a:pt x="4161408" y="5237027"/>
                  </a:lnTo>
                  <a:lnTo>
                    <a:pt x="0" y="5237027"/>
                  </a:lnTo>
                  <a:lnTo>
                    <a:pt x="0" y="0"/>
                  </a:lnTo>
                  <a:close/>
                </a:path>
              </a:pathLst>
            </a:custGeom>
            <a:blipFill>
              <a:blip r:embed="rId10"/>
              <a:stretch>
                <a:fillRect/>
              </a:stretch>
            </a:blipFill>
          </p:spPr>
          <p:txBody>
            <a:bodyPr/>
            <a:lstStyle/>
            <a:p>
              <a:endParaRPr lang="en-US"/>
            </a:p>
          </p:txBody>
        </p:sp>
        <p:sp>
          <p:nvSpPr>
            <p:cNvPr id="90" name="Freeform 11">
              <a:extLst>
                <a:ext uri="{FF2B5EF4-FFF2-40B4-BE49-F238E27FC236}">
                  <a16:creationId xmlns:a16="http://schemas.microsoft.com/office/drawing/2014/main" id="{E1EED405-ACE8-19C5-C244-69861FBF8772}"/>
                </a:ext>
              </a:extLst>
            </p:cNvPr>
            <p:cNvSpPr/>
            <p:nvPr/>
          </p:nvSpPr>
          <p:spPr>
            <a:xfrm>
              <a:off x="666080" y="1437453"/>
              <a:ext cx="918481" cy="1610779"/>
            </a:xfrm>
            <a:custGeom>
              <a:avLst/>
              <a:gdLst/>
              <a:ahLst/>
              <a:cxnLst/>
              <a:rect l="l" t="t" r="r" b="b"/>
              <a:pathLst>
                <a:path w="3358430" h="1325006">
                  <a:moveTo>
                    <a:pt x="0" y="0"/>
                  </a:moveTo>
                  <a:lnTo>
                    <a:pt x="3358429" y="0"/>
                  </a:lnTo>
                  <a:lnTo>
                    <a:pt x="3358429" y="1325006"/>
                  </a:lnTo>
                  <a:lnTo>
                    <a:pt x="0" y="1325006"/>
                  </a:lnTo>
                  <a:lnTo>
                    <a:pt x="0" y="0"/>
                  </a:lnTo>
                  <a:close/>
                </a:path>
              </a:pathLst>
            </a:custGeom>
            <a:blipFill>
              <a:blip r:embed="rId11"/>
              <a:stretch>
                <a:fillRect l="-292471" t="-360891" r="-164300" b="-46039"/>
              </a:stretch>
            </a:blipFill>
          </p:spPr>
          <p:txBody>
            <a:bodyPr/>
            <a:lstStyle/>
            <a:p>
              <a:endParaRPr lang="en-US"/>
            </a:p>
          </p:txBody>
        </p:sp>
        <p:sp>
          <p:nvSpPr>
            <p:cNvPr id="91" name="Freeform 11">
              <a:extLst>
                <a:ext uri="{FF2B5EF4-FFF2-40B4-BE49-F238E27FC236}">
                  <a16:creationId xmlns:a16="http://schemas.microsoft.com/office/drawing/2014/main" id="{8E9EB983-B2FC-3CEA-71D2-C73EF1D5086F}"/>
                </a:ext>
              </a:extLst>
            </p:cNvPr>
            <p:cNvSpPr/>
            <p:nvPr/>
          </p:nvSpPr>
          <p:spPr>
            <a:xfrm>
              <a:off x="873348" y="2324086"/>
              <a:ext cx="906383" cy="1704851"/>
            </a:xfrm>
            <a:custGeom>
              <a:avLst/>
              <a:gdLst/>
              <a:ahLst/>
              <a:cxnLst/>
              <a:rect l="l" t="t" r="r" b="b"/>
              <a:pathLst>
                <a:path w="3358430" h="1325006">
                  <a:moveTo>
                    <a:pt x="0" y="0"/>
                  </a:moveTo>
                  <a:lnTo>
                    <a:pt x="3358429" y="0"/>
                  </a:lnTo>
                  <a:lnTo>
                    <a:pt x="3358429" y="1325006"/>
                  </a:lnTo>
                  <a:lnTo>
                    <a:pt x="0" y="1325006"/>
                  </a:lnTo>
                  <a:lnTo>
                    <a:pt x="0" y="0"/>
                  </a:lnTo>
                  <a:close/>
                </a:path>
              </a:pathLst>
            </a:custGeom>
            <a:blipFill>
              <a:blip r:embed="rId11"/>
              <a:stretch>
                <a:fillRect l="-168861" t="-360891" r="-287910" b="-46039"/>
              </a:stretch>
            </a:blipFill>
          </p:spPr>
          <p:txBody>
            <a:bodyPr/>
            <a:lstStyle/>
            <a:p>
              <a:endParaRPr lang="en-US"/>
            </a:p>
          </p:txBody>
        </p:sp>
        <p:sp>
          <p:nvSpPr>
            <p:cNvPr id="92" name="Freeform 11">
              <a:extLst>
                <a:ext uri="{FF2B5EF4-FFF2-40B4-BE49-F238E27FC236}">
                  <a16:creationId xmlns:a16="http://schemas.microsoft.com/office/drawing/2014/main" id="{29531E91-C286-4996-7D89-D719DC3AD6F8}"/>
                </a:ext>
              </a:extLst>
            </p:cNvPr>
            <p:cNvSpPr/>
            <p:nvPr/>
          </p:nvSpPr>
          <p:spPr>
            <a:xfrm>
              <a:off x="1294201" y="2395272"/>
              <a:ext cx="1056955" cy="2269758"/>
            </a:xfrm>
            <a:custGeom>
              <a:avLst/>
              <a:gdLst/>
              <a:ahLst/>
              <a:cxnLst/>
              <a:rect l="l" t="t" r="r" b="b"/>
              <a:pathLst>
                <a:path w="3358430" h="1325006">
                  <a:moveTo>
                    <a:pt x="0" y="0"/>
                  </a:moveTo>
                  <a:lnTo>
                    <a:pt x="3358429" y="0"/>
                  </a:lnTo>
                  <a:lnTo>
                    <a:pt x="3358429" y="1325006"/>
                  </a:lnTo>
                  <a:lnTo>
                    <a:pt x="0" y="1325006"/>
                  </a:lnTo>
                  <a:lnTo>
                    <a:pt x="0" y="0"/>
                  </a:lnTo>
                  <a:close/>
                </a:path>
              </a:pathLst>
            </a:custGeom>
            <a:blipFill>
              <a:blip r:embed="rId11"/>
              <a:stretch>
                <a:fillRect l="-335724" t="-360891" r="-34352" b="-46039"/>
              </a:stretch>
            </a:blipFill>
          </p:spPr>
          <p:txBody>
            <a:bodyPr/>
            <a:lstStyle/>
            <a:p>
              <a:endParaRPr lang="en-US"/>
            </a:p>
          </p:txBody>
        </p:sp>
        <p:sp>
          <p:nvSpPr>
            <p:cNvPr id="93" name="Freeform 6">
              <a:extLst>
                <a:ext uri="{FF2B5EF4-FFF2-40B4-BE49-F238E27FC236}">
                  <a16:creationId xmlns:a16="http://schemas.microsoft.com/office/drawing/2014/main" id="{1D39DB6F-7551-4F92-5CAE-1D3096994071}"/>
                </a:ext>
              </a:extLst>
            </p:cNvPr>
            <p:cNvSpPr/>
            <p:nvPr/>
          </p:nvSpPr>
          <p:spPr>
            <a:xfrm>
              <a:off x="2777391" y="2870382"/>
              <a:ext cx="966982" cy="2117802"/>
            </a:xfrm>
            <a:custGeom>
              <a:avLst/>
              <a:gdLst/>
              <a:ahLst/>
              <a:cxnLst/>
              <a:rect l="l" t="t" r="r" b="b"/>
              <a:pathLst>
                <a:path w="760894" h="1311887">
                  <a:moveTo>
                    <a:pt x="0" y="0"/>
                  </a:moveTo>
                  <a:lnTo>
                    <a:pt x="760894" y="0"/>
                  </a:lnTo>
                  <a:lnTo>
                    <a:pt x="760894" y="1311887"/>
                  </a:lnTo>
                  <a:lnTo>
                    <a:pt x="0" y="1311887"/>
                  </a:lnTo>
                  <a:lnTo>
                    <a:pt x="0" y="0"/>
                  </a:lnTo>
                  <a:close/>
                </a:path>
              </a:pathLst>
            </a:custGeom>
            <a:blipFill>
              <a:blip r:embed="rId12"/>
              <a:stretch>
                <a:fillRect l="-52586" t="-214499" r="-555172" b="-197499"/>
              </a:stretch>
            </a:blipFill>
          </p:spPr>
          <p:txBody>
            <a:bodyPr/>
            <a:lstStyle/>
            <a:p>
              <a:endParaRPr lang="en-US"/>
            </a:p>
          </p:txBody>
        </p:sp>
        <p:sp>
          <p:nvSpPr>
            <p:cNvPr id="94" name="Freeform 5">
              <a:extLst>
                <a:ext uri="{FF2B5EF4-FFF2-40B4-BE49-F238E27FC236}">
                  <a16:creationId xmlns:a16="http://schemas.microsoft.com/office/drawing/2014/main" id="{7B89A3FA-F025-7CC0-83DC-9B4BB57AB60A}"/>
                </a:ext>
              </a:extLst>
            </p:cNvPr>
            <p:cNvSpPr/>
            <p:nvPr/>
          </p:nvSpPr>
          <p:spPr>
            <a:xfrm>
              <a:off x="3474285" y="2646269"/>
              <a:ext cx="692308" cy="2414675"/>
            </a:xfrm>
            <a:custGeom>
              <a:avLst/>
              <a:gdLst/>
              <a:ahLst/>
              <a:cxnLst/>
              <a:rect l="l" t="t" r="r" b="b"/>
              <a:pathLst>
                <a:path w="734657" h="1305327">
                  <a:moveTo>
                    <a:pt x="0" y="0"/>
                  </a:moveTo>
                  <a:lnTo>
                    <a:pt x="734656" y="0"/>
                  </a:lnTo>
                  <a:lnTo>
                    <a:pt x="734656" y="1305327"/>
                  </a:lnTo>
                  <a:lnTo>
                    <a:pt x="0" y="1305327"/>
                  </a:lnTo>
                  <a:lnTo>
                    <a:pt x="0" y="0"/>
                  </a:lnTo>
                  <a:close/>
                </a:path>
              </a:pathLst>
            </a:custGeom>
            <a:blipFill>
              <a:blip r:embed="rId13"/>
              <a:stretch>
                <a:fillRect l="-575000" t="-71356" r="-58035" b="-343216"/>
              </a:stretch>
            </a:blipFill>
          </p:spPr>
          <p:txBody>
            <a:bodyPr/>
            <a:lstStyle/>
            <a:p>
              <a:endParaRPr lang="en-US"/>
            </a:p>
          </p:txBody>
        </p:sp>
      </p:grpSp>
      <p:sp>
        <p:nvSpPr>
          <p:cNvPr id="19" name="Rectangle 18"/>
          <p:cNvSpPr/>
          <p:nvPr/>
        </p:nvSpPr>
        <p:spPr>
          <a:xfrm>
            <a:off x="48891" y="14137"/>
            <a:ext cx="12450069" cy="621093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0" name="Rectangle 19"/>
          <p:cNvSpPr/>
          <p:nvPr/>
        </p:nvSpPr>
        <p:spPr>
          <a:xfrm>
            <a:off x="5006587" y="6106201"/>
            <a:ext cx="2388200"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a:solidFill>
                  <a:schemeClr val="bg1"/>
                </a:solidFill>
                <a:latin typeface="Montserrat Alternates Black" panose="00000A00000000000000" pitchFamily="50" charset="0"/>
              </a:rPr>
              <a:t>Đáp án</a:t>
            </a:r>
            <a:endParaRPr lang="en-US" sz="2800" dirty="0"/>
          </a:p>
        </p:txBody>
      </p:sp>
      <p:sp>
        <p:nvSpPr>
          <p:cNvPr id="29" name="TextBox 28"/>
          <p:cNvSpPr txBox="1"/>
          <p:nvPr/>
        </p:nvSpPr>
        <p:spPr>
          <a:xfrm>
            <a:off x="727837" y="336803"/>
            <a:ext cx="11389122" cy="1200329"/>
          </a:xfrm>
          <a:prstGeom prst="rect">
            <a:avLst/>
          </a:prstGeom>
          <a:noFill/>
        </p:spPr>
        <p:txBody>
          <a:bodyPr wrap="square" rtlCol="0">
            <a:spAutoFit/>
          </a:bodyPr>
          <a:lstStyle/>
          <a:p>
            <a:pPr algn="ctr"/>
            <a:r>
              <a:rPr lang="en-US" sz="3600">
                <a:solidFill>
                  <a:schemeClr val="bg1"/>
                </a:solidFill>
                <a:latin typeface="Montserrat Alternates Black" panose="00000A00000000000000" pitchFamily="50" charset="0"/>
              </a:rPr>
              <a:t>CÂU 4:</a:t>
            </a:r>
            <a:r>
              <a:rPr lang="en-US" sz="3200">
                <a:solidFill>
                  <a:schemeClr val="bg1"/>
                </a:solidFill>
                <a:latin typeface="Montserrat Alternates Black" panose="00000A00000000000000" pitchFamily="50" charset="0"/>
              </a:rPr>
              <a:t> </a:t>
            </a:r>
            <a:r>
              <a:rPr lang="vi-VN" sz="3600">
                <a:solidFill>
                  <a:schemeClr val="bg1"/>
                </a:solidFill>
                <a:latin typeface="Montserrat Alternates Black" panose="00000A00000000000000" pitchFamily="50" charset="0"/>
              </a:rPr>
              <a:t>Lương thực thường tồn mà </a:t>
            </a:r>
            <a:endParaRPr lang="en-US" sz="3600">
              <a:solidFill>
                <a:schemeClr val="bg1"/>
              </a:solidFill>
              <a:latin typeface="Montserrat Alternates Black" panose="00000A00000000000000" pitchFamily="50" charset="0"/>
            </a:endParaRPr>
          </a:p>
          <a:p>
            <a:pPr algn="ctr"/>
            <a:r>
              <a:rPr lang="vi-VN" sz="3600">
                <a:solidFill>
                  <a:schemeClr val="bg1"/>
                </a:solidFill>
                <a:latin typeface="Montserrat Alternates Black" panose="00000A00000000000000" pitchFamily="50" charset="0"/>
              </a:rPr>
              <a:t>Chúa Giêsu nói</a:t>
            </a:r>
            <a:r>
              <a:rPr lang="en-US" sz="3600">
                <a:solidFill>
                  <a:schemeClr val="bg1"/>
                </a:solidFill>
                <a:latin typeface="Montserrat Alternates Black" panose="00000A00000000000000" pitchFamily="50" charset="0"/>
              </a:rPr>
              <a:t> tới ai sẽ ban cho dân?</a:t>
            </a:r>
            <a:endParaRPr lang="en-US" sz="2800" dirty="0">
              <a:solidFill>
                <a:schemeClr val="bg1"/>
              </a:solidFill>
              <a:latin typeface="Montserrat Alternates Black" panose="00000A00000000000000" pitchFamily="50" charset="0"/>
            </a:endParaRPr>
          </a:p>
        </p:txBody>
      </p:sp>
      <p:sp>
        <p:nvSpPr>
          <p:cNvPr id="51" name="Hình chữ nhật: Góc Tròn 50">
            <a:extLst>
              <a:ext uri="{FF2B5EF4-FFF2-40B4-BE49-F238E27FC236}">
                <a16:creationId xmlns:a16="http://schemas.microsoft.com/office/drawing/2014/main" id="{9B84498D-5DBC-1626-7A4F-07D94963F641}"/>
              </a:ext>
            </a:extLst>
          </p:cNvPr>
          <p:cNvSpPr/>
          <p:nvPr/>
        </p:nvSpPr>
        <p:spPr>
          <a:xfrm>
            <a:off x="1685879" y="2093355"/>
            <a:ext cx="836401"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ư</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52" name="Hình chữ nhật: Góc Tròn 51">
            <a:extLst>
              <a:ext uri="{FF2B5EF4-FFF2-40B4-BE49-F238E27FC236}">
                <a16:creationId xmlns:a16="http://schemas.microsoft.com/office/drawing/2014/main" id="{690A1D43-7CD8-591A-B75B-0137BFE2A088}"/>
              </a:ext>
            </a:extLst>
          </p:cNvPr>
          <p:cNvSpPr/>
          <p:nvPr/>
        </p:nvSpPr>
        <p:spPr>
          <a:xfrm>
            <a:off x="2918331" y="2093354"/>
            <a:ext cx="836401"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i</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53" name="Hình chữ nhật: Góc Tròn 52">
            <a:extLst>
              <a:ext uri="{FF2B5EF4-FFF2-40B4-BE49-F238E27FC236}">
                <a16:creationId xmlns:a16="http://schemas.microsoft.com/office/drawing/2014/main" id="{B473C11E-8D8B-7C6E-9DE0-E817D7590902}"/>
              </a:ext>
            </a:extLst>
          </p:cNvPr>
          <p:cNvSpPr/>
          <p:nvPr/>
        </p:nvSpPr>
        <p:spPr>
          <a:xfrm>
            <a:off x="4150783" y="2093353"/>
            <a:ext cx="836401"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ờ</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54" name="Hình chữ nhật: Góc Tròn 53">
            <a:extLst>
              <a:ext uri="{FF2B5EF4-FFF2-40B4-BE49-F238E27FC236}">
                <a16:creationId xmlns:a16="http://schemas.microsoft.com/office/drawing/2014/main" id="{64144316-00E0-821C-0742-1AE5A08B7A74}"/>
              </a:ext>
            </a:extLst>
          </p:cNvPr>
          <p:cNvSpPr/>
          <p:nvPr/>
        </p:nvSpPr>
        <p:spPr>
          <a:xfrm>
            <a:off x="5383235" y="2093352"/>
            <a:ext cx="836401"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g</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55" name="Hình chữ nhật: Góc Tròn 54">
            <a:extLst>
              <a:ext uri="{FF2B5EF4-FFF2-40B4-BE49-F238E27FC236}">
                <a16:creationId xmlns:a16="http://schemas.microsoft.com/office/drawing/2014/main" id="{4EDE4ACD-5216-FE36-C0A9-E63353BFBD4D}"/>
              </a:ext>
            </a:extLst>
          </p:cNvPr>
          <p:cNvSpPr/>
          <p:nvPr/>
        </p:nvSpPr>
        <p:spPr>
          <a:xfrm>
            <a:off x="6615687" y="2093352"/>
            <a:ext cx="836401"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o</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56" name="Hình chữ nhật: Góc Tròn 55">
            <a:extLst>
              <a:ext uri="{FF2B5EF4-FFF2-40B4-BE49-F238E27FC236}">
                <a16:creationId xmlns:a16="http://schemas.microsoft.com/office/drawing/2014/main" id="{093B6C9E-524C-D3C1-44AA-B9BE447B19D5}"/>
              </a:ext>
            </a:extLst>
          </p:cNvPr>
          <p:cNvSpPr/>
          <p:nvPr/>
        </p:nvSpPr>
        <p:spPr>
          <a:xfrm>
            <a:off x="7848139" y="2093350"/>
            <a:ext cx="836401"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C</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57" name="Hình chữ nhật: Góc Tròn 56">
            <a:extLst>
              <a:ext uri="{FF2B5EF4-FFF2-40B4-BE49-F238E27FC236}">
                <a16:creationId xmlns:a16="http://schemas.microsoft.com/office/drawing/2014/main" id="{BF84CE4F-BBE8-52BF-3991-B2DC712B812C}"/>
              </a:ext>
            </a:extLst>
          </p:cNvPr>
          <p:cNvSpPr/>
          <p:nvPr/>
        </p:nvSpPr>
        <p:spPr>
          <a:xfrm>
            <a:off x="9080591" y="2093350"/>
            <a:ext cx="836401"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N</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58" name="Hình chữ nhật: Góc Tròn 57">
            <a:extLst>
              <a:ext uri="{FF2B5EF4-FFF2-40B4-BE49-F238E27FC236}">
                <a16:creationId xmlns:a16="http://schemas.microsoft.com/office/drawing/2014/main" id="{C5C3E35A-6F1C-45BC-7CE4-AEC37C300227}"/>
              </a:ext>
            </a:extLst>
          </p:cNvPr>
          <p:cNvSpPr/>
          <p:nvPr/>
        </p:nvSpPr>
        <p:spPr>
          <a:xfrm>
            <a:off x="10313043" y="2093350"/>
            <a:ext cx="836401"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n</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61" name="Hình chữ nhật: Góc Tròn 60">
            <a:extLst>
              <a:ext uri="{FF2B5EF4-FFF2-40B4-BE49-F238E27FC236}">
                <a16:creationId xmlns:a16="http://schemas.microsoft.com/office/drawing/2014/main" id="{769B6363-4EC0-BC5B-DA9B-8C24334E8753}"/>
              </a:ext>
            </a:extLst>
          </p:cNvPr>
          <p:cNvSpPr/>
          <p:nvPr/>
        </p:nvSpPr>
        <p:spPr>
          <a:xfrm>
            <a:off x="1565475" y="3865509"/>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C</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62" name="Hình chữ nhật: Góc Tròn 61">
            <a:extLst>
              <a:ext uri="{FF2B5EF4-FFF2-40B4-BE49-F238E27FC236}">
                <a16:creationId xmlns:a16="http://schemas.microsoft.com/office/drawing/2014/main" id="{DD2596C0-44AC-62FB-030C-874D7393849D}"/>
              </a:ext>
            </a:extLst>
          </p:cNvPr>
          <p:cNvSpPr/>
          <p:nvPr/>
        </p:nvSpPr>
        <p:spPr>
          <a:xfrm>
            <a:off x="2797927" y="3865508"/>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o</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63" name="Hình chữ nhật: Góc Tròn 62">
            <a:extLst>
              <a:ext uri="{FF2B5EF4-FFF2-40B4-BE49-F238E27FC236}">
                <a16:creationId xmlns:a16="http://schemas.microsoft.com/office/drawing/2014/main" id="{C483C979-7F83-2B3B-76D5-B370EA0DB670}"/>
              </a:ext>
            </a:extLst>
          </p:cNvPr>
          <p:cNvSpPr/>
          <p:nvPr/>
        </p:nvSpPr>
        <p:spPr>
          <a:xfrm>
            <a:off x="4030379" y="3865507"/>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n</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64" name="Hình chữ nhật: Góc Tròn 63">
            <a:extLst>
              <a:ext uri="{FF2B5EF4-FFF2-40B4-BE49-F238E27FC236}">
                <a16:creationId xmlns:a16="http://schemas.microsoft.com/office/drawing/2014/main" id="{DAADE8E2-58C5-5086-F292-42469AC77AE7}"/>
              </a:ext>
            </a:extLst>
          </p:cNvPr>
          <p:cNvSpPr/>
          <p:nvPr/>
        </p:nvSpPr>
        <p:spPr>
          <a:xfrm>
            <a:off x="5262831" y="3865506"/>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N</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65" name="Hình chữ nhật: Góc Tròn 64">
            <a:extLst>
              <a:ext uri="{FF2B5EF4-FFF2-40B4-BE49-F238E27FC236}">
                <a16:creationId xmlns:a16="http://schemas.microsoft.com/office/drawing/2014/main" id="{3BEDA176-E334-22C7-98A7-F863A8A60D65}"/>
              </a:ext>
            </a:extLst>
          </p:cNvPr>
          <p:cNvSpPr/>
          <p:nvPr/>
        </p:nvSpPr>
        <p:spPr>
          <a:xfrm>
            <a:off x="6495283" y="3865506"/>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g</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66" name="Hình chữ nhật: Góc Tròn 65">
            <a:extLst>
              <a:ext uri="{FF2B5EF4-FFF2-40B4-BE49-F238E27FC236}">
                <a16:creationId xmlns:a16="http://schemas.microsoft.com/office/drawing/2014/main" id="{4898972F-0A77-C43D-F9E4-F779FF609299}"/>
              </a:ext>
            </a:extLst>
          </p:cNvPr>
          <p:cNvSpPr/>
          <p:nvPr/>
        </p:nvSpPr>
        <p:spPr>
          <a:xfrm>
            <a:off x="7727735" y="3865504"/>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ư</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67" name="Hình chữ nhật: Góc Tròn 66">
            <a:extLst>
              <a:ext uri="{FF2B5EF4-FFF2-40B4-BE49-F238E27FC236}">
                <a16:creationId xmlns:a16="http://schemas.microsoft.com/office/drawing/2014/main" id="{5F731BB2-4CA1-27B3-7373-7698BDBA321F}"/>
              </a:ext>
            </a:extLst>
          </p:cNvPr>
          <p:cNvSpPr/>
          <p:nvPr/>
        </p:nvSpPr>
        <p:spPr>
          <a:xfrm>
            <a:off x="8960187" y="3865504"/>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ờ</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68" name="Hình chữ nhật: Góc Tròn 67">
            <a:extLst>
              <a:ext uri="{FF2B5EF4-FFF2-40B4-BE49-F238E27FC236}">
                <a16:creationId xmlns:a16="http://schemas.microsoft.com/office/drawing/2014/main" id="{72C4DC81-219A-564E-ACA0-B81C8A6707D8}"/>
              </a:ext>
            </a:extLst>
          </p:cNvPr>
          <p:cNvSpPr/>
          <p:nvPr/>
        </p:nvSpPr>
        <p:spPr>
          <a:xfrm>
            <a:off x="10192639" y="3865504"/>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i</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71" name="Hình chữ nhật: Góc Tròn 70">
            <a:extLst>
              <a:ext uri="{FF2B5EF4-FFF2-40B4-BE49-F238E27FC236}">
                <a16:creationId xmlns:a16="http://schemas.microsoft.com/office/drawing/2014/main" id="{9933DBF6-8F82-355F-CDBF-09AEB4E77F84}"/>
              </a:ext>
            </a:extLst>
          </p:cNvPr>
          <p:cNvSpPr/>
          <p:nvPr/>
        </p:nvSpPr>
        <p:spPr>
          <a:xfrm>
            <a:off x="1589155" y="3857001"/>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72" name="Hình chữ nhật: Góc Tròn 71">
            <a:extLst>
              <a:ext uri="{FF2B5EF4-FFF2-40B4-BE49-F238E27FC236}">
                <a16:creationId xmlns:a16="http://schemas.microsoft.com/office/drawing/2014/main" id="{2EE98692-B8E7-40C1-16D8-26201FB11542}"/>
              </a:ext>
            </a:extLst>
          </p:cNvPr>
          <p:cNvSpPr/>
          <p:nvPr/>
        </p:nvSpPr>
        <p:spPr>
          <a:xfrm>
            <a:off x="2821607" y="3857000"/>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73" name="Hình chữ nhật: Góc Tròn 72">
            <a:extLst>
              <a:ext uri="{FF2B5EF4-FFF2-40B4-BE49-F238E27FC236}">
                <a16:creationId xmlns:a16="http://schemas.microsoft.com/office/drawing/2014/main" id="{8B22BDBE-CF4F-CD99-0C26-5FEB548C5AF7}"/>
              </a:ext>
            </a:extLst>
          </p:cNvPr>
          <p:cNvSpPr/>
          <p:nvPr/>
        </p:nvSpPr>
        <p:spPr>
          <a:xfrm>
            <a:off x="4054059" y="3856999"/>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74" name="Hình chữ nhật: Góc Tròn 73">
            <a:extLst>
              <a:ext uri="{FF2B5EF4-FFF2-40B4-BE49-F238E27FC236}">
                <a16:creationId xmlns:a16="http://schemas.microsoft.com/office/drawing/2014/main" id="{48FBB36B-86B3-294C-305F-BE709F20A053}"/>
              </a:ext>
            </a:extLst>
          </p:cNvPr>
          <p:cNvSpPr/>
          <p:nvPr/>
        </p:nvSpPr>
        <p:spPr>
          <a:xfrm>
            <a:off x="5286511" y="3856998"/>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75" name="Hình chữ nhật: Góc Tròn 74">
            <a:extLst>
              <a:ext uri="{FF2B5EF4-FFF2-40B4-BE49-F238E27FC236}">
                <a16:creationId xmlns:a16="http://schemas.microsoft.com/office/drawing/2014/main" id="{9767CC7A-8E2F-2681-6EC5-ED8270F74DBD}"/>
              </a:ext>
            </a:extLst>
          </p:cNvPr>
          <p:cNvSpPr/>
          <p:nvPr/>
        </p:nvSpPr>
        <p:spPr>
          <a:xfrm>
            <a:off x="6518963" y="3857000"/>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76" name="Hình chữ nhật: Góc Tròn 75">
            <a:extLst>
              <a:ext uri="{FF2B5EF4-FFF2-40B4-BE49-F238E27FC236}">
                <a16:creationId xmlns:a16="http://schemas.microsoft.com/office/drawing/2014/main" id="{4BB165F6-638C-872C-911D-EF63B1369F07}"/>
              </a:ext>
            </a:extLst>
          </p:cNvPr>
          <p:cNvSpPr/>
          <p:nvPr/>
        </p:nvSpPr>
        <p:spPr>
          <a:xfrm>
            <a:off x="7751415" y="3856998"/>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77" name="Hình chữ nhật: Góc Tròn 76">
            <a:extLst>
              <a:ext uri="{FF2B5EF4-FFF2-40B4-BE49-F238E27FC236}">
                <a16:creationId xmlns:a16="http://schemas.microsoft.com/office/drawing/2014/main" id="{C33BA5EA-8D57-E0B1-EA10-12AE39B817B4}"/>
              </a:ext>
            </a:extLst>
          </p:cNvPr>
          <p:cNvSpPr/>
          <p:nvPr/>
        </p:nvSpPr>
        <p:spPr>
          <a:xfrm>
            <a:off x="8983867" y="3856998"/>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78" name="Hình chữ nhật: Góc Tròn 77">
            <a:extLst>
              <a:ext uri="{FF2B5EF4-FFF2-40B4-BE49-F238E27FC236}">
                <a16:creationId xmlns:a16="http://schemas.microsoft.com/office/drawing/2014/main" id="{785B1788-63CD-1EE2-A0A7-19FC65FAA78A}"/>
              </a:ext>
            </a:extLst>
          </p:cNvPr>
          <p:cNvSpPr/>
          <p:nvPr/>
        </p:nvSpPr>
        <p:spPr>
          <a:xfrm>
            <a:off x="10216319" y="3856998"/>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8800" b="1">
              <a:solidFill>
                <a:schemeClr val="tx1"/>
              </a:solidFill>
              <a:latin typeface="Times New Roman" panose="02020603050405020304" pitchFamily="18" charset="0"/>
              <a:cs typeface="Times New Roman" panose="02020603050405020304" pitchFamily="18" charset="0"/>
            </a:endParaRPr>
          </a:p>
        </p:txBody>
      </p:sp>
      <p:pic>
        <p:nvPicPr>
          <p:cNvPr id="97" name="Picture 3">
            <a:extLst>
              <a:ext uri="{FF2B5EF4-FFF2-40B4-BE49-F238E27FC236}">
                <a16:creationId xmlns:a16="http://schemas.microsoft.com/office/drawing/2014/main" id="{1665C7C7-0DAF-A8E3-3734-5248EAD5A11A}"/>
              </a:ext>
            </a:extLst>
          </p:cNvPr>
          <p:cNvPicPr>
            <a:picLocks noChangeAspect="1"/>
          </p:cNvPicPr>
          <p:nvPr/>
        </p:nvPicPr>
        <p:blipFill>
          <a:blip r:embed="rId14"/>
          <a:srcRect/>
          <a:stretch>
            <a:fillRect/>
          </a:stretch>
        </p:blipFill>
        <p:spPr>
          <a:xfrm>
            <a:off x="9777346" y="4764133"/>
            <a:ext cx="2339613" cy="2339613"/>
          </a:xfrm>
          <a:prstGeom prst="rect">
            <a:avLst/>
          </a:prstGeom>
        </p:spPr>
      </p:pic>
      <p:pic>
        <p:nvPicPr>
          <p:cNvPr id="3" name="c2 2">
            <a:hlinkClick r:id="" action="ppaction://noaction"/>
            <a:extLst>
              <a:ext uri="{FF2B5EF4-FFF2-40B4-BE49-F238E27FC236}">
                <a16:creationId xmlns:a16="http://schemas.microsoft.com/office/drawing/2014/main" id="{D586CFD3-9367-2F02-A29A-72C72A79702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426893" y="1000140"/>
            <a:ext cx="1124991" cy="1134689"/>
          </a:xfrm>
          <a:prstGeom prst="rect">
            <a:avLst/>
          </a:prstGeom>
        </p:spPr>
      </p:pic>
      <p:sp>
        <p:nvSpPr>
          <p:cNvPr id="4" name="Freeform 3">
            <a:hlinkClick r:id="rId16" action="ppaction://hlinksldjump"/>
            <a:extLst>
              <a:ext uri="{FF2B5EF4-FFF2-40B4-BE49-F238E27FC236}">
                <a16:creationId xmlns:a16="http://schemas.microsoft.com/office/drawing/2014/main" id="{6788F7D3-8764-F320-D4A1-BC957BBBDB84}"/>
              </a:ext>
            </a:extLst>
          </p:cNvPr>
          <p:cNvSpPr/>
          <p:nvPr/>
        </p:nvSpPr>
        <p:spPr>
          <a:xfrm flipH="1">
            <a:off x="19348606" y="1000140"/>
            <a:ext cx="4650644" cy="5171790"/>
          </a:xfrm>
          <a:custGeom>
            <a:avLst/>
            <a:gdLst/>
            <a:ahLst/>
            <a:cxnLst/>
            <a:rect l="l" t="t" r="r" b="b"/>
            <a:pathLst>
              <a:path w="8250226" h="8229600">
                <a:moveTo>
                  <a:pt x="0" y="0"/>
                </a:moveTo>
                <a:lnTo>
                  <a:pt x="8250225" y="0"/>
                </a:lnTo>
                <a:lnTo>
                  <a:pt x="8250225" y="8229600"/>
                </a:lnTo>
                <a:lnTo>
                  <a:pt x="0" y="8229600"/>
                </a:lnTo>
                <a:lnTo>
                  <a:pt x="0" y="0"/>
                </a:lnTo>
                <a:close/>
              </a:path>
            </a:pathLst>
          </a:custGeom>
          <a:blipFill>
            <a:blip r:embed="rId17"/>
            <a:stretch>
              <a:fillRect/>
            </a:stretch>
          </a:blipFill>
        </p:spPr>
        <p:txBody>
          <a:bodyPr/>
          <a:lstStyle/>
          <a:p>
            <a:endParaRPr lang="en-US"/>
          </a:p>
        </p:txBody>
      </p:sp>
    </p:spTree>
    <p:extLst>
      <p:ext uri="{BB962C8B-B14F-4D97-AF65-F5344CB8AC3E}">
        <p14:creationId xmlns:p14="http://schemas.microsoft.com/office/powerpoint/2010/main" val="3475433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randombar(horizontal)">
                                      <p:cBhvr>
                                        <p:cTn id="13" dur="500"/>
                                        <p:tgtEl>
                                          <p:spTgt spid="29"/>
                                        </p:tgtEl>
                                      </p:cBhvr>
                                    </p:animEffect>
                                  </p:childTnLst>
                                </p:cTn>
                              </p:par>
                              <p:par>
                                <p:cTn id="14" presetID="1" presetClass="entr" presetSubtype="0" fill="hold" nodeType="withEffect">
                                  <p:stCondLst>
                                    <p:cond delay="0"/>
                                  </p:stCondLst>
                                  <p:childTnLst>
                                    <p:set>
                                      <p:cBhvr>
                                        <p:cTn id="15"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20"/>
                    </p:tgtEl>
                  </p:cond>
                </p:stCondLst>
                <p:endSync evt="end" delay="0">
                  <p:rtn val="all"/>
                </p:endSync>
                <p:childTnLst>
                  <p:par>
                    <p:cTn id="17" fill="hold">
                      <p:stCondLst>
                        <p:cond delay="0"/>
                      </p:stCondLst>
                      <p:childTnLst>
                        <p:par>
                          <p:cTn id="18" fill="hold">
                            <p:stCondLst>
                              <p:cond delay="0"/>
                            </p:stCondLst>
                            <p:childTnLst>
                              <p:par>
                                <p:cTn id="19" presetID="53" presetClass="exit" presetSubtype="32" fill="hold" grpId="0" nodeType="clickEffect">
                                  <p:stCondLst>
                                    <p:cond delay="0"/>
                                  </p:stCondLst>
                                  <p:childTnLst>
                                    <p:anim calcmode="lin" valueType="num">
                                      <p:cBhvr>
                                        <p:cTn id="20" dur="500"/>
                                        <p:tgtEl>
                                          <p:spTgt spid="71"/>
                                        </p:tgtEl>
                                        <p:attrNameLst>
                                          <p:attrName>ppt_w</p:attrName>
                                        </p:attrNameLst>
                                      </p:cBhvr>
                                      <p:tavLst>
                                        <p:tav tm="0">
                                          <p:val>
                                            <p:strVal val="ppt_w"/>
                                          </p:val>
                                        </p:tav>
                                        <p:tav tm="100000">
                                          <p:val>
                                            <p:fltVal val="0"/>
                                          </p:val>
                                        </p:tav>
                                      </p:tavLst>
                                    </p:anim>
                                    <p:anim calcmode="lin" valueType="num">
                                      <p:cBhvr>
                                        <p:cTn id="21" dur="500"/>
                                        <p:tgtEl>
                                          <p:spTgt spid="71"/>
                                        </p:tgtEl>
                                        <p:attrNameLst>
                                          <p:attrName>ppt_h</p:attrName>
                                        </p:attrNameLst>
                                      </p:cBhvr>
                                      <p:tavLst>
                                        <p:tav tm="0">
                                          <p:val>
                                            <p:strVal val="ppt_h"/>
                                          </p:val>
                                        </p:tav>
                                        <p:tav tm="100000">
                                          <p:val>
                                            <p:fltVal val="0"/>
                                          </p:val>
                                        </p:tav>
                                      </p:tavLst>
                                    </p:anim>
                                    <p:animEffect transition="out" filter="fade">
                                      <p:cBhvr>
                                        <p:cTn id="22" dur="500"/>
                                        <p:tgtEl>
                                          <p:spTgt spid="71"/>
                                        </p:tgtEl>
                                      </p:cBhvr>
                                    </p:animEffect>
                                    <p:set>
                                      <p:cBhvr>
                                        <p:cTn id="23" dur="1" fill="hold">
                                          <p:stCondLst>
                                            <p:cond delay="499"/>
                                          </p:stCondLst>
                                        </p:cTn>
                                        <p:tgtEl>
                                          <p:spTgt spid="71"/>
                                        </p:tgtEl>
                                        <p:attrNameLst>
                                          <p:attrName>style.visibility</p:attrName>
                                        </p:attrNameLst>
                                      </p:cBhvr>
                                      <p:to>
                                        <p:strVal val="hidden"/>
                                      </p:to>
                                    </p:set>
                                  </p:childTnLst>
                                </p:cTn>
                              </p:par>
                              <p:par>
                                <p:cTn id="24" presetID="53" presetClass="exit" presetSubtype="32" fill="hold" grpId="0" nodeType="withEffect">
                                  <p:stCondLst>
                                    <p:cond delay="0"/>
                                  </p:stCondLst>
                                  <p:childTnLst>
                                    <p:anim calcmode="lin" valueType="num">
                                      <p:cBhvr>
                                        <p:cTn id="25" dur="500"/>
                                        <p:tgtEl>
                                          <p:spTgt spid="72"/>
                                        </p:tgtEl>
                                        <p:attrNameLst>
                                          <p:attrName>ppt_w</p:attrName>
                                        </p:attrNameLst>
                                      </p:cBhvr>
                                      <p:tavLst>
                                        <p:tav tm="0">
                                          <p:val>
                                            <p:strVal val="ppt_w"/>
                                          </p:val>
                                        </p:tav>
                                        <p:tav tm="100000">
                                          <p:val>
                                            <p:fltVal val="0"/>
                                          </p:val>
                                        </p:tav>
                                      </p:tavLst>
                                    </p:anim>
                                    <p:anim calcmode="lin" valueType="num">
                                      <p:cBhvr>
                                        <p:cTn id="26" dur="500"/>
                                        <p:tgtEl>
                                          <p:spTgt spid="72"/>
                                        </p:tgtEl>
                                        <p:attrNameLst>
                                          <p:attrName>ppt_h</p:attrName>
                                        </p:attrNameLst>
                                      </p:cBhvr>
                                      <p:tavLst>
                                        <p:tav tm="0">
                                          <p:val>
                                            <p:strVal val="ppt_h"/>
                                          </p:val>
                                        </p:tav>
                                        <p:tav tm="100000">
                                          <p:val>
                                            <p:fltVal val="0"/>
                                          </p:val>
                                        </p:tav>
                                      </p:tavLst>
                                    </p:anim>
                                    <p:animEffect transition="out" filter="fade">
                                      <p:cBhvr>
                                        <p:cTn id="27" dur="500"/>
                                        <p:tgtEl>
                                          <p:spTgt spid="72"/>
                                        </p:tgtEl>
                                      </p:cBhvr>
                                    </p:animEffect>
                                    <p:set>
                                      <p:cBhvr>
                                        <p:cTn id="28" dur="1" fill="hold">
                                          <p:stCondLst>
                                            <p:cond delay="499"/>
                                          </p:stCondLst>
                                        </p:cTn>
                                        <p:tgtEl>
                                          <p:spTgt spid="72"/>
                                        </p:tgtEl>
                                        <p:attrNameLst>
                                          <p:attrName>style.visibility</p:attrName>
                                        </p:attrNameLst>
                                      </p:cBhvr>
                                      <p:to>
                                        <p:strVal val="hidden"/>
                                      </p:to>
                                    </p:set>
                                  </p:childTnLst>
                                </p:cTn>
                              </p:par>
                              <p:par>
                                <p:cTn id="29" presetID="53" presetClass="exit" presetSubtype="32" fill="hold" grpId="0" nodeType="withEffect">
                                  <p:stCondLst>
                                    <p:cond delay="0"/>
                                  </p:stCondLst>
                                  <p:childTnLst>
                                    <p:anim calcmode="lin" valueType="num">
                                      <p:cBhvr>
                                        <p:cTn id="30" dur="500"/>
                                        <p:tgtEl>
                                          <p:spTgt spid="73"/>
                                        </p:tgtEl>
                                        <p:attrNameLst>
                                          <p:attrName>ppt_w</p:attrName>
                                        </p:attrNameLst>
                                      </p:cBhvr>
                                      <p:tavLst>
                                        <p:tav tm="0">
                                          <p:val>
                                            <p:strVal val="ppt_w"/>
                                          </p:val>
                                        </p:tav>
                                        <p:tav tm="100000">
                                          <p:val>
                                            <p:fltVal val="0"/>
                                          </p:val>
                                        </p:tav>
                                      </p:tavLst>
                                    </p:anim>
                                    <p:anim calcmode="lin" valueType="num">
                                      <p:cBhvr>
                                        <p:cTn id="31" dur="500"/>
                                        <p:tgtEl>
                                          <p:spTgt spid="73"/>
                                        </p:tgtEl>
                                        <p:attrNameLst>
                                          <p:attrName>ppt_h</p:attrName>
                                        </p:attrNameLst>
                                      </p:cBhvr>
                                      <p:tavLst>
                                        <p:tav tm="0">
                                          <p:val>
                                            <p:strVal val="ppt_h"/>
                                          </p:val>
                                        </p:tav>
                                        <p:tav tm="100000">
                                          <p:val>
                                            <p:fltVal val="0"/>
                                          </p:val>
                                        </p:tav>
                                      </p:tavLst>
                                    </p:anim>
                                    <p:animEffect transition="out" filter="fade">
                                      <p:cBhvr>
                                        <p:cTn id="32" dur="500"/>
                                        <p:tgtEl>
                                          <p:spTgt spid="73"/>
                                        </p:tgtEl>
                                      </p:cBhvr>
                                    </p:animEffect>
                                    <p:set>
                                      <p:cBhvr>
                                        <p:cTn id="33" dur="1" fill="hold">
                                          <p:stCondLst>
                                            <p:cond delay="499"/>
                                          </p:stCondLst>
                                        </p:cTn>
                                        <p:tgtEl>
                                          <p:spTgt spid="73"/>
                                        </p:tgtEl>
                                        <p:attrNameLst>
                                          <p:attrName>style.visibility</p:attrName>
                                        </p:attrNameLst>
                                      </p:cBhvr>
                                      <p:to>
                                        <p:strVal val="hidden"/>
                                      </p:to>
                                    </p:set>
                                  </p:childTnLst>
                                </p:cTn>
                              </p:par>
                              <p:par>
                                <p:cTn id="34" presetID="53" presetClass="exit" presetSubtype="32" fill="hold" grpId="0" nodeType="withEffect">
                                  <p:stCondLst>
                                    <p:cond delay="0"/>
                                  </p:stCondLst>
                                  <p:childTnLst>
                                    <p:anim calcmode="lin" valueType="num">
                                      <p:cBhvr>
                                        <p:cTn id="35" dur="500"/>
                                        <p:tgtEl>
                                          <p:spTgt spid="74"/>
                                        </p:tgtEl>
                                        <p:attrNameLst>
                                          <p:attrName>ppt_w</p:attrName>
                                        </p:attrNameLst>
                                      </p:cBhvr>
                                      <p:tavLst>
                                        <p:tav tm="0">
                                          <p:val>
                                            <p:strVal val="ppt_w"/>
                                          </p:val>
                                        </p:tav>
                                        <p:tav tm="100000">
                                          <p:val>
                                            <p:fltVal val="0"/>
                                          </p:val>
                                        </p:tav>
                                      </p:tavLst>
                                    </p:anim>
                                    <p:anim calcmode="lin" valueType="num">
                                      <p:cBhvr>
                                        <p:cTn id="36" dur="500"/>
                                        <p:tgtEl>
                                          <p:spTgt spid="74"/>
                                        </p:tgtEl>
                                        <p:attrNameLst>
                                          <p:attrName>ppt_h</p:attrName>
                                        </p:attrNameLst>
                                      </p:cBhvr>
                                      <p:tavLst>
                                        <p:tav tm="0">
                                          <p:val>
                                            <p:strVal val="ppt_h"/>
                                          </p:val>
                                        </p:tav>
                                        <p:tav tm="100000">
                                          <p:val>
                                            <p:fltVal val="0"/>
                                          </p:val>
                                        </p:tav>
                                      </p:tavLst>
                                    </p:anim>
                                    <p:animEffect transition="out" filter="fade">
                                      <p:cBhvr>
                                        <p:cTn id="37" dur="500"/>
                                        <p:tgtEl>
                                          <p:spTgt spid="74"/>
                                        </p:tgtEl>
                                      </p:cBhvr>
                                    </p:animEffect>
                                    <p:set>
                                      <p:cBhvr>
                                        <p:cTn id="38" dur="1" fill="hold">
                                          <p:stCondLst>
                                            <p:cond delay="499"/>
                                          </p:stCondLst>
                                        </p:cTn>
                                        <p:tgtEl>
                                          <p:spTgt spid="74"/>
                                        </p:tgtEl>
                                        <p:attrNameLst>
                                          <p:attrName>style.visibility</p:attrName>
                                        </p:attrNameLst>
                                      </p:cBhvr>
                                      <p:to>
                                        <p:strVal val="hidden"/>
                                      </p:to>
                                    </p:set>
                                  </p:childTnLst>
                                </p:cTn>
                              </p:par>
                              <p:par>
                                <p:cTn id="39" presetID="53" presetClass="exit" presetSubtype="32" fill="hold" grpId="0" nodeType="withEffect">
                                  <p:stCondLst>
                                    <p:cond delay="0"/>
                                  </p:stCondLst>
                                  <p:childTnLst>
                                    <p:anim calcmode="lin" valueType="num">
                                      <p:cBhvr>
                                        <p:cTn id="40" dur="500"/>
                                        <p:tgtEl>
                                          <p:spTgt spid="75"/>
                                        </p:tgtEl>
                                        <p:attrNameLst>
                                          <p:attrName>ppt_w</p:attrName>
                                        </p:attrNameLst>
                                      </p:cBhvr>
                                      <p:tavLst>
                                        <p:tav tm="0">
                                          <p:val>
                                            <p:strVal val="ppt_w"/>
                                          </p:val>
                                        </p:tav>
                                        <p:tav tm="100000">
                                          <p:val>
                                            <p:fltVal val="0"/>
                                          </p:val>
                                        </p:tav>
                                      </p:tavLst>
                                    </p:anim>
                                    <p:anim calcmode="lin" valueType="num">
                                      <p:cBhvr>
                                        <p:cTn id="41" dur="500"/>
                                        <p:tgtEl>
                                          <p:spTgt spid="75"/>
                                        </p:tgtEl>
                                        <p:attrNameLst>
                                          <p:attrName>ppt_h</p:attrName>
                                        </p:attrNameLst>
                                      </p:cBhvr>
                                      <p:tavLst>
                                        <p:tav tm="0">
                                          <p:val>
                                            <p:strVal val="ppt_h"/>
                                          </p:val>
                                        </p:tav>
                                        <p:tav tm="100000">
                                          <p:val>
                                            <p:fltVal val="0"/>
                                          </p:val>
                                        </p:tav>
                                      </p:tavLst>
                                    </p:anim>
                                    <p:animEffect transition="out" filter="fade">
                                      <p:cBhvr>
                                        <p:cTn id="42" dur="500"/>
                                        <p:tgtEl>
                                          <p:spTgt spid="75"/>
                                        </p:tgtEl>
                                      </p:cBhvr>
                                    </p:animEffect>
                                    <p:set>
                                      <p:cBhvr>
                                        <p:cTn id="43" dur="1" fill="hold">
                                          <p:stCondLst>
                                            <p:cond delay="499"/>
                                          </p:stCondLst>
                                        </p:cTn>
                                        <p:tgtEl>
                                          <p:spTgt spid="75"/>
                                        </p:tgtEl>
                                        <p:attrNameLst>
                                          <p:attrName>style.visibility</p:attrName>
                                        </p:attrNameLst>
                                      </p:cBhvr>
                                      <p:to>
                                        <p:strVal val="hidden"/>
                                      </p:to>
                                    </p:set>
                                  </p:childTnLst>
                                </p:cTn>
                              </p:par>
                              <p:par>
                                <p:cTn id="44" presetID="53" presetClass="exit" presetSubtype="32" fill="hold" grpId="0" nodeType="withEffect">
                                  <p:stCondLst>
                                    <p:cond delay="0"/>
                                  </p:stCondLst>
                                  <p:childTnLst>
                                    <p:anim calcmode="lin" valueType="num">
                                      <p:cBhvr>
                                        <p:cTn id="45" dur="500"/>
                                        <p:tgtEl>
                                          <p:spTgt spid="76"/>
                                        </p:tgtEl>
                                        <p:attrNameLst>
                                          <p:attrName>ppt_w</p:attrName>
                                        </p:attrNameLst>
                                      </p:cBhvr>
                                      <p:tavLst>
                                        <p:tav tm="0">
                                          <p:val>
                                            <p:strVal val="ppt_w"/>
                                          </p:val>
                                        </p:tav>
                                        <p:tav tm="100000">
                                          <p:val>
                                            <p:fltVal val="0"/>
                                          </p:val>
                                        </p:tav>
                                      </p:tavLst>
                                    </p:anim>
                                    <p:anim calcmode="lin" valueType="num">
                                      <p:cBhvr>
                                        <p:cTn id="46" dur="500"/>
                                        <p:tgtEl>
                                          <p:spTgt spid="76"/>
                                        </p:tgtEl>
                                        <p:attrNameLst>
                                          <p:attrName>ppt_h</p:attrName>
                                        </p:attrNameLst>
                                      </p:cBhvr>
                                      <p:tavLst>
                                        <p:tav tm="0">
                                          <p:val>
                                            <p:strVal val="ppt_h"/>
                                          </p:val>
                                        </p:tav>
                                        <p:tav tm="100000">
                                          <p:val>
                                            <p:fltVal val="0"/>
                                          </p:val>
                                        </p:tav>
                                      </p:tavLst>
                                    </p:anim>
                                    <p:animEffect transition="out" filter="fade">
                                      <p:cBhvr>
                                        <p:cTn id="47" dur="500"/>
                                        <p:tgtEl>
                                          <p:spTgt spid="76"/>
                                        </p:tgtEl>
                                      </p:cBhvr>
                                    </p:animEffect>
                                    <p:set>
                                      <p:cBhvr>
                                        <p:cTn id="48" dur="1" fill="hold">
                                          <p:stCondLst>
                                            <p:cond delay="499"/>
                                          </p:stCondLst>
                                        </p:cTn>
                                        <p:tgtEl>
                                          <p:spTgt spid="76"/>
                                        </p:tgtEl>
                                        <p:attrNameLst>
                                          <p:attrName>style.visibility</p:attrName>
                                        </p:attrNameLst>
                                      </p:cBhvr>
                                      <p:to>
                                        <p:strVal val="hidden"/>
                                      </p:to>
                                    </p:set>
                                  </p:childTnLst>
                                </p:cTn>
                              </p:par>
                              <p:par>
                                <p:cTn id="49" presetID="53" presetClass="exit" presetSubtype="32" fill="hold" grpId="0" nodeType="withEffect">
                                  <p:stCondLst>
                                    <p:cond delay="0"/>
                                  </p:stCondLst>
                                  <p:childTnLst>
                                    <p:anim calcmode="lin" valueType="num">
                                      <p:cBhvr>
                                        <p:cTn id="50" dur="500"/>
                                        <p:tgtEl>
                                          <p:spTgt spid="77"/>
                                        </p:tgtEl>
                                        <p:attrNameLst>
                                          <p:attrName>ppt_w</p:attrName>
                                        </p:attrNameLst>
                                      </p:cBhvr>
                                      <p:tavLst>
                                        <p:tav tm="0">
                                          <p:val>
                                            <p:strVal val="ppt_w"/>
                                          </p:val>
                                        </p:tav>
                                        <p:tav tm="100000">
                                          <p:val>
                                            <p:fltVal val="0"/>
                                          </p:val>
                                        </p:tav>
                                      </p:tavLst>
                                    </p:anim>
                                    <p:anim calcmode="lin" valueType="num">
                                      <p:cBhvr>
                                        <p:cTn id="51" dur="500"/>
                                        <p:tgtEl>
                                          <p:spTgt spid="77"/>
                                        </p:tgtEl>
                                        <p:attrNameLst>
                                          <p:attrName>ppt_h</p:attrName>
                                        </p:attrNameLst>
                                      </p:cBhvr>
                                      <p:tavLst>
                                        <p:tav tm="0">
                                          <p:val>
                                            <p:strVal val="ppt_h"/>
                                          </p:val>
                                        </p:tav>
                                        <p:tav tm="100000">
                                          <p:val>
                                            <p:fltVal val="0"/>
                                          </p:val>
                                        </p:tav>
                                      </p:tavLst>
                                    </p:anim>
                                    <p:animEffect transition="out" filter="fade">
                                      <p:cBhvr>
                                        <p:cTn id="52" dur="500"/>
                                        <p:tgtEl>
                                          <p:spTgt spid="77"/>
                                        </p:tgtEl>
                                      </p:cBhvr>
                                    </p:animEffect>
                                    <p:set>
                                      <p:cBhvr>
                                        <p:cTn id="53" dur="1" fill="hold">
                                          <p:stCondLst>
                                            <p:cond delay="499"/>
                                          </p:stCondLst>
                                        </p:cTn>
                                        <p:tgtEl>
                                          <p:spTgt spid="77"/>
                                        </p:tgtEl>
                                        <p:attrNameLst>
                                          <p:attrName>style.visibility</p:attrName>
                                        </p:attrNameLst>
                                      </p:cBhvr>
                                      <p:to>
                                        <p:strVal val="hidden"/>
                                      </p:to>
                                    </p:set>
                                  </p:childTnLst>
                                </p:cTn>
                              </p:par>
                              <p:par>
                                <p:cTn id="54" presetID="53" presetClass="exit" presetSubtype="32" fill="hold" grpId="0" nodeType="withEffect">
                                  <p:stCondLst>
                                    <p:cond delay="0"/>
                                  </p:stCondLst>
                                  <p:childTnLst>
                                    <p:anim calcmode="lin" valueType="num">
                                      <p:cBhvr>
                                        <p:cTn id="55" dur="500"/>
                                        <p:tgtEl>
                                          <p:spTgt spid="78"/>
                                        </p:tgtEl>
                                        <p:attrNameLst>
                                          <p:attrName>ppt_w</p:attrName>
                                        </p:attrNameLst>
                                      </p:cBhvr>
                                      <p:tavLst>
                                        <p:tav tm="0">
                                          <p:val>
                                            <p:strVal val="ppt_w"/>
                                          </p:val>
                                        </p:tav>
                                        <p:tav tm="100000">
                                          <p:val>
                                            <p:fltVal val="0"/>
                                          </p:val>
                                        </p:tav>
                                      </p:tavLst>
                                    </p:anim>
                                    <p:anim calcmode="lin" valueType="num">
                                      <p:cBhvr>
                                        <p:cTn id="56" dur="500"/>
                                        <p:tgtEl>
                                          <p:spTgt spid="78"/>
                                        </p:tgtEl>
                                        <p:attrNameLst>
                                          <p:attrName>ppt_h</p:attrName>
                                        </p:attrNameLst>
                                      </p:cBhvr>
                                      <p:tavLst>
                                        <p:tav tm="0">
                                          <p:val>
                                            <p:strVal val="ppt_h"/>
                                          </p:val>
                                        </p:tav>
                                        <p:tav tm="100000">
                                          <p:val>
                                            <p:fltVal val="0"/>
                                          </p:val>
                                        </p:tav>
                                      </p:tavLst>
                                    </p:anim>
                                    <p:animEffect transition="out" filter="fade">
                                      <p:cBhvr>
                                        <p:cTn id="57" dur="500"/>
                                        <p:tgtEl>
                                          <p:spTgt spid="78"/>
                                        </p:tgtEl>
                                      </p:cBhvr>
                                    </p:animEffect>
                                    <p:set>
                                      <p:cBhvr>
                                        <p:cTn id="58" dur="1" fill="hold">
                                          <p:stCondLst>
                                            <p:cond delay="499"/>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9" restart="whenNotActive" fill="hold" evtFilter="cancelBubble" nodeType="interactiveSeq">
                <p:stCondLst>
                  <p:cond evt="onClick" delay="0">
                    <p:tgtEl>
                      <p:spTgt spid="97"/>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0" nodeType="withEffect">
                                  <p:stCondLst>
                                    <p:cond delay="0"/>
                                  </p:stCondLst>
                                  <p:childTnLst>
                                    <p:animEffect transition="out" filter="fade">
                                      <p:cBhvr>
                                        <p:cTn id="63" dur="500"/>
                                        <p:tgtEl>
                                          <p:spTgt spid="19"/>
                                        </p:tgtEl>
                                      </p:cBhvr>
                                    </p:animEffect>
                                    <p:set>
                                      <p:cBhvr>
                                        <p:cTn id="64" dur="1" fill="hold">
                                          <p:stCondLst>
                                            <p:cond delay="499"/>
                                          </p:stCondLst>
                                        </p:cTn>
                                        <p:tgtEl>
                                          <p:spTgt spid="19"/>
                                        </p:tgtEl>
                                        <p:attrNameLst>
                                          <p:attrName>style.visibility</p:attrName>
                                        </p:attrNameLst>
                                      </p:cBhvr>
                                      <p:to>
                                        <p:strVal val="hidden"/>
                                      </p:to>
                                    </p:set>
                                  </p:childTnLst>
                                </p:cTn>
                              </p:par>
                              <p:par>
                                <p:cTn id="65" presetID="10" presetClass="exit" presetSubtype="0" fill="hold" grpId="0" nodeType="withEffect">
                                  <p:stCondLst>
                                    <p:cond delay="0"/>
                                  </p:stCondLst>
                                  <p:childTnLst>
                                    <p:animEffect transition="out" filter="fade">
                                      <p:cBhvr>
                                        <p:cTn id="66" dur="500"/>
                                        <p:tgtEl>
                                          <p:spTgt spid="20"/>
                                        </p:tgtEl>
                                      </p:cBhvr>
                                    </p:animEffect>
                                    <p:set>
                                      <p:cBhvr>
                                        <p:cTn id="67" dur="1" fill="hold">
                                          <p:stCondLst>
                                            <p:cond delay="499"/>
                                          </p:stCondLst>
                                        </p:cTn>
                                        <p:tgtEl>
                                          <p:spTgt spid="20"/>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500"/>
                                        <p:tgtEl>
                                          <p:spTgt spid="29"/>
                                        </p:tgtEl>
                                      </p:cBhvr>
                                    </p:animEffect>
                                    <p:set>
                                      <p:cBhvr>
                                        <p:cTn id="70" dur="1" fill="hold">
                                          <p:stCondLst>
                                            <p:cond delay="499"/>
                                          </p:stCondLst>
                                        </p:cTn>
                                        <p:tgtEl>
                                          <p:spTgt spid="29"/>
                                        </p:tgtEl>
                                        <p:attrNameLst>
                                          <p:attrName>style.visibility</p:attrName>
                                        </p:attrNameLst>
                                      </p:cBhvr>
                                      <p:to>
                                        <p:strVal val="hidden"/>
                                      </p:to>
                                    </p:set>
                                  </p:childTnLst>
                                </p:cTn>
                              </p:par>
                              <p:par>
                                <p:cTn id="71" presetID="35" presetClass="path" presetSubtype="0" fill="hold" nodeType="withEffect">
                                  <p:stCondLst>
                                    <p:cond delay="0"/>
                                  </p:stCondLst>
                                  <p:childTnLst>
                                    <p:animMotion origin="layout" path="M -4.375E-6 -2.22222E-6 L -1 -2.22222E-6 " pathEditMode="relative" rAng="0" ptsTypes="AA">
                                      <p:cBhvr>
                                        <p:cTn id="72" dur="3000" fill="hold"/>
                                        <p:tgtEl>
                                          <p:spTgt spid="3"/>
                                        </p:tgtEl>
                                        <p:attrNameLst>
                                          <p:attrName>ppt_x</p:attrName>
                                          <p:attrName>ppt_y</p:attrName>
                                        </p:attrNameLst>
                                      </p:cBhvr>
                                      <p:rCtr x="-50000" y="0"/>
                                    </p:animMotion>
                                  </p:childTnLst>
                                </p:cTn>
                              </p:par>
                              <p:par>
                                <p:cTn id="73" presetID="35" presetClass="path" presetSubtype="0" fill="hold" nodeType="withEffect">
                                  <p:stCondLst>
                                    <p:cond delay="0"/>
                                  </p:stCondLst>
                                  <p:childTnLst>
                                    <p:animMotion origin="layout" path="M 2.5E-6 -2.96296E-6 L -1 -2.96296E-6 " pathEditMode="relative" rAng="0" ptsTypes="AA">
                                      <p:cBhvr>
                                        <p:cTn id="74" dur="3000" fill="hold"/>
                                        <p:tgtEl>
                                          <p:spTgt spid="31"/>
                                        </p:tgtEl>
                                        <p:attrNameLst>
                                          <p:attrName>ppt_x</p:attrName>
                                          <p:attrName>ppt_y</p:attrName>
                                        </p:attrNameLst>
                                      </p:cBhvr>
                                      <p:rCtr x="-50000" y="0"/>
                                    </p:animMotion>
                                  </p:childTnLst>
                                </p:cTn>
                              </p:par>
                              <p:par>
                                <p:cTn id="75" presetID="35" presetClass="path" presetSubtype="0" fill="hold" nodeType="withEffect">
                                  <p:stCondLst>
                                    <p:cond delay="0"/>
                                  </p:stCondLst>
                                  <p:childTnLst>
                                    <p:animMotion origin="layout" path="M -4.375E-6 3.33333E-6 L -1 3.33333E-6 " pathEditMode="relative" rAng="0" ptsTypes="AA">
                                      <p:cBhvr>
                                        <p:cTn id="76" dur="3000" fill="hold"/>
                                        <p:tgtEl>
                                          <p:spTgt spid="4"/>
                                        </p:tgtEl>
                                        <p:attrNameLst>
                                          <p:attrName>ppt_x</p:attrName>
                                          <p:attrName>ppt_y</p:attrName>
                                        </p:attrNameLst>
                                      </p:cBhvr>
                                      <p:rCtr x="-50000" y="0"/>
                                    </p:animMotion>
                                  </p:childTnLst>
                                </p:cTn>
                              </p:par>
                              <p:par>
                                <p:cTn id="77" presetID="53" presetClass="exit" presetSubtype="32" fill="hold" grpId="1" nodeType="withEffect">
                                  <p:stCondLst>
                                    <p:cond delay="0"/>
                                  </p:stCondLst>
                                  <p:childTnLst>
                                    <p:anim calcmode="lin" valueType="num">
                                      <p:cBhvr>
                                        <p:cTn id="78" dur="500"/>
                                        <p:tgtEl>
                                          <p:spTgt spid="71"/>
                                        </p:tgtEl>
                                        <p:attrNameLst>
                                          <p:attrName>ppt_w</p:attrName>
                                        </p:attrNameLst>
                                      </p:cBhvr>
                                      <p:tavLst>
                                        <p:tav tm="0">
                                          <p:val>
                                            <p:strVal val="ppt_w"/>
                                          </p:val>
                                        </p:tav>
                                        <p:tav tm="100000">
                                          <p:val>
                                            <p:fltVal val="0"/>
                                          </p:val>
                                        </p:tav>
                                      </p:tavLst>
                                    </p:anim>
                                    <p:anim calcmode="lin" valueType="num">
                                      <p:cBhvr>
                                        <p:cTn id="79" dur="500"/>
                                        <p:tgtEl>
                                          <p:spTgt spid="71"/>
                                        </p:tgtEl>
                                        <p:attrNameLst>
                                          <p:attrName>ppt_h</p:attrName>
                                        </p:attrNameLst>
                                      </p:cBhvr>
                                      <p:tavLst>
                                        <p:tav tm="0">
                                          <p:val>
                                            <p:strVal val="ppt_h"/>
                                          </p:val>
                                        </p:tav>
                                        <p:tav tm="100000">
                                          <p:val>
                                            <p:fltVal val="0"/>
                                          </p:val>
                                        </p:tav>
                                      </p:tavLst>
                                    </p:anim>
                                    <p:animEffect transition="out" filter="fade">
                                      <p:cBhvr>
                                        <p:cTn id="80" dur="500"/>
                                        <p:tgtEl>
                                          <p:spTgt spid="71"/>
                                        </p:tgtEl>
                                      </p:cBhvr>
                                    </p:animEffect>
                                    <p:set>
                                      <p:cBhvr>
                                        <p:cTn id="81" dur="1" fill="hold">
                                          <p:stCondLst>
                                            <p:cond delay="499"/>
                                          </p:stCondLst>
                                        </p:cTn>
                                        <p:tgtEl>
                                          <p:spTgt spid="71"/>
                                        </p:tgtEl>
                                        <p:attrNameLst>
                                          <p:attrName>style.visibility</p:attrName>
                                        </p:attrNameLst>
                                      </p:cBhvr>
                                      <p:to>
                                        <p:strVal val="hidden"/>
                                      </p:to>
                                    </p:set>
                                  </p:childTnLst>
                                </p:cTn>
                              </p:par>
                              <p:par>
                                <p:cTn id="82" presetID="53" presetClass="exit" presetSubtype="32" fill="hold" grpId="1" nodeType="withEffect">
                                  <p:stCondLst>
                                    <p:cond delay="0"/>
                                  </p:stCondLst>
                                  <p:childTnLst>
                                    <p:anim calcmode="lin" valueType="num">
                                      <p:cBhvr>
                                        <p:cTn id="83" dur="500"/>
                                        <p:tgtEl>
                                          <p:spTgt spid="72"/>
                                        </p:tgtEl>
                                        <p:attrNameLst>
                                          <p:attrName>ppt_w</p:attrName>
                                        </p:attrNameLst>
                                      </p:cBhvr>
                                      <p:tavLst>
                                        <p:tav tm="0">
                                          <p:val>
                                            <p:strVal val="ppt_w"/>
                                          </p:val>
                                        </p:tav>
                                        <p:tav tm="100000">
                                          <p:val>
                                            <p:fltVal val="0"/>
                                          </p:val>
                                        </p:tav>
                                      </p:tavLst>
                                    </p:anim>
                                    <p:anim calcmode="lin" valueType="num">
                                      <p:cBhvr>
                                        <p:cTn id="84" dur="500"/>
                                        <p:tgtEl>
                                          <p:spTgt spid="72"/>
                                        </p:tgtEl>
                                        <p:attrNameLst>
                                          <p:attrName>ppt_h</p:attrName>
                                        </p:attrNameLst>
                                      </p:cBhvr>
                                      <p:tavLst>
                                        <p:tav tm="0">
                                          <p:val>
                                            <p:strVal val="ppt_h"/>
                                          </p:val>
                                        </p:tav>
                                        <p:tav tm="100000">
                                          <p:val>
                                            <p:fltVal val="0"/>
                                          </p:val>
                                        </p:tav>
                                      </p:tavLst>
                                    </p:anim>
                                    <p:animEffect transition="out" filter="fade">
                                      <p:cBhvr>
                                        <p:cTn id="85" dur="500"/>
                                        <p:tgtEl>
                                          <p:spTgt spid="72"/>
                                        </p:tgtEl>
                                      </p:cBhvr>
                                    </p:animEffect>
                                    <p:set>
                                      <p:cBhvr>
                                        <p:cTn id="86" dur="1" fill="hold">
                                          <p:stCondLst>
                                            <p:cond delay="499"/>
                                          </p:stCondLst>
                                        </p:cTn>
                                        <p:tgtEl>
                                          <p:spTgt spid="72"/>
                                        </p:tgtEl>
                                        <p:attrNameLst>
                                          <p:attrName>style.visibility</p:attrName>
                                        </p:attrNameLst>
                                      </p:cBhvr>
                                      <p:to>
                                        <p:strVal val="hidden"/>
                                      </p:to>
                                    </p:set>
                                  </p:childTnLst>
                                </p:cTn>
                              </p:par>
                              <p:par>
                                <p:cTn id="87" presetID="53" presetClass="exit" presetSubtype="32" fill="hold" grpId="1" nodeType="withEffect">
                                  <p:stCondLst>
                                    <p:cond delay="0"/>
                                  </p:stCondLst>
                                  <p:childTnLst>
                                    <p:anim calcmode="lin" valueType="num">
                                      <p:cBhvr>
                                        <p:cTn id="88" dur="500"/>
                                        <p:tgtEl>
                                          <p:spTgt spid="73"/>
                                        </p:tgtEl>
                                        <p:attrNameLst>
                                          <p:attrName>ppt_w</p:attrName>
                                        </p:attrNameLst>
                                      </p:cBhvr>
                                      <p:tavLst>
                                        <p:tav tm="0">
                                          <p:val>
                                            <p:strVal val="ppt_w"/>
                                          </p:val>
                                        </p:tav>
                                        <p:tav tm="100000">
                                          <p:val>
                                            <p:fltVal val="0"/>
                                          </p:val>
                                        </p:tav>
                                      </p:tavLst>
                                    </p:anim>
                                    <p:anim calcmode="lin" valueType="num">
                                      <p:cBhvr>
                                        <p:cTn id="89" dur="500"/>
                                        <p:tgtEl>
                                          <p:spTgt spid="73"/>
                                        </p:tgtEl>
                                        <p:attrNameLst>
                                          <p:attrName>ppt_h</p:attrName>
                                        </p:attrNameLst>
                                      </p:cBhvr>
                                      <p:tavLst>
                                        <p:tav tm="0">
                                          <p:val>
                                            <p:strVal val="ppt_h"/>
                                          </p:val>
                                        </p:tav>
                                        <p:tav tm="100000">
                                          <p:val>
                                            <p:fltVal val="0"/>
                                          </p:val>
                                        </p:tav>
                                      </p:tavLst>
                                    </p:anim>
                                    <p:animEffect transition="out" filter="fade">
                                      <p:cBhvr>
                                        <p:cTn id="90" dur="500"/>
                                        <p:tgtEl>
                                          <p:spTgt spid="73"/>
                                        </p:tgtEl>
                                      </p:cBhvr>
                                    </p:animEffect>
                                    <p:set>
                                      <p:cBhvr>
                                        <p:cTn id="91" dur="1" fill="hold">
                                          <p:stCondLst>
                                            <p:cond delay="499"/>
                                          </p:stCondLst>
                                        </p:cTn>
                                        <p:tgtEl>
                                          <p:spTgt spid="73"/>
                                        </p:tgtEl>
                                        <p:attrNameLst>
                                          <p:attrName>style.visibility</p:attrName>
                                        </p:attrNameLst>
                                      </p:cBhvr>
                                      <p:to>
                                        <p:strVal val="hidden"/>
                                      </p:to>
                                    </p:set>
                                  </p:childTnLst>
                                </p:cTn>
                              </p:par>
                              <p:par>
                                <p:cTn id="92" presetID="53" presetClass="exit" presetSubtype="32" fill="hold" grpId="1" nodeType="withEffect">
                                  <p:stCondLst>
                                    <p:cond delay="0"/>
                                  </p:stCondLst>
                                  <p:childTnLst>
                                    <p:anim calcmode="lin" valueType="num">
                                      <p:cBhvr>
                                        <p:cTn id="93" dur="500"/>
                                        <p:tgtEl>
                                          <p:spTgt spid="74"/>
                                        </p:tgtEl>
                                        <p:attrNameLst>
                                          <p:attrName>ppt_w</p:attrName>
                                        </p:attrNameLst>
                                      </p:cBhvr>
                                      <p:tavLst>
                                        <p:tav tm="0">
                                          <p:val>
                                            <p:strVal val="ppt_w"/>
                                          </p:val>
                                        </p:tav>
                                        <p:tav tm="100000">
                                          <p:val>
                                            <p:fltVal val="0"/>
                                          </p:val>
                                        </p:tav>
                                      </p:tavLst>
                                    </p:anim>
                                    <p:anim calcmode="lin" valueType="num">
                                      <p:cBhvr>
                                        <p:cTn id="94" dur="500"/>
                                        <p:tgtEl>
                                          <p:spTgt spid="74"/>
                                        </p:tgtEl>
                                        <p:attrNameLst>
                                          <p:attrName>ppt_h</p:attrName>
                                        </p:attrNameLst>
                                      </p:cBhvr>
                                      <p:tavLst>
                                        <p:tav tm="0">
                                          <p:val>
                                            <p:strVal val="ppt_h"/>
                                          </p:val>
                                        </p:tav>
                                        <p:tav tm="100000">
                                          <p:val>
                                            <p:fltVal val="0"/>
                                          </p:val>
                                        </p:tav>
                                      </p:tavLst>
                                    </p:anim>
                                    <p:animEffect transition="out" filter="fade">
                                      <p:cBhvr>
                                        <p:cTn id="95" dur="500"/>
                                        <p:tgtEl>
                                          <p:spTgt spid="74"/>
                                        </p:tgtEl>
                                      </p:cBhvr>
                                    </p:animEffect>
                                    <p:set>
                                      <p:cBhvr>
                                        <p:cTn id="96" dur="1" fill="hold">
                                          <p:stCondLst>
                                            <p:cond delay="499"/>
                                          </p:stCondLst>
                                        </p:cTn>
                                        <p:tgtEl>
                                          <p:spTgt spid="74"/>
                                        </p:tgtEl>
                                        <p:attrNameLst>
                                          <p:attrName>style.visibility</p:attrName>
                                        </p:attrNameLst>
                                      </p:cBhvr>
                                      <p:to>
                                        <p:strVal val="hidden"/>
                                      </p:to>
                                    </p:set>
                                  </p:childTnLst>
                                </p:cTn>
                              </p:par>
                              <p:par>
                                <p:cTn id="97" presetID="53" presetClass="exit" presetSubtype="32" fill="hold" grpId="1" nodeType="withEffect">
                                  <p:stCondLst>
                                    <p:cond delay="0"/>
                                  </p:stCondLst>
                                  <p:childTnLst>
                                    <p:anim calcmode="lin" valueType="num">
                                      <p:cBhvr>
                                        <p:cTn id="98" dur="500"/>
                                        <p:tgtEl>
                                          <p:spTgt spid="75"/>
                                        </p:tgtEl>
                                        <p:attrNameLst>
                                          <p:attrName>ppt_w</p:attrName>
                                        </p:attrNameLst>
                                      </p:cBhvr>
                                      <p:tavLst>
                                        <p:tav tm="0">
                                          <p:val>
                                            <p:strVal val="ppt_w"/>
                                          </p:val>
                                        </p:tav>
                                        <p:tav tm="100000">
                                          <p:val>
                                            <p:fltVal val="0"/>
                                          </p:val>
                                        </p:tav>
                                      </p:tavLst>
                                    </p:anim>
                                    <p:anim calcmode="lin" valueType="num">
                                      <p:cBhvr>
                                        <p:cTn id="99" dur="500"/>
                                        <p:tgtEl>
                                          <p:spTgt spid="75"/>
                                        </p:tgtEl>
                                        <p:attrNameLst>
                                          <p:attrName>ppt_h</p:attrName>
                                        </p:attrNameLst>
                                      </p:cBhvr>
                                      <p:tavLst>
                                        <p:tav tm="0">
                                          <p:val>
                                            <p:strVal val="ppt_h"/>
                                          </p:val>
                                        </p:tav>
                                        <p:tav tm="100000">
                                          <p:val>
                                            <p:fltVal val="0"/>
                                          </p:val>
                                        </p:tav>
                                      </p:tavLst>
                                    </p:anim>
                                    <p:animEffect transition="out" filter="fade">
                                      <p:cBhvr>
                                        <p:cTn id="100" dur="500"/>
                                        <p:tgtEl>
                                          <p:spTgt spid="75"/>
                                        </p:tgtEl>
                                      </p:cBhvr>
                                    </p:animEffect>
                                    <p:set>
                                      <p:cBhvr>
                                        <p:cTn id="101" dur="1" fill="hold">
                                          <p:stCondLst>
                                            <p:cond delay="499"/>
                                          </p:stCondLst>
                                        </p:cTn>
                                        <p:tgtEl>
                                          <p:spTgt spid="75"/>
                                        </p:tgtEl>
                                        <p:attrNameLst>
                                          <p:attrName>style.visibility</p:attrName>
                                        </p:attrNameLst>
                                      </p:cBhvr>
                                      <p:to>
                                        <p:strVal val="hidden"/>
                                      </p:to>
                                    </p:set>
                                  </p:childTnLst>
                                </p:cTn>
                              </p:par>
                              <p:par>
                                <p:cTn id="102" presetID="53" presetClass="exit" presetSubtype="32" fill="hold" grpId="1" nodeType="withEffect">
                                  <p:stCondLst>
                                    <p:cond delay="0"/>
                                  </p:stCondLst>
                                  <p:childTnLst>
                                    <p:anim calcmode="lin" valueType="num">
                                      <p:cBhvr>
                                        <p:cTn id="103" dur="500"/>
                                        <p:tgtEl>
                                          <p:spTgt spid="76"/>
                                        </p:tgtEl>
                                        <p:attrNameLst>
                                          <p:attrName>ppt_w</p:attrName>
                                        </p:attrNameLst>
                                      </p:cBhvr>
                                      <p:tavLst>
                                        <p:tav tm="0">
                                          <p:val>
                                            <p:strVal val="ppt_w"/>
                                          </p:val>
                                        </p:tav>
                                        <p:tav tm="100000">
                                          <p:val>
                                            <p:fltVal val="0"/>
                                          </p:val>
                                        </p:tav>
                                      </p:tavLst>
                                    </p:anim>
                                    <p:anim calcmode="lin" valueType="num">
                                      <p:cBhvr>
                                        <p:cTn id="104" dur="500"/>
                                        <p:tgtEl>
                                          <p:spTgt spid="76"/>
                                        </p:tgtEl>
                                        <p:attrNameLst>
                                          <p:attrName>ppt_h</p:attrName>
                                        </p:attrNameLst>
                                      </p:cBhvr>
                                      <p:tavLst>
                                        <p:tav tm="0">
                                          <p:val>
                                            <p:strVal val="ppt_h"/>
                                          </p:val>
                                        </p:tav>
                                        <p:tav tm="100000">
                                          <p:val>
                                            <p:fltVal val="0"/>
                                          </p:val>
                                        </p:tav>
                                      </p:tavLst>
                                    </p:anim>
                                    <p:animEffect transition="out" filter="fade">
                                      <p:cBhvr>
                                        <p:cTn id="105" dur="500"/>
                                        <p:tgtEl>
                                          <p:spTgt spid="76"/>
                                        </p:tgtEl>
                                      </p:cBhvr>
                                    </p:animEffect>
                                    <p:set>
                                      <p:cBhvr>
                                        <p:cTn id="106" dur="1" fill="hold">
                                          <p:stCondLst>
                                            <p:cond delay="499"/>
                                          </p:stCondLst>
                                        </p:cTn>
                                        <p:tgtEl>
                                          <p:spTgt spid="76"/>
                                        </p:tgtEl>
                                        <p:attrNameLst>
                                          <p:attrName>style.visibility</p:attrName>
                                        </p:attrNameLst>
                                      </p:cBhvr>
                                      <p:to>
                                        <p:strVal val="hidden"/>
                                      </p:to>
                                    </p:set>
                                  </p:childTnLst>
                                </p:cTn>
                              </p:par>
                              <p:par>
                                <p:cTn id="107" presetID="53" presetClass="exit" presetSubtype="32" fill="hold" grpId="1" nodeType="withEffect">
                                  <p:stCondLst>
                                    <p:cond delay="0"/>
                                  </p:stCondLst>
                                  <p:childTnLst>
                                    <p:anim calcmode="lin" valueType="num">
                                      <p:cBhvr>
                                        <p:cTn id="108" dur="500"/>
                                        <p:tgtEl>
                                          <p:spTgt spid="77"/>
                                        </p:tgtEl>
                                        <p:attrNameLst>
                                          <p:attrName>ppt_w</p:attrName>
                                        </p:attrNameLst>
                                      </p:cBhvr>
                                      <p:tavLst>
                                        <p:tav tm="0">
                                          <p:val>
                                            <p:strVal val="ppt_w"/>
                                          </p:val>
                                        </p:tav>
                                        <p:tav tm="100000">
                                          <p:val>
                                            <p:fltVal val="0"/>
                                          </p:val>
                                        </p:tav>
                                      </p:tavLst>
                                    </p:anim>
                                    <p:anim calcmode="lin" valueType="num">
                                      <p:cBhvr>
                                        <p:cTn id="109" dur="500"/>
                                        <p:tgtEl>
                                          <p:spTgt spid="77"/>
                                        </p:tgtEl>
                                        <p:attrNameLst>
                                          <p:attrName>ppt_h</p:attrName>
                                        </p:attrNameLst>
                                      </p:cBhvr>
                                      <p:tavLst>
                                        <p:tav tm="0">
                                          <p:val>
                                            <p:strVal val="ppt_h"/>
                                          </p:val>
                                        </p:tav>
                                        <p:tav tm="100000">
                                          <p:val>
                                            <p:fltVal val="0"/>
                                          </p:val>
                                        </p:tav>
                                      </p:tavLst>
                                    </p:anim>
                                    <p:animEffect transition="out" filter="fade">
                                      <p:cBhvr>
                                        <p:cTn id="110" dur="500"/>
                                        <p:tgtEl>
                                          <p:spTgt spid="77"/>
                                        </p:tgtEl>
                                      </p:cBhvr>
                                    </p:animEffect>
                                    <p:set>
                                      <p:cBhvr>
                                        <p:cTn id="111" dur="1" fill="hold">
                                          <p:stCondLst>
                                            <p:cond delay="499"/>
                                          </p:stCondLst>
                                        </p:cTn>
                                        <p:tgtEl>
                                          <p:spTgt spid="77"/>
                                        </p:tgtEl>
                                        <p:attrNameLst>
                                          <p:attrName>style.visibility</p:attrName>
                                        </p:attrNameLst>
                                      </p:cBhvr>
                                      <p:to>
                                        <p:strVal val="hidden"/>
                                      </p:to>
                                    </p:set>
                                  </p:childTnLst>
                                </p:cTn>
                              </p:par>
                              <p:par>
                                <p:cTn id="112" presetID="53" presetClass="exit" presetSubtype="32" fill="hold" grpId="1" nodeType="withEffect">
                                  <p:stCondLst>
                                    <p:cond delay="0"/>
                                  </p:stCondLst>
                                  <p:childTnLst>
                                    <p:anim calcmode="lin" valueType="num">
                                      <p:cBhvr>
                                        <p:cTn id="113" dur="500"/>
                                        <p:tgtEl>
                                          <p:spTgt spid="78"/>
                                        </p:tgtEl>
                                        <p:attrNameLst>
                                          <p:attrName>ppt_w</p:attrName>
                                        </p:attrNameLst>
                                      </p:cBhvr>
                                      <p:tavLst>
                                        <p:tav tm="0">
                                          <p:val>
                                            <p:strVal val="ppt_w"/>
                                          </p:val>
                                        </p:tav>
                                        <p:tav tm="100000">
                                          <p:val>
                                            <p:fltVal val="0"/>
                                          </p:val>
                                        </p:tav>
                                      </p:tavLst>
                                    </p:anim>
                                    <p:anim calcmode="lin" valueType="num">
                                      <p:cBhvr>
                                        <p:cTn id="114" dur="500"/>
                                        <p:tgtEl>
                                          <p:spTgt spid="78"/>
                                        </p:tgtEl>
                                        <p:attrNameLst>
                                          <p:attrName>ppt_h</p:attrName>
                                        </p:attrNameLst>
                                      </p:cBhvr>
                                      <p:tavLst>
                                        <p:tav tm="0">
                                          <p:val>
                                            <p:strVal val="ppt_h"/>
                                          </p:val>
                                        </p:tav>
                                        <p:tav tm="100000">
                                          <p:val>
                                            <p:fltVal val="0"/>
                                          </p:val>
                                        </p:tav>
                                      </p:tavLst>
                                    </p:anim>
                                    <p:animEffect transition="out" filter="fade">
                                      <p:cBhvr>
                                        <p:cTn id="115" dur="500"/>
                                        <p:tgtEl>
                                          <p:spTgt spid="78"/>
                                        </p:tgtEl>
                                      </p:cBhvr>
                                    </p:animEffect>
                                    <p:set>
                                      <p:cBhvr>
                                        <p:cTn id="116" dur="1" fill="hold">
                                          <p:stCondLst>
                                            <p:cond delay="499"/>
                                          </p:stCondLst>
                                        </p:cTn>
                                        <p:tgtEl>
                                          <p:spTgt spid="78"/>
                                        </p:tgtEl>
                                        <p:attrNameLst>
                                          <p:attrName>style.visibility</p:attrName>
                                        </p:attrNameLst>
                                      </p:cBhvr>
                                      <p:to>
                                        <p:strVal val="hidden"/>
                                      </p:to>
                                    </p:set>
                                  </p:childTnLst>
                                </p:cTn>
                              </p:par>
                              <p:par>
                                <p:cTn id="117" presetID="53" presetClass="exit" presetSubtype="32" fill="hold" grpId="0" nodeType="withEffect">
                                  <p:stCondLst>
                                    <p:cond delay="0"/>
                                  </p:stCondLst>
                                  <p:childTnLst>
                                    <p:anim calcmode="lin" valueType="num">
                                      <p:cBhvr>
                                        <p:cTn id="118" dur="500"/>
                                        <p:tgtEl>
                                          <p:spTgt spid="51"/>
                                        </p:tgtEl>
                                        <p:attrNameLst>
                                          <p:attrName>ppt_w</p:attrName>
                                        </p:attrNameLst>
                                      </p:cBhvr>
                                      <p:tavLst>
                                        <p:tav tm="0">
                                          <p:val>
                                            <p:strVal val="ppt_w"/>
                                          </p:val>
                                        </p:tav>
                                        <p:tav tm="100000">
                                          <p:val>
                                            <p:fltVal val="0"/>
                                          </p:val>
                                        </p:tav>
                                      </p:tavLst>
                                    </p:anim>
                                    <p:anim calcmode="lin" valueType="num">
                                      <p:cBhvr>
                                        <p:cTn id="119" dur="500"/>
                                        <p:tgtEl>
                                          <p:spTgt spid="51"/>
                                        </p:tgtEl>
                                        <p:attrNameLst>
                                          <p:attrName>ppt_h</p:attrName>
                                        </p:attrNameLst>
                                      </p:cBhvr>
                                      <p:tavLst>
                                        <p:tav tm="0">
                                          <p:val>
                                            <p:strVal val="ppt_h"/>
                                          </p:val>
                                        </p:tav>
                                        <p:tav tm="100000">
                                          <p:val>
                                            <p:fltVal val="0"/>
                                          </p:val>
                                        </p:tav>
                                      </p:tavLst>
                                    </p:anim>
                                    <p:animEffect transition="out" filter="fade">
                                      <p:cBhvr>
                                        <p:cTn id="120" dur="500"/>
                                        <p:tgtEl>
                                          <p:spTgt spid="51"/>
                                        </p:tgtEl>
                                      </p:cBhvr>
                                    </p:animEffect>
                                    <p:set>
                                      <p:cBhvr>
                                        <p:cTn id="121" dur="1" fill="hold">
                                          <p:stCondLst>
                                            <p:cond delay="499"/>
                                          </p:stCondLst>
                                        </p:cTn>
                                        <p:tgtEl>
                                          <p:spTgt spid="51"/>
                                        </p:tgtEl>
                                        <p:attrNameLst>
                                          <p:attrName>style.visibility</p:attrName>
                                        </p:attrNameLst>
                                      </p:cBhvr>
                                      <p:to>
                                        <p:strVal val="hidden"/>
                                      </p:to>
                                    </p:set>
                                  </p:childTnLst>
                                </p:cTn>
                              </p:par>
                              <p:par>
                                <p:cTn id="122" presetID="53" presetClass="exit" presetSubtype="32" fill="hold" grpId="0" nodeType="withEffect">
                                  <p:stCondLst>
                                    <p:cond delay="0"/>
                                  </p:stCondLst>
                                  <p:childTnLst>
                                    <p:anim calcmode="lin" valueType="num">
                                      <p:cBhvr>
                                        <p:cTn id="123" dur="500"/>
                                        <p:tgtEl>
                                          <p:spTgt spid="52"/>
                                        </p:tgtEl>
                                        <p:attrNameLst>
                                          <p:attrName>ppt_w</p:attrName>
                                        </p:attrNameLst>
                                      </p:cBhvr>
                                      <p:tavLst>
                                        <p:tav tm="0">
                                          <p:val>
                                            <p:strVal val="ppt_w"/>
                                          </p:val>
                                        </p:tav>
                                        <p:tav tm="100000">
                                          <p:val>
                                            <p:fltVal val="0"/>
                                          </p:val>
                                        </p:tav>
                                      </p:tavLst>
                                    </p:anim>
                                    <p:anim calcmode="lin" valueType="num">
                                      <p:cBhvr>
                                        <p:cTn id="124" dur="500"/>
                                        <p:tgtEl>
                                          <p:spTgt spid="52"/>
                                        </p:tgtEl>
                                        <p:attrNameLst>
                                          <p:attrName>ppt_h</p:attrName>
                                        </p:attrNameLst>
                                      </p:cBhvr>
                                      <p:tavLst>
                                        <p:tav tm="0">
                                          <p:val>
                                            <p:strVal val="ppt_h"/>
                                          </p:val>
                                        </p:tav>
                                        <p:tav tm="100000">
                                          <p:val>
                                            <p:fltVal val="0"/>
                                          </p:val>
                                        </p:tav>
                                      </p:tavLst>
                                    </p:anim>
                                    <p:animEffect transition="out" filter="fade">
                                      <p:cBhvr>
                                        <p:cTn id="125" dur="500"/>
                                        <p:tgtEl>
                                          <p:spTgt spid="52"/>
                                        </p:tgtEl>
                                      </p:cBhvr>
                                    </p:animEffect>
                                    <p:set>
                                      <p:cBhvr>
                                        <p:cTn id="126" dur="1" fill="hold">
                                          <p:stCondLst>
                                            <p:cond delay="499"/>
                                          </p:stCondLst>
                                        </p:cTn>
                                        <p:tgtEl>
                                          <p:spTgt spid="52"/>
                                        </p:tgtEl>
                                        <p:attrNameLst>
                                          <p:attrName>style.visibility</p:attrName>
                                        </p:attrNameLst>
                                      </p:cBhvr>
                                      <p:to>
                                        <p:strVal val="hidden"/>
                                      </p:to>
                                    </p:set>
                                  </p:childTnLst>
                                </p:cTn>
                              </p:par>
                              <p:par>
                                <p:cTn id="127" presetID="53" presetClass="exit" presetSubtype="32" fill="hold" grpId="0" nodeType="withEffect">
                                  <p:stCondLst>
                                    <p:cond delay="0"/>
                                  </p:stCondLst>
                                  <p:childTnLst>
                                    <p:anim calcmode="lin" valueType="num">
                                      <p:cBhvr>
                                        <p:cTn id="128" dur="500"/>
                                        <p:tgtEl>
                                          <p:spTgt spid="53"/>
                                        </p:tgtEl>
                                        <p:attrNameLst>
                                          <p:attrName>ppt_w</p:attrName>
                                        </p:attrNameLst>
                                      </p:cBhvr>
                                      <p:tavLst>
                                        <p:tav tm="0">
                                          <p:val>
                                            <p:strVal val="ppt_w"/>
                                          </p:val>
                                        </p:tav>
                                        <p:tav tm="100000">
                                          <p:val>
                                            <p:fltVal val="0"/>
                                          </p:val>
                                        </p:tav>
                                      </p:tavLst>
                                    </p:anim>
                                    <p:anim calcmode="lin" valueType="num">
                                      <p:cBhvr>
                                        <p:cTn id="129" dur="500"/>
                                        <p:tgtEl>
                                          <p:spTgt spid="53"/>
                                        </p:tgtEl>
                                        <p:attrNameLst>
                                          <p:attrName>ppt_h</p:attrName>
                                        </p:attrNameLst>
                                      </p:cBhvr>
                                      <p:tavLst>
                                        <p:tav tm="0">
                                          <p:val>
                                            <p:strVal val="ppt_h"/>
                                          </p:val>
                                        </p:tav>
                                        <p:tav tm="100000">
                                          <p:val>
                                            <p:fltVal val="0"/>
                                          </p:val>
                                        </p:tav>
                                      </p:tavLst>
                                    </p:anim>
                                    <p:animEffect transition="out" filter="fade">
                                      <p:cBhvr>
                                        <p:cTn id="130" dur="500"/>
                                        <p:tgtEl>
                                          <p:spTgt spid="53"/>
                                        </p:tgtEl>
                                      </p:cBhvr>
                                    </p:animEffect>
                                    <p:set>
                                      <p:cBhvr>
                                        <p:cTn id="131" dur="1" fill="hold">
                                          <p:stCondLst>
                                            <p:cond delay="499"/>
                                          </p:stCondLst>
                                        </p:cTn>
                                        <p:tgtEl>
                                          <p:spTgt spid="53"/>
                                        </p:tgtEl>
                                        <p:attrNameLst>
                                          <p:attrName>style.visibility</p:attrName>
                                        </p:attrNameLst>
                                      </p:cBhvr>
                                      <p:to>
                                        <p:strVal val="hidden"/>
                                      </p:to>
                                    </p:set>
                                  </p:childTnLst>
                                </p:cTn>
                              </p:par>
                              <p:par>
                                <p:cTn id="132" presetID="53" presetClass="exit" presetSubtype="32" fill="hold" grpId="0" nodeType="withEffect">
                                  <p:stCondLst>
                                    <p:cond delay="0"/>
                                  </p:stCondLst>
                                  <p:childTnLst>
                                    <p:anim calcmode="lin" valueType="num">
                                      <p:cBhvr>
                                        <p:cTn id="133" dur="500"/>
                                        <p:tgtEl>
                                          <p:spTgt spid="54"/>
                                        </p:tgtEl>
                                        <p:attrNameLst>
                                          <p:attrName>ppt_w</p:attrName>
                                        </p:attrNameLst>
                                      </p:cBhvr>
                                      <p:tavLst>
                                        <p:tav tm="0">
                                          <p:val>
                                            <p:strVal val="ppt_w"/>
                                          </p:val>
                                        </p:tav>
                                        <p:tav tm="100000">
                                          <p:val>
                                            <p:fltVal val="0"/>
                                          </p:val>
                                        </p:tav>
                                      </p:tavLst>
                                    </p:anim>
                                    <p:anim calcmode="lin" valueType="num">
                                      <p:cBhvr>
                                        <p:cTn id="134" dur="500"/>
                                        <p:tgtEl>
                                          <p:spTgt spid="54"/>
                                        </p:tgtEl>
                                        <p:attrNameLst>
                                          <p:attrName>ppt_h</p:attrName>
                                        </p:attrNameLst>
                                      </p:cBhvr>
                                      <p:tavLst>
                                        <p:tav tm="0">
                                          <p:val>
                                            <p:strVal val="ppt_h"/>
                                          </p:val>
                                        </p:tav>
                                        <p:tav tm="100000">
                                          <p:val>
                                            <p:fltVal val="0"/>
                                          </p:val>
                                        </p:tav>
                                      </p:tavLst>
                                    </p:anim>
                                    <p:animEffect transition="out" filter="fade">
                                      <p:cBhvr>
                                        <p:cTn id="135" dur="500"/>
                                        <p:tgtEl>
                                          <p:spTgt spid="54"/>
                                        </p:tgtEl>
                                      </p:cBhvr>
                                    </p:animEffect>
                                    <p:set>
                                      <p:cBhvr>
                                        <p:cTn id="136" dur="1" fill="hold">
                                          <p:stCondLst>
                                            <p:cond delay="499"/>
                                          </p:stCondLst>
                                        </p:cTn>
                                        <p:tgtEl>
                                          <p:spTgt spid="54"/>
                                        </p:tgtEl>
                                        <p:attrNameLst>
                                          <p:attrName>style.visibility</p:attrName>
                                        </p:attrNameLst>
                                      </p:cBhvr>
                                      <p:to>
                                        <p:strVal val="hidden"/>
                                      </p:to>
                                    </p:set>
                                  </p:childTnLst>
                                </p:cTn>
                              </p:par>
                              <p:par>
                                <p:cTn id="137" presetID="53" presetClass="exit" presetSubtype="32" fill="hold" grpId="0" nodeType="withEffect">
                                  <p:stCondLst>
                                    <p:cond delay="0"/>
                                  </p:stCondLst>
                                  <p:childTnLst>
                                    <p:anim calcmode="lin" valueType="num">
                                      <p:cBhvr>
                                        <p:cTn id="138" dur="500"/>
                                        <p:tgtEl>
                                          <p:spTgt spid="55"/>
                                        </p:tgtEl>
                                        <p:attrNameLst>
                                          <p:attrName>ppt_w</p:attrName>
                                        </p:attrNameLst>
                                      </p:cBhvr>
                                      <p:tavLst>
                                        <p:tav tm="0">
                                          <p:val>
                                            <p:strVal val="ppt_w"/>
                                          </p:val>
                                        </p:tav>
                                        <p:tav tm="100000">
                                          <p:val>
                                            <p:fltVal val="0"/>
                                          </p:val>
                                        </p:tav>
                                      </p:tavLst>
                                    </p:anim>
                                    <p:anim calcmode="lin" valueType="num">
                                      <p:cBhvr>
                                        <p:cTn id="139" dur="500"/>
                                        <p:tgtEl>
                                          <p:spTgt spid="55"/>
                                        </p:tgtEl>
                                        <p:attrNameLst>
                                          <p:attrName>ppt_h</p:attrName>
                                        </p:attrNameLst>
                                      </p:cBhvr>
                                      <p:tavLst>
                                        <p:tav tm="0">
                                          <p:val>
                                            <p:strVal val="ppt_h"/>
                                          </p:val>
                                        </p:tav>
                                        <p:tav tm="100000">
                                          <p:val>
                                            <p:fltVal val="0"/>
                                          </p:val>
                                        </p:tav>
                                      </p:tavLst>
                                    </p:anim>
                                    <p:animEffect transition="out" filter="fade">
                                      <p:cBhvr>
                                        <p:cTn id="140" dur="500"/>
                                        <p:tgtEl>
                                          <p:spTgt spid="55"/>
                                        </p:tgtEl>
                                      </p:cBhvr>
                                    </p:animEffect>
                                    <p:set>
                                      <p:cBhvr>
                                        <p:cTn id="141" dur="1" fill="hold">
                                          <p:stCondLst>
                                            <p:cond delay="499"/>
                                          </p:stCondLst>
                                        </p:cTn>
                                        <p:tgtEl>
                                          <p:spTgt spid="55"/>
                                        </p:tgtEl>
                                        <p:attrNameLst>
                                          <p:attrName>style.visibility</p:attrName>
                                        </p:attrNameLst>
                                      </p:cBhvr>
                                      <p:to>
                                        <p:strVal val="hidden"/>
                                      </p:to>
                                    </p:set>
                                  </p:childTnLst>
                                </p:cTn>
                              </p:par>
                              <p:par>
                                <p:cTn id="142" presetID="53" presetClass="exit" presetSubtype="32" fill="hold" grpId="0" nodeType="withEffect">
                                  <p:stCondLst>
                                    <p:cond delay="0"/>
                                  </p:stCondLst>
                                  <p:childTnLst>
                                    <p:anim calcmode="lin" valueType="num">
                                      <p:cBhvr>
                                        <p:cTn id="143" dur="500"/>
                                        <p:tgtEl>
                                          <p:spTgt spid="56"/>
                                        </p:tgtEl>
                                        <p:attrNameLst>
                                          <p:attrName>ppt_w</p:attrName>
                                        </p:attrNameLst>
                                      </p:cBhvr>
                                      <p:tavLst>
                                        <p:tav tm="0">
                                          <p:val>
                                            <p:strVal val="ppt_w"/>
                                          </p:val>
                                        </p:tav>
                                        <p:tav tm="100000">
                                          <p:val>
                                            <p:fltVal val="0"/>
                                          </p:val>
                                        </p:tav>
                                      </p:tavLst>
                                    </p:anim>
                                    <p:anim calcmode="lin" valueType="num">
                                      <p:cBhvr>
                                        <p:cTn id="144" dur="500"/>
                                        <p:tgtEl>
                                          <p:spTgt spid="56"/>
                                        </p:tgtEl>
                                        <p:attrNameLst>
                                          <p:attrName>ppt_h</p:attrName>
                                        </p:attrNameLst>
                                      </p:cBhvr>
                                      <p:tavLst>
                                        <p:tav tm="0">
                                          <p:val>
                                            <p:strVal val="ppt_h"/>
                                          </p:val>
                                        </p:tav>
                                        <p:tav tm="100000">
                                          <p:val>
                                            <p:fltVal val="0"/>
                                          </p:val>
                                        </p:tav>
                                      </p:tavLst>
                                    </p:anim>
                                    <p:animEffect transition="out" filter="fade">
                                      <p:cBhvr>
                                        <p:cTn id="145" dur="500"/>
                                        <p:tgtEl>
                                          <p:spTgt spid="56"/>
                                        </p:tgtEl>
                                      </p:cBhvr>
                                    </p:animEffect>
                                    <p:set>
                                      <p:cBhvr>
                                        <p:cTn id="146" dur="1" fill="hold">
                                          <p:stCondLst>
                                            <p:cond delay="499"/>
                                          </p:stCondLst>
                                        </p:cTn>
                                        <p:tgtEl>
                                          <p:spTgt spid="56"/>
                                        </p:tgtEl>
                                        <p:attrNameLst>
                                          <p:attrName>style.visibility</p:attrName>
                                        </p:attrNameLst>
                                      </p:cBhvr>
                                      <p:to>
                                        <p:strVal val="hidden"/>
                                      </p:to>
                                    </p:set>
                                  </p:childTnLst>
                                </p:cTn>
                              </p:par>
                              <p:par>
                                <p:cTn id="147" presetID="53" presetClass="exit" presetSubtype="32" fill="hold" grpId="0" nodeType="withEffect">
                                  <p:stCondLst>
                                    <p:cond delay="0"/>
                                  </p:stCondLst>
                                  <p:childTnLst>
                                    <p:anim calcmode="lin" valueType="num">
                                      <p:cBhvr>
                                        <p:cTn id="148" dur="500"/>
                                        <p:tgtEl>
                                          <p:spTgt spid="57"/>
                                        </p:tgtEl>
                                        <p:attrNameLst>
                                          <p:attrName>ppt_w</p:attrName>
                                        </p:attrNameLst>
                                      </p:cBhvr>
                                      <p:tavLst>
                                        <p:tav tm="0">
                                          <p:val>
                                            <p:strVal val="ppt_w"/>
                                          </p:val>
                                        </p:tav>
                                        <p:tav tm="100000">
                                          <p:val>
                                            <p:fltVal val="0"/>
                                          </p:val>
                                        </p:tav>
                                      </p:tavLst>
                                    </p:anim>
                                    <p:anim calcmode="lin" valueType="num">
                                      <p:cBhvr>
                                        <p:cTn id="149" dur="500"/>
                                        <p:tgtEl>
                                          <p:spTgt spid="57"/>
                                        </p:tgtEl>
                                        <p:attrNameLst>
                                          <p:attrName>ppt_h</p:attrName>
                                        </p:attrNameLst>
                                      </p:cBhvr>
                                      <p:tavLst>
                                        <p:tav tm="0">
                                          <p:val>
                                            <p:strVal val="ppt_h"/>
                                          </p:val>
                                        </p:tav>
                                        <p:tav tm="100000">
                                          <p:val>
                                            <p:fltVal val="0"/>
                                          </p:val>
                                        </p:tav>
                                      </p:tavLst>
                                    </p:anim>
                                    <p:animEffect transition="out" filter="fade">
                                      <p:cBhvr>
                                        <p:cTn id="150" dur="500"/>
                                        <p:tgtEl>
                                          <p:spTgt spid="57"/>
                                        </p:tgtEl>
                                      </p:cBhvr>
                                    </p:animEffect>
                                    <p:set>
                                      <p:cBhvr>
                                        <p:cTn id="151" dur="1" fill="hold">
                                          <p:stCondLst>
                                            <p:cond delay="499"/>
                                          </p:stCondLst>
                                        </p:cTn>
                                        <p:tgtEl>
                                          <p:spTgt spid="57"/>
                                        </p:tgtEl>
                                        <p:attrNameLst>
                                          <p:attrName>style.visibility</p:attrName>
                                        </p:attrNameLst>
                                      </p:cBhvr>
                                      <p:to>
                                        <p:strVal val="hidden"/>
                                      </p:to>
                                    </p:set>
                                  </p:childTnLst>
                                </p:cTn>
                              </p:par>
                              <p:par>
                                <p:cTn id="152" presetID="53" presetClass="exit" presetSubtype="32" fill="hold" grpId="0" nodeType="withEffect">
                                  <p:stCondLst>
                                    <p:cond delay="0"/>
                                  </p:stCondLst>
                                  <p:childTnLst>
                                    <p:anim calcmode="lin" valueType="num">
                                      <p:cBhvr>
                                        <p:cTn id="153" dur="500"/>
                                        <p:tgtEl>
                                          <p:spTgt spid="58"/>
                                        </p:tgtEl>
                                        <p:attrNameLst>
                                          <p:attrName>ppt_w</p:attrName>
                                        </p:attrNameLst>
                                      </p:cBhvr>
                                      <p:tavLst>
                                        <p:tav tm="0">
                                          <p:val>
                                            <p:strVal val="ppt_w"/>
                                          </p:val>
                                        </p:tav>
                                        <p:tav tm="100000">
                                          <p:val>
                                            <p:fltVal val="0"/>
                                          </p:val>
                                        </p:tav>
                                      </p:tavLst>
                                    </p:anim>
                                    <p:anim calcmode="lin" valueType="num">
                                      <p:cBhvr>
                                        <p:cTn id="154" dur="500"/>
                                        <p:tgtEl>
                                          <p:spTgt spid="58"/>
                                        </p:tgtEl>
                                        <p:attrNameLst>
                                          <p:attrName>ppt_h</p:attrName>
                                        </p:attrNameLst>
                                      </p:cBhvr>
                                      <p:tavLst>
                                        <p:tav tm="0">
                                          <p:val>
                                            <p:strVal val="ppt_h"/>
                                          </p:val>
                                        </p:tav>
                                        <p:tav tm="100000">
                                          <p:val>
                                            <p:fltVal val="0"/>
                                          </p:val>
                                        </p:tav>
                                      </p:tavLst>
                                    </p:anim>
                                    <p:animEffect transition="out" filter="fade">
                                      <p:cBhvr>
                                        <p:cTn id="155" dur="500"/>
                                        <p:tgtEl>
                                          <p:spTgt spid="58"/>
                                        </p:tgtEl>
                                      </p:cBhvr>
                                    </p:animEffect>
                                    <p:set>
                                      <p:cBhvr>
                                        <p:cTn id="156" dur="1" fill="hold">
                                          <p:stCondLst>
                                            <p:cond delay="499"/>
                                          </p:stCondLst>
                                        </p:cTn>
                                        <p:tgtEl>
                                          <p:spTgt spid="58"/>
                                        </p:tgtEl>
                                        <p:attrNameLst>
                                          <p:attrName>style.visibility</p:attrName>
                                        </p:attrNameLst>
                                      </p:cBhvr>
                                      <p:to>
                                        <p:strVal val="hidden"/>
                                      </p:to>
                                    </p:set>
                                  </p:childTnLst>
                                </p:cTn>
                              </p:par>
                              <p:par>
                                <p:cTn id="157" presetID="53" presetClass="exit" presetSubtype="32" fill="hold" grpId="0" nodeType="withEffect">
                                  <p:stCondLst>
                                    <p:cond delay="0"/>
                                  </p:stCondLst>
                                  <p:childTnLst>
                                    <p:anim calcmode="lin" valueType="num">
                                      <p:cBhvr>
                                        <p:cTn id="158" dur="500"/>
                                        <p:tgtEl>
                                          <p:spTgt spid="61"/>
                                        </p:tgtEl>
                                        <p:attrNameLst>
                                          <p:attrName>ppt_w</p:attrName>
                                        </p:attrNameLst>
                                      </p:cBhvr>
                                      <p:tavLst>
                                        <p:tav tm="0">
                                          <p:val>
                                            <p:strVal val="ppt_w"/>
                                          </p:val>
                                        </p:tav>
                                        <p:tav tm="100000">
                                          <p:val>
                                            <p:fltVal val="0"/>
                                          </p:val>
                                        </p:tav>
                                      </p:tavLst>
                                    </p:anim>
                                    <p:anim calcmode="lin" valueType="num">
                                      <p:cBhvr>
                                        <p:cTn id="159" dur="500"/>
                                        <p:tgtEl>
                                          <p:spTgt spid="61"/>
                                        </p:tgtEl>
                                        <p:attrNameLst>
                                          <p:attrName>ppt_h</p:attrName>
                                        </p:attrNameLst>
                                      </p:cBhvr>
                                      <p:tavLst>
                                        <p:tav tm="0">
                                          <p:val>
                                            <p:strVal val="ppt_h"/>
                                          </p:val>
                                        </p:tav>
                                        <p:tav tm="100000">
                                          <p:val>
                                            <p:fltVal val="0"/>
                                          </p:val>
                                        </p:tav>
                                      </p:tavLst>
                                    </p:anim>
                                    <p:animEffect transition="out" filter="fade">
                                      <p:cBhvr>
                                        <p:cTn id="160" dur="500"/>
                                        <p:tgtEl>
                                          <p:spTgt spid="61"/>
                                        </p:tgtEl>
                                      </p:cBhvr>
                                    </p:animEffect>
                                    <p:set>
                                      <p:cBhvr>
                                        <p:cTn id="161" dur="1" fill="hold">
                                          <p:stCondLst>
                                            <p:cond delay="499"/>
                                          </p:stCondLst>
                                        </p:cTn>
                                        <p:tgtEl>
                                          <p:spTgt spid="61"/>
                                        </p:tgtEl>
                                        <p:attrNameLst>
                                          <p:attrName>style.visibility</p:attrName>
                                        </p:attrNameLst>
                                      </p:cBhvr>
                                      <p:to>
                                        <p:strVal val="hidden"/>
                                      </p:to>
                                    </p:set>
                                  </p:childTnLst>
                                </p:cTn>
                              </p:par>
                              <p:par>
                                <p:cTn id="162" presetID="53" presetClass="exit" presetSubtype="32" fill="hold" grpId="0" nodeType="withEffect">
                                  <p:stCondLst>
                                    <p:cond delay="0"/>
                                  </p:stCondLst>
                                  <p:childTnLst>
                                    <p:anim calcmode="lin" valueType="num">
                                      <p:cBhvr>
                                        <p:cTn id="163" dur="500"/>
                                        <p:tgtEl>
                                          <p:spTgt spid="62"/>
                                        </p:tgtEl>
                                        <p:attrNameLst>
                                          <p:attrName>ppt_w</p:attrName>
                                        </p:attrNameLst>
                                      </p:cBhvr>
                                      <p:tavLst>
                                        <p:tav tm="0">
                                          <p:val>
                                            <p:strVal val="ppt_w"/>
                                          </p:val>
                                        </p:tav>
                                        <p:tav tm="100000">
                                          <p:val>
                                            <p:fltVal val="0"/>
                                          </p:val>
                                        </p:tav>
                                      </p:tavLst>
                                    </p:anim>
                                    <p:anim calcmode="lin" valueType="num">
                                      <p:cBhvr>
                                        <p:cTn id="164" dur="500"/>
                                        <p:tgtEl>
                                          <p:spTgt spid="62"/>
                                        </p:tgtEl>
                                        <p:attrNameLst>
                                          <p:attrName>ppt_h</p:attrName>
                                        </p:attrNameLst>
                                      </p:cBhvr>
                                      <p:tavLst>
                                        <p:tav tm="0">
                                          <p:val>
                                            <p:strVal val="ppt_h"/>
                                          </p:val>
                                        </p:tav>
                                        <p:tav tm="100000">
                                          <p:val>
                                            <p:fltVal val="0"/>
                                          </p:val>
                                        </p:tav>
                                      </p:tavLst>
                                    </p:anim>
                                    <p:animEffect transition="out" filter="fade">
                                      <p:cBhvr>
                                        <p:cTn id="165" dur="500"/>
                                        <p:tgtEl>
                                          <p:spTgt spid="62"/>
                                        </p:tgtEl>
                                      </p:cBhvr>
                                    </p:animEffect>
                                    <p:set>
                                      <p:cBhvr>
                                        <p:cTn id="166" dur="1" fill="hold">
                                          <p:stCondLst>
                                            <p:cond delay="499"/>
                                          </p:stCondLst>
                                        </p:cTn>
                                        <p:tgtEl>
                                          <p:spTgt spid="62"/>
                                        </p:tgtEl>
                                        <p:attrNameLst>
                                          <p:attrName>style.visibility</p:attrName>
                                        </p:attrNameLst>
                                      </p:cBhvr>
                                      <p:to>
                                        <p:strVal val="hidden"/>
                                      </p:to>
                                    </p:set>
                                  </p:childTnLst>
                                </p:cTn>
                              </p:par>
                              <p:par>
                                <p:cTn id="167" presetID="53" presetClass="exit" presetSubtype="32" fill="hold" grpId="0" nodeType="withEffect">
                                  <p:stCondLst>
                                    <p:cond delay="0"/>
                                  </p:stCondLst>
                                  <p:childTnLst>
                                    <p:anim calcmode="lin" valueType="num">
                                      <p:cBhvr>
                                        <p:cTn id="168" dur="500"/>
                                        <p:tgtEl>
                                          <p:spTgt spid="63"/>
                                        </p:tgtEl>
                                        <p:attrNameLst>
                                          <p:attrName>ppt_w</p:attrName>
                                        </p:attrNameLst>
                                      </p:cBhvr>
                                      <p:tavLst>
                                        <p:tav tm="0">
                                          <p:val>
                                            <p:strVal val="ppt_w"/>
                                          </p:val>
                                        </p:tav>
                                        <p:tav tm="100000">
                                          <p:val>
                                            <p:fltVal val="0"/>
                                          </p:val>
                                        </p:tav>
                                      </p:tavLst>
                                    </p:anim>
                                    <p:anim calcmode="lin" valueType="num">
                                      <p:cBhvr>
                                        <p:cTn id="169" dur="500"/>
                                        <p:tgtEl>
                                          <p:spTgt spid="63"/>
                                        </p:tgtEl>
                                        <p:attrNameLst>
                                          <p:attrName>ppt_h</p:attrName>
                                        </p:attrNameLst>
                                      </p:cBhvr>
                                      <p:tavLst>
                                        <p:tav tm="0">
                                          <p:val>
                                            <p:strVal val="ppt_h"/>
                                          </p:val>
                                        </p:tav>
                                        <p:tav tm="100000">
                                          <p:val>
                                            <p:fltVal val="0"/>
                                          </p:val>
                                        </p:tav>
                                      </p:tavLst>
                                    </p:anim>
                                    <p:animEffect transition="out" filter="fade">
                                      <p:cBhvr>
                                        <p:cTn id="170" dur="500"/>
                                        <p:tgtEl>
                                          <p:spTgt spid="63"/>
                                        </p:tgtEl>
                                      </p:cBhvr>
                                    </p:animEffect>
                                    <p:set>
                                      <p:cBhvr>
                                        <p:cTn id="171" dur="1" fill="hold">
                                          <p:stCondLst>
                                            <p:cond delay="499"/>
                                          </p:stCondLst>
                                        </p:cTn>
                                        <p:tgtEl>
                                          <p:spTgt spid="63"/>
                                        </p:tgtEl>
                                        <p:attrNameLst>
                                          <p:attrName>style.visibility</p:attrName>
                                        </p:attrNameLst>
                                      </p:cBhvr>
                                      <p:to>
                                        <p:strVal val="hidden"/>
                                      </p:to>
                                    </p:set>
                                  </p:childTnLst>
                                </p:cTn>
                              </p:par>
                              <p:par>
                                <p:cTn id="172" presetID="53" presetClass="exit" presetSubtype="32" fill="hold" grpId="0" nodeType="withEffect">
                                  <p:stCondLst>
                                    <p:cond delay="0"/>
                                  </p:stCondLst>
                                  <p:childTnLst>
                                    <p:anim calcmode="lin" valueType="num">
                                      <p:cBhvr>
                                        <p:cTn id="173" dur="500"/>
                                        <p:tgtEl>
                                          <p:spTgt spid="64"/>
                                        </p:tgtEl>
                                        <p:attrNameLst>
                                          <p:attrName>ppt_w</p:attrName>
                                        </p:attrNameLst>
                                      </p:cBhvr>
                                      <p:tavLst>
                                        <p:tav tm="0">
                                          <p:val>
                                            <p:strVal val="ppt_w"/>
                                          </p:val>
                                        </p:tav>
                                        <p:tav tm="100000">
                                          <p:val>
                                            <p:fltVal val="0"/>
                                          </p:val>
                                        </p:tav>
                                      </p:tavLst>
                                    </p:anim>
                                    <p:anim calcmode="lin" valueType="num">
                                      <p:cBhvr>
                                        <p:cTn id="174" dur="500"/>
                                        <p:tgtEl>
                                          <p:spTgt spid="64"/>
                                        </p:tgtEl>
                                        <p:attrNameLst>
                                          <p:attrName>ppt_h</p:attrName>
                                        </p:attrNameLst>
                                      </p:cBhvr>
                                      <p:tavLst>
                                        <p:tav tm="0">
                                          <p:val>
                                            <p:strVal val="ppt_h"/>
                                          </p:val>
                                        </p:tav>
                                        <p:tav tm="100000">
                                          <p:val>
                                            <p:fltVal val="0"/>
                                          </p:val>
                                        </p:tav>
                                      </p:tavLst>
                                    </p:anim>
                                    <p:animEffect transition="out" filter="fade">
                                      <p:cBhvr>
                                        <p:cTn id="175" dur="500"/>
                                        <p:tgtEl>
                                          <p:spTgt spid="64"/>
                                        </p:tgtEl>
                                      </p:cBhvr>
                                    </p:animEffect>
                                    <p:set>
                                      <p:cBhvr>
                                        <p:cTn id="176" dur="1" fill="hold">
                                          <p:stCondLst>
                                            <p:cond delay="499"/>
                                          </p:stCondLst>
                                        </p:cTn>
                                        <p:tgtEl>
                                          <p:spTgt spid="64"/>
                                        </p:tgtEl>
                                        <p:attrNameLst>
                                          <p:attrName>style.visibility</p:attrName>
                                        </p:attrNameLst>
                                      </p:cBhvr>
                                      <p:to>
                                        <p:strVal val="hidden"/>
                                      </p:to>
                                    </p:set>
                                  </p:childTnLst>
                                </p:cTn>
                              </p:par>
                              <p:par>
                                <p:cTn id="177" presetID="53" presetClass="exit" presetSubtype="32" fill="hold" grpId="0" nodeType="withEffect">
                                  <p:stCondLst>
                                    <p:cond delay="0"/>
                                  </p:stCondLst>
                                  <p:childTnLst>
                                    <p:anim calcmode="lin" valueType="num">
                                      <p:cBhvr>
                                        <p:cTn id="178" dur="500"/>
                                        <p:tgtEl>
                                          <p:spTgt spid="65"/>
                                        </p:tgtEl>
                                        <p:attrNameLst>
                                          <p:attrName>ppt_w</p:attrName>
                                        </p:attrNameLst>
                                      </p:cBhvr>
                                      <p:tavLst>
                                        <p:tav tm="0">
                                          <p:val>
                                            <p:strVal val="ppt_w"/>
                                          </p:val>
                                        </p:tav>
                                        <p:tav tm="100000">
                                          <p:val>
                                            <p:fltVal val="0"/>
                                          </p:val>
                                        </p:tav>
                                      </p:tavLst>
                                    </p:anim>
                                    <p:anim calcmode="lin" valueType="num">
                                      <p:cBhvr>
                                        <p:cTn id="179" dur="500"/>
                                        <p:tgtEl>
                                          <p:spTgt spid="65"/>
                                        </p:tgtEl>
                                        <p:attrNameLst>
                                          <p:attrName>ppt_h</p:attrName>
                                        </p:attrNameLst>
                                      </p:cBhvr>
                                      <p:tavLst>
                                        <p:tav tm="0">
                                          <p:val>
                                            <p:strVal val="ppt_h"/>
                                          </p:val>
                                        </p:tav>
                                        <p:tav tm="100000">
                                          <p:val>
                                            <p:fltVal val="0"/>
                                          </p:val>
                                        </p:tav>
                                      </p:tavLst>
                                    </p:anim>
                                    <p:animEffect transition="out" filter="fade">
                                      <p:cBhvr>
                                        <p:cTn id="180" dur="500"/>
                                        <p:tgtEl>
                                          <p:spTgt spid="65"/>
                                        </p:tgtEl>
                                      </p:cBhvr>
                                    </p:animEffect>
                                    <p:set>
                                      <p:cBhvr>
                                        <p:cTn id="181" dur="1" fill="hold">
                                          <p:stCondLst>
                                            <p:cond delay="499"/>
                                          </p:stCondLst>
                                        </p:cTn>
                                        <p:tgtEl>
                                          <p:spTgt spid="65"/>
                                        </p:tgtEl>
                                        <p:attrNameLst>
                                          <p:attrName>style.visibility</p:attrName>
                                        </p:attrNameLst>
                                      </p:cBhvr>
                                      <p:to>
                                        <p:strVal val="hidden"/>
                                      </p:to>
                                    </p:set>
                                  </p:childTnLst>
                                </p:cTn>
                              </p:par>
                              <p:par>
                                <p:cTn id="182" presetID="53" presetClass="exit" presetSubtype="32" fill="hold" grpId="0" nodeType="withEffect">
                                  <p:stCondLst>
                                    <p:cond delay="0"/>
                                  </p:stCondLst>
                                  <p:childTnLst>
                                    <p:anim calcmode="lin" valueType="num">
                                      <p:cBhvr>
                                        <p:cTn id="183" dur="500"/>
                                        <p:tgtEl>
                                          <p:spTgt spid="66"/>
                                        </p:tgtEl>
                                        <p:attrNameLst>
                                          <p:attrName>ppt_w</p:attrName>
                                        </p:attrNameLst>
                                      </p:cBhvr>
                                      <p:tavLst>
                                        <p:tav tm="0">
                                          <p:val>
                                            <p:strVal val="ppt_w"/>
                                          </p:val>
                                        </p:tav>
                                        <p:tav tm="100000">
                                          <p:val>
                                            <p:fltVal val="0"/>
                                          </p:val>
                                        </p:tav>
                                      </p:tavLst>
                                    </p:anim>
                                    <p:anim calcmode="lin" valueType="num">
                                      <p:cBhvr>
                                        <p:cTn id="184" dur="500"/>
                                        <p:tgtEl>
                                          <p:spTgt spid="66"/>
                                        </p:tgtEl>
                                        <p:attrNameLst>
                                          <p:attrName>ppt_h</p:attrName>
                                        </p:attrNameLst>
                                      </p:cBhvr>
                                      <p:tavLst>
                                        <p:tav tm="0">
                                          <p:val>
                                            <p:strVal val="ppt_h"/>
                                          </p:val>
                                        </p:tav>
                                        <p:tav tm="100000">
                                          <p:val>
                                            <p:fltVal val="0"/>
                                          </p:val>
                                        </p:tav>
                                      </p:tavLst>
                                    </p:anim>
                                    <p:animEffect transition="out" filter="fade">
                                      <p:cBhvr>
                                        <p:cTn id="185" dur="500"/>
                                        <p:tgtEl>
                                          <p:spTgt spid="66"/>
                                        </p:tgtEl>
                                      </p:cBhvr>
                                    </p:animEffect>
                                    <p:set>
                                      <p:cBhvr>
                                        <p:cTn id="186" dur="1" fill="hold">
                                          <p:stCondLst>
                                            <p:cond delay="499"/>
                                          </p:stCondLst>
                                        </p:cTn>
                                        <p:tgtEl>
                                          <p:spTgt spid="66"/>
                                        </p:tgtEl>
                                        <p:attrNameLst>
                                          <p:attrName>style.visibility</p:attrName>
                                        </p:attrNameLst>
                                      </p:cBhvr>
                                      <p:to>
                                        <p:strVal val="hidden"/>
                                      </p:to>
                                    </p:set>
                                  </p:childTnLst>
                                </p:cTn>
                              </p:par>
                              <p:par>
                                <p:cTn id="187" presetID="53" presetClass="exit" presetSubtype="32" fill="hold" grpId="0" nodeType="withEffect">
                                  <p:stCondLst>
                                    <p:cond delay="0"/>
                                  </p:stCondLst>
                                  <p:childTnLst>
                                    <p:anim calcmode="lin" valueType="num">
                                      <p:cBhvr>
                                        <p:cTn id="188" dur="500"/>
                                        <p:tgtEl>
                                          <p:spTgt spid="67"/>
                                        </p:tgtEl>
                                        <p:attrNameLst>
                                          <p:attrName>ppt_w</p:attrName>
                                        </p:attrNameLst>
                                      </p:cBhvr>
                                      <p:tavLst>
                                        <p:tav tm="0">
                                          <p:val>
                                            <p:strVal val="ppt_w"/>
                                          </p:val>
                                        </p:tav>
                                        <p:tav tm="100000">
                                          <p:val>
                                            <p:fltVal val="0"/>
                                          </p:val>
                                        </p:tav>
                                      </p:tavLst>
                                    </p:anim>
                                    <p:anim calcmode="lin" valueType="num">
                                      <p:cBhvr>
                                        <p:cTn id="189" dur="500"/>
                                        <p:tgtEl>
                                          <p:spTgt spid="67"/>
                                        </p:tgtEl>
                                        <p:attrNameLst>
                                          <p:attrName>ppt_h</p:attrName>
                                        </p:attrNameLst>
                                      </p:cBhvr>
                                      <p:tavLst>
                                        <p:tav tm="0">
                                          <p:val>
                                            <p:strVal val="ppt_h"/>
                                          </p:val>
                                        </p:tav>
                                        <p:tav tm="100000">
                                          <p:val>
                                            <p:fltVal val="0"/>
                                          </p:val>
                                        </p:tav>
                                      </p:tavLst>
                                    </p:anim>
                                    <p:animEffect transition="out" filter="fade">
                                      <p:cBhvr>
                                        <p:cTn id="190" dur="500"/>
                                        <p:tgtEl>
                                          <p:spTgt spid="67"/>
                                        </p:tgtEl>
                                      </p:cBhvr>
                                    </p:animEffect>
                                    <p:set>
                                      <p:cBhvr>
                                        <p:cTn id="191" dur="1" fill="hold">
                                          <p:stCondLst>
                                            <p:cond delay="499"/>
                                          </p:stCondLst>
                                        </p:cTn>
                                        <p:tgtEl>
                                          <p:spTgt spid="67"/>
                                        </p:tgtEl>
                                        <p:attrNameLst>
                                          <p:attrName>style.visibility</p:attrName>
                                        </p:attrNameLst>
                                      </p:cBhvr>
                                      <p:to>
                                        <p:strVal val="hidden"/>
                                      </p:to>
                                    </p:set>
                                  </p:childTnLst>
                                </p:cTn>
                              </p:par>
                              <p:par>
                                <p:cTn id="192" presetID="53" presetClass="exit" presetSubtype="32" fill="hold" grpId="0" nodeType="withEffect">
                                  <p:stCondLst>
                                    <p:cond delay="0"/>
                                  </p:stCondLst>
                                  <p:childTnLst>
                                    <p:anim calcmode="lin" valueType="num">
                                      <p:cBhvr>
                                        <p:cTn id="193" dur="500"/>
                                        <p:tgtEl>
                                          <p:spTgt spid="68"/>
                                        </p:tgtEl>
                                        <p:attrNameLst>
                                          <p:attrName>ppt_w</p:attrName>
                                        </p:attrNameLst>
                                      </p:cBhvr>
                                      <p:tavLst>
                                        <p:tav tm="0">
                                          <p:val>
                                            <p:strVal val="ppt_w"/>
                                          </p:val>
                                        </p:tav>
                                        <p:tav tm="100000">
                                          <p:val>
                                            <p:fltVal val="0"/>
                                          </p:val>
                                        </p:tav>
                                      </p:tavLst>
                                    </p:anim>
                                    <p:anim calcmode="lin" valueType="num">
                                      <p:cBhvr>
                                        <p:cTn id="194" dur="500"/>
                                        <p:tgtEl>
                                          <p:spTgt spid="68"/>
                                        </p:tgtEl>
                                        <p:attrNameLst>
                                          <p:attrName>ppt_h</p:attrName>
                                        </p:attrNameLst>
                                      </p:cBhvr>
                                      <p:tavLst>
                                        <p:tav tm="0">
                                          <p:val>
                                            <p:strVal val="ppt_h"/>
                                          </p:val>
                                        </p:tav>
                                        <p:tav tm="100000">
                                          <p:val>
                                            <p:fltVal val="0"/>
                                          </p:val>
                                        </p:tav>
                                      </p:tavLst>
                                    </p:anim>
                                    <p:animEffect transition="out" filter="fade">
                                      <p:cBhvr>
                                        <p:cTn id="195" dur="500"/>
                                        <p:tgtEl>
                                          <p:spTgt spid="68"/>
                                        </p:tgtEl>
                                      </p:cBhvr>
                                    </p:animEffect>
                                    <p:set>
                                      <p:cBhvr>
                                        <p:cTn id="196"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97"/>
                  </p:tgtEl>
                </p:cond>
              </p:nextCondLst>
            </p:seq>
          </p:childTnLst>
        </p:cTn>
      </p:par>
    </p:tnLst>
    <p:bldLst>
      <p:bldP spid="19" grpId="0" animBg="1"/>
      <p:bldP spid="19" grpId="1" animBg="1"/>
      <p:bldP spid="20" grpId="0" animBg="1"/>
      <p:bldP spid="20" grpId="1" animBg="1"/>
      <p:bldP spid="29" grpId="0"/>
      <p:bldP spid="29" grpId="1"/>
      <p:bldP spid="51" grpId="0" animBg="1"/>
      <p:bldP spid="52" grpId="0" animBg="1"/>
      <p:bldP spid="53" grpId="0" animBg="1"/>
      <p:bldP spid="54" grpId="0" animBg="1"/>
      <p:bldP spid="55" grpId="0" animBg="1"/>
      <p:bldP spid="56" grpId="0" animBg="1"/>
      <p:bldP spid="57" grpId="0" animBg="1"/>
      <p:bldP spid="58" grpId="0" animBg="1"/>
      <p:bldP spid="61" grpId="0" animBg="1"/>
      <p:bldP spid="62" grpId="0" animBg="1"/>
      <p:bldP spid="63" grpId="0" animBg="1"/>
      <p:bldP spid="64" grpId="0" animBg="1"/>
      <p:bldP spid="65" grpId="0" animBg="1"/>
      <p:bldP spid="66" grpId="0" animBg="1"/>
      <p:bldP spid="67" grpId="0" animBg="1"/>
      <p:bldP spid="68" grpId="0"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14109" y="-113348"/>
            <a:ext cx="24525928" cy="6851394"/>
            <a:chOff x="-19796612" y="181103"/>
            <a:chExt cx="24315124"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flipH="1">
              <a:off x="-19796612" y="181103"/>
              <a:ext cx="12161224"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flipH="1">
              <a:off x="-7642712" y="181103"/>
              <a:ext cx="12161224" cy="6851394"/>
            </a:xfrm>
            <a:prstGeom prst="rect">
              <a:avLst/>
            </a:prstGeom>
          </p:spPr>
        </p:pic>
      </p:grpSp>
      <p:grpSp>
        <p:nvGrpSpPr>
          <p:cNvPr id="81" name="Nhóm 80">
            <a:extLst>
              <a:ext uri="{FF2B5EF4-FFF2-40B4-BE49-F238E27FC236}">
                <a16:creationId xmlns:a16="http://schemas.microsoft.com/office/drawing/2014/main" id="{C8F0656A-F888-66C5-FFAB-DC2621F0571A}"/>
              </a:ext>
            </a:extLst>
          </p:cNvPr>
          <p:cNvGrpSpPr/>
          <p:nvPr/>
        </p:nvGrpSpPr>
        <p:grpSpPr>
          <a:xfrm>
            <a:off x="93228" y="2134829"/>
            <a:ext cx="5302286" cy="4723171"/>
            <a:chOff x="-1019174" y="1167049"/>
            <a:chExt cx="6903885" cy="6211339"/>
          </a:xfrm>
        </p:grpSpPr>
        <p:sp>
          <p:nvSpPr>
            <p:cNvPr id="82" name="Freeform 3">
              <a:extLst>
                <a:ext uri="{FF2B5EF4-FFF2-40B4-BE49-F238E27FC236}">
                  <a16:creationId xmlns:a16="http://schemas.microsoft.com/office/drawing/2014/main" id="{B9F11A67-5469-7218-BB12-1B1FDAD8BAEB}"/>
                </a:ext>
              </a:extLst>
            </p:cNvPr>
            <p:cNvSpPr/>
            <p:nvPr/>
          </p:nvSpPr>
          <p:spPr>
            <a:xfrm flipH="1">
              <a:off x="-1019174" y="3135000"/>
              <a:ext cx="6847216" cy="4243388"/>
            </a:xfrm>
            <a:custGeom>
              <a:avLst/>
              <a:gdLst/>
              <a:ahLst/>
              <a:cxnLst/>
              <a:rect l="l" t="t" r="r" b="b"/>
              <a:pathLst>
                <a:path w="15418454" h="8229600">
                  <a:moveTo>
                    <a:pt x="0" y="0"/>
                  </a:moveTo>
                  <a:lnTo>
                    <a:pt x="15418454" y="0"/>
                  </a:lnTo>
                  <a:lnTo>
                    <a:pt x="15418454" y="8229600"/>
                  </a:lnTo>
                  <a:lnTo>
                    <a:pt x="0" y="8229600"/>
                  </a:lnTo>
                  <a:lnTo>
                    <a:pt x="0" y="0"/>
                  </a:lnTo>
                  <a:close/>
                </a:path>
              </a:pathLst>
            </a:custGeom>
            <a:blipFill>
              <a:blip r:embed="rId3"/>
              <a:stretch>
                <a:fillRect/>
              </a:stretch>
            </a:blipFill>
          </p:spPr>
          <p:txBody>
            <a:bodyPr/>
            <a:lstStyle/>
            <a:p>
              <a:endParaRPr lang="en-US"/>
            </a:p>
          </p:txBody>
        </p:sp>
        <p:sp>
          <p:nvSpPr>
            <p:cNvPr id="83" name="Freeform 3">
              <a:extLst>
                <a:ext uri="{FF2B5EF4-FFF2-40B4-BE49-F238E27FC236}">
                  <a16:creationId xmlns:a16="http://schemas.microsoft.com/office/drawing/2014/main" id="{62392186-A864-E5DA-6182-4D5B85AC13C4}"/>
                </a:ext>
              </a:extLst>
            </p:cNvPr>
            <p:cNvSpPr/>
            <p:nvPr/>
          </p:nvSpPr>
          <p:spPr>
            <a:xfrm>
              <a:off x="4097622" y="2003895"/>
              <a:ext cx="863061" cy="2156604"/>
            </a:xfrm>
            <a:custGeom>
              <a:avLst/>
              <a:gdLst/>
              <a:ahLst/>
              <a:cxnLst/>
              <a:rect l="l" t="t" r="r" b="b"/>
              <a:pathLst>
                <a:path w="728097" h="1272530">
                  <a:moveTo>
                    <a:pt x="0" y="0"/>
                  </a:moveTo>
                  <a:lnTo>
                    <a:pt x="728097" y="0"/>
                  </a:lnTo>
                  <a:lnTo>
                    <a:pt x="728097" y="1272530"/>
                  </a:lnTo>
                  <a:lnTo>
                    <a:pt x="0" y="1272530"/>
                  </a:lnTo>
                  <a:lnTo>
                    <a:pt x="0" y="0"/>
                  </a:lnTo>
                  <a:close/>
                </a:path>
              </a:pathLst>
            </a:custGeom>
            <a:blipFill>
              <a:blip r:embed="rId4"/>
              <a:stretch>
                <a:fillRect l="-56756" t="-75773" r="-582882" b="-352061"/>
              </a:stretch>
            </a:blipFill>
          </p:spPr>
          <p:txBody>
            <a:bodyPr/>
            <a:lstStyle/>
            <a:p>
              <a:endParaRPr lang="en-US"/>
            </a:p>
          </p:txBody>
        </p:sp>
        <p:sp>
          <p:nvSpPr>
            <p:cNvPr id="84" name="Freeform 4">
              <a:extLst>
                <a:ext uri="{FF2B5EF4-FFF2-40B4-BE49-F238E27FC236}">
                  <a16:creationId xmlns:a16="http://schemas.microsoft.com/office/drawing/2014/main" id="{6EF96E20-9E29-9FEB-4A3D-D62C869CB6A0}"/>
                </a:ext>
              </a:extLst>
            </p:cNvPr>
            <p:cNvSpPr/>
            <p:nvPr/>
          </p:nvSpPr>
          <p:spPr>
            <a:xfrm>
              <a:off x="100457" y="1524400"/>
              <a:ext cx="2374814" cy="1989900"/>
            </a:xfrm>
            <a:custGeom>
              <a:avLst/>
              <a:gdLst/>
              <a:ahLst/>
              <a:cxnLst/>
              <a:rect l="l" t="t" r="r" b="b"/>
              <a:pathLst>
                <a:path w="2000627" h="1325006">
                  <a:moveTo>
                    <a:pt x="0" y="0"/>
                  </a:moveTo>
                  <a:lnTo>
                    <a:pt x="2000627" y="0"/>
                  </a:lnTo>
                  <a:lnTo>
                    <a:pt x="2000627" y="1325006"/>
                  </a:lnTo>
                  <a:lnTo>
                    <a:pt x="0" y="1325006"/>
                  </a:lnTo>
                  <a:lnTo>
                    <a:pt x="0" y="0"/>
                  </a:lnTo>
                  <a:close/>
                </a:path>
              </a:pathLst>
            </a:custGeom>
            <a:blipFill>
              <a:blip r:embed="rId5"/>
              <a:stretch>
                <a:fillRect l="-84262" t="-68811" r="-84918" b="-338118"/>
              </a:stretch>
            </a:blipFill>
          </p:spPr>
          <p:txBody>
            <a:bodyPr/>
            <a:lstStyle/>
            <a:p>
              <a:endParaRPr lang="en-US"/>
            </a:p>
          </p:txBody>
        </p:sp>
        <p:sp>
          <p:nvSpPr>
            <p:cNvPr id="85" name="Freeform 7">
              <a:extLst>
                <a:ext uri="{FF2B5EF4-FFF2-40B4-BE49-F238E27FC236}">
                  <a16:creationId xmlns:a16="http://schemas.microsoft.com/office/drawing/2014/main" id="{506D4EFC-1E43-C170-5B40-17EDCE73CC13}"/>
                </a:ext>
              </a:extLst>
            </p:cNvPr>
            <p:cNvSpPr/>
            <p:nvPr/>
          </p:nvSpPr>
          <p:spPr>
            <a:xfrm>
              <a:off x="3762840" y="1834926"/>
              <a:ext cx="653517" cy="2422527"/>
            </a:xfrm>
            <a:custGeom>
              <a:avLst/>
              <a:gdLst/>
              <a:ahLst/>
              <a:cxnLst/>
              <a:rect l="l" t="t" r="r" b="b"/>
              <a:pathLst>
                <a:path w="714978" h="1265971">
                  <a:moveTo>
                    <a:pt x="0" y="0"/>
                  </a:moveTo>
                  <a:lnTo>
                    <a:pt x="714978" y="0"/>
                  </a:lnTo>
                  <a:lnTo>
                    <a:pt x="714978" y="1265970"/>
                  </a:lnTo>
                  <a:lnTo>
                    <a:pt x="0" y="1265970"/>
                  </a:lnTo>
                  <a:lnTo>
                    <a:pt x="0" y="0"/>
                  </a:lnTo>
                  <a:close/>
                </a:path>
              </a:pathLst>
            </a:custGeom>
            <a:blipFill>
              <a:blip r:embed="rId6"/>
              <a:stretch>
                <a:fillRect l="-235779" t="-225388" r="-417431" b="-205181"/>
              </a:stretch>
            </a:blipFill>
          </p:spPr>
          <p:txBody>
            <a:bodyPr/>
            <a:lstStyle/>
            <a:p>
              <a:endParaRPr lang="en-US"/>
            </a:p>
          </p:txBody>
        </p:sp>
        <p:sp>
          <p:nvSpPr>
            <p:cNvPr id="86" name="Freeform 8">
              <a:extLst>
                <a:ext uri="{FF2B5EF4-FFF2-40B4-BE49-F238E27FC236}">
                  <a16:creationId xmlns:a16="http://schemas.microsoft.com/office/drawing/2014/main" id="{5CE160DC-317A-69BD-DA50-9D82AC5A7BA3}"/>
                </a:ext>
              </a:extLst>
            </p:cNvPr>
            <p:cNvSpPr/>
            <p:nvPr/>
          </p:nvSpPr>
          <p:spPr>
            <a:xfrm>
              <a:off x="2976012" y="2134699"/>
              <a:ext cx="966982" cy="2014936"/>
            </a:xfrm>
            <a:custGeom>
              <a:avLst/>
              <a:gdLst/>
              <a:ahLst/>
              <a:cxnLst/>
              <a:rect l="l" t="t" r="r" b="b"/>
              <a:pathLst>
                <a:path w="721538" h="1272530">
                  <a:moveTo>
                    <a:pt x="0" y="0"/>
                  </a:moveTo>
                  <a:lnTo>
                    <a:pt x="721538" y="0"/>
                  </a:lnTo>
                  <a:lnTo>
                    <a:pt x="721538" y="1272530"/>
                  </a:lnTo>
                  <a:lnTo>
                    <a:pt x="0" y="1272530"/>
                  </a:lnTo>
                  <a:lnTo>
                    <a:pt x="0" y="0"/>
                  </a:lnTo>
                  <a:close/>
                </a:path>
              </a:pathLst>
            </a:custGeom>
            <a:blipFill>
              <a:blip r:embed="rId7"/>
              <a:stretch>
                <a:fillRect l="-408181" t="-224226" r="-238181" b="-203608"/>
              </a:stretch>
            </a:blipFill>
          </p:spPr>
          <p:txBody>
            <a:bodyPr/>
            <a:lstStyle/>
            <a:p>
              <a:endParaRPr lang="en-US"/>
            </a:p>
          </p:txBody>
        </p:sp>
        <p:sp>
          <p:nvSpPr>
            <p:cNvPr id="87" name="Freeform 9">
              <a:extLst>
                <a:ext uri="{FF2B5EF4-FFF2-40B4-BE49-F238E27FC236}">
                  <a16:creationId xmlns:a16="http://schemas.microsoft.com/office/drawing/2014/main" id="{E6D72036-F62C-A8F2-63BB-230E18D99706}"/>
                </a:ext>
              </a:extLst>
            </p:cNvPr>
            <p:cNvSpPr/>
            <p:nvPr/>
          </p:nvSpPr>
          <p:spPr>
            <a:xfrm>
              <a:off x="2475271" y="1684308"/>
              <a:ext cx="806712" cy="2014937"/>
            </a:xfrm>
            <a:custGeom>
              <a:avLst/>
              <a:gdLst/>
              <a:ahLst/>
              <a:cxnLst/>
              <a:rect l="l" t="t" r="r" b="b"/>
              <a:pathLst>
                <a:path w="734657" h="1285649">
                  <a:moveTo>
                    <a:pt x="0" y="0"/>
                  </a:moveTo>
                  <a:lnTo>
                    <a:pt x="734656" y="0"/>
                  </a:lnTo>
                  <a:lnTo>
                    <a:pt x="734656" y="1285649"/>
                  </a:lnTo>
                  <a:lnTo>
                    <a:pt x="0" y="1285649"/>
                  </a:lnTo>
                  <a:lnTo>
                    <a:pt x="0" y="0"/>
                  </a:lnTo>
                  <a:close/>
                </a:path>
              </a:pathLst>
            </a:custGeom>
            <a:blipFill>
              <a:blip r:embed="rId8"/>
              <a:stretch>
                <a:fillRect l="-575000" t="-220918" r="-58035" b="-201530"/>
              </a:stretch>
            </a:blipFill>
          </p:spPr>
          <p:txBody>
            <a:bodyPr/>
            <a:lstStyle/>
            <a:p>
              <a:endParaRPr lang="en-US"/>
            </a:p>
          </p:txBody>
        </p:sp>
        <p:sp>
          <p:nvSpPr>
            <p:cNvPr id="88" name="Freeform 10">
              <a:extLst>
                <a:ext uri="{FF2B5EF4-FFF2-40B4-BE49-F238E27FC236}">
                  <a16:creationId xmlns:a16="http://schemas.microsoft.com/office/drawing/2014/main" id="{650079AE-650F-40FD-F022-7D5817669D42}"/>
                </a:ext>
              </a:extLst>
            </p:cNvPr>
            <p:cNvSpPr/>
            <p:nvPr/>
          </p:nvSpPr>
          <p:spPr>
            <a:xfrm>
              <a:off x="1953162" y="2483695"/>
              <a:ext cx="1212264" cy="2304506"/>
            </a:xfrm>
            <a:custGeom>
              <a:avLst/>
              <a:gdLst/>
              <a:ahLst/>
              <a:cxnLst/>
              <a:rect l="l" t="t" r="r" b="b"/>
              <a:pathLst>
                <a:path w="806810" h="1331565">
                  <a:moveTo>
                    <a:pt x="0" y="0"/>
                  </a:moveTo>
                  <a:lnTo>
                    <a:pt x="806811" y="0"/>
                  </a:lnTo>
                  <a:lnTo>
                    <a:pt x="806811" y="1331565"/>
                  </a:lnTo>
                  <a:lnTo>
                    <a:pt x="0" y="1331565"/>
                  </a:lnTo>
                  <a:lnTo>
                    <a:pt x="0" y="0"/>
                  </a:lnTo>
                  <a:close/>
                </a:path>
              </a:pathLst>
            </a:custGeom>
            <a:blipFill>
              <a:blip r:embed="rId9"/>
              <a:stretch>
                <a:fillRect l="-46341" t="-358128" r="-521138" b="-46305"/>
              </a:stretch>
            </a:blipFill>
          </p:spPr>
          <p:txBody>
            <a:bodyPr/>
            <a:lstStyle/>
            <a:p>
              <a:endParaRPr lang="en-US"/>
            </a:p>
          </p:txBody>
        </p:sp>
        <p:sp>
          <p:nvSpPr>
            <p:cNvPr id="89" name="Freeform 3">
              <a:extLst>
                <a:ext uri="{FF2B5EF4-FFF2-40B4-BE49-F238E27FC236}">
                  <a16:creationId xmlns:a16="http://schemas.microsoft.com/office/drawing/2014/main" id="{46551F36-7C90-5D7C-9F7E-7FBEC510E561}"/>
                </a:ext>
              </a:extLst>
            </p:cNvPr>
            <p:cNvSpPr/>
            <p:nvPr/>
          </p:nvSpPr>
          <p:spPr>
            <a:xfrm>
              <a:off x="3854975" y="1167049"/>
              <a:ext cx="2029736" cy="3621152"/>
            </a:xfrm>
            <a:custGeom>
              <a:avLst/>
              <a:gdLst/>
              <a:ahLst/>
              <a:cxnLst/>
              <a:rect l="l" t="t" r="r" b="b"/>
              <a:pathLst>
                <a:path w="4161409" h="5237027">
                  <a:moveTo>
                    <a:pt x="0" y="0"/>
                  </a:moveTo>
                  <a:lnTo>
                    <a:pt x="4161408" y="0"/>
                  </a:lnTo>
                  <a:lnTo>
                    <a:pt x="4161408" y="5237027"/>
                  </a:lnTo>
                  <a:lnTo>
                    <a:pt x="0" y="5237027"/>
                  </a:lnTo>
                  <a:lnTo>
                    <a:pt x="0" y="0"/>
                  </a:lnTo>
                  <a:close/>
                </a:path>
              </a:pathLst>
            </a:custGeom>
            <a:blipFill>
              <a:blip r:embed="rId10"/>
              <a:stretch>
                <a:fillRect/>
              </a:stretch>
            </a:blipFill>
          </p:spPr>
          <p:txBody>
            <a:bodyPr/>
            <a:lstStyle/>
            <a:p>
              <a:endParaRPr lang="en-US"/>
            </a:p>
          </p:txBody>
        </p:sp>
        <p:sp>
          <p:nvSpPr>
            <p:cNvPr id="90" name="Freeform 11">
              <a:extLst>
                <a:ext uri="{FF2B5EF4-FFF2-40B4-BE49-F238E27FC236}">
                  <a16:creationId xmlns:a16="http://schemas.microsoft.com/office/drawing/2014/main" id="{E1EED405-ACE8-19C5-C244-69861FBF8772}"/>
                </a:ext>
              </a:extLst>
            </p:cNvPr>
            <p:cNvSpPr/>
            <p:nvPr/>
          </p:nvSpPr>
          <p:spPr>
            <a:xfrm>
              <a:off x="666080" y="1437453"/>
              <a:ext cx="918481" cy="1610779"/>
            </a:xfrm>
            <a:custGeom>
              <a:avLst/>
              <a:gdLst/>
              <a:ahLst/>
              <a:cxnLst/>
              <a:rect l="l" t="t" r="r" b="b"/>
              <a:pathLst>
                <a:path w="3358430" h="1325006">
                  <a:moveTo>
                    <a:pt x="0" y="0"/>
                  </a:moveTo>
                  <a:lnTo>
                    <a:pt x="3358429" y="0"/>
                  </a:lnTo>
                  <a:lnTo>
                    <a:pt x="3358429" y="1325006"/>
                  </a:lnTo>
                  <a:lnTo>
                    <a:pt x="0" y="1325006"/>
                  </a:lnTo>
                  <a:lnTo>
                    <a:pt x="0" y="0"/>
                  </a:lnTo>
                  <a:close/>
                </a:path>
              </a:pathLst>
            </a:custGeom>
            <a:blipFill>
              <a:blip r:embed="rId11"/>
              <a:stretch>
                <a:fillRect l="-292471" t="-360891" r="-164300" b="-46039"/>
              </a:stretch>
            </a:blipFill>
          </p:spPr>
          <p:txBody>
            <a:bodyPr/>
            <a:lstStyle/>
            <a:p>
              <a:endParaRPr lang="en-US"/>
            </a:p>
          </p:txBody>
        </p:sp>
        <p:sp>
          <p:nvSpPr>
            <p:cNvPr id="91" name="Freeform 11">
              <a:extLst>
                <a:ext uri="{FF2B5EF4-FFF2-40B4-BE49-F238E27FC236}">
                  <a16:creationId xmlns:a16="http://schemas.microsoft.com/office/drawing/2014/main" id="{8E9EB983-B2FC-3CEA-71D2-C73EF1D5086F}"/>
                </a:ext>
              </a:extLst>
            </p:cNvPr>
            <p:cNvSpPr/>
            <p:nvPr/>
          </p:nvSpPr>
          <p:spPr>
            <a:xfrm>
              <a:off x="873348" y="2324086"/>
              <a:ext cx="906383" cy="1704851"/>
            </a:xfrm>
            <a:custGeom>
              <a:avLst/>
              <a:gdLst/>
              <a:ahLst/>
              <a:cxnLst/>
              <a:rect l="l" t="t" r="r" b="b"/>
              <a:pathLst>
                <a:path w="3358430" h="1325006">
                  <a:moveTo>
                    <a:pt x="0" y="0"/>
                  </a:moveTo>
                  <a:lnTo>
                    <a:pt x="3358429" y="0"/>
                  </a:lnTo>
                  <a:lnTo>
                    <a:pt x="3358429" y="1325006"/>
                  </a:lnTo>
                  <a:lnTo>
                    <a:pt x="0" y="1325006"/>
                  </a:lnTo>
                  <a:lnTo>
                    <a:pt x="0" y="0"/>
                  </a:lnTo>
                  <a:close/>
                </a:path>
              </a:pathLst>
            </a:custGeom>
            <a:blipFill>
              <a:blip r:embed="rId11"/>
              <a:stretch>
                <a:fillRect l="-168861" t="-360891" r="-287910" b="-46039"/>
              </a:stretch>
            </a:blipFill>
          </p:spPr>
          <p:txBody>
            <a:bodyPr/>
            <a:lstStyle/>
            <a:p>
              <a:endParaRPr lang="en-US"/>
            </a:p>
          </p:txBody>
        </p:sp>
        <p:sp>
          <p:nvSpPr>
            <p:cNvPr id="92" name="Freeform 11">
              <a:extLst>
                <a:ext uri="{FF2B5EF4-FFF2-40B4-BE49-F238E27FC236}">
                  <a16:creationId xmlns:a16="http://schemas.microsoft.com/office/drawing/2014/main" id="{29531E91-C286-4996-7D89-D719DC3AD6F8}"/>
                </a:ext>
              </a:extLst>
            </p:cNvPr>
            <p:cNvSpPr/>
            <p:nvPr/>
          </p:nvSpPr>
          <p:spPr>
            <a:xfrm>
              <a:off x="1294201" y="2395272"/>
              <a:ext cx="1056955" cy="2269758"/>
            </a:xfrm>
            <a:custGeom>
              <a:avLst/>
              <a:gdLst/>
              <a:ahLst/>
              <a:cxnLst/>
              <a:rect l="l" t="t" r="r" b="b"/>
              <a:pathLst>
                <a:path w="3358430" h="1325006">
                  <a:moveTo>
                    <a:pt x="0" y="0"/>
                  </a:moveTo>
                  <a:lnTo>
                    <a:pt x="3358429" y="0"/>
                  </a:lnTo>
                  <a:lnTo>
                    <a:pt x="3358429" y="1325006"/>
                  </a:lnTo>
                  <a:lnTo>
                    <a:pt x="0" y="1325006"/>
                  </a:lnTo>
                  <a:lnTo>
                    <a:pt x="0" y="0"/>
                  </a:lnTo>
                  <a:close/>
                </a:path>
              </a:pathLst>
            </a:custGeom>
            <a:blipFill>
              <a:blip r:embed="rId11"/>
              <a:stretch>
                <a:fillRect l="-335724" t="-360891" r="-34352" b="-46039"/>
              </a:stretch>
            </a:blipFill>
          </p:spPr>
          <p:txBody>
            <a:bodyPr/>
            <a:lstStyle/>
            <a:p>
              <a:endParaRPr lang="en-US"/>
            </a:p>
          </p:txBody>
        </p:sp>
        <p:sp>
          <p:nvSpPr>
            <p:cNvPr id="93" name="Freeform 6">
              <a:extLst>
                <a:ext uri="{FF2B5EF4-FFF2-40B4-BE49-F238E27FC236}">
                  <a16:creationId xmlns:a16="http://schemas.microsoft.com/office/drawing/2014/main" id="{1D39DB6F-7551-4F92-5CAE-1D3096994071}"/>
                </a:ext>
              </a:extLst>
            </p:cNvPr>
            <p:cNvSpPr/>
            <p:nvPr/>
          </p:nvSpPr>
          <p:spPr>
            <a:xfrm>
              <a:off x="2777391" y="2870382"/>
              <a:ext cx="966982" cy="2117802"/>
            </a:xfrm>
            <a:custGeom>
              <a:avLst/>
              <a:gdLst/>
              <a:ahLst/>
              <a:cxnLst/>
              <a:rect l="l" t="t" r="r" b="b"/>
              <a:pathLst>
                <a:path w="760894" h="1311887">
                  <a:moveTo>
                    <a:pt x="0" y="0"/>
                  </a:moveTo>
                  <a:lnTo>
                    <a:pt x="760894" y="0"/>
                  </a:lnTo>
                  <a:lnTo>
                    <a:pt x="760894" y="1311887"/>
                  </a:lnTo>
                  <a:lnTo>
                    <a:pt x="0" y="1311887"/>
                  </a:lnTo>
                  <a:lnTo>
                    <a:pt x="0" y="0"/>
                  </a:lnTo>
                  <a:close/>
                </a:path>
              </a:pathLst>
            </a:custGeom>
            <a:blipFill>
              <a:blip r:embed="rId12"/>
              <a:stretch>
                <a:fillRect l="-52586" t="-214499" r="-555172" b="-197499"/>
              </a:stretch>
            </a:blipFill>
          </p:spPr>
          <p:txBody>
            <a:bodyPr/>
            <a:lstStyle/>
            <a:p>
              <a:endParaRPr lang="en-US"/>
            </a:p>
          </p:txBody>
        </p:sp>
        <p:sp>
          <p:nvSpPr>
            <p:cNvPr id="94" name="Freeform 5">
              <a:extLst>
                <a:ext uri="{FF2B5EF4-FFF2-40B4-BE49-F238E27FC236}">
                  <a16:creationId xmlns:a16="http://schemas.microsoft.com/office/drawing/2014/main" id="{7B89A3FA-F025-7CC0-83DC-9B4BB57AB60A}"/>
                </a:ext>
              </a:extLst>
            </p:cNvPr>
            <p:cNvSpPr/>
            <p:nvPr/>
          </p:nvSpPr>
          <p:spPr>
            <a:xfrm>
              <a:off x="3474285" y="2646269"/>
              <a:ext cx="692308" cy="2414675"/>
            </a:xfrm>
            <a:custGeom>
              <a:avLst/>
              <a:gdLst/>
              <a:ahLst/>
              <a:cxnLst/>
              <a:rect l="l" t="t" r="r" b="b"/>
              <a:pathLst>
                <a:path w="734657" h="1305327">
                  <a:moveTo>
                    <a:pt x="0" y="0"/>
                  </a:moveTo>
                  <a:lnTo>
                    <a:pt x="734656" y="0"/>
                  </a:lnTo>
                  <a:lnTo>
                    <a:pt x="734656" y="1305327"/>
                  </a:lnTo>
                  <a:lnTo>
                    <a:pt x="0" y="1305327"/>
                  </a:lnTo>
                  <a:lnTo>
                    <a:pt x="0" y="0"/>
                  </a:lnTo>
                  <a:close/>
                </a:path>
              </a:pathLst>
            </a:custGeom>
            <a:blipFill>
              <a:blip r:embed="rId13"/>
              <a:stretch>
                <a:fillRect l="-575000" t="-71356" r="-58035" b="-343216"/>
              </a:stretch>
            </a:blipFill>
          </p:spPr>
          <p:txBody>
            <a:bodyPr/>
            <a:lstStyle/>
            <a:p>
              <a:endParaRPr lang="en-US"/>
            </a:p>
          </p:txBody>
        </p:sp>
      </p:grpSp>
      <p:sp>
        <p:nvSpPr>
          <p:cNvPr id="19" name="Rectangle 18"/>
          <p:cNvSpPr/>
          <p:nvPr/>
        </p:nvSpPr>
        <p:spPr>
          <a:xfrm>
            <a:off x="48891" y="14137"/>
            <a:ext cx="12450069" cy="621093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0" name="Rectangle 19"/>
          <p:cNvSpPr/>
          <p:nvPr/>
        </p:nvSpPr>
        <p:spPr>
          <a:xfrm>
            <a:off x="5006587" y="6106201"/>
            <a:ext cx="2388200"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a:solidFill>
                  <a:schemeClr val="bg1"/>
                </a:solidFill>
                <a:latin typeface="Montserrat Alternates Black" panose="00000A00000000000000" pitchFamily="50" charset="0"/>
              </a:rPr>
              <a:t>Đáp án</a:t>
            </a:r>
            <a:endParaRPr lang="en-US" sz="2800" dirty="0"/>
          </a:p>
        </p:txBody>
      </p:sp>
      <p:sp>
        <p:nvSpPr>
          <p:cNvPr id="29" name="TextBox 28"/>
          <p:cNvSpPr txBox="1"/>
          <p:nvPr/>
        </p:nvSpPr>
        <p:spPr>
          <a:xfrm>
            <a:off x="389965" y="279266"/>
            <a:ext cx="11802035" cy="2308324"/>
          </a:xfrm>
          <a:prstGeom prst="rect">
            <a:avLst/>
          </a:prstGeom>
          <a:noFill/>
        </p:spPr>
        <p:txBody>
          <a:bodyPr wrap="square" rtlCol="0">
            <a:spAutoFit/>
          </a:bodyPr>
          <a:lstStyle/>
          <a:p>
            <a:pPr algn="ctr"/>
            <a:r>
              <a:rPr lang="en-US" sz="3600">
                <a:solidFill>
                  <a:schemeClr val="bg1"/>
                </a:solidFill>
                <a:latin typeface="Montserrat Alternates Black" panose="00000A00000000000000" pitchFamily="50" charset="0"/>
              </a:rPr>
              <a:t>Câu 5: </a:t>
            </a:r>
            <a:r>
              <a:rPr lang="vi-VN" sz="3600">
                <a:solidFill>
                  <a:schemeClr val="bg1"/>
                </a:solidFill>
                <a:latin typeface="Montserrat Alternates Black" panose="00000A00000000000000" pitchFamily="50" charset="0"/>
              </a:rPr>
              <a:t>Dân hỏi Chúa Giê su về cách thức để thực hiện điều Thiên Chúa muốn và Ngài đã nói cho họ biết việc Thiên Chúa muốn dân Do Thái làm đó là gì?</a:t>
            </a:r>
            <a:endParaRPr lang="en-US" sz="3600" dirty="0">
              <a:solidFill>
                <a:schemeClr val="bg1"/>
              </a:solidFill>
              <a:latin typeface="Montserrat Alternates Black" panose="00000A00000000000000" pitchFamily="50" charset="0"/>
            </a:endParaRPr>
          </a:p>
        </p:txBody>
      </p:sp>
      <p:sp>
        <p:nvSpPr>
          <p:cNvPr id="53" name="Hình chữ nhật: Góc Tròn 52">
            <a:extLst>
              <a:ext uri="{FF2B5EF4-FFF2-40B4-BE49-F238E27FC236}">
                <a16:creationId xmlns:a16="http://schemas.microsoft.com/office/drawing/2014/main" id="{B473C11E-8D8B-7C6E-9DE0-E817D7590902}"/>
              </a:ext>
            </a:extLst>
          </p:cNvPr>
          <p:cNvSpPr/>
          <p:nvPr/>
        </p:nvSpPr>
        <p:spPr>
          <a:xfrm>
            <a:off x="4150783" y="2738809"/>
            <a:ext cx="836401"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i</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54" name="Hình chữ nhật: Góc Tròn 53">
            <a:extLst>
              <a:ext uri="{FF2B5EF4-FFF2-40B4-BE49-F238E27FC236}">
                <a16:creationId xmlns:a16="http://schemas.microsoft.com/office/drawing/2014/main" id="{64144316-00E0-821C-0742-1AE5A08B7A74}"/>
              </a:ext>
            </a:extLst>
          </p:cNvPr>
          <p:cNvSpPr/>
          <p:nvPr/>
        </p:nvSpPr>
        <p:spPr>
          <a:xfrm>
            <a:off x="5383235" y="2738808"/>
            <a:ext cx="836401"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n</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55" name="Hình chữ nhật: Góc Tròn 54">
            <a:extLst>
              <a:ext uri="{FF2B5EF4-FFF2-40B4-BE49-F238E27FC236}">
                <a16:creationId xmlns:a16="http://schemas.microsoft.com/office/drawing/2014/main" id="{4EDE4ACD-5216-FE36-C0A9-E63353BFBD4D}"/>
              </a:ext>
            </a:extLst>
          </p:cNvPr>
          <p:cNvSpPr/>
          <p:nvPr/>
        </p:nvSpPr>
        <p:spPr>
          <a:xfrm>
            <a:off x="6615687" y="2738808"/>
            <a:ext cx="836401"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T</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63" name="Hình chữ nhật: Góc Tròn 62">
            <a:extLst>
              <a:ext uri="{FF2B5EF4-FFF2-40B4-BE49-F238E27FC236}">
                <a16:creationId xmlns:a16="http://schemas.microsoft.com/office/drawing/2014/main" id="{C483C979-7F83-2B3B-76D5-B370EA0DB670}"/>
              </a:ext>
            </a:extLst>
          </p:cNvPr>
          <p:cNvSpPr/>
          <p:nvPr/>
        </p:nvSpPr>
        <p:spPr>
          <a:xfrm>
            <a:off x="4177864" y="4578198"/>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T</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64" name="Hình chữ nhật: Góc Tròn 63">
            <a:extLst>
              <a:ext uri="{FF2B5EF4-FFF2-40B4-BE49-F238E27FC236}">
                <a16:creationId xmlns:a16="http://schemas.microsoft.com/office/drawing/2014/main" id="{DAADE8E2-58C5-5086-F292-42469AC77AE7}"/>
              </a:ext>
            </a:extLst>
          </p:cNvPr>
          <p:cNvSpPr/>
          <p:nvPr/>
        </p:nvSpPr>
        <p:spPr>
          <a:xfrm>
            <a:off x="5410316" y="4578197"/>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i</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65" name="Hình chữ nhật: Góc Tròn 64">
            <a:extLst>
              <a:ext uri="{FF2B5EF4-FFF2-40B4-BE49-F238E27FC236}">
                <a16:creationId xmlns:a16="http://schemas.microsoft.com/office/drawing/2014/main" id="{3BEDA176-E334-22C7-98A7-F863A8A60D65}"/>
              </a:ext>
            </a:extLst>
          </p:cNvPr>
          <p:cNvSpPr/>
          <p:nvPr/>
        </p:nvSpPr>
        <p:spPr>
          <a:xfrm>
            <a:off x="6642768" y="4578197"/>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n</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73" name="Hình chữ nhật: Góc Tròn 72">
            <a:extLst>
              <a:ext uri="{FF2B5EF4-FFF2-40B4-BE49-F238E27FC236}">
                <a16:creationId xmlns:a16="http://schemas.microsoft.com/office/drawing/2014/main" id="{8B22BDBE-CF4F-CD99-0C26-5FEB548C5AF7}"/>
              </a:ext>
            </a:extLst>
          </p:cNvPr>
          <p:cNvSpPr/>
          <p:nvPr/>
        </p:nvSpPr>
        <p:spPr>
          <a:xfrm>
            <a:off x="4160704" y="4556569"/>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74" name="Hình chữ nhật: Góc Tròn 73">
            <a:extLst>
              <a:ext uri="{FF2B5EF4-FFF2-40B4-BE49-F238E27FC236}">
                <a16:creationId xmlns:a16="http://schemas.microsoft.com/office/drawing/2014/main" id="{48FBB36B-86B3-294C-305F-BE709F20A053}"/>
              </a:ext>
            </a:extLst>
          </p:cNvPr>
          <p:cNvSpPr/>
          <p:nvPr/>
        </p:nvSpPr>
        <p:spPr>
          <a:xfrm>
            <a:off x="5392296" y="4506292"/>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75" name="Hình chữ nhật: Góc Tròn 74">
            <a:extLst>
              <a:ext uri="{FF2B5EF4-FFF2-40B4-BE49-F238E27FC236}">
                <a16:creationId xmlns:a16="http://schemas.microsoft.com/office/drawing/2014/main" id="{9767CC7A-8E2F-2681-6EC5-ED8270F74DBD}"/>
              </a:ext>
            </a:extLst>
          </p:cNvPr>
          <p:cNvSpPr/>
          <p:nvPr/>
        </p:nvSpPr>
        <p:spPr>
          <a:xfrm>
            <a:off x="6656430" y="4510930"/>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8800" b="1">
              <a:solidFill>
                <a:schemeClr val="tx1"/>
              </a:solidFill>
              <a:latin typeface="Times New Roman" panose="02020603050405020304" pitchFamily="18" charset="0"/>
              <a:cs typeface="Times New Roman" panose="02020603050405020304" pitchFamily="18" charset="0"/>
            </a:endParaRPr>
          </a:p>
        </p:txBody>
      </p:sp>
      <p:pic>
        <p:nvPicPr>
          <p:cNvPr id="97" name="Picture 3">
            <a:extLst>
              <a:ext uri="{FF2B5EF4-FFF2-40B4-BE49-F238E27FC236}">
                <a16:creationId xmlns:a16="http://schemas.microsoft.com/office/drawing/2014/main" id="{1665C7C7-0DAF-A8E3-3734-5248EAD5A11A}"/>
              </a:ext>
            </a:extLst>
          </p:cNvPr>
          <p:cNvPicPr>
            <a:picLocks noChangeAspect="1"/>
          </p:cNvPicPr>
          <p:nvPr/>
        </p:nvPicPr>
        <p:blipFill>
          <a:blip r:embed="rId14"/>
          <a:srcRect/>
          <a:stretch>
            <a:fillRect/>
          </a:stretch>
        </p:blipFill>
        <p:spPr>
          <a:xfrm>
            <a:off x="9777346" y="4764133"/>
            <a:ext cx="2339613" cy="2339613"/>
          </a:xfrm>
          <a:prstGeom prst="rect">
            <a:avLst/>
          </a:prstGeom>
        </p:spPr>
      </p:pic>
      <p:pic>
        <p:nvPicPr>
          <p:cNvPr id="2" name="Hình ảnh 1">
            <a:hlinkClick r:id="rId15" action="ppaction://hlinksldjump"/>
            <a:extLst>
              <a:ext uri="{FF2B5EF4-FFF2-40B4-BE49-F238E27FC236}">
                <a16:creationId xmlns:a16="http://schemas.microsoft.com/office/drawing/2014/main" id="{9EDCA28E-DD3F-72D1-F537-29F9BE531090}"/>
              </a:ext>
            </a:extLst>
          </p:cNvPr>
          <p:cNvPicPr>
            <a:picLocks noChangeAspect="1"/>
          </p:cNvPicPr>
          <p:nvPr/>
        </p:nvPicPr>
        <p:blipFill>
          <a:blip r:embed="rId16"/>
          <a:stretch>
            <a:fillRect/>
          </a:stretch>
        </p:blipFill>
        <p:spPr>
          <a:xfrm>
            <a:off x="19924033" y="1660020"/>
            <a:ext cx="1286109" cy="1387858"/>
          </a:xfrm>
          <a:prstGeom prst="rect">
            <a:avLst/>
          </a:prstGeom>
        </p:spPr>
      </p:pic>
      <p:sp>
        <p:nvSpPr>
          <p:cNvPr id="3" name="Freeform 3">
            <a:extLst>
              <a:ext uri="{FF2B5EF4-FFF2-40B4-BE49-F238E27FC236}">
                <a16:creationId xmlns:a16="http://schemas.microsoft.com/office/drawing/2014/main" id="{6D38CD9A-5F15-706E-33E4-88F5F8A2A062}"/>
              </a:ext>
            </a:extLst>
          </p:cNvPr>
          <p:cNvSpPr/>
          <p:nvPr/>
        </p:nvSpPr>
        <p:spPr>
          <a:xfrm flipH="1">
            <a:off x="18905569" y="2729121"/>
            <a:ext cx="5380125" cy="2421240"/>
          </a:xfrm>
          <a:custGeom>
            <a:avLst/>
            <a:gdLst/>
            <a:ahLst/>
            <a:cxnLst/>
            <a:rect l="l" t="t" r="r" b="b"/>
            <a:pathLst>
              <a:path w="5013391" h="2421240">
                <a:moveTo>
                  <a:pt x="0" y="0"/>
                </a:moveTo>
                <a:lnTo>
                  <a:pt x="5013391" y="0"/>
                </a:lnTo>
                <a:lnTo>
                  <a:pt x="5013391" y="2421240"/>
                </a:lnTo>
                <a:lnTo>
                  <a:pt x="0" y="2421240"/>
                </a:lnTo>
                <a:lnTo>
                  <a:pt x="0" y="0"/>
                </a:lnTo>
                <a:close/>
              </a:path>
            </a:pathLst>
          </a:custGeom>
          <a:blipFill>
            <a:blip r:embed="rId17"/>
            <a:stretch>
              <a:fillRect l="-25000" t="-57058" r="-20454" b="-68823"/>
            </a:stretch>
          </a:blipFill>
        </p:spPr>
        <p:txBody>
          <a:bodyPr/>
          <a:lstStyle/>
          <a:p>
            <a:endParaRPr lang="en-US"/>
          </a:p>
        </p:txBody>
      </p:sp>
    </p:spTree>
    <p:extLst>
      <p:ext uri="{BB962C8B-B14F-4D97-AF65-F5344CB8AC3E}">
        <p14:creationId xmlns:p14="http://schemas.microsoft.com/office/powerpoint/2010/main" val="259511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randombar(horizontal)">
                                      <p:cBhvr>
                                        <p:cTn id="13" dur="500"/>
                                        <p:tgtEl>
                                          <p:spTgt spid="29"/>
                                        </p:tgtEl>
                                      </p:cBhvr>
                                    </p:animEffect>
                                  </p:childTnLst>
                                </p:cTn>
                              </p:par>
                              <p:par>
                                <p:cTn id="14" presetID="1" presetClass="entr" presetSubtype="0" fill="hold" nodeType="withEffect">
                                  <p:stCondLst>
                                    <p:cond delay="0"/>
                                  </p:stCondLst>
                                  <p:childTnLst>
                                    <p:set>
                                      <p:cBhvr>
                                        <p:cTn id="15"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20"/>
                    </p:tgtEl>
                  </p:cond>
                </p:stCondLst>
                <p:endSync evt="end" delay="0">
                  <p:rtn val="all"/>
                </p:endSync>
                <p:childTnLst>
                  <p:par>
                    <p:cTn id="17" fill="hold">
                      <p:stCondLst>
                        <p:cond delay="0"/>
                      </p:stCondLst>
                      <p:childTnLst>
                        <p:par>
                          <p:cTn id="18" fill="hold">
                            <p:stCondLst>
                              <p:cond delay="0"/>
                            </p:stCondLst>
                            <p:childTnLst>
                              <p:par>
                                <p:cTn id="19" presetID="53" presetClass="exit" presetSubtype="32" fill="hold" grpId="0" nodeType="withEffect">
                                  <p:stCondLst>
                                    <p:cond delay="0"/>
                                  </p:stCondLst>
                                  <p:childTnLst>
                                    <p:anim calcmode="lin" valueType="num">
                                      <p:cBhvr>
                                        <p:cTn id="20" dur="500"/>
                                        <p:tgtEl>
                                          <p:spTgt spid="73"/>
                                        </p:tgtEl>
                                        <p:attrNameLst>
                                          <p:attrName>ppt_w</p:attrName>
                                        </p:attrNameLst>
                                      </p:cBhvr>
                                      <p:tavLst>
                                        <p:tav tm="0">
                                          <p:val>
                                            <p:strVal val="ppt_w"/>
                                          </p:val>
                                        </p:tav>
                                        <p:tav tm="100000">
                                          <p:val>
                                            <p:fltVal val="0"/>
                                          </p:val>
                                        </p:tav>
                                      </p:tavLst>
                                    </p:anim>
                                    <p:anim calcmode="lin" valueType="num">
                                      <p:cBhvr>
                                        <p:cTn id="21" dur="500"/>
                                        <p:tgtEl>
                                          <p:spTgt spid="73"/>
                                        </p:tgtEl>
                                        <p:attrNameLst>
                                          <p:attrName>ppt_h</p:attrName>
                                        </p:attrNameLst>
                                      </p:cBhvr>
                                      <p:tavLst>
                                        <p:tav tm="0">
                                          <p:val>
                                            <p:strVal val="ppt_h"/>
                                          </p:val>
                                        </p:tav>
                                        <p:tav tm="100000">
                                          <p:val>
                                            <p:fltVal val="0"/>
                                          </p:val>
                                        </p:tav>
                                      </p:tavLst>
                                    </p:anim>
                                    <p:animEffect transition="out" filter="fade">
                                      <p:cBhvr>
                                        <p:cTn id="22" dur="500"/>
                                        <p:tgtEl>
                                          <p:spTgt spid="73"/>
                                        </p:tgtEl>
                                      </p:cBhvr>
                                    </p:animEffect>
                                    <p:set>
                                      <p:cBhvr>
                                        <p:cTn id="23" dur="1" fill="hold">
                                          <p:stCondLst>
                                            <p:cond delay="499"/>
                                          </p:stCondLst>
                                        </p:cTn>
                                        <p:tgtEl>
                                          <p:spTgt spid="73"/>
                                        </p:tgtEl>
                                        <p:attrNameLst>
                                          <p:attrName>style.visibility</p:attrName>
                                        </p:attrNameLst>
                                      </p:cBhvr>
                                      <p:to>
                                        <p:strVal val="hidden"/>
                                      </p:to>
                                    </p:set>
                                  </p:childTnLst>
                                </p:cTn>
                              </p:par>
                              <p:par>
                                <p:cTn id="24" presetID="53" presetClass="exit" presetSubtype="32" fill="hold" grpId="0" nodeType="withEffect">
                                  <p:stCondLst>
                                    <p:cond delay="0"/>
                                  </p:stCondLst>
                                  <p:childTnLst>
                                    <p:anim calcmode="lin" valueType="num">
                                      <p:cBhvr>
                                        <p:cTn id="25" dur="500"/>
                                        <p:tgtEl>
                                          <p:spTgt spid="74"/>
                                        </p:tgtEl>
                                        <p:attrNameLst>
                                          <p:attrName>ppt_w</p:attrName>
                                        </p:attrNameLst>
                                      </p:cBhvr>
                                      <p:tavLst>
                                        <p:tav tm="0">
                                          <p:val>
                                            <p:strVal val="ppt_w"/>
                                          </p:val>
                                        </p:tav>
                                        <p:tav tm="100000">
                                          <p:val>
                                            <p:fltVal val="0"/>
                                          </p:val>
                                        </p:tav>
                                      </p:tavLst>
                                    </p:anim>
                                    <p:anim calcmode="lin" valueType="num">
                                      <p:cBhvr>
                                        <p:cTn id="26" dur="500"/>
                                        <p:tgtEl>
                                          <p:spTgt spid="74"/>
                                        </p:tgtEl>
                                        <p:attrNameLst>
                                          <p:attrName>ppt_h</p:attrName>
                                        </p:attrNameLst>
                                      </p:cBhvr>
                                      <p:tavLst>
                                        <p:tav tm="0">
                                          <p:val>
                                            <p:strVal val="ppt_h"/>
                                          </p:val>
                                        </p:tav>
                                        <p:tav tm="100000">
                                          <p:val>
                                            <p:fltVal val="0"/>
                                          </p:val>
                                        </p:tav>
                                      </p:tavLst>
                                    </p:anim>
                                    <p:animEffect transition="out" filter="fade">
                                      <p:cBhvr>
                                        <p:cTn id="27" dur="500"/>
                                        <p:tgtEl>
                                          <p:spTgt spid="74"/>
                                        </p:tgtEl>
                                      </p:cBhvr>
                                    </p:animEffect>
                                    <p:set>
                                      <p:cBhvr>
                                        <p:cTn id="28" dur="1" fill="hold">
                                          <p:stCondLst>
                                            <p:cond delay="499"/>
                                          </p:stCondLst>
                                        </p:cTn>
                                        <p:tgtEl>
                                          <p:spTgt spid="74"/>
                                        </p:tgtEl>
                                        <p:attrNameLst>
                                          <p:attrName>style.visibility</p:attrName>
                                        </p:attrNameLst>
                                      </p:cBhvr>
                                      <p:to>
                                        <p:strVal val="hidden"/>
                                      </p:to>
                                    </p:set>
                                  </p:childTnLst>
                                </p:cTn>
                              </p:par>
                              <p:par>
                                <p:cTn id="29" presetID="53" presetClass="exit" presetSubtype="32" fill="hold" grpId="0" nodeType="withEffect">
                                  <p:stCondLst>
                                    <p:cond delay="0"/>
                                  </p:stCondLst>
                                  <p:childTnLst>
                                    <p:anim calcmode="lin" valueType="num">
                                      <p:cBhvr>
                                        <p:cTn id="30" dur="500"/>
                                        <p:tgtEl>
                                          <p:spTgt spid="75"/>
                                        </p:tgtEl>
                                        <p:attrNameLst>
                                          <p:attrName>ppt_w</p:attrName>
                                        </p:attrNameLst>
                                      </p:cBhvr>
                                      <p:tavLst>
                                        <p:tav tm="0">
                                          <p:val>
                                            <p:strVal val="ppt_w"/>
                                          </p:val>
                                        </p:tav>
                                        <p:tav tm="100000">
                                          <p:val>
                                            <p:fltVal val="0"/>
                                          </p:val>
                                        </p:tav>
                                      </p:tavLst>
                                    </p:anim>
                                    <p:anim calcmode="lin" valueType="num">
                                      <p:cBhvr>
                                        <p:cTn id="31" dur="500"/>
                                        <p:tgtEl>
                                          <p:spTgt spid="75"/>
                                        </p:tgtEl>
                                        <p:attrNameLst>
                                          <p:attrName>ppt_h</p:attrName>
                                        </p:attrNameLst>
                                      </p:cBhvr>
                                      <p:tavLst>
                                        <p:tav tm="0">
                                          <p:val>
                                            <p:strVal val="ppt_h"/>
                                          </p:val>
                                        </p:tav>
                                        <p:tav tm="100000">
                                          <p:val>
                                            <p:fltVal val="0"/>
                                          </p:val>
                                        </p:tav>
                                      </p:tavLst>
                                    </p:anim>
                                    <p:animEffect transition="out" filter="fade">
                                      <p:cBhvr>
                                        <p:cTn id="32" dur="500"/>
                                        <p:tgtEl>
                                          <p:spTgt spid="75"/>
                                        </p:tgtEl>
                                      </p:cBhvr>
                                    </p:animEffect>
                                    <p:set>
                                      <p:cBhvr>
                                        <p:cTn id="33"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4" restart="whenNotActive" fill="hold" evtFilter="cancelBubble" nodeType="interactiveSeq">
                <p:stCondLst>
                  <p:cond evt="onClick" delay="0">
                    <p:tgtEl>
                      <p:spTgt spid="9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0" nodeType="withEffect">
                                  <p:stCondLst>
                                    <p:cond delay="0"/>
                                  </p:stCondLst>
                                  <p:childTnLst>
                                    <p:animEffect transition="out" filter="fade">
                                      <p:cBhvr>
                                        <p:cTn id="38" dur="500"/>
                                        <p:tgtEl>
                                          <p:spTgt spid="19"/>
                                        </p:tgtEl>
                                      </p:cBhvr>
                                    </p:animEffect>
                                    <p:set>
                                      <p:cBhvr>
                                        <p:cTn id="39" dur="1" fill="hold">
                                          <p:stCondLst>
                                            <p:cond delay="499"/>
                                          </p:stCondLst>
                                        </p:cTn>
                                        <p:tgtEl>
                                          <p:spTgt spid="19"/>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500"/>
                                        <p:tgtEl>
                                          <p:spTgt spid="20"/>
                                        </p:tgtEl>
                                      </p:cBhvr>
                                    </p:animEffect>
                                    <p:set>
                                      <p:cBhvr>
                                        <p:cTn id="42" dur="1" fill="hold">
                                          <p:stCondLst>
                                            <p:cond delay="499"/>
                                          </p:stCondLst>
                                        </p:cTn>
                                        <p:tgtEl>
                                          <p:spTgt spid="20"/>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500"/>
                                        <p:tgtEl>
                                          <p:spTgt spid="29"/>
                                        </p:tgtEl>
                                      </p:cBhvr>
                                    </p:animEffect>
                                    <p:set>
                                      <p:cBhvr>
                                        <p:cTn id="45" dur="1" fill="hold">
                                          <p:stCondLst>
                                            <p:cond delay="499"/>
                                          </p:stCondLst>
                                        </p:cTn>
                                        <p:tgtEl>
                                          <p:spTgt spid="29"/>
                                        </p:tgtEl>
                                        <p:attrNameLst>
                                          <p:attrName>style.visibility</p:attrName>
                                        </p:attrNameLst>
                                      </p:cBhvr>
                                      <p:to>
                                        <p:strVal val="hidden"/>
                                      </p:to>
                                    </p:set>
                                  </p:childTnLst>
                                </p:cTn>
                              </p:par>
                              <p:par>
                                <p:cTn id="46" presetID="35" presetClass="path" presetSubtype="0" fill="hold" nodeType="withEffect">
                                  <p:stCondLst>
                                    <p:cond delay="0"/>
                                  </p:stCondLst>
                                  <p:childTnLst>
                                    <p:animMotion origin="layout" path="M -3.95833E-6 4.44444E-6 L -1 4.44444E-6 " pathEditMode="relative" rAng="0" ptsTypes="AA">
                                      <p:cBhvr>
                                        <p:cTn id="47" dur="3000" fill="hold"/>
                                        <p:tgtEl>
                                          <p:spTgt spid="3"/>
                                        </p:tgtEl>
                                        <p:attrNameLst>
                                          <p:attrName>ppt_x</p:attrName>
                                          <p:attrName>ppt_y</p:attrName>
                                        </p:attrNameLst>
                                      </p:cBhvr>
                                      <p:rCtr x="-50000" y="0"/>
                                    </p:animMotion>
                                  </p:childTnLst>
                                </p:cTn>
                              </p:par>
                              <p:par>
                                <p:cTn id="48" presetID="35" presetClass="path" presetSubtype="0" fill="hold" nodeType="withEffect">
                                  <p:stCondLst>
                                    <p:cond delay="0"/>
                                  </p:stCondLst>
                                  <p:childTnLst>
                                    <p:animMotion origin="layout" path="M 8.33333E-7 2.96296E-6 L -1 2.96296E-6 " pathEditMode="relative" rAng="0" ptsTypes="AA">
                                      <p:cBhvr>
                                        <p:cTn id="49" dur="3000" fill="hold"/>
                                        <p:tgtEl>
                                          <p:spTgt spid="2"/>
                                        </p:tgtEl>
                                        <p:attrNameLst>
                                          <p:attrName>ppt_x</p:attrName>
                                          <p:attrName>ppt_y</p:attrName>
                                        </p:attrNameLst>
                                      </p:cBhvr>
                                      <p:rCtr x="-50000" y="0"/>
                                    </p:animMotion>
                                  </p:childTnLst>
                                </p:cTn>
                              </p:par>
                              <p:par>
                                <p:cTn id="50" presetID="35" presetClass="path" presetSubtype="0" fill="hold" nodeType="withEffect">
                                  <p:stCondLst>
                                    <p:cond delay="0"/>
                                  </p:stCondLst>
                                  <p:childTnLst>
                                    <p:animMotion origin="layout" path="M 2.5E-6 -3.7037E-7 L -1 -3.7037E-7 " pathEditMode="relative" rAng="0" ptsTypes="AA">
                                      <p:cBhvr>
                                        <p:cTn id="51" dur="3000" fill="hold"/>
                                        <p:tgtEl>
                                          <p:spTgt spid="31"/>
                                        </p:tgtEl>
                                        <p:attrNameLst>
                                          <p:attrName>ppt_x</p:attrName>
                                          <p:attrName>ppt_y</p:attrName>
                                        </p:attrNameLst>
                                      </p:cBhvr>
                                      <p:rCtr x="-50000" y="0"/>
                                    </p:animMotion>
                                  </p:childTnLst>
                                </p:cTn>
                              </p:par>
                              <p:par>
                                <p:cTn id="52" presetID="53" presetClass="exit" presetSubtype="32" fill="hold" grpId="1" nodeType="withEffect">
                                  <p:stCondLst>
                                    <p:cond delay="0"/>
                                  </p:stCondLst>
                                  <p:childTnLst>
                                    <p:anim calcmode="lin" valueType="num">
                                      <p:cBhvr>
                                        <p:cTn id="53" dur="500"/>
                                        <p:tgtEl>
                                          <p:spTgt spid="73"/>
                                        </p:tgtEl>
                                        <p:attrNameLst>
                                          <p:attrName>ppt_w</p:attrName>
                                        </p:attrNameLst>
                                      </p:cBhvr>
                                      <p:tavLst>
                                        <p:tav tm="0">
                                          <p:val>
                                            <p:strVal val="ppt_w"/>
                                          </p:val>
                                        </p:tav>
                                        <p:tav tm="100000">
                                          <p:val>
                                            <p:fltVal val="0"/>
                                          </p:val>
                                        </p:tav>
                                      </p:tavLst>
                                    </p:anim>
                                    <p:anim calcmode="lin" valueType="num">
                                      <p:cBhvr>
                                        <p:cTn id="54" dur="500"/>
                                        <p:tgtEl>
                                          <p:spTgt spid="73"/>
                                        </p:tgtEl>
                                        <p:attrNameLst>
                                          <p:attrName>ppt_h</p:attrName>
                                        </p:attrNameLst>
                                      </p:cBhvr>
                                      <p:tavLst>
                                        <p:tav tm="0">
                                          <p:val>
                                            <p:strVal val="ppt_h"/>
                                          </p:val>
                                        </p:tav>
                                        <p:tav tm="100000">
                                          <p:val>
                                            <p:fltVal val="0"/>
                                          </p:val>
                                        </p:tav>
                                      </p:tavLst>
                                    </p:anim>
                                    <p:animEffect transition="out" filter="fade">
                                      <p:cBhvr>
                                        <p:cTn id="55" dur="500"/>
                                        <p:tgtEl>
                                          <p:spTgt spid="73"/>
                                        </p:tgtEl>
                                      </p:cBhvr>
                                    </p:animEffect>
                                    <p:set>
                                      <p:cBhvr>
                                        <p:cTn id="56" dur="1" fill="hold">
                                          <p:stCondLst>
                                            <p:cond delay="499"/>
                                          </p:stCondLst>
                                        </p:cTn>
                                        <p:tgtEl>
                                          <p:spTgt spid="73"/>
                                        </p:tgtEl>
                                        <p:attrNameLst>
                                          <p:attrName>style.visibility</p:attrName>
                                        </p:attrNameLst>
                                      </p:cBhvr>
                                      <p:to>
                                        <p:strVal val="hidden"/>
                                      </p:to>
                                    </p:set>
                                  </p:childTnLst>
                                </p:cTn>
                              </p:par>
                              <p:par>
                                <p:cTn id="57" presetID="53" presetClass="exit" presetSubtype="32" fill="hold" grpId="1" nodeType="withEffect">
                                  <p:stCondLst>
                                    <p:cond delay="0"/>
                                  </p:stCondLst>
                                  <p:childTnLst>
                                    <p:anim calcmode="lin" valueType="num">
                                      <p:cBhvr>
                                        <p:cTn id="58" dur="500"/>
                                        <p:tgtEl>
                                          <p:spTgt spid="74"/>
                                        </p:tgtEl>
                                        <p:attrNameLst>
                                          <p:attrName>ppt_w</p:attrName>
                                        </p:attrNameLst>
                                      </p:cBhvr>
                                      <p:tavLst>
                                        <p:tav tm="0">
                                          <p:val>
                                            <p:strVal val="ppt_w"/>
                                          </p:val>
                                        </p:tav>
                                        <p:tav tm="100000">
                                          <p:val>
                                            <p:fltVal val="0"/>
                                          </p:val>
                                        </p:tav>
                                      </p:tavLst>
                                    </p:anim>
                                    <p:anim calcmode="lin" valueType="num">
                                      <p:cBhvr>
                                        <p:cTn id="59" dur="500"/>
                                        <p:tgtEl>
                                          <p:spTgt spid="74"/>
                                        </p:tgtEl>
                                        <p:attrNameLst>
                                          <p:attrName>ppt_h</p:attrName>
                                        </p:attrNameLst>
                                      </p:cBhvr>
                                      <p:tavLst>
                                        <p:tav tm="0">
                                          <p:val>
                                            <p:strVal val="ppt_h"/>
                                          </p:val>
                                        </p:tav>
                                        <p:tav tm="100000">
                                          <p:val>
                                            <p:fltVal val="0"/>
                                          </p:val>
                                        </p:tav>
                                      </p:tavLst>
                                    </p:anim>
                                    <p:animEffect transition="out" filter="fade">
                                      <p:cBhvr>
                                        <p:cTn id="60" dur="500"/>
                                        <p:tgtEl>
                                          <p:spTgt spid="74"/>
                                        </p:tgtEl>
                                      </p:cBhvr>
                                    </p:animEffect>
                                    <p:set>
                                      <p:cBhvr>
                                        <p:cTn id="61" dur="1" fill="hold">
                                          <p:stCondLst>
                                            <p:cond delay="499"/>
                                          </p:stCondLst>
                                        </p:cTn>
                                        <p:tgtEl>
                                          <p:spTgt spid="74"/>
                                        </p:tgtEl>
                                        <p:attrNameLst>
                                          <p:attrName>style.visibility</p:attrName>
                                        </p:attrNameLst>
                                      </p:cBhvr>
                                      <p:to>
                                        <p:strVal val="hidden"/>
                                      </p:to>
                                    </p:set>
                                  </p:childTnLst>
                                </p:cTn>
                              </p:par>
                              <p:par>
                                <p:cTn id="62" presetID="53" presetClass="exit" presetSubtype="32" fill="hold" grpId="1" nodeType="withEffect">
                                  <p:stCondLst>
                                    <p:cond delay="0"/>
                                  </p:stCondLst>
                                  <p:childTnLst>
                                    <p:anim calcmode="lin" valueType="num">
                                      <p:cBhvr>
                                        <p:cTn id="63" dur="500"/>
                                        <p:tgtEl>
                                          <p:spTgt spid="75"/>
                                        </p:tgtEl>
                                        <p:attrNameLst>
                                          <p:attrName>ppt_w</p:attrName>
                                        </p:attrNameLst>
                                      </p:cBhvr>
                                      <p:tavLst>
                                        <p:tav tm="0">
                                          <p:val>
                                            <p:strVal val="ppt_w"/>
                                          </p:val>
                                        </p:tav>
                                        <p:tav tm="100000">
                                          <p:val>
                                            <p:fltVal val="0"/>
                                          </p:val>
                                        </p:tav>
                                      </p:tavLst>
                                    </p:anim>
                                    <p:anim calcmode="lin" valueType="num">
                                      <p:cBhvr>
                                        <p:cTn id="64" dur="500"/>
                                        <p:tgtEl>
                                          <p:spTgt spid="75"/>
                                        </p:tgtEl>
                                        <p:attrNameLst>
                                          <p:attrName>ppt_h</p:attrName>
                                        </p:attrNameLst>
                                      </p:cBhvr>
                                      <p:tavLst>
                                        <p:tav tm="0">
                                          <p:val>
                                            <p:strVal val="ppt_h"/>
                                          </p:val>
                                        </p:tav>
                                        <p:tav tm="100000">
                                          <p:val>
                                            <p:fltVal val="0"/>
                                          </p:val>
                                        </p:tav>
                                      </p:tavLst>
                                    </p:anim>
                                    <p:animEffect transition="out" filter="fade">
                                      <p:cBhvr>
                                        <p:cTn id="65" dur="500"/>
                                        <p:tgtEl>
                                          <p:spTgt spid="75"/>
                                        </p:tgtEl>
                                      </p:cBhvr>
                                    </p:animEffect>
                                    <p:set>
                                      <p:cBhvr>
                                        <p:cTn id="66" dur="1" fill="hold">
                                          <p:stCondLst>
                                            <p:cond delay="499"/>
                                          </p:stCondLst>
                                        </p:cTn>
                                        <p:tgtEl>
                                          <p:spTgt spid="75"/>
                                        </p:tgtEl>
                                        <p:attrNameLst>
                                          <p:attrName>style.visibility</p:attrName>
                                        </p:attrNameLst>
                                      </p:cBhvr>
                                      <p:to>
                                        <p:strVal val="hidden"/>
                                      </p:to>
                                    </p:set>
                                  </p:childTnLst>
                                </p:cTn>
                              </p:par>
                              <p:par>
                                <p:cTn id="67" presetID="53" presetClass="exit" presetSubtype="32" fill="hold" grpId="0" nodeType="withEffect">
                                  <p:stCondLst>
                                    <p:cond delay="0"/>
                                  </p:stCondLst>
                                  <p:childTnLst>
                                    <p:anim calcmode="lin" valueType="num">
                                      <p:cBhvr>
                                        <p:cTn id="68" dur="500"/>
                                        <p:tgtEl>
                                          <p:spTgt spid="53"/>
                                        </p:tgtEl>
                                        <p:attrNameLst>
                                          <p:attrName>ppt_w</p:attrName>
                                        </p:attrNameLst>
                                      </p:cBhvr>
                                      <p:tavLst>
                                        <p:tav tm="0">
                                          <p:val>
                                            <p:strVal val="ppt_w"/>
                                          </p:val>
                                        </p:tav>
                                        <p:tav tm="100000">
                                          <p:val>
                                            <p:fltVal val="0"/>
                                          </p:val>
                                        </p:tav>
                                      </p:tavLst>
                                    </p:anim>
                                    <p:anim calcmode="lin" valueType="num">
                                      <p:cBhvr>
                                        <p:cTn id="69" dur="500"/>
                                        <p:tgtEl>
                                          <p:spTgt spid="53"/>
                                        </p:tgtEl>
                                        <p:attrNameLst>
                                          <p:attrName>ppt_h</p:attrName>
                                        </p:attrNameLst>
                                      </p:cBhvr>
                                      <p:tavLst>
                                        <p:tav tm="0">
                                          <p:val>
                                            <p:strVal val="ppt_h"/>
                                          </p:val>
                                        </p:tav>
                                        <p:tav tm="100000">
                                          <p:val>
                                            <p:fltVal val="0"/>
                                          </p:val>
                                        </p:tav>
                                      </p:tavLst>
                                    </p:anim>
                                    <p:animEffect transition="out" filter="fade">
                                      <p:cBhvr>
                                        <p:cTn id="70" dur="500"/>
                                        <p:tgtEl>
                                          <p:spTgt spid="53"/>
                                        </p:tgtEl>
                                      </p:cBhvr>
                                    </p:animEffect>
                                    <p:set>
                                      <p:cBhvr>
                                        <p:cTn id="71" dur="1" fill="hold">
                                          <p:stCondLst>
                                            <p:cond delay="499"/>
                                          </p:stCondLst>
                                        </p:cTn>
                                        <p:tgtEl>
                                          <p:spTgt spid="53"/>
                                        </p:tgtEl>
                                        <p:attrNameLst>
                                          <p:attrName>style.visibility</p:attrName>
                                        </p:attrNameLst>
                                      </p:cBhvr>
                                      <p:to>
                                        <p:strVal val="hidden"/>
                                      </p:to>
                                    </p:set>
                                  </p:childTnLst>
                                </p:cTn>
                              </p:par>
                              <p:par>
                                <p:cTn id="72" presetID="53" presetClass="exit" presetSubtype="32" fill="hold" grpId="0" nodeType="withEffect">
                                  <p:stCondLst>
                                    <p:cond delay="0"/>
                                  </p:stCondLst>
                                  <p:childTnLst>
                                    <p:anim calcmode="lin" valueType="num">
                                      <p:cBhvr>
                                        <p:cTn id="73" dur="500"/>
                                        <p:tgtEl>
                                          <p:spTgt spid="54"/>
                                        </p:tgtEl>
                                        <p:attrNameLst>
                                          <p:attrName>ppt_w</p:attrName>
                                        </p:attrNameLst>
                                      </p:cBhvr>
                                      <p:tavLst>
                                        <p:tav tm="0">
                                          <p:val>
                                            <p:strVal val="ppt_w"/>
                                          </p:val>
                                        </p:tav>
                                        <p:tav tm="100000">
                                          <p:val>
                                            <p:fltVal val="0"/>
                                          </p:val>
                                        </p:tav>
                                      </p:tavLst>
                                    </p:anim>
                                    <p:anim calcmode="lin" valueType="num">
                                      <p:cBhvr>
                                        <p:cTn id="74" dur="500"/>
                                        <p:tgtEl>
                                          <p:spTgt spid="54"/>
                                        </p:tgtEl>
                                        <p:attrNameLst>
                                          <p:attrName>ppt_h</p:attrName>
                                        </p:attrNameLst>
                                      </p:cBhvr>
                                      <p:tavLst>
                                        <p:tav tm="0">
                                          <p:val>
                                            <p:strVal val="ppt_h"/>
                                          </p:val>
                                        </p:tav>
                                        <p:tav tm="100000">
                                          <p:val>
                                            <p:fltVal val="0"/>
                                          </p:val>
                                        </p:tav>
                                      </p:tavLst>
                                    </p:anim>
                                    <p:animEffect transition="out" filter="fade">
                                      <p:cBhvr>
                                        <p:cTn id="75" dur="500"/>
                                        <p:tgtEl>
                                          <p:spTgt spid="54"/>
                                        </p:tgtEl>
                                      </p:cBhvr>
                                    </p:animEffect>
                                    <p:set>
                                      <p:cBhvr>
                                        <p:cTn id="76" dur="1" fill="hold">
                                          <p:stCondLst>
                                            <p:cond delay="499"/>
                                          </p:stCondLst>
                                        </p:cTn>
                                        <p:tgtEl>
                                          <p:spTgt spid="54"/>
                                        </p:tgtEl>
                                        <p:attrNameLst>
                                          <p:attrName>style.visibility</p:attrName>
                                        </p:attrNameLst>
                                      </p:cBhvr>
                                      <p:to>
                                        <p:strVal val="hidden"/>
                                      </p:to>
                                    </p:set>
                                  </p:childTnLst>
                                </p:cTn>
                              </p:par>
                              <p:par>
                                <p:cTn id="77" presetID="53" presetClass="exit" presetSubtype="32" fill="hold" grpId="0" nodeType="withEffect">
                                  <p:stCondLst>
                                    <p:cond delay="0"/>
                                  </p:stCondLst>
                                  <p:childTnLst>
                                    <p:anim calcmode="lin" valueType="num">
                                      <p:cBhvr>
                                        <p:cTn id="78" dur="500"/>
                                        <p:tgtEl>
                                          <p:spTgt spid="55"/>
                                        </p:tgtEl>
                                        <p:attrNameLst>
                                          <p:attrName>ppt_w</p:attrName>
                                        </p:attrNameLst>
                                      </p:cBhvr>
                                      <p:tavLst>
                                        <p:tav tm="0">
                                          <p:val>
                                            <p:strVal val="ppt_w"/>
                                          </p:val>
                                        </p:tav>
                                        <p:tav tm="100000">
                                          <p:val>
                                            <p:fltVal val="0"/>
                                          </p:val>
                                        </p:tav>
                                      </p:tavLst>
                                    </p:anim>
                                    <p:anim calcmode="lin" valueType="num">
                                      <p:cBhvr>
                                        <p:cTn id="79" dur="500"/>
                                        <p:tgtEl>
                                          <p:spTgt spid="55"/>
                                        </p:tgtEl>
                                        <p:attrNameLst>
                                          <p:attrName>ppt_h</p:attrName>
                                        </p:attrNameLst>
                                      </p:cBhvr>
                                      <p:tavLst>
                                        <p:tav tm="0">
                                          <p:val>
                                            <p:strVal val="ppt_h"/>
                                          </p:val>
                                        </p:tav>
                                        <p:tav tm="100000">
                                          <p:val>
                                            <p:fltVal val="0"/>
                                          </p:val>
                                        </p:tav>
                                      </p:tavLst>
                                    </p:anim>
                                    <p:animEffect transition="out" filter="fade">
                                      <p:cBhvr>
                                        <p:cTn id="80" dur="500"/>
                                        <p:tgtEl>
                                          <p:spTgt spid="55"/>
                                        </p:tgtEl>
                                      </p:cBhvr>
                                    </p:animEffect>
                                    <p:set>
                                      <p:cBhvr>
                                        <p:cTn id="81" dur="1" fill="hold">
                                          <p:stCondLst>
                                            <p:cond delay="499"/>
                                          </p:stCondLst>
                                        </p:cTn>
                                        <p:tgtEl>
                                          <p:spTgt spid="55"/>
                                        </p:tgtEl>
                                        <p:attrNameLst>
                                          <p:attrName>style.visibility</p:attrName>
                                        </p:attrNameLst>
                                      </p:cBhvr>
                                      <p:to>
                                        <p:strVal val="hidden"/>
                                      </p:to>
                                    </p:set>
                                  </p:childTnLst>
                                </p:cTn>
                              </p:par>
                              <p:par>
                                <p:cTn id="82" presetID="53" presetClass="exit" presetSubtype="32" fill="hold" grpId="0" nodeType="withEffect">
                                  <p:stCondLst>
                                    <p:cond delay="0"/>
                                  </p:stCondLst>
                                  <p:childTnLst>
                                    <p:anim calcmode="lin" valueType="num">
                                      <p:cBhvr>
                                        <p:cTn id="83" dur="500"/>
                                        <p:tgtEl>
                                          <p:spTgt spid="63"/>
                                        </p:tgtEl>
                                        <p:attrNameLst>
                                          <p:attrName>ppt_w</p:attrName>
                                        </p:attrNameLst>
                                      </p:cBhvr>
                                      <p:tavLst>
                                        <p:tav tm="0">
                                          <p:val>
                                            <p:strVal val="ppt_w"/>
                                          </p:val>
                                        </p:tav>
                                        <p:tav tm="100000">
                                          <p:val>
                                            <p:fltVal val="0"/>
                                          </p:val>
                                        </p:tav>
                                      </p:tavLst>
                                    </p:anim>
                                    <p:anim calcmode="lin" valueType="num">
                                      <p:cBhvr>
                                        <p:cTn id="84" dur="500"/>
                                        <p:tgtEl>
                                          <p:spTgt spid="63"/>
                                        </p:tgtEl>
                                        <p:attrNameLst>
                                          <p:attrName>ppt_h</p:attrName>
                                        </p:attrNameLst>
                                      </p:cBhvr>
                                      <p:tavLst>
                                        <p:tav tm="0">
                                          <p:val>
                                            <p:strVal val="ppt_h"/>
                                          </p:val>
                                        </p:tav>
                                        <p:tav tm="100000">
                                          <p:val>
                                            <p:fltVal val="0"/>
                                          </p:val>
                                        </p:tav>
                                      </p:tavLst>
                                    </p:anim>
                                    <p:animEffect transition="out" filter="fade">
                                      <p:cBhvr>
                                        <p:cTn id="85" dur="500"/>
                                        <p:tgtEl>
                                          <p:spTgt spid="63"/>
                                        </p:tgtEl>
                                      </p:cBhvr>
                                    </p:animEffect>
                                    <p:set>
                                      <p:cBhvr>
                                        <p:cTn id="86" dur="1" fill="hold">
                                          <p:stCondLst>
                                            <p:cond delay="499"/>
                                          </p:stCondLst>
                                        </p:cTn>
                                        <p:tgtEl>
                                          <p:spTgt spid="63"/>
                                        </p:tgtEl>
                                        <p:attrNameLst>
                                          <p:attrName>style.visibility</p:attrName>
                                        </p:attrNameLst>
                                      </p:cBhvr>
                                      <p:to>
                                        <p:strVal val="hidden"/>
                                      </p:to>
                                    </p:set>
                                  </p:childTnLst>
                                </p:cTn>
                              </p:par>
                              <p:par>
                                <p:cTn id="87" presetID="53" presetClass="exit" presetSubtype="32" fill="hold" grpId="0" nodeType="withEffect">
                                  <p:stCondLst>
                                    <p:cond delay="0"/>
                                  </p:stCondLst>
                                  <p:childTnLst>
                                    <p:anim calcmode="lin" valueType="num">
                                      <p:cBhvr>
                                        <p:cTn id="88" dur="500"/>
                                        <p:tgtEl>
                                          <p:spTgt spid="64"/>
                                        </p:tgtEl>
                                        <p:attrNameLst>
                                          <p:attrName>ppt_w</p:attrName>
                                        </p:attrNameLst>
                                      </p:cBhvr>
                                      <p:tavLst>
                                        <p:tav tm="0">
                                          <p:val>
                                            <p:strVal val="ppt_w"/>
                                          </p:val>
                                        </p:tav>
                                        <p:tav tm="100000">
                                          <p:val>
                                            <p:fltVal val="0"/>
                                          </p:val>
                                        </p:tav>
                                      </p:tavLst>
                                    </p:anim>
                                    <p:anim calcmode="lin" valueType="num">
                                      <p:cBhvr>
                                        <p:cTn id="89" dur="500"/>
                                        <p:tgtEl>
                                          <p:spTgt spid="64"/>
                                        </p:tgtEl>
                                        <p:attrNameLst>
                                          <p:attrName>ppt_h</p:attrName>
                                        </p:attrNameLst>
                                      </p:cBhvr>
                                      <p:tavLst>
                                        <p:tav tm="0">
                                          <p:val>
                                            <p:strVal val="ppt_h"/>
                                          </p:val>
                                        </p:tav>
                                        <p:tav tm="100000">
                                          <p:val>
                                            <p:fltVal val="0"/>
                                          </p:val>
                                        </p:tav>
                                      </p:tavLst>
                                    </p:anim>
                                    <p:animEffect transition="out" filter="fade">
                                      <p:cBhvr>
                                        <p:cTn id="90" dur="500"/>
                                        <p:tgtEl>
                                          <p:spTgt spid="64"/>
                                        </p:tgtEl>
                                      </p:cBhvr>
                                    </p:animEffect>
                                    <p:set>
                                      <p:cBhvr>
                                        <p:cTn id="91" dur="1" fill="hold">
                                          <p:stCondLst>
                                            <p:cond delay="499"/>
                                          </p:stCondLst>
                                        </p:cTn>
                                        <p:tgtEl>
                                          <p:spTgt spid="64"/>
                                        </p:tgtEl>
                                        <p:attrNameLst>
                                          <p:attrName>style.visibility</p:attrName>
                                        </p:attrNameLst>
                                      </p:cBhvr>
                                      <p:to>
                                        <p:strVal val="hidden"/>
                                      </p:to>
                                    </p:set>
                                  </p:childTnLst>
                                </p:cTn>
                              </p:par>
                              <p:par>
                                <p:cTn id="92" presetID="53" presetClass="exit" presetSubtype="32" fill="hold" grpId="0" nodeType="withEffect">
                                  <p:stCondLst>
                                    <p:cond delay="0"/>
                                  </p:stCondLst>
                                  <p:childTnLst>
                                    <p:anim calcmode="lin" valueType="num">
                                      <p:cBhvr>
                                        <p:cTn id="93" dur="500"/>
                                        <p:tgtEl>
                                          <p:spTgt spid="65"/>
                                        </p:tgtEl>
                                        <p:attrNameLst>
                                          <p:attrName>ppt_w</p:attrName>
                                        </p:attrNameLst>
                                      </p:cBhvr>
                                      <p:tavLst>
                                        <p:tav tm="0">
                                          <p:val>
                                            <p:strVal val="ppt_w"/>
                                          </p:val>
                                        </p:tav>
                                        <p:tav tm="100000">
                                          <p:val>
                                            <p:fltVal val="0"/>
                                          </p:val>
                                        </p:tav>
                                      </p:tavLst>
                                    </p:anim>
                                    <p:anim calcmode="lin" valueType="num">
                                      <p:cBhvr>
                                        <p:cTn id="94" dur="500"/>
                                        <p:tgtEl>
                                          <p:spTgt spid="65"/>
                                        </p:tgtEl>
                                        <p:attrNameLst>
                                          <p:attrName>ppt_h</p:attrName>
                                        </p:attrNameLst>
                                      </p:cBhvr>
                                      <p:tavLst>
                                        <p:tav tm="0">
                                          <p:val>
                                            <p:strVal val="ppt_h"/>
                                          </p:val>
                                        </p:tav>
                                        <p:tav tm="100000">
                                          <p:val>
                                            <p:fltVal val="0"/>
                                          </p:val>
                                        </p:tav>
                                      </p:tavLst>
                                    </p:anim>
                                    <p:animEffect transition="out" filter="fade">
                                      <p:cBhvr>
                                        <p:cTn id="95" dur="500"/>
                                        <p:tgtEl>
                                          <p:spTgt spid="65"/>
                                        </p:tgtEl>
                                      </p:cBhvr>
                                    </p:animEffect>
                                    <p:set>
                                      <p:cBhvr>
                                        <p:cTn id="96"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97"/>
                  </p:tgtEl>
                </p:cond>
              </p:nextCondLst>
            </p:seq>
          </p:childTnLst>
        </p:cTn>
      </p:par>
    </p:tnLst>
    <p:bldLst>
      <p:bldP spid="19" grpId="0" animBg="1"/>
      <p:bldP spid="19" grpId="1" animBg="1"/>
      <p:bldP spid="20" grpId="0" animBg="1"/>
      <p:bldP spid="20" grpId="1" animBg="1"/>
      <p:bldP spid="29" grpId="0"/>
      <p:bldP spid="29" grpId="1"/>
      <p:bldP spid="53" grpId="0" animBg="1"/>
      <p:bldP spid="54" grpId="0" animBg="1"/>
      <p:bldP spid="55" grpId="0" animBg="1"/>
      <p:bldP spid="63" grpId="0" animBg="1"/>
      <p:bldP spid="64" grpId="0" animBg="1"/>
      <p:bldP spid="65" grpId="0" animBg="1"/>
      <p:bldP spid="73" grpId="0" animBg="1"/>
      <p:bldP spid="73" grpId="1" animBg="1"/>
      <p:bldP spid="74" grpId="0" animBg="1"/>
      <p:bldP spid="74" grpId="1" animBg="1"/>
      <p:bldP spid="75" grpId="0" animBg="1"/>
      <p:bldP spid="75"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14109" y="6574"/>
            <a:ext cx="24525928" cy="6851394"/>
            <a:chOff x="-19796612" y="181103"/>
            <a:chExt cx="24315124"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flipH="1">
              <a:off x="-19796612" y="181103"/>
              <a:ext cx="12161224"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flipH="1">
              <a:off x="-7642712" y="181103"/>
              <a:ext cx="12161224" cy="6851394"/>
            </a:xfrm>
            <a:prstGeom prst="rect">
              <a:avLst/>
            </a:prstGeom>
          </p:spPr>
        </p:pic>
      </p:grpSp>
      <p:grpSp>
        <p:nvGrpSpPr>
          <p:cNvPr id="81" name="Nhóm 80">
            <a:extLst>
              <a:ext uri="{FF2B5EF4-FFF2-40B4-BE49-F238E27FC236}">
                <a16:creationId xmlns:a16="http://schemas.microsoft.com/office/drawing/2014/main" id="{C8F0656A-F888-66C5-FFAB-DC2621F0571A}"/>
              </a:ext>
            </a:extLst>
          </p:cNvPr>
          <p:cNvGrpSpPr/>
          <p:nvPr/>
        </p:nvGrpSpPr>
        <p:grpSpPr>
          <a:xfrm>
            <a:off x="93228" y="2134829"/>
            <a:ext cx="5302286" cy="4723171"/>
            <a:chOff x="-1019174" y="1167049"/>
            <a:chExt cx="6903885" cy="6211339"/>
          </a:xfrm>
        </p:grpSpPr>
        <p:sp>
          <p:nvSpPr>
            <p:cNvPr id="82" name="Freeform 3">
              <a:extLst>
                <a:ext uri="{FF2B5EF4-FFF2-40B4-BE49-F238E27FC236}">
                  <a16:creationId xmlns:a16="http://schemas.microsoft.com/office/drawing/2014/main" id="{B9F11A67-5469-7218-BB12-1B1FDAD8BAEB}"/>
                </a:ext>
              </a:extLst>
            </p:cNvPr>
            <p:cNvSpPr/>
            <p:nvPr/>
          </p:nvSpPr>
          <p:spPr>
            <a:xfrm flipH="1">
              <a:off x="-1019174" y="3135000"/>
              <a:ext cx="6847216" cy="4243388"/>
            </a:xfrm>
            <a:custGeom>
              <a:avLst/>
              <a:gdLst/>
              <a:ahLst/>
              <a:cxnLst/>
              <a:rect l="l" t="t" r="r" b="b"/>
              <a:pathLst>
                <a:path w="15418454" h="8229600">
                  <a:moveTo>
                    <a:pt x="0" y="0"/>
                  </a:moveTo>
                  <a:lnTo>
                    <a:pt x="15418454" y="0"/>
                  </a:lnTo>
                  <a:lnTo>
                    <a:pt x="15418454" y="8229600"/>
                  </a:lnTo>
                  <a:lnTo>
                    <a:pt x="0" y="8229600"/>
                  </a:lnTo>
                  <a:lnTo>
                    <a:pt x="0" y="0"/>
                  </a:lnTo>
                  <a:close/>
                </a:path>
              </a:pathLst>
            </a:custGeom>
            <a:blipFill>
              <a:blip r:embed="rId3"/>
              <a:stretch>
                <a:fillRect/>
              </a:stretch>
            </a:blipFill>
          </p:spPr>
          <p:txBody>
            <a:bodyPr/>
            <a:lstStyle/>
            <a:p>
              <a:endParaRPr lang="en-US"/>
            </a:p>
          </p:txBody>
        </p:sp>
        <p:sp>
          <p:nvSpPr>
            <p:cNvPr id="83" name="Freeform 3">
              <a:extLst>
                <a:ext uri="{FF2B5EF4-FFF2-40B4-BE49-F238E27FC236}">
                  <a16:creationId xmlns:a16="http://schemas.microsoft.com/office/drawing/2014/main" id="{62392186-A864-E5DA-6182-4D5B85AC13C4}"/>
                </a:ext>
              </a:extLst>
            </p:cNvPr>
            <p:cNvSpPr/>
            <p:nvPr/>
          </p:nvSpPr>
          <p:spPr>
            <a:xfrm>
              <a:off x="4097622" y="2003895"/>
              <a:ext cx="863061" cy="2156604"/>
            </a:xfrm>
            <a:custGeom>
              <a:avLst/>
              <a:gdLst/>
              <a:ahLst/>
              <a:cxnLst/>
              <a:rect l="l" t="t" r="r" b="b"/>
              <a:pathLst>
                <a:path w="728097" h="1272530">
                  <a:moveTo>
                    <a:pt x="0" y="0"/>
                  </a:moveTo>
                  <a:lnTo>
                    <a:pt x="728097" y="0"/>
                  </a:lnTo>
                  <a:lnTo>
                    <a:pt x="728097" y="1272530"/>
                  </a:lnTo>
                  <a:lnTo>
                    <a:pt x="0" y="1272530"/>
                  </a:lnTo>
                  <a:lnTo>
                    <a:pt x="0" y="0"/>
                  </a:lnTo>
                  <a:close/>
                </a:path>
              </a:pathLst>
            </a:custGeom>
            <a:blipFill>
              <a:blip r:embed="rId4"/>
              <a:stretch>
                <a:fillRect l="-56756" t="-75773" r="-582882" b="-352061"/>
              </a:stretch>
            </a:blipFill>
          </p:spPr>
          <p:txBody>
            <a:bodyPr/>
            <a:lstStyle/>
            <a:p>
              <a:endParaRPr lang="en-US"/>
            </a:p>
          </p:txBody>
        </p:sp>
        <p:sp>
          <p:nvSpPr>
            <p:cNvPr id="84" name="Freeform 4">
              <a:extLst>
                <a:ext uri="{FF2B5EF4-FFF2-40B4-BE49-F238E27FC236}">
                  <a16:creationId xmlns:a16="http://schemas.microsoft.com/office/drawing/2014/main" id="{6EF96E20-9E29-9FEB-4A3D-D62C869CB6A0}"/>
                </a:ext>
              </a:extLst>
            </p:cNvPr>
            <p:cNvSpPr/>
            <p:nvPr/>
          </p:nvSpPr>
          <p:spPr>
            <a:xfrm>
              <a:off x="100457" y="1524400"/>
              <a:ext cx="2374814" cy="1989900"/>
            </a:xfrm>
            <a:custGeom>
              <a:avLst/>
              <a:gdLst/>
              <a:ahLst/>
              <a:cxnLst/>
              <a:rect l="l" t="t" r="r" b="b"/>
              <a:pathLst>
                <a:path w="2000627" h="1325006">
                  <a:moveTo>
                    <a:pt x="0" y="0"/>
                  </a:moveTo>
                  <a:lnTo>
                    <a:pt x="2000627" y="0"/>
                  </a:lnTo>
                  <a:lnTo>
                    <a:pt x="2000627" y="1325006"/>
                  </a:lnTo>
                  <a:lnTo>
                    <a:pt x="0" y="1325006"/>
                  </a:lnTo>
                  <a:lnTo>
                    <a:pt x="0" y="0"/>
                  </a:lnTo>
                  <a:close/>
                </a:path>
              </a:pathLst>
            </a:custGeom>
            <a:blipFill>
              <a:blip r:embed="rId5"/>
              <a:stretch>
                <a:fillRect l="-84262" t="-68811" r="-84918" b="-338118"/>
              </a:stretch>
            </a:blipFill>
          </p:spPr>
          <p:txBody>
            <a:bodyPr/>
            <a:lstStyle/>
            <a:p>
              <a:endParaRPr lang="en-US"/>
            </a:p>
          </p:txBody>
        </p:sp>
        <p:sp>
          <p:nvSpPr>
            <p:cNvPr id="85" name="Freeform 7">
              <a:extLst>
                <a:ext uri="{FF2B5EF4-FFF2-40B4-BE49-F238E27FC236}">
                  <a16:creationId xmlns:a16="http://schemas.microsoft.com/office/drawing/2014/main" id="{506D4EFC-1E43-C170-5B40-17EDCE73CC13}"/>
                </a:ext>
              </a:extLst>
            </p:cNvPr>
            <p:cNvSpPr/>
            <p:nvPr/>
          </p:nvSpPr>
          <p:spPr>
            <a:xfrm>
              <a:off x="3762840" y="1834926"/>
              <a:ext cx="653517" cy="2422527"/>
            </a:xfrm>
            <a:custGeom>
              <a:avLst/>
              <a:gdLst/>
              <a:ahLst/>
              <a:cxnLst/>
              <a:rect l="l" t="t" r="r" b="b"/>
              <a:pathLst>
                <a:path w="714978" h="1265971">
                  <a:moveTo>
                    <a:pt x="0" y="0"/>
                  </a:moveTo>
                  <a:lnTo>
                    <a:pt x="714978" y="0"/>
                  </a:lnTo>
                  <a:lnTo>
                    <a:pt x="714978" y="1265970"/>
                  </a:lnTo>
                  <a:lnTo>
                    <a:pt x="0" y="1265970"/>
                  </a:lnTo>
                  <a:lnTo>
                    <a:pt x="0" y="0"/>
                  </a:lnTo>
                  <a:close/>
                </a:path>
              </a:pathLst>
            </a:custGeom>
            <a:blipFill>
              <a:blip r:embed="rId6"/>
              <a:stretch>
                <a:fillRect l="-235779" t="-225388" r="-417431" b="-205181"/>
              </a:stretch>
            </a:blipFill>
          </p:spPr>
          <p:txBody>
            <a:bodyPr/>
            <a:lstStyle/>
            <a:p>
              <a:endParaRPr lang="en-US"/>
            </a:p>
          </p:txBody>
        </p:sp>
        <p:sp>
          <p:nvSpPr>
            <p:cNvPr id="86" name="Freeform 8">
              <a:extLst>
                <a:ext uri="{FF2B5EF4-FFF2-40B4-BE49-F238E27FC236}">
                  <a16:creationId xmlns:a16="http://schemas.microsoft.com/office/drawing/2014/main" id="{5CE160DC-317A-69BD-DA50-9D82AC5A7BA3}"/>
                </a:ext>
              </a:extLst>
            </p:cNvPr>
            <p:cNvSpPr/>
            <p:nvPr/>
          </p:nvSpPr>
          <p:spPr>
            <a:xfrm>
              <a:off x="2976012" y="2134699"/>
              <a:ext cx="966982" cy="2014936"/>
            </a:xfrm>
            <a:custGeom>
              <a:avLst/>
              <a:gdLst/>
              <a:ahLst/>
              <a:cxnLst/>
              <a:rect l="l" t="t" r="r" b="b"/>
              <a:pathLst>
                <a:path w="721538" h="1272530">
                  <a:moveTo>
                    <a:pt x="0" y="0"/>
                  </a:moveTo>
                  <a:lnTo>
                    <a:pt x="721538" y="0"/>
                  </a:lnTo>
                  <a:lnTo>
                    <a:pt x="721538" y="1272530"/>
                  </a:lnTo>
                  <a:lnTo>
                    <a:pt x="0" y="1272530"/>
                  </a:lnTo>
                  <a:lnTo>
                    <a:pt x="0" y="0"/>
                  </a:lnTo>
                  <a:close/>
                </a:path>
              </a:pathLst>
            </a:custGeom>
            <a:blipFill>
              <a:blip r:embed="rId7"/>
              <a:stretch>
                <a:fillRect l="-408181" t="-224226" r="-238181" b="-203608"/>
              </a:stretch>
            </a:blipFill>
          </p:spPr>
          <p:txBody>
            <a:bodyPr/>
            <a:lstStyle/>
            <a:p>
              <a:endParaRPr lang="en-US"/>
            </a:p>
          </p:txBody>
        </p:sp>
        <p:sp>
          <p:nvSpPr>
            <p:cNvPr id="87" name="Freeform 9">
              <a:extLst>
                <a:ext uri="{FF2B5EF4-FFF2-40B4-BE49-F238E27FC236}">
                  <a16:creationId xmlns:a16="http://schemas.microsoft.com/office/drawing/2014/main" id="{E6D72036-F62C-A8F2-63BB-230E18D99706}"/>
                </a:ext>
              </a:extLst>
            </p:cNvPr>
            <p:cNvSpPr/>
            <p:nvPr/>
          </p:nvSpPr>
          <p:spPr>
            <a:xfrm>
              <a:off x="2475271" y="1684308"/>
              <a:ext cx="806712" cy="2014937"/>
            </a:xfrm>
            <a:custGeom>
              <a:avLst/>
              <a:gdLst/>
              <a:ahLst/>
              <a:cxnLst/>
              <a:rect l="l" t="t" r="r" b="b"/>
              <a:pathLst>
                <a:path w="734657" h="1285649">
                  <a:moveTo>
                    <a:pt x="0" y="0"/>
                  </a:moveTo>
                  <a:lnTo>
                    <a:pt x="734656" y="0"/>
                  </a:lnTo>
                  <a:lnTo>
                    <a:pt x="734656" y="1285649"/>
                  </a:lnTo>
                  <a:lnTo>
                    <a:pt x="0" y="1285649"/>
                  </a:lnTo>
                  <a:lnTo>
                    <a:pt x="0" y="0"/>
                  </a:lnTo>
                  <a:close/>
                </a:path>
              </a:pathLst>
            </a:custGeom>
            <a:blipFill>
              <a:blip r:embed="rId8"/>
              <a:stretch>
                <a:fillRect l="-575000" t="-220918" r="-58035" b="-201530"/>
              </a:stretch>
            </a:blipFill>
          </p:spPr>
          <p:txBody>
            <a:bodyPr/>
            <a:lstStyle/>
            <a:p>
              <a:endParaRPr lang="en-US"/>
            </a:p>
          </p:txBody>
        </p:sp>
        <p:sp>
          <p:nvSpPr>
            <p:cNvPr id="88" name="Freeform 10">
              <a:extLst>
                <a:ext uri="{FF2B5EF4-FFF2-40B4-BE49-F238E27FC236}">
                  <a16:creationId xmlns:a16="http://schemas.microsoft.com/office/drawing/2014/main" id="{650079AE-650F-40FD-F022-7D5817669D42}"/>
                </a:ext>
              </a:extLst>
            </p:cNvPr>
            <p:cNvSpPr/>
            <p:nvPr/>
          </p:nvSpPr>
          <p:spPr>
            <a:xfrm>
              <a:off x="1953162" y="2483695"/>
              <a:ext cx="1212264" cy="2304506"/>
            </a:xfrm>
            <a:custGeom>
              <a:avLst/>
              <a:gdLst/>
              <a:ahLst/>
              <a:cxnLst/>
              <a:rect l="l" t="t" r="r" b="b"/>
              <a:pathLst>
                <a:path w="806810" h="1331565">
                  <a:moveTo>
                    <a:pt x="0" y="0"/>
                  </a:moveTo>
                  <a:lnTo>
                    <a:pt x="806811" y="0"/>
                  </a:lnTo>
                  <a:lnTo>
                    <a:pt x="806811" y="1331565"/>
                  </a:lnTo>
                  <a:lnTo>
                    <a:pt x="0" y="1331565"/>
                  </a:lnTo>
                  <a:lnTo>
                    <a:pt x="0" y="0"/>
                  </a:lnTo>
                  <a:close/>
                </a:path>
              </a:pathLst>
            </a:custGeom>
            <a:blipFill>
              <a:blip r:embed="rId9"/>
              <a:stretch>
                <a:fillRect l="-46341" t="-358128" r="-521138" b="-46305"/>
              </a:stretch>
            </a:blipFill>
          </p:spPr>
          <p:txBody>
            <a:bodyPr/>
            <a:lstStyle/>
            <a:p>
              <a:endParaRPr lang="en-US"/>
            </a:p>
          </p:txBody>
        </p:sp>
        <p:sp>
          <p:nvSpPr>
            <p:cNvPr id="89" name="Freeform 3">
              <a:extLst>
                <a:ext uri="{FF2B5EF4-FFF2-40B4-BE49-F238E27FC236}">
                  <a16:creationId xmlns:a16="http://schemas.microsoft.com/office/drawing/2014/main" id="{46551F36-7C90-5D7C-9F7E-7FBEC510E561}"/>
                </a:ext>
              </a:extLst>
            </p:cNvPr>
            <p:cNvSpPr/>
            <p:nvPr/>
          </p:nvSpPr>
          <p:spPr>
            <a:xfrm>
              <a:off x="3854975" y="1167049"/>
              <a:ext cx="2029736" cy="3621152"/>
            </a:xfrm>
            <a:custGeom>
              <a:avLst/>
              <a:gdLst/>
              <a:ahLst/>
              <a:cxnLst/>
              <a:rect l="l" t="t" r="r" b="b"/>
              <a:pathLst>
                <a:path w="4161409" h="5237027">
                  <a:moveTo>
                    <a:pt x="0" y="0"/>
                  </a:moveTo>
                  <a:lnTo>
                    <a:pt x="4161408" y="0"/>
                  </a:lnTo>
                  <a:lnTo>
                    <a:pt x="4161408" y="5237027"/>
                  </a:lnTo>
                  <a:lnTo>
                    <a:pt x="0" y="5237027"/>
                  </a:lnTo>
                  <a:lnTo>
                    <a:pt x="0" y="0"/>
                  </a:lnTo>
                  <a:close/>
                </a:path>
              </a:pathLst>
            </a:custGeom>
            <a:blipFill>
              <a:blip r:embed="rId10"/>
              <a:stretch>
                <a:fillRect/>
              </a:stretch>
            </a:blipFill>
          </p:spPr>
          <p:txBody>
            <a:bodyPr/>
            <a:lstStyle/>
            <a:p>
              <a:endParaRPr lang="en-US"/>
            </a:p>
          </p:txBody>
        </p:sp>
        <p:sp>
          <p:nvSpPr>
            <p:cNvPr id="90" name="Freeform 11">
              <a:extLst>
                <a:ext uri="{FF2B5EF4-FFF2-40B4-BE49-F238E27FC236}">
                  <a16:creationId xmlns:a16="http://schemas.microsoft.com/office/drawing/2014/main" id="{E1EED405-ACE8-19C5-C244-69861FBF8772}"/>
                </a:ext>
              </a:extLst>
            </p:cNvPr>
            <p:cNvSpPr/>
            <p:nvPr/>
          </p:nvSpPr>
          <p:spPr>
            <a:xfrm>
              <a:off x="666080" y="1437453"/>
              <a:ext cx="918481" cy="1610779"/>
            </a:xfrm>
            <a:custGeom>
              <a:avLst/>
              <a:gdLst/>
              <a:ahLst/>
              <a:cxnLst/>
              <a:rect l="l" t="t" r="r" b="b"/>
              <a:pathLst>
                <a:path w="3358430" h="1325006">
                  <a:moveTo>
                    <a:pt x="0" y="0"/>
                  </a:moveTo>
                  <a:lnTo>
                    <a:pt x="3358429" y="0"/>
                  </a:lnTo>
                  <a:lnTo>
                    <a:pt x="3358429" y="1325006"/>
                  </a:lnTo>
                  <a:lnTo>
                    <a:pt x="0" y="1325006"/>
                  </a:lnTo>
                  <a:lnTo>
                    <a:pt x="0" y="0"/>
                  </a:lnTo>
                  <a:close/>
                </a:path>
              </a:pathLst>
            </a:custGeom>
            <a:blipFill>
              <a:blip r:embed="rId11"/>
              <a:stretch>
                <a:fillRect l="-292471" t="-360891" r="-164300" b="-46039"/>
              </a:stretch>
            </a:blipFill>
          </p:spPr>
          <p:txBody>
            <a:bodyPr/>
            <a:lstStyle/>
            <a:p>
              <a:endParaRPr lang="en-US"/>
            </a:p>
          </p:txBody>
        </p:sp>
        <p:sp>
          <p:nvSpPr>
            <p:cNvPr id="91" name="Freeform 11">
              <a:extLst>
                <a:ext uri="{FF2B5EF4-FFF2-40B4-BE49-F238E27FC236}">
                  <a16:creationId xmlns:a16="http://schemas.microsoft.com/office/drawing/2014/main" id="{8E9EB983-B2FC-3CEA-71D2-C73EF1D5086F}"/>
                </a:ext>
              </a:extLst>
            </p:cNvPr>
            <p:cNvSpPr/>
            <p:nvPr/>
          </p:nvSpPr>
          <p:spPr>
            <a:xfrm>
              <a:off x="873348" y="2324086"/>
              <a:ext cx="906383" cy="1704851"/>
            </a:xfrm>
            <a:custGeom>
              <a:avLst/>
              <a:gdLst/>
              <a:ahLst/>
              <a:cxnLst/>
              <a:rect l="l" t="t" r="r" b="b"/>
              <a:pathLst>
                <a:path w="3358430" h="1325006">
                  <a:moveTo>
                    <a:pt x="0" y="0"/>
                  </a:moveTo>
                  <a:lnTo>
                    <a:pt x="3358429" y="0"/>
                  </a:lnTo>
                  <a:lnTo>
                    <a:pt x="3358429" y="1325006"/>
                  </a:lnTo>
                  <a:lnTo>
                    <a:pt x="0" y="1325006"/>
                  </a:lnTo>
                  <a:lnTo>
                    <a:pt x="0" y="0"/>
                  </a:lnTo>
                  <a:close/>
                </a:path>
              </a:pathLst>
            </a:custGeom>
            <a:blipFill>
              <a:blip r:embed="rId11"/>
              <a:stretch>
                <a:fillRect l="-168861" t="-360891" r="-287910" b="-46039"/>
              </a:stretch>
            </a:blipFill>
          </p:spPr>
          <p:txBody>
            <a:bodyPr/>
            <a:lstStyle/>
            <a:p>
              <a:endParaRPr lang="en-US"/>
            </a:p>
          </p:txBody>
        </p:sp>
        <p:sp>
          <p:nvSpPr>
            <p:cNvPr id="92" name="Freeform 11">
              <a:extLst>
                <a:ext uri="{FF2B5EF4-FFF2-40B4-BE49-F238E27FC236}">
                  <a16:creationId xmlns:a16="http://schemas.microsoft.com/office/drawing/2014/main" id="{29531E91-C286-4996-7D89-D719DC3AD6F8}"/>
                </a:ext>
              </a:extLst>
            </p:cNvPr>
            <p:cNvSpPr/>
            <p:nvPr/>
          </p:nvSpPr>
          <p:spPr>
            <a:xfrm>
              <a:off x="1294201" y="2395272"/>
              <a:ext cx="1056955" cy="2269758"/>
            </a:xfrm>
            <a:custGeom>
              <a:avLst/>
              <a:gdLst/>
              <a:ahLst/>
              <a:cxnLst/>
              <a:rect l="l" t="t" r="r" b="b"/>
              <a:pathLst>
                <a:path w="3358430" h="1325006">
                  <a:moveTo>
                    <a:pt x="0" y="0"/>
                  </a:moveTo>
                  <a:lnTo>
                    <a:pt x="3358429" y="0"/>
                  </a:lnTo>
                  <a:lnTo>
                    <a:pt x="3358429" y="1325006"/>
                  </a:lnTo>
                  <a:lnTo>
                    <a:pt x="0" y="1325006"/>
                  </a:lnTo>
                  <a:lnTo>
                    <a:pt x="0" y="0"/>
                  </a:lnTo>
                  <a:close/>
                </a:path>
              </a:pathLst>
            </a:custGeom>
            <a:blipFill>
              <a:blip r:embed="rId11"/>
              <a:stretch>
                <a:fillRect l="-335724" t="-360891" r="-34352" b="-46039"/>
              </a:stretch>
            </a:blipFill>
          </p:spPr>
          <p:txBody>
            <a:bodyPr/>
            <a:lstStyle/>
            <a:p>
              <a:endParaRPr lang="en-US"/>
            </a:p>
          </p:txBody>
        </p:sp>
        <p:sp>
          <p:nvSpPr>
            <p:cNvPr id="93" name="Freeform 6">
              <a:extLst>
                <a:ext uri="{FF2B5EF4-FFF2-40B4-BE49-F238E27FC236}">
                  <a16:creationId xmlns:a16="http://schemas.microsoft.com/office/drawing/2014/main" id="{1D39DB6F-7551-4F92-5CAE-1D3096994071}"/>
                </a:ext>
              </a:extLst>
            </p:cNvPr>
            <p:cNvSpPr/>
            <p:nvPr/>
          </p:nvSpPr>
          <p:spPr>
            <a:xfrm>
              <a:off x="2777391" y="2870382"/>
              <a:ext cx="966982" cy="2117802"/>
            </a:xfrm>
            <a:custGeom>
              <a:avLst/>
              <a:gdLst/>
              <a:ahLst/>
              <a:cxnLst/>
              <a:rect l="l" t="t" r="r" b="b"/>
              <a:pathLst>
                <a:path w="760894" h="1311887">
                  <a:moveTo>
                    <a:pt x="0" y="0"/>
                  </a:moveTo>
                  <a:lnTo>
                    <a:pt x="760894" y="0"/>
                  </a:lnTo>
                  <a:lnTo>
                    <a:pt x="760894" y="1311887"/>
                  </a:lnTo>
                  <a:lnTo>
                    <a:pt x="0" y="1311887"/>
                  </a:lnTo>
                  <a:lnTo>
                    <a:pt x="0" y="0"/>
                  </a:lnTo>
                  <a:close/>
                </a:path>
              </a:pathLst>
            </a:custGeom>
            <a:blipFill>
              <a:blip r:embed="rId12"/>
              <a:stretch>
                <a:fillRect l="-52586" t="-214499" r="-555172" b="-197499"/>
              </a:stretch>
            </a:blipFill>
          </p:spPr>
          <p:txBody>
            <a:bodyPr/>
            <a:lstStyle/>
            <a:p>
              <a:endParaRPr lang="en-US"/>
            </a:p>
          </p:txBody>
        </p:sp>
        <p:sp>
          <p:nvSpPr>
            <p:cNvPr id="94" name="Freeform 5">
              <a:extLst>
                <a:ext uri="{FF2B5EF4-FFF2-40B4-BE49-F238E27FC236}">
                  <a16:creationId xmlns:a16="http://schemas.microsoft.com/office/drawing/2014/main" id="{7B89A3FA-F025-7CC0-83DC-9B4BB57AB60A}"/>
                </a:ext>
              </a:extLst>
            </p:cNvPr>
            <p:cNvSpPr/>
            <p:nvPr/>
          </p:nvSpPr>
          <p:spPr>
            <a:xfrm>
              <a:off x="3474285" y="2646269"/>
              <a:ext cx="692308" cy="2414675"/>
            </a:xfrm>
            <a:custGeom>
              <a:avLst/>
              <a:gdLst/>
              <a:ahLst/>
              <a:cxnLst/>
              <a:rect l="l" t="t" r="r" b="b"/>
              <a:pathLst>
                <a:path w="734657" h="1305327">
                  <a:moveTo>
                    <a:pt x="0" y="0"/>
                  </a:moveTo>
                  <a:lnTo>
                    <a:pt x="734656" y="0"/>
                  </a:lnTo>
                  <a:lnTo>
                    <a:pt x="734656" y="1305327"/>
                  </a:lnTo>
                  <a:lnTo>
                    <a:pt x="0" y="1305327"/>
                  </a:lnTo>
                  <a:lnTo>
                    <a:pt x="0" y="0"/>
                  </a:lnTo>
                  <a:close/>
                </a:path>
              </a:pathLst>
            </a:custGeom>
            <a:blipFill>
              <a:blip r:embed="rId13"/>
              <a:stretch>
                <a:fillRect l="-575000" t="-71356" r="-58035" b="-343216"/>
              </a:stretch>
            </a:blipFill>
          </p:spPr>
          <p:txBody>
            <a:bodyPr/>
            <a:lstStyle/>
            <a:p>
              <a:endParaRPr lang="en-US"/>
            </a:p>
          </p:txBody>
        </p:sp>
      </p:grpSp>
      <p:sp>
        <p:nvSpPr>
          <p:cNvPr id="19" name="Rectangle 18"/>
          <p:cNvSpPr/>
          <p:nvPr/>
        </p:nvSpPr>
        <p:spPr>
          <a:xfrm>
            <a:off x="48891" y="14137"/>
            <a:ext cx="12450069" cy="621093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0" name="Rectangle 19"/>
          <p:cNvSpPr/>
          <p:nvPr/>
        </p:nvSpPr>
        <p:spPr>
          <a:xfrm>
            <a:off x="5006587" y="6106201"/>
            <a:ext cx="2388200"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a:solidFill>
                  <a:schemeClr val="bg1"/>
                </a:solidFill>
                <a:latin typeface="Montserrat Alternates Black" panose="00000A00000000000000" pitchFamily="50" charset="0"/>
              </a:rPr>
              <a:t>Đáp án</a:t>
            </a:r>
            <a:endParaRPr lang="en-US" sz="2800" dirty="0"/>
          </a:p>
        </p:txBody>
      </p:sp>
      <p:sp>
        <p:nvSpPr>
          <p:cNvPr id="29" name="TextBox 28"/>
          <p:cNvSpPr txBox="1"/>
          <p:nvPr/>
        </p:nvSpPr>
        <p:spPr>
          <a:xfrm>
            <a:off x="232302" y="248681"/>
            <a:ext cx="11866842" cy="2308324"/>
          </a:xfrm>
          <a:prstGeom prst="rect">
            <a:avLst/>
          </a:prstGeom>
          <a:noFill/>
        </p:spPr>
        <p:txBody>
          <a:bodyPr wrap="square" rtlCol="0">
            <a:spAutoFit/>
          </a:bodyPr>
          <a:lstStyle/>
          <a:p>
            <a:pPr algn="ctr"/>
            <a:r>
              <a:rPr lang="en-US" sz="3600">
                <a:solidFill>
                  <a:schemeClr val="bg1"/>
                </a:solidFill>
                <a:latin typeface="Montserrat Alternates Black" panose="00000A00000000000000" pitchFamily="50" charset="0"/>
              </a:rPr>
              <a:t>Câu 6: </a:t>
            </a:r>
            <a:r>
              <a:rPr lang="vi-VN" sz="3600">
                <a:solidFill>
                  <a:schemeClr val="bg1"/>
                </a:solidFill>
                <a:latin typeface="Montserrat Alternates Black" panose="00000A00000000000000" pitchFamily="50" charset="0"/>
              </a:rPr>
              <a:t>Người Do thái đã tin rằng tổ tiên họ đã cho họ ăn bánh bởi trời, nhưng Chúa Giê su đã nói cho họ biết ai mới là người cho tổ tiên họ ăn bánh bởi trời?</a:t>
            </a:r>
            <a:endParaRPr lang="en-US" sz="2800" dirty="0">
              <a:solidFill>
                <a:schemeClr val="bg1"/>
              </a:solidFill>
              <a:latin typeface="Montserrat Alternates Black" panose="00000A00000000000000" pitchFamily="50" charset="0"/>
            </a:endParaRPr>
          </a:p>
        </p:txBody>
      </p:sp>
      <p:sp>
        <p:nvSpPr>
          <p:cNvPr id="51" name="Hình chữ nhật: Góc Tròn 50">
            <a:extLst>
              <a:ext uri="{FF2B5EF4-FFF2-40B4-BE49-F238E27FC236}">
                <a16:creationId xmlns:a16="http://schemas.microsoft.com/office/drawing/2014/main" id="{9B84498D-5DBC-1626-7A4F-07D94963F641}"/>
              </a:ext>
            </a:extLst>
          </p:cNvPr>
          <p:cNvSpPr/>
          <p:nvPr/>
        </p:nvSpPr>
        <p:spPr>
          <a:xfrm>
            <a:off x="1685879" y="2846883"/>
            <a:ext cx="836401"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h</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52" name="Hình chữ nhật: Góc Tròn 51">
            <a:extLst>
              <a:ext uri="{FF2B5EF4-FFF2-40B4-BE49-F238E27FC236}">
                <a16:creationId xmlns:a16="http://schemas.microsoft.com/office/drawing/2014/main" id="{690A1D43-7CD8-591A-B75B-0137BFE2A088}"/>
              </a:ext>
            </a:extLst>
          </p:cNvPr>
          <p:cNvSpPr/>
          <p:nvPr/>
        </p:nvSpPr>
        <p:spPr>
          <a:xfrm>
            <a:off x="2918331" y="2846882"/>
            <a:ext cx="836401"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a</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53" name="Hình chữ nhật: Góc Tròn 52">
            <a:extLst>
              <a:ext uri="{FF2B5EF4-FFF2-40B4-BE49-F238E27FC236}">
                <a16:creationId xmlns:a16="http://schemas.microsoft.com/office/drawing/2014/main" id="{B473C11E-8D8B-7C6E-9DE0-E817D7590902}"/>
              </a:ext>
            </a:extLst>
          </p:cNvPr>
          <p:cNvSpPr/>
          <p:nvPr/>
        </p:nvSpPr>
        <p:spPr>
          <a:xfrm>
            <a:off x="4150783" y="2846881"/>
            <a:ext cx="836401"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ú</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54" name="Hình chữ nhật: Góc Tròn 53">
            <a:extLst>
              <a:ext uri="{FF2B5EF4-FFF2-40B4-BE49-F238E27FC236}">
                <a16:creationId xmlns:a16="http://schemas.microsoft.com/office/drawing/2014/main" id="{64144316-00E0-821C-0742-1AE5A08B7A74}"/>
              </a:ext>
            </a:extLst>
          </p:cNvPr>
          <p:cNvSpPr/>
          <p:nvPr/>
        </p:nvSpPr>
        <p:spPr>
          <a:xfrm>
            <a:off x="5383235" y="2846880"/>
            <a:ext cx="836401"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a</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55" name="Hình chữ nhật: Góc Tròn 54">
            <a:extLst>
              <a:ext uri="{FF2B5EF4-FFF2-40B4-BE49-F238E27FC236}">
                <a16:creationId xmlns:a16="http://schemas.microsoft.com/office/drawing/2014/main" id="{4EDE4ACD-5216-FE36-C0A9-E63353BFBD4D}"/>
              </a:ext>
            </a:extLst>
          </p:cNvPr>
          <p:cNvSpPr/>
          <p:nvPr/>
        </p:nvSpPr>
        <p:spPr>
          <a:xfrm>
            <a:off x="6615687" y="2846880"/>
            <a:ext cx="836401"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h</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56" name="Hình chữ nhật: Góc Tròn 55">
            <a:extLst>
              <a:ext uri="{FF2B5EF4-FFF2-40B4-BE49-F238E27FC236}">
                <a16:creationId xmlns:a16="http://schemas.microsoft.com/office/drawing/2014/main" id="{093B6C9E-524C-D3C1-44AA-B9BE447B19D5}"/>
              </a:ext>
            </a:extLst>
          </p:cNvPr>
          <p:cNvSpPr/>
          <p:nvPr/>
        </p:nvSpPr>
        <p:spPr>
          <a:xfrm>
            <a:off x="7848139" y="2846878"/>
            <a:ext cx="836401"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C</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57" name="Hình chữ nhật: Góc Tròn 56">
            <a:extLst>
              <a:ext uri="{FF2B5EF4-FFF2-40B4-BE49-F238E27FC236}">
                <a16:creationId xmlns:a16="http://schemas.microsoft.com/office/drawing/2014/main" id="{BF84CE4F-BBE8-52BF-3991-B2DC712B812C}"/>
              </a:ext>
            </a:extLst>
          </p:cNvPr>
          <p:cNvSpPr/>
          <p:nvPr/>
        </p:nvSpPr>
        <p:spPr>
          <a:xfrm>
            <a:off x="9080591" y="2846878"/>
            <a:ext cx="836401"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C</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61" name="Hình chữ nhật: Góc Tròn 60">
            <a:extLst>
              <a:ext uri="{FF2B5EF4-FFF2-40B4-BE49-F238E27FC236}">
                <a16:creationId xmlns:a16="http://schemas.microsoft.com/office/drawing/2014/main" id="{769B6363-4EC0-BC5B-DA9B-8C24334E8753}"/>
              </a:ext>
            </a:extLst>
          </p:cNvPr>
          <p:cNvSpPr/>
          <p:nvPr/>
        </p:nvSpPr>
        <p:spPr>
          <a:xfrm>
            <a:off x="1742457" y="4507875"/>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C</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62" name="Hình chữ nhật: Góc Tròn 61">
            <a:extLst>
              <a:ext uri="{FF2B5EF4-FFF2-40B4-BE49-F238E27FC236}">
                <a16:creationId xmlns:a16="http://schemas.microsoft.com/office/drawing/2014/main" id="{DD2596C0-44AC-62FB-030C-874D7393849D}"/>
              </a:ext>
            </a:extLst>
          </p:cNvPr>
          <p:cNvSpPr/>
          <p:nvPr/>
        </p:nvSpPr>
        <p:spPr>
          <a:xfrm>
            <a:off x="2974909" y="4507874"/>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h</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63" name="Hình chữ nhật: Góc Tròn 62">
            <a:extLst>
              <a:ext uri="{FF2B5EF4-FFF2-40B4-BE49-F238E27FC236}">
                <a16:creationId xmlns:a16="http://schemas.microsoft.com/office/drawing/2014/main" id="{C483C979-7F83-2B3B-76D5-B370EA0DB670}"/>
              </a:ext>
            </a:extLst>
          </p:cNvPr>
          <p:cNvSpPr/>
          <p:nvPr/>
        </p:nvSpPr>
        <p:spPr>
          <a:xfrm>
            <a:off x="4207361" y="4507873"/>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ú</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64" name="Hình chữ nhật: Góc Tròn 63">
            <a:extLst>
              <a:ext uri="{FF2B5EF4-FFF2-40B4-BE49-F238E27FC236}">
                <a16:creationId xmlns:a16="http://schemas.microsoft.com/office/drawing/2014/main" id="{DAADE8E2-58C5-5086-F292-42469AC77AE7}"/>
              </a:ext>
            </a:extLst>
          </p:cNvPr>
          <p:cNvSpPr/>
          <p:nvPr/>
        </p:nvSpPr>
        <p:spPr>
          <a:xfrm>
            <a:off x="5439813" y="4507872"/>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a</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65" name="Hình chữ nhật: Góc Tròn 64">
            <a:extLst>
              <a:ext uri="{FF2B5EF4-FFF2-40B4-BE49-F238E27FC236}">
                <a16:creationId xmlns:a16="http://schemas.microsoft.com/office/drawing/2014/main" id="{3BEDA176-E334-22C7-98A7-F863A8A60D65}"/>
              </a:ext>
            </a:extLst>
          </p:cNvPr>
          <p:cNvSpPr/>
          <p:nvPr/>
        </p:nvSpPr>
        <p:spPr>
          <a:xfrm>
            <a:off x="6672265" y="4507872"/>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C</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66" name="Hình chữ nhật: Góc Tròn 65">
            <a:extLst>
              <a:ext uri="{FF2B5EF4-FFF2-40B4-BE49-F238E27FC236}">
                <a16:creationId xmlns:a16="http://schemas.microsoft.com/office/drawing/2014/main" id="{4898972F-0A77-C43D-F9E4-F779FF609299}"/>
              </a:ext>
            </a:extLst>
          </p:cNvPr>
          <p:cNvSpPr/>
          <p:nvPr/>
        </p:nvSpPr>
        <p:spPr>
          <a:xfrm>
            <a:off x="7904717" y="4507870"/>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h</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67" name="Hình chữ nhật: Góc Tròn 66">
            <a:extLst>
              <a:ext uri="{FF2B5EF4-FFF2-40B4-BE49-F238E27FC236}">
                <a16:creationId xmlns:a16="http://schemas.microsoft.com/office/drawing/2014/main" id="{5F731BB2-4CA1-27B3-7373-7698BDBA321F}"/>
              </a:ext>
            </a:extLst>
          </p:cNvPr>
          <p:cNvSpPr/>
          <p:nvPr/>
        </p:nvSpPr>
        <p:spPr>
          <a:xfrm>
            <a:off x="9137169" y="4507870"/>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a</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71" name="Hình chữ nhật: Góc Tròn 70">
            <a:extLst>
              <a:ext uri="{FF2B5EF4-FFF2-40B4-BE49-F238E27FC236}">
                <a16:creationId xmlns:a16="http://schemas.microsoft.com/office/drawing/2014/main" id="{9933DBF6-8F82-355F-CDBF-09AEB4E77F84}"/>
              </a:ext>
            </a:extLst>
          </p:cNvPr>
          <p:cNvSpPr/>
          <p:nvPr/>
        </p:nvSpPr>
        <p:spPr>
          <a:xfrm>
            <a:off x="1742457" y="4609406"/>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72" name="Hình chữ nhật: Góc Tròn 71">
            <a:extLst>
              <a:ext uri="{FF2B5EF4-FFF2-40B4-BE49-F238E27FC236}">
                <a16:creationId xmlns:a16="http://schemas.microsoft.com/office/drawing/2014/main" id="{2EE98692-B8E7-40C1-16D8-26201FB11542}"/>
              </a:ext>
            </a:extLst>
          </p:cNvPr>
          <p:cNvSpPr/>
          <p:nvPr/>
        </p:nvSpPr>
        <p:spPr>
          <a:xfrm>
            <a:off x="2974909" y="4609405"/>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73" name="Hình chữ nhật: Góc Tròn 72">
            <a:extLst>
              <a:ext uri="{FF2B5EF4-FFF2-40B4-BE49-F238E27FC236}">
                <a16:creationId xmlns:a16="http://schemas.microsoft.com/office/drawing/2014/main" id="{8B22BDBE-CF4F-CD99-0C26-5FEB548C5AF7}"/>
              </a:ext>
            </a:extLst>
          </p:cNvPr>
          <p:cNvSpPr/>
          <p:nvPr/>
        </p:nvSpPr>
        <p:spPr>
          <a:xfrm>
            <a:off x="4207361" y="4609404"/>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74" name="Hình chữ nhật: Góc Tròn 73">
            <a:extLst>
              <a:ext uri="{FF2B5EF4-FFF2-40B4-BE49-F238E27FC236}">
                <a16:creationId xmlns:a16="http://schemas.microsoft.com/office/drawing/2014/main" id="{48FBB36B-86B3-294C-305F-BE709F20A053}"/>
              </a:ext>
            </a:extLst>
          </p:cNvPr>
          <p:cNvSpPr/>
          <p:nvPr/>
        </p:nvSpPr>
        <p:spPr>
          <a:xfrm>
            <a:off x="5439813" y="4609403"/>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75" name="Hình chữ nhật: Góc Tròn 74">
            <a:extLst>
              <a:ext uri="{FF2B5EF4-FFF2-40B4-BE49-F238E27FC236}">
                <a16:creationId xmlns:a16="http://schemas.microsoft.com/office/drawing/2014/main" id="{9767CC7A-8E2F-2681-6EC5-ED8270F74DBD}"/>
              </a:ext>
            </a:extLst>
          </p:cNvPr>
          <p:cNvSpPr/>
          <p:nvPr/>
        </p:nvSpPr>
        <p:spPr>
          <a:xfrm>
            <a:off x="6672265" y="4609405"/>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76" name="Hình chữ nhật: Góc Tròn 75">
            <a:extLst>
              <a:ext uri="{FF2B5EF4-FFF2-40B4-BE49-F238E27FC236}">
                <a16:creationId xmlns:a16="http://schemas.microsoft.com/office/drawing/2014/main" id="{4BB165F6-638C-872C-911D-EF63B1369F07}"/>
              </a:ext>
            </a:extLst>
          </p:cNvPr>
          <p:cNvSpPr/>
          <p:nvPr/>
        </p:nvSpPr>
        <p:spPr>
          <a:xfrm>
            <a:off x="7904717" y="4609403"/>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77" name="Hình chữ nhật: Góc Tròn 76">
            <a:extLst>
              <a:ext uri="{FF2B5EF4-FFF2-40B4-BE49-F238E27FC236}">
                <a16:creationId xmlns:a16="http://schemas.microsoft.com/office/drawing/2014/main" id="{C33BA5EA-8D57-E0B1-EA10-12AE39B817B4}"/>
              </a:ext>
            </a:extLst>
          </p:cNvPr>
          <p:cNvSpPr/>
          <p:nvPr/>
        </p:nvSpPr>
        <p:spPr>
          <a:xfrm>
            <a:off x="9137169" y="4609403"/>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8800" b="1">
              <a:solidFill>
                <a:schemeClr val="tx1"/>
              </a:solidFill>
              <a:latin typeface="Times New Roman" panose="02020603050405020304" pitchFamily="18" charset="0"/>
              <a:cs typeface="Times New Roman" panose="02020603050405020304" pitchFamily="18" charset="0"/>
            </a:endParaRPr>
          </a:p>
        </p:txBody>
      </p:sp>
      <p:pic>
        <p:nvPicPr>
          <p:cNvPr id="97" name="Picture 3">
            <a:extLst>
              <a:ext uri="{FF2B5EF4-FFF2-40B4-BE49-F238E27FC236}">
                <a16:creationId xmlns:a16="http://schemas.microsoft.com/office/drawing/2014/main" id="{1665C7C7-0DAF-A8E3-3734-5248EAD5A11A}"/>
              </a:ext>
            </a:extLst>
          </p:cNvPr>
          <p:cNvPicPr>
            <a:picLocks noChangeAspect="1"/>
          </p:cNvPicPr>
          <p:nvPr/>
        </p:nvPicPr>
        <p:blipFill>
          <a:blip r:embed="rId14"/>
          <a:srcRect/>
          <a:stretch>
            <a:fillRect/>
          </a:stretch>
        </p:blipFill>
        <p:spPr>
          <a:xfrm>
            <a:off x="9777346" y="4764133"/>
            <a:ext cx="2339613" cy="2339613"/>
          </a:xfrm>
          <a:prstGeom prst="rect">
            <a:avLst/>
          </a:prstGeom>
        </p:spPr>
      </p:pic>
      <p:pic>
        <p:nvPicPr>
          <p:cNvPr id="5" name="Hình ảnh 4">
            <a:hlinkClick r:id="rId15" action="ppaction://hlinksldjump"/>
            <a:extLst>
              <a:ext uri="{FF2B5EF4-FFF2-40B4-BE49-F238E27FC236}">
                <a16:creationId xmlns:a16="http://schemas.microsoft.com/office/drawing/2014/main" id="{B3B8E02B-1073-2C95-67FA-68AECC4705E8}"/>
              </a:ext>
            </a:extLst>
          </p:cNvPr>
          <p:cNvPicPr>
            <a:picLocks noChangeAspect="1"/>
          </p:cNvPicPr>
          <p:nvPr/>
        </p:nvPicPr>
        <p:blipFill>
          <a:blip r:embed="rId16"/>
          <a:stretch>
            <a:fillRect/>
          </a:stretch>
        </p:blipFill>
        <p:spPr>
          <a:xfrm>
            <a:off x="19898392" y="1631062"/>
            <a:ext cx="1190599" cy="1239579"/>
          </a:xfrm>
          <a:prstGeom prst="rect">
            <a:avLst/>
          </a:prstGeom>
        </p:spPr>
      </p:pic>
      <p:pic>
        <p:nvPicPr>
          <p:cNvPr id="6" name="Picture 2" descr="Núi Lửa, Dung Nham, Lông Chim, Mây, Khói">
            <a:extLst>
              <a:ext uri="{FF2B5EF4-FFF2-40B4-BE49-F238E27FC236}">
                <a16:creationId xmlns:a16="http://schemas.microsoft.com/office/drawing/2014/main" id="{436345AE-478D-14A0-46B4-1577BA58ABD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611261" y="2397032"/>
            <a:ext cx="4794048" cy="46367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háp Sư Lửa, Lửa Đỏ, Đốt Lửa Trại">
            <a:extLst>
              <a:ext uri="{FF2B5EF4-FFF2-40B4-BE49-F238E27FC236}">
                <a16:creationId xmlns:a16="http://schemas.microsoft.com/office/drawing/2014/main" id="{06860B44-3FD0-6CDD-09DC-6B140E4EF84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013381" y="133300"/>
            <a:ext cx="1304925"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0148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randombar(horizontal)">
                                      <p:cBhvr>
                                        <p:cTn id="13" dur="500"/>
                                        <p:tgtEl>
                                          <p:spTgt spid="29"/>
                                        </p:tgtEl>
                                      </p:cBhvr>
                                    </p:animEffect>
                                  </p:childTnLst>
                                </p:cTn>
                              </p:par>
                              <p:par>
                                <p:cTn id="14" presetID="1" presetClass="entr" presetSubtype="0" fill="hold" nodeType="withEffect">
                                  <p:stCondLst>
                                    <p:cond delay="0"/>
                                  </p:stCondLst>
                                  <p:childTnLst>
                                    <p:set>
                                      <p:cBhvr>
                                        <p:cTn id="15"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20"/>
                    </p:tgtEl>
                  </p:cond>
                </p:stCondLst>
                <p:endSync evt="end" delay="0">
                  <p:rtn val="all"/>
                </p:endSync>
                <p:childTnLst>
                  <p:par>
                    <p:cTn id="17" fill="hold">
                      <p:stCondLst>
                        <p:cond delay="0"/>
                      </p:stCondLst>
                      <p:childTnLst>
                        <p:par>
                          <p:cTn id="18" fill="hold">
                            <p:stCondLst>
                              <p:cond delay="0"/>
                            </p:stCondLst>
                            <p:childTnLst>
                              <p:par>
                                <p:cTn id="19" presetID="53" presetClass="exit" presetSubtype="32" fill="hold" grpId="0" nodeType="clickEffect">
                                  <p:stCondLst>
                                    <p:cond delay="0"/>
                                  </p:stCondLst>
                                  <p:childTnLst>
                                    <p:anim calcmode="lin" valueType="num">
                                      <p:cBhvr>
                                        <p:cTn id="20" dur="500"/>
                                        <p:tgtEl>
                                          <p:spTgt spid="71"/>
                                        </p:tgtEl>
                                        <p:attrNameLst>
                                          <p:attrName>ppt_w</p:attrName>
                                        </p:attrNameLst>
                                      </p:cBhvr>
                                      <p:tavLst>
                                        <p:tav tm="0">
                                          <p:val>
                                            <p:strVal val="ppt_w"/>
                                          </p:val>
                                        </p:tav>
                                        <p:tav tm="100000">
                                          <p:val>
                                            <p:fltVal val="0"/>
                                          </p:val>
                                        </p:tav>
                                      </p:tavLst>
                                    </p:anim>
                                    <p:anim calcmode="lin" valueType="num">
                                      <p:cBhvr>
                                        <p:cTn id="21" dur="500"/>
                                        <p:tgtEl>
                                          <p:spTgt spid="71"/>
                                        </p:tgtEl>
                                        <p:attrNameLst>
                                          <p:attrName>ppt_h</p:attrName>
                                        </p:attrNameLst>
                                      </p:cBhvr>
                                      <p:tavLst>
                                        <p:tav tm="0">
                                          <p:val>
                                            <p:strVal val="ppt_h"/>
                                          </p:val>
                                        </p:tav>
                                        <p:tav tm="100000">
                                          <p:val>
                                            <p:fltVal val="0"/>
                                          </p:val>
                                        </p:tav>
                                      </p:tavLst>
                                    </p:anim>
                                    <p:animEffect transition="out" filter="fade">
                                      <p:cBhvr>
                                        <p:cTn id="22" dur="500"/>
                                        <p:tgtEl>
                                          <p:spTgt spid="71"/>
                                        </p:tgtEl>
                                      </p:cBhvr>
                                    </p:animEffect>
                                    <p:set>
                                      <p:cBhvr>
                                        <p:cTn id="23" dur="1" fill="hold">
                                          <p:stCondLst>
                                            <p:cond delay="499"/>
                                          </p:stCondLst>
                                        </p:cTn>
                                        <p:tgtEl>
                                          <p:spTgt spid="71"/>
                                        </p:tgtEl>
                                        <p:attrNameLst>
                                          <p:attrName>style.visibility</p:attrName>
                                        </p:attrNameLst>
                                      </p:cBhvr>
                                      <p:to>
                                        <p:strVal val="hidden"/>
                                      </p:to>
                                    </p:set>
                                  </p:childTnLst>
                                </p:cTn>
                              </p:par>
                              <p:par>
                                <p:cTn id="24" presetID="53" presetClass="exit" presetSubtype="32" fill="hold" grpId="0" nodeType="withEffect">
                                  <p:stCondLst>
                                    <p:cond delay="0"/>
                                  </p:stCondLst>
                                  <p:childTnLst>
                                    <p:anim calcmode="lin" valueType="num">
                                      <p:cBhvr>
                                        <p:cTn id="25" dur="500"/>
                                        <p:tgtEl>
                                          <p:spTgt spid="72"/>
                                        </p:tgtEl>
                                        <p:attrNameLst>
                                          <p:attrName>ppt_w</p:attrName>
                                        </p:attrNameLst>
                                      </p:cBhvr>
                                      <p:tavLst>
                                        <p:tav tm="0">
                                          <p:val>
                                            <p:strVal val="ppt_w"/>
                                          </p:val>
                                        </p:tav>
                                        <p:tav tm="100000">
                                          <p:val>
                                            <p:fltVal val="0"/>
                                          </p:val>
                                        </p:tav>
                                      </p:tavLst>
                                    </p:anim>
                                    <p:anim calcmode="lin" valueType="num">
                                      <p:cBhvr>
                                        <p:cTn id="26" dur="500"/>
                                        <p:tgtEl>
                                          <p:spTgt spid="72"/>
                                        </p:tgtEl>
                                        <p:attrNameLst>
                                          <p:attrName>ppt_h</p:attrName>
                                        </p:attrNameLst>
                                      </p:cBhvr>
                                      <p:tavLst>
                                        <p:tav tm="0">
                                          <p:val>
                                            <p:strVal val="ppt_h"/>
                                          </p:val>
                                        </p:tav>
                                        <p:tav tm="100000">
                                          <p:val>
                                            <p:fltVal val="0"/>
                                          </p:val>
                                        </p:tav>
                                      </p:tavLst>
                                    </p:anim>
                                    <p:animEffect transition="out" filter="fade">
                                      <p:cBhvr>
                                        <p:cTn id="27" dur="500"/>
                                        <p:tgtEl>
                                          <p:spTgt spid="72"/>
                                        </p:tgtEl>
                                      </p:cBhvr>
                                    </p:animEffect>
                                    <p:set>
                                      <p:cBhvr>
                                        <p:cTn id="28" dur="1" fill="hold">
                                          <p:stCondLst>
                                            <p:cond delay="499"/>
                                          </p:stCondLst>
                                        </p:cTn>
                                        <p:tgtEl>
                                          <p:spTgt spid="72"/>
                                        </p:tgtEl>
                                        <p:attrNameLst>
                                          <p:attrName>style.visibility</p:attrName>
                                        </p:attrNameLst>
                                      </p:cBhvr>
                                      <p:to>
                                        <p:strVal val="hidden"/>
                                      </p:to>
                                    </p:set>
                                  </p:childTnLst>
                                </p:cTn>
                              </p:par>
                              <p:par>
                                <p:cTn id="29" presetID="53" presetClass="exit" presetSubtype="32" fill="hold" grpId="0" nodeType="withEffect">
                                  <p:stCondLst>
                                    <p:cond delay="0"/>
                                  </p:stCondLst>
                                  <p:childTnLst>
                                    <p:anim calcmode="lin" valueType="num">
                                      <p:cBhvr>
                                        <p:cTn id="30" dur="500"/>
                                        <p:tgtEl>
                                          <p:spTgt spid="73"/>
                                        </p:tgtEl>
                                        <p:attrNameLst>
                                          <p:attrName>ppt_w</p:attrName>
                                        </p:attrNameLst>
                                      </p:cBhvr>
                                      <p:tavLst>
                                        <p:tav tm="0">
                                          <p:val>
                                            <p:strVal val="ppt_w"/>
                                          </p:val>
                                        </p:tav>
                                        <p:tav tm="100000">
                                          <p:val>
                                            <p:fltVal val="0"/>
                                          </p:val>
                                        </p:tav>
                                      </p:tavLst>
                                    </p:anim>
                                    <p:anim calcmode="lin" valueType="num">
                                      <p:cBhvr>
                                        <p:cTn id="31" dur="500"/>
                                        <p:tgtEl>
                                          <p:spTgt spid="73"/>
                                        </p:tgtEl>
                                        <p:attrNameLst>
                                          <p:attrName>ppt_h</p:attrName>
                                        </p:attrNameLst>
                                      </p:cBhvr>
                                      <p:tavLst>
                                        <p:tav tm="0">
                                          <p:val>
                                            <p:strVal val="ppt_h"/>
                                          </p:val>
                                        </p:tav>
                                        <p:tav tm="100000">
                                          <p:val>
                                            <p:fltVal val="0"/>
                                          </p:val>
                                        </p:tav>
                                      </p:tavLst>
                                    </p:anim>
                                    <p:animEffect transition="out" filter="fade">
                                      <p:cBhvr>
                                        <p:cTn id="32" dur="500"/>
                                        <p:tgtEl>
                                          <p:spTgt spid="73"/>
                                        </p:tgtEl>
                                      </p:cBhvr>
                                    </p:animEffect>
                                    <p:set>
                                      <p:cBhvr>
                                        <p:cTn id="33" dur="1" fill="hold">
                                          <p:stCondLst>
                                            <p:cond delay="499"/>
                                          </p:stCondLst>
                                        </p:cTn>
                                        <p:tgtEl>
                                          <p:spTgt spid="73"/>
                                        </p:tgtEl>
                                        <p:attrNameLst>
                                          <p:attrName>style.visibility</p:attrName>
                                        </p:attrNameLst>
                                      </p:cBhvr>
                                      <p:to>
                                        <p:strVal val="hidden"/>
                                      </p:to>
                                    </p:set>
                                  </p:childTnLst>
                                </p:cTn>
                              </p:par>
                              <p:par>
                                <p:cTn id="34" presetID="53" presetClass="exit" presetSubtype="32" fill="hold" grpId="0" nodeType="withEffect">
                                  <p:stCondLst>
                                    <p:cond delay="0"/>
                                  </p:stCondLst>
                                  <p:childTnLst>
                                    <p:anim calcmode="lin" valueType="num">
                                      <p:cBhvr>
                                        <p:cTn id="35" dur="500"/>
                                        <p:tgtEl>
                                          <p:spTgt spid="74"/>
                                        </p:tgtEl>
                                        <p:attrNameLst>
                                          <p:attrName>ppt_w</p:attrName>
                                        </p:attrNameLst>
                                      </p:cBhvr>
                                      <p:tavLst>
                                        <p:tav tm="0">
                                          <p:val>
                                            <p:strVal val="ppt_w"/>
                                          </p:val>
                                        </p:tav>
                                        <p:tav tm="100000">
                                          <p:val>
                                            <p:fltVal val="0"/>
                                          </p:val>
                                        </p:tav>
                                      </p:tavLst>
                                    </p:anim>
                                    <p:anim calcmode="lin" valueType="num">
                                      <p:cBhvr>
                                        <p:cTn id="36" dur="500"/>
                                        <p:tgtEl>
                                          <p:spTgt spid="74"/>
                                        </p:tgtEl>
                                        <p:attrNameLst>
                                          <p:attrName>ppt_h</p:attrName>
                                        </p:attrNameLst>
                                      </p:cBhvr>
                                      <p:tavLst>
                                        <p:tav tm="0">
                                          <p:val>
                                            <p:strVal val="ppt_h"/>
                                          </p:val>
                                        </p:tav>
                                        <p:tav tm="100000">
                                          <p:val>
                                            <p:fltVal val="0"/>
                                          </p:val>
                                        </p:tav>
                                      </p:tavLst>
                                    </p:anim>
                                    <p:animEffect transition="out" filter="fade">
                                      <p:cBhvr>
                                        <p:cTn id="37" dur="500"/>
                                        <p:tgtEl>
                                          <p:spTgt spid="74"/>
                                        </p:tgtEl>
                                      </p:cBhvr>
                                    </p:animEffect>
                                    <p:set>
                                      <p:cBhvr>
                                        <p:cTn id="38" dur="1" fill="hold">
                                          <p:stCondLst>
                                            <p:cond delay="499"/>
                                          </p:stCondLst>
                                        </p:cTn>
                                        <p:tgtEl>
                                          <p:spTgt spid="74"/>
                                        </p:tgtEl>
                                        <p:attrNameLst>
                                          <p:attrName>style.visibility</p:attrName>
                                        </p:attrNameLst>
                                      </p:cBhvr>
                                      <p:to>
                                        <p:strVal val="hidden"/>
                                      </p:to>
                                    </p:set>
                                  </p:childTnLst>
                                </p:cTn>
                              </p:par>
                              <p:par>
                                <p:cTn id="39" presetID="53" presetClass="exit" presetSubtype="32" fill="hold" grpId="0" nodeType="withEffect">
                                  <p:stCondLst>
                                    <p:cond delay="0"/>
                                  </p:stCondLst>
                                  <p:childTnLst>
                                    <p:anim calcmode="lin" valueType="num">
                                      <p:cBhvr>
                                        <p:cTn id="40" dur="500"/>
                                        <p:tgtEl>
                                          <p:spTgt spid="75"/>
                                        </p:tgtEl>
                                        <p:attrNameLst>
                                          <p:attrName>ppt_w</p:attrName>
                                        </p:attrNameLst>
                                      </p:cBhvr>
                                      <p:tavLst>
                                        <p:tav tm="0">
                                          <p:val>
                                            <p:strVal val="ppt_w"/>
                                          </p:val>
                                        </p:tav>
                                        <p:tav tm="100000">
                                          <p:val>
                                            <p:fltVal val="0"/>
                                          </p:val>
                                        </p:tav>
                                      </p:tavLst>
                                    </p:anim>
                                    <p:anim calcmode="lin" valueType="num">
                                      <p:cBhvr>
                                        <p:cTn id="41" dur="500"/>
                                        <p:tgtEl>
                                          <p:spTgt spid="75"/>
                                        </p:tgtEl>
                                        <p:attrNameLst>
                                          <p:attrName>ppt_h</p:attrName>
                                        </p:attrNameLst>
                                      </p:cBhvr>
                                      <p:tavLst>
                                        <p:tav tm="0">
                                          <p:val>
                                            <p:strVal val="ppt_h"/>
                                          </p:val>
                                        </p:tav>
                                        <p:tav tm="100000">
                                          <p:val>
                                            <p:fltVal val="0"/>
                                          </p:val>
                                        </p:tav>
                                      </p:tavLst>
                                    </p:anim>
                                    <p:animEffect transition="out" filter="fade">
                                      <p:cBhvr>
                                        <p:cTn id="42" dur="500"/>
                                        <p:tgtEl>
                                          <p:spTgt spid="75"/>
                                        </p:tgtEl>
                                      </p:cBhvr>
                                    </p:animEffect>
                                    <p:set>
                                      <p:cBhvr>
                                        <p:cTn id="43" dur="1" fill="hold">
                                          <p:stCondLst>
                                            <p:cond delay="499"/>
                                          </p:stCondLst>
                                        </p:cTn>
                                        <p:tgtEl>
                                          <p:spTgt spid="75"/>
                                        </p:tgtEl>
                                        <p:attrNameLst>
                                          <p:attrName>style.visibility</p:attrName>
                                        </p:attrNameLst>
                                      </p:cBhvr>
                                      <p:to>
                                        <p:strVal val="hidden"/>
                                      </p:to>
                                    </p:set>
                                  </p:childTnLst>
                                </p:cTn>
                              </p:par>
                              <p:par>
                                <p:cTn id="44" presetID="53" presetClass="exit" presetSubtype="32" fill="hold" grpId="0" nodeType="withEffect">
                                  <p:stCondLst>
                                    <p:cond delay="0"/>
                                  </p:stCondLst>
                                  <p:childTnLst>
                                    <p:anim calcmode="lin" valueType="num">
                                      <p:cBhvr>
                                        <p:cTn id="45" dur="500"/>
                                        <p:tgtEl>
                                          <p:spTgt spid="76"/>
                                        </p:tgtEl>
                                        <p:attrNameLst>
                                          <p:attrName>ppt_w</p:attrName>
                                        </p:attrNameLst>
                                      </p:cBhvr>
                                      <p:tavLst>
                                        <p:tav tm="0">
                                          <p:val>
                                            <p:strVal val="ppt_w"/>
                                          </p:val>
                                        </p:tav>
                                        <p:tav tm="100000">
                                          <p:val>
                                            <p:fltVal val="0"/>
                                          </p:val>
                                        </p:tav>
                                      </p:tavLst>
                                    </p:anim>
                                    <p:anim calcmode="lin" valueType="num">
                                      <p:cBhvr>
                                        <p:cTn id="46" dur="500"/>
                                        <p:tgtEl>
                                          <p:spTgt spid="76"/>
                                        </p:tgtEl>
                                        <p:attrNameLst>
                                          <p:attrName>ppt_h</p:attrName>
                                        </p:attrNameLst>
                                      </p:cBhvr>
                                      <p:tavLst>
                                        <p:tav tm="0">
                                          <p:val>
                                            <p:strVal val="ppt_h"/>
                                          </p:val>
                                        </p:tav>
                                        <p:tav tm="100000">
                                          <p:val>
                                            <p:fltVal val="0"/>
                                          </p:val>
                                        </p:tav>
                                      </p:tavLst>
                                    </p:anim>
                                    <p:animEffect transition="out" filter="fade">
                                      <p:cBhvr>
                                        <p:cTn id="47" dur="500"/>
                                        <p:tgtEl>
                                          <p:spTgt spid="76"/>
                                        </p:tgtEl>
                                      </p:cBhvr>
                                    </p:animEffect>
                                    <p:set>
                                      <p:cBhvr>
                                        <p:cTn id="48" dur="1" fill="hold">
                                          <p:stCondLst>
                                            <p:cond delay="499"/>
                                          </p:stCondLst>
                                        </p:cTn>
                                        <p:tgtEl>
                                          <p:spTgt spid="76"/>
                                        </p:tgtEl>
                                        <p:attrNameLst>
                                          <p:attrName>style.visibility</p:attrName>
                                        </p:attrNameLst>
                                      </p:cBhvr>
                                      <p:to>
                                        <p:strVal val="hidden"/>
                                      </p:to>
                                    </p:set>
                                  </p:childTnLst>
                                </p:cTn>
                              </p:par>
                              <p:par>
                                <p:cTn id="49" presetID="53" presetClass="exit" presetSubtype="32" fill="hold" grpId="0" nodeType="withEffect">
                                  <p:stCondLst>
                                    <p:cond delay="0"/>
                                  </p:stCondLst>
                                  <p:childTnLst>
                                    <p:anim calcmode="lin" valueType="num">
                                      <p:cBhvr>
                                        <p:cTn id="50" dur="500"/>
                                        <p:tgtEl>
                                          <p:spTgt spid="77"/>
                                        </p:tgtEl>
                                        <p:attrNameLst>
                                          <p:attrName>ppt_w</p:attrName>
                                        </p:attrNameLst>
                                      </p:cBhvr>
                                      <p:tavLst>
                                        <p:tav tm="0">
                                          <p:val>
                                            <p:strVal val="ppt_w"/>
                                          </p:val>
                                        </p:tav>
                                        <p:tav tm="100000">
                                          <p:val>
                                            <p:fltVal val="0"/>
                                          </p:val>
                                        </p:tav>
                                      </p:tavLst>
                                    </p:anim>
                                    <p:anim calcmode="lin" valueType="num">
                                      <p:cBhvr>
                                        <p:cTn id="51" dur="500"/>
                                        <p:tgtEl>
                                          <p:spTgt spid="77"/>
                                        </p:tgtEl>
                                        <p:attrNameLst>
                                          <p:attrName>ppt_h</p:attrName>
                                        </p:attrNameLst>
                                      </p:cBhvr>
                                      <p:tavLst>
                                        <p:tav tm="0">
                                          <p:val>
                                            <p:strVal val="ppt_h"/>
                                          </p:val>
                                        </p:tav>
                                        <p:tav tm="100000">
                                          <p:val>
                                            <p:fltVal val="0"/>
                                          </p:val>
                                        </p:tav>
                                      </p:tavLst>
                                    </p:anim>
                                    <p:animEffect transition="out" filter="fade">
                                      <p:cBhvr>
                                        <p:cTn id="52" dur="500"/>
                                        <p:tgtEl>
                                          <p:spTgt spid="77"/>
                                        </p:tgtEl>
                                      </p:cBhvr>
                                    </p:animEffect>
                                    <p:set>
                                      <p:cBhvr>
                                        <p:cTn id="53" dur="1" fill="hold">
                                          <p:stCondLst>
                                            <p:cond delay="4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4" restart="whenNotActive" fill="hold" evtFilter="cancelBubble" nodeType="interactiveSeq">
                <p:stCondLst>
                  <p:cond evt="onClick" delay="0">
                    <p:tgtEl>
                      <p:spTgt spid="97"/>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grpId="0" nodeType="withEffect">
                                  <p:stCondLst>
                                    <p:cond delay="0"/>
                                  </p:stCondLst>
                                  <p:childTnLst>
                                    <p:animEffect transition="out" filter="fade">
                                      <p:cBhvr>
                                        <p:cTn id="58" dur="500"/>
                                        <p:tgtEl>
                                          <p:spTgt spid="19"/>
                                        </p:tgtEl>
                                      </p:cBhvr>
                                    </p:animEffect>
                                    <p:set>
                                      <p:cBhvr>
                                        <p:cTn id="59" dur="1" fill="hold">
                                          <p:stCondLst>
                                            <p:cond delay="499"/>
                                          </p:stCondLst>
                                        </p:cTn>
                                        <p:tgtEl>
                                          <p:spTgt spid="19"/>
                                        </p:tgtEl>
                                        <p:attrNameLst>
                                          <p:attrName>style.visibility</p:attrName>
                                        </p:attrNameLst>
                                      </p:cBhvr>
                                      <p:to>
                                        <p:strVal val="hidden"/>
                                      </p:to>
                                    </p:set>
                                  </p:childTnLst>
                                </p:cTn>
                              </p:par>
                              <p:par>
                                <p:cTn id="60" presetID="10" presetClass="exit" presetSubtype="0" fill="hold" grpId="0" nodeType="withEffect">
                                  <p:stCondLst>
                                    <p:cond delay="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grpId="0" nodeType="withEffect">
                                  <p:stCondLst>
                                    <p:cond delay="0"/>
                                  </p:stCondLst>
                                  <p:childTnLst>
                                    <p:animEffect transition="out" filter="fade">
                                      <p:cBhvr>
                                        <p:cTn id="64" dur="500"/>
                                        <p:tgtEl>
                                          <p:spTgt spid="29"/>
                                        </p:tgtEl>
                                      </p:cBhvr>
                                    </p:animEffect>
                                    <p:set>
                                      <p:cBhvr>
                                        <p:cTn id="65" dur="1" fill="hold">
                                          <p:stCondLst>
                                            <p:cond delay="499"/>
                                          </p:stCondLst>
                                        </p:cTn>
                                        <p:tgtEl>
                                          <p:spTgt spid="29"/>
                                        </p:tgtEl>
                                        <p:attrNameLst>
                                          <p:attrName>style.visibility</p:attrName>
                                        </p:attrNameLst>
                                      </p:cBhvr>
                                      <p:to>
                                        <p:strVal val="hidden"/>
                                      </p:to>
                                    </p:set>
                                  </p:childTnLst>
                                </p:cTn>
                              </p:par>
                              <p:par>
                                <p:cTn id="66" presetID="35" presetClass="path" presetSubtype="0" fill="hold" nodeType="withEffect">
                                  <p:stCondLst>
                                    <p:cond delay="0"/>
                                  </p:stCondLst>
                                  <p:childTnLst>
                                    <p:animMotion origin="layout" path="M 4.16667E-6 1.11022E-16 L -1 1.11022E-16 " pathEditMode="relative" rAng="0" ptsTypes="AA">
                                      <p:cBhvr>
                                        <p:cTn id="67" dur="3000" fill="hold"/>
                                        <p:tgtEl>
                                          <p:spTgt spid="6"/>
                                        </p:tgtEl>
                                        <p:attrNameLst>
                                          <p:attrName>ppt_x</p:attrName>
                                          <p:attrName>ppt_y</p:attrName>
                                        </p:attrNameLst>
                                      </p:cBhvr>
                                      <p:rCtr x="-50000" y="0"/>
                                    </p:animMotion>
                                  </p:childTnLst>
                                </p:cTn>
                              </p:par>
                              <p:par>
                                <p:cTn id="68" presetID="35" presetClass="path" presetSubtype="0" fill="hold" nodeType="withEffect">
                                  <p:stCondLst>
                                    <p:cond delay="0"/>
                                  </p:stCondLst>
                                  <p:childTnLst>
                                    <p:animMotion origin="layout" path="M -8.33333E-7 5.55112E-17 L -1 5.55112E-17 " pathEditMode="relative" rAng="0" ptsTypes="AA">
                                      <p:cBhvr>
                                        <p:cTn id="69" dur="3000" fill="hold"/>
                                        <p:tgtEl>
                                          <p:spTgt spid="7"/>
                                        </p:tgtEl>
                                        <p:attrNameLst>
                                          <p:attrName>ppt_x</p:attrName>
                                          <p:attrName>ppt_y</p:attrName>
                                        </p:attrNameLst>
                                      </p:cBhvr>
                                      <p:rCtr x="-50000" y="0"/>
                                    </p:animMotion>
                                  </p:childTnLst>
                                </p:cTn>
                              </p:par>
                              <p:par>
                                <p:cTn id="70" presetID="35" presetClass="path" presetSubtype="0" fill="hold" nodeType="withEffect">
                                  <p:stCondLst>
                                    <p:cond delay="0"/>
                                  </p:stCondLst>
                                  <p:childTnLst>
                                    <p:animMotion origin="layout" path="M 6.25E-7 7.40741E-7 L -1 7.40741E-7 " pathEditMode="relative" rAng="0" ptsTypes="AA">
                                      <p:cBhvr>
                                        <p:cTn id="71" dur="3000" fill="hold"/>
                                        <p:tgtEl>
                                          <p:spTgt spid="5"/>
                                        </p:tgtEl>
                                        <p:attrNameLst>
                                          <p:attrName>ppt_x</p:attrName>
                                          <p:attrName>ppt_y</p:attrName>
                                        </p:attrNameLst>
                                      </p:cBhvr>
                                      <p:rCtr x="-50000" y="0"/>
                                    </p:animMotion>
                                  </p:childTnLst>
                                </p:cTn>
                              </p:par>
                              <p:par>
                                <p:cTn id="72" presetID="35" presetClass="path" presetSubtype="0" fill="hold" nodeType="withEffect">
                                  <p:stCondLst>
                                    <p:cond delay="0"/>
                                  </p:stCondLst>
                                  <p:childTnLst>
                                    <p:animMotion origin="layout" path="M 2.5E-6 -2.96296E-6 L -1 -2.96296E-6 " pathEditMode="relative" rAng="0" ptsTypes="AA">
                                      <p:cBhvr>
                                        <p:cTn id="73" dur="3000" fill="hold"/>
                                        <p:tgtEl>
                                          <p:spTgt spid="31"/>
                                        </p:tgtEl>
                                        <p:attrNameLst>
                                          <p:attrName>ppt_x</p:attrName>
                                          <p:attrName>ppt_y</p:attrName>
                                        </p:attrNameLst>
                                      </p:cBhvr>
                                      <p:rCtr x="-50000" y="0"/>
                                    </p:animMotion>
                                  </p:childTnLst>
                                </p:cTn>
                              </p:par>
                              <p:par>
                                <p:cTn id="74" presetID="53" presetClass="exit" presetSubtype="32" fill="hold" grpId="1" nodeType="withEffect">
                                  <p:stCondLst>
                                    <p:cond delay="0"/>
                                  </p:stCondLst>
                                  <p:childTnLst>
                                    <p:anim calcmode="lin" valueType="num">
                                      <p:cBhvr>
                                        <p:cTn id="75" dur="500"/>
                                        <p:tgtEl>
                                          <p:spTgt spid="71"/>
                                        </p:tgtEl>
                                        <p:attrNameLst>
                                          <p:attrName>ppt_w</p:attrName>
                                        </p:attrNameLst>
                                      </p:cBhvr>
                                      <p:tavLst>
                                        <p:tav tm="0">
                                          <p:val>
                                            <p:strVal val="ppt_w"/>
                                          </p:val>
                                        </p:tav>
                                        <p:tav tm="100000">
                                          <p:val>
                                            <p:fltVal val="0"/>
                                          </p:val>
                                        </p:tav>
                                      </p:tavLst>
                                    </p:anim>
                                    <p:anim calcmode="lin" valueType="num">
                                      <p:cBhvr>
                                        <p:cTn id="76" dur="500"/>
                                        <p:tgtEl>
                                          <p:spTgt spid="71"/>
                                        </p:tgtEl>
                                        <p:attrNameLst>
                                          <p:attrName>ppt_h</p:attrName>
                                        </p:attrNameLst>
                                      </p:cBhvr>
                                      <p:tavLst>
                                        <p:tav tm="0">
                                          <p:val>
                                            <p:strVal val="ppt_h"/>
                                          </p:val>
                                        </p:tav>
                                        <p:tav tm="100000">
                                          <p:val>
                                            <p:fltVal val="0"/>
                                          </p:val>
                                        </p:tav>
                                      </p:tavLst>
                                    </p:anim>
                                    <p:animEffect transition="out" filter="fade">
                                      <p:cBhvr>
                                        <p:cTn id="77" dur="500"/>
                                        <p:tgtEl>
                                          <p:spTgt spid="71"/>
                                        </p:tgtEl>
                                      </p:cBhvr>
                                    </p:animEffect>
                                    <p:set>
                                      <p:cBhvr>
                                        <p:cTn id="78" dur="1" fill="hold">
                                          <p:stCondLst>
                                            <p:cond delay="499"/>
                                          </p:stCondLst>
                                        </p:cTn>
                                        <p:tgtEl>
                                          <p:spTgt spid="71"/>
                                        </p:tgtEl>
                                        <p:attrNameLst>
                                          <p:attrName>style.visibility</p:attrName>
                                        </p:attrNameLst>
                                      </p:cBhvr>
                                      <p:to>
                                        <p:strVal val="hidden"/>
                                      </p:to>
                                    </p:set>
                                  </p:childTnLst>
                                </p:cTn>
                              </p:par>
                              <p:par>
                                <p:cTn id="79" presetID="53" presetClass="exit" presetSubtype="32" fill="hold" grpId="1" nodeType="withEffect">
                                  <p:stCondLst>
                                    <p:cond delay="0"/>
                                  </p:stCondLst>
                                  <p:childTnLst>
                                    <p:anim calcmode="lin" valueType="num">
                                      <p:cBhvr>
                                        <p:cTn id="80" dur="500"/>
                                        <p:tgtEl>
                                          <p:spTgt spid="72"/>
                                        </p:tgtEl>
                                        <p:attrNameLst>
                                          <p:attrName>ppt_w</p:attrName>
                                        </p:attrNameLst>
                                      </p:cBhvr>
                                      <p:tavLst>
                                        <p:tav tm="0">
                                          <p:val>
                                            <p:strVal val="ppt_w"/>
                                          </p:val>
                                        </p:tav>
                                        <p:tav tm="100000">
                                          <p:val>
                                            <p:fltVal val="0"/>
                                          </p:val>
                                        </p:tav>
                                      </p:tavLst>
                                    </p:anim>
                                    <p:anim calcmode="lin" valueType="num">
                                      <p:cBhvr>
                                        <p:cTn id="81" dur="500"/>
                                        <p:tgtEl>
                                          <p:spTgt spid="72"/>
                                        </p:tgtEl>
                                        <p:attrNameLst>
                                          <p:attrName>ppt_h</p:attrName>
                                        </p:attrNameLst>
                                      </p:cBhvr>
                                      <p:tavLst>
                                        <p:tav tm="0">
                                          <p:val>
                                            <p:strVal val="ppt_h"/>
                                          </p:val>
                                        </p:tav>
                                        <p:tav tm="100000">
                                          <p:val>
                                            <p:fltVal val="0"/>
                                          </p:val>
                                        </p:tav>
                                      </p:tavLst>
                                    </p:anim>
                                    <p:animEffect transition="out" filter="fade">
                                      <p:cBhvr>
                                        <p:cTn id="82" dur="500"/>
                                        <p:tgtEl>
                                          <p:spTgt spid="72"/>
                                        </p:tgtEl>
                                      </p:cBhvr>
                                    </p:animEffect>
                                    <p:set>
                                      <p:cBhvr>
                                        <p:cTn id="83" dur="1" fill="hold">
                                          <p:stCondLst>
                                            <p:cond delay="499"/>
                                          </p:stCondLst>
                                        </p:cTn>
                                        <p:tgtEl>
                                          <p:spTgt spid="72"/>
                                        </p:tgtEl>
                                        <p:attrNameLst>
                                          <p:attrName>style.visibility</p:attrName>
                                        </p:attrNameLst>
                                      </p:cBhvr>
                                      <p:to>
                                        <p:strVal val="hidden"/>
                                      </p:to>
                                    </p:set>
                                  </p:childTnLst>
                                </p:cTn>
                              </p:par>
                              <p:par>
                                <p:cTn id="84" presetID="53" presetClass="exit" presetSubtype="32" fill="hold" grpId="1" nodeType="withEffect">
                                  <p:stCondLst>
                                    <p:cond delay="0"/>
                                  </p:stCondLst>
                                  <p:childTnLst>
                                    <p:anim calcmode="lin" valueType="num">
                                      <p:cBhvr>
                                        <p:cTn id="85" dur="500"/>
                                        <p:tgtEl>
                                          <p:spTgt spid="73"/>
                                        </p:tgtEl>
                                        <p:attrNameLst>
                                          <p:attrName>ppt_w</p:attrName>
                                        </p:attrNameLst>
                                      </p:cBhvr>
                                      <p:tavLst>
                                        <p:tav tm="0">
                                          <p:val>
                                            <p:strVal val="ppt_w"/>
                                          </p:val>
                                        </p:tav>
                                        <p:tav tm="100000">
                                          <p:val>
                                            <p:fltVal val="0"/>
                                          </p:val>
                                        </p:tav>
                                      </p:tavLst>
                                    </p:anim>
                                    <p:anim calcmode="lin" valueType="num">
                                      <p:cBhvr>
                                        <p:cTn id="86" dur="500"/>
                                        <p:tgtEl>
                                          <p:spTgt spid="73"/>
                                        </p:tgtEl>
                                        <p:attrNameLst>
                                          <p:attrName>ppt_h</p:attrName>
                                        </p:attrNameLst>
                                      </p:cBhvr>
                                      <p:tavLst>
                                        <p:tav tm="0">
                                          <p:val>
                                            <p:strVal val="ppt_h"/>
                                          </p:val>
                                        </p:tav>
                                        <p:tav tm="100000">
                                          <p:val>
                                            <p:fltVal val="0"/>
                                          </p:val>
                                        </p:tav>
                                      </p:tavLst>
                                    </p:anim>
                                    <p:animEffect transition="out" filter="fade">
                                      <p:cBhvr>
                                        <p:cTn id="87" dur="500"/>
                                        <p:tgtEl>
                                          <p:spTgt spid="73"/>
                                        </p:tgtEl>
                                      </p:cBhvr>
                                    </p:animEffect>
                                    <p:set>
                                      <p:cBhvr>
                                        <p:cTn id="88" dur="1" fill="hold">
                                          <p:stCondLst>
                                            <p:cond delay="499"/>
                                          </p:stCondLst>
                                        </p:cTn>
                                        <p:tgtEl>
                                          <p:spTgt spid="73"/>
                                        </p:tgtEl>
                                        <p:attrNameLst>
                                          <p:attrName>style.visibility</p:attrName>
                                        </p:attrNameLst>
                                      </p:cBhvr>
                                      <p:to>
                                        <p:strVal val="hidden"/>
                                      </p:to>
                                    </p:set>
                                  </p:childTnLst>
                                </p:cTn>
                              </p:par>
                              <p:par>
                                <p:cTn id="89" presetID="53" presetClass="exit" presetSubtype="32" fill="hold" grpId="1" nodeType="withEffect">
                                  <p:stCondLst>
                                    <p:cond delay="0"/>
                                  </p:stCondLst>
                                  <p:childTnLst>
                                    <p:anim calcmode="lin" valueType="num">
                                      <p:cBhvr>
                                        <p:cTn id="90" dur="500"/>
                                        <p:tgtEl>
                                          <p:spTgt spid="74"/>
                                        </p:tgtEl>
                                        <p:attrNameLst>
                                          <p:attrName>ppt_w</p:attrName>
                                        </p:attrNameLst>
                                      </p:cBhvr>
                                      <p:tavLst>
                                        <p:tav tm="0">
                                          <p:val>
                                            <p:strVal val="ppt_w"/>
                                          </p:val>
                                        </p:tav>
                                        <p:tav tm="100000">
                                          <p:val>
                                            <p:fltVal val="0"/>
                                          </p:val>
                                        </p:tav>
                                      </p:tavLst>
                                    </p:anim>
                                    <p:anim calcmode="lin" valueType="num">
                                      <p:cBhvr>
                                        <p:cTn id="91" dur="500"/>
                                        <p:tgtEl>
                                          <p:spTgt spid="74"/>
                                        </p:tgtEl>
                                        <p:attrNameLst>
                                          <p:attrName>ppt_h</p:attrName>
                                        </p:attrNameLst>
                                      </p:cBhvr>
                                      <p:tavLst>
                                        <p:tav tm="0">
                                          <p:val>
                                            <p:strVal val="ppt_h"/>
                                          </p:val>
                                        </p:tav>
                                        <p:tav tm="100000">
                                          <p:val>
                                            <p:fltVal val="0"/>
                                          </p:val>
                                        </p:tav>
                                      </p:tavLst>
                                    </p:anim>
                                    <p:animEffect transition="out" filter="fade">
                                      <p:cBhvr>
                                        <p:cTn id="92" dur="500"/>
                                        <p:tgtEl>
                                          <p:spTgt spid="74"/>
                                        </p:tgtEl>
                                      </p:cBhvr>
                                    </p:animEffect>
                                    <p:set>
                                      <p:cBhvr>
                                        <p:cTn id="93" dur="1" fill="hold">
                                          <p:stCondLst>
                                            <p:cond delay="499"/>
                                          </p:stCondLst>
                                        </p:cTn>
                                        <p:tgtEl>
                                          <p:spTgt spid="74"/>
                                        </p:tgtEl>
                                        <p:attrNameLst>
                                          <p:attrName>style.visibility</p:attrName>
                                        </p:attrNameLst>
                                      </p:cBhvr>
                                      <p:to>
                                        <p:strVal val="hidden"/>
                                      </p:to>
                                    </p:set>
                                  </p:childTnLst>
                                </p:cTn>
                              </p:par>
                              <p:par>
                                <p:cTn id="94" presetID="53" presetClass="exit" presetSubtype="32" fill="hold" grpId="1" nodeType="withEffect">
                                  <p:stCondLst>
                                    <p:cond delay="0"/>
                                  </p:stCondLst>
                                  <p:childTnLst>
                                    <p:anim calcmode="lin" valueType="num">
                                      <p:cBhvr>
                                        <p:cTn id="95" dur="500"/>
                                        <p:tgtEl>
                                          <p:spTgt spid="75"/>
                                        </p:tgtEl>
                                        <p:attrNameLst>
                                          <p:attrName>ppt_w</p:attrName>
                                        </p:attrNameLst>
                                      </p:cBhvr>
                                      <p:tavLst>
                                        <p:tav tm="0">
                                          <p:val>
                                            <p:strVal val="ppt_w"/>
                                          </p:val>
                                        </p:tav>
                                        <p:tav tm="100000">
                                          <p:val>
                                            <p:fltVal val="0"/>
                                          </p:val>
                                        </p:tav>
                                      </p:tavLst>
                                    </p:anim>
                                    <p:anim calcmode="lin" valueType="num">
                                      <p:cBhvr>
                                        <p:cTn id="96" dur="500"/>
                                        <p:tgtEl>
                                          <p:spTgt spid="75"/>
                                        </p:tgtEl>
                                        <p:attrNameLst>
                                          <p:attrName>ppt_h</p:attrName>
                                        </p:attrNameLst>
                                      </p:cBhvr>
                                      <p:tavLst>
                                        <p:tav tm="0">
                                          <p:val>
                                            <p:strVal val="ppt_h"/>
                                          </p:val>
                                        </p:tav>
                                        <p:tav tm="100000">
                                          <p:val>
                                            <p:fltVal val="0"/>
                                          </p:val>
                                        </p:tav>
                                      </p:tavLst>
                                    </p:anim>
                                    <p:animEffect transition="out" filter="fade">
                                      <p:cBhvr>
                                        <p:cTn id="97" dur="500"/>
                                        <p:tgtEl>
                                          <p:spTgt spid="75"/>
                                        </p:tgtEl>
                                      </p:cBhvr>
                                    </p:animEffect>
                                    <p:set>
                                      <p:cBhvr>
                                        <p:cTn id="98" dur="1" fill="hold">
                                          <p:stCondLst>
                                            <p:cond delay="499"/>
                                          </p:stCondLst>
                                        </p:cTn>
                                        <p:tgtEl>
                                          <p:spTgt spid="75"/>
                                        </p:tgtEl>
                                        <p:attrNameLst>
                                          <p:attrName>style.visibility</p:attrName>
                                        </p:attrNameLst>
                                      </p:cBhvr>
                                      <p:to>
                                        <p:strVal val="hidden"/>
                                      </p:to>
                                    </p:set>
                                  </p:childTnLst>
                                </p:cTn>
                              </p:par>
                              <p:par>
                                <p:cTn id="99" presetID="53" presetClass="exit" presetSubtype="32" fill="hold" grpId="1" nodeType="withEffect">
                                  <p:stCondLst>
                                    <p:cond delay="0"/>
                                  </p:stCondLst>
                                  <p:childTnLst>
                                    <p:anim calcmode="lin" valueType="num">
                                      <p:cBhvr>
                                        <p:cTn id="100" dur="500"/>
                                        <p:tgtEl>
                                          <p:spTgt spid="76"/>
                                        </p:tgtEl>
                                        <p:attrNameLst>
                                          <p:attrName>ppt_w</p:attrName>
                                        </p:attrNameLst>
                                      </p:cBhvr>
                                      <p:tavLst>
                                        <p:tav tm="0">
                                          <p:val>
                                            <p:strVal val="ppt_w"/>
                                          </p:val>
                                        </p:tav>
                                        <p:tav tm="100000">
                                          <p:val>
                                            <p:fltVal val="0"/>
                                          </p:val>
                                        </p:tav>
                                      </p:tavLst>
                                    </p:anim>
                                    <p:anim calcmode="lin" valueType="num">
                                      <p:cBhvr>
                                        <p:cTn id="101" dur="500"/>
                                        <p:tgtEl>
                                          <p:spTgt spid="76"/>
                                        </p:tgtEl>
                                        <p:attrNameLst>
                                          <p:attrName>ppt_h</p:attrName>
                                        </p:attrNameLst>
                                      </p:cBhvr>
                                      <p:tavLst>
                                        <p:tav tm="0">
                                          <p:val>
                                            <p:strVal val="ppt_h"/>
                                          </p:val>
                                        </p:tav>
                                        <p:tav tm="100000">
                                          <p:val>
                                            <p:fltVal val="0"/>
                                          </p:val>
                                        </p:tav>
                                      </p:tavLst>
                                    </p:anim>
                                    <p:animEffect transition="out" filter="fade">
                                      <p:cBhvr>
                                        <p:cTn id="102" dur="500"/>
                                        <p:tgtEl>
                                          <p:spTgt spid="76"/>
                                        </p:tgtEl>
                                      </p:cBhvr>
                                    </p:animEffect>
                                    <p:set>
                                      <p:cBhvr>
                                        <p:cTn id="103" dur="1" fill="hold">
                                          <p:stCondLst>
                                            <p:cond delay="499"/>
                                          </p:stCondLst>
                                        </p:cTn>
                                        <p:tgtEl>
                                          <p:spTgt spid="76"/>
                                        </p:tgtEl>
                                        <p:attrNameLst>
                                          <p:attrName>style.visibility</p:attrName>
                                        </p:attrNameLst>
                                      </p:cBhvr>
                                      <p:to>
                                        <p:strVal val="hidden"/>
                                      </p:to>
                                    </p:set>
                                  </p:childTnLst>
                                </p:cTn>
                              </p:par>
                              <p:par>
                                <p:cTn id="104" presetID="53" presetClass="exit" presetSubtype="32" fill="hold" grpId="1" nodeType="withEffect">
                                  <p:stCondLst>
                                    <p:cond delay="0"/>
                                  </p:stCondLst>
                                  <p:childTnLst>
                                    <p:anim calcmode="lin" valueType="num">
                                      <p:cBhvr>
                                        <p:cTn id="105" dur="500"/>
                                        <p:tgtEl>
                                          <p:spTgt spid="77"/>
                                        </p:tgtEl>
                                        <p:attrNameLst>
                                          <p:attrName>ppt_w</p:attrName>
                                        </p:attrNameLst>
                                      </p:cBhvr>
                                      <p:tavLst>
                                        <p:tav tm="0">
                                          <p:val>
                                            <p:strVal val="ppt_w"/>
                                          </p:val>
                                        </p:tav>
                                        <p:tav tm="100000">
                                          <p:val>
                                            <p:fltVal val="0"/>
                                          </p:val>
                                        </p:tav>
                                      </p:tavLst>
                                    </p:anim>
                                    <p:anim calcmode="lin" valueType="num">
                                      <p:cBhvr>
                                        <p:cTn id="106" dur="500"/>
                                        <p:tgtEl>
                                          <p:spTgt spid="77"/>
                                        </p:tgtEl>
                                        <p:attrNameLst>
                                          <p:attrName>ppt_h</p:attrName>
                                        </p:attrNameLst>
                                      </p:cBhvr>
                                      <p:tavLst>
                                        <p:tav tm="0">
                                          <p:val>
                                            <p:strVal val="ppt_h"/>
                                          </p:val>
                                        </p:tav>
                                        <p:tav tm="100000">
                                          <p:val>
                                            <p:fltVal val="0"/>
                                          </p:val>
                                        </p:tav>
                                      </p:tavLst>
                                    </p:anim>
                                    <p:animEffect transition="out" filter="fade">
                                      <p:cBhvr>
                                        <p:cTn id="107" dur="500"/>
                                        <p:tgtEl>
                                          <p:spTgt spid="77"/>
                                        </p:tgtEl>
                                      </p:cBhvr>
                                    </p:animEffect>
                                    <p:set>
                                      <p:cBhvr>
                                        <p:cTn id="108" dur="1" fill="hold">
                                          <p:stCondLst>
                                            <p:cond delay="499"/>
                                          </p:stCondLst>
                                        </p:cTn>
                                        <p:tgtEl>
                                          <p:spTgt spid="77"/>
                                        </p:tgtEl>
                                        <p:attrNameLst>
                                          <p:attrName>style.visibility</p:attrName>
                                        </p:attrNameLst>
                                      </p:cBhvr>
                                      <p:to>
                                        <p:strVal val="hidden"/>
                                      </p:to>
                                    </p:set>
                                  </p:childTnLst>
                                </p:cTn>
                              </p:par>
                              <p:par>
                                <p:cTn id="109" presetID="53" presetClass="exit" presetSubtype="32" fill="hold" grpId="0" nodeType="withEffect">
                                  <p:stCondLst>
                                    <p:cond delay="0"/>
                                  </p:stCondLst>
                                  <p:childTnLst>
                                    <p:anim calcmode="lin" valueType="num">
                                      <p:cBhvr>
                                        <p:cTn id="110" dur="500"/>
                                        <p:tgtEl>
                                          <p:spTgt spid="51"/>
                                        </p:tgtEl>
                                        <p:attrNameLst>
                                          <p:attrName>ppt_w</p:attrName>
                                        </p:attrNameLst>
                                      </p:cBhvr>
                                      <p:tavLst>
                                        <p:tav tm="0">
                                          <p:val>
                                            <p:strVal val="ppt_w"/>
                                          </p:val>
                                        </p:tav>
                                        <p:tav tm="100000">
                                          <p:val>
                                            <p:fltVal val="0"/>
                                          </p:val>
                                        </p:tav>
                                      </p:tavLst>
                                    </p:anim>
                                    <p:anim calcmode="lin" valueType="num">
                                      <p:cBhvr>
                                        <p:cTn id="111" dur="500"/>
                                        <p:tgtEl>
                                          <p:spTgt spid="51"/>
                                        </p:tgtEl>
                                        <p:attrNameLst>
                                          <p:attrName>ppt_h</p:attrName>
                                        </p:attrNameLst>
                                      </p:cBhvr>
                                      <p:tavLst>
                                        <p:tav tm="0">
                                          <p:val>
                                            <p:strVal val="ppt_h"/>
                                          </p:val>
                                        </p:tav>
                                        <p:tav tm="100000">
                                          <p:val>
                                            <p:fltVal val="0"/>
                                          </p:val>
                                        </p:tav>
                                      </p:tavLst>
                                    </p:anim>
                                    <p:animEffect transition="out" filter="fade">
                                      <p:cBhvr>
                                        <p:cTn id="112" dur="500"/>
                                        <p:tgtEl>
                                          <p:spTgt spid="51"/>
                                        </p:tgtEl>
                                      </p:cBhvr>
                                    </p:animEffect>
                                    <p:set>
                                      <p:cBhvr>
                                        <p:cTn id="113" dur="1" fill="hold">
                                          <p:stCondLst>
                                            <p:cond delay="499"/>
                                          </p:stCondLst>
                                        </p:cTn>
                                        <p:tgtEl>
                                          <p:spTgt spid="51"/>
                                        </p:tgtEl>
                                        <p:attrNameLst>
                                          <p:attrName>style.visibility</p:attrName>
                                        </p:attrNameLst>
                                      </p:cBhvr>
                                      <p:to>
                                        <p:strVal val="hidden"/>
                                      </p:to>
                                    </p:set>
                                  </p:childTnLst>
                                </p:cTn>
                              </p:par>
                              <p:par>
                                <p:cTn id="114" presetID="53" presetClass="exit" presetSubtype="32" fill="hold" grpId="0" nodeType="withEffect">
                                  <p:stCondLst>
                                    <p:cond delay="0"/>
                                  </p:stCondLst>
                                  <p:childTnLst>
                                    <p:anim calcmode="lin" valueType="num">
                                      <p:cBhvr>
                                        <p:cTn id="115" dur="500"/>
                                        <p:tgtEl>
                                          <p:spTgt spid="52"/>
                                        </p:tgtEl>
                                        <p:attrNameLst>
                                          <p:attrName>ppt_w</p:attrName>
                                        </p:attrNameLst>
                                      </p:cBhvr>
                                      <p:tavLst>
                                        <p:tav tm="0">
                                          <p:val>
                                            <p:strVal val="ppt_w"/>
                                          </p:val>
                                        </p:tav>
                                        <p:tav tm="100000">
                                          <p:val>
                                            <p:fltVal val="0"/>
                                          </p:val>
                                        </p:tav>
                                      </p:tavLst>
                                    </p:anim>
                                    <p:anim calcmode="lin" valueType="num">
                                      <p:cBhvr>
                                        <p:cTn id="116" dur="500"/>
                                        <p:tgtEl>
                                          <p:spTgt spid="52"/>
                                        </p:tgtEl>
                                        <p:attrNameLst>
                                          <p:attrName>ppt_h</p:attrName>
                                        </p:attrNameLst>
                                      </p:cBhvr>
                                      <p:tavLst>
                                        <p:tav tm="0">
                                          <p:val>
                                            <p:strVal val="ppt_h"/>
                                          </p:val>
                                        </p:tav>
                                        <p:tav tm="100000">
                                          <p:val>
                                            <p:fltVal val="0"/>
                                          </p:val>
                                        </p:tav>
                                      </p:tavLst>
                                    </p:anim>
                                    <p:animEffect transition="out" filter="fade">
                                      <p:cBhvr>
                                        <p:cTn id="117" dur="500"/>
                                        <p:tgtEl>
                                          <p:spTgt spid="52"/>
                                        </p:tgtEl>
                                      </p:cBhvr>
                                    </p:animEffect>
                                    <p:set>
                                      <p:cBhvr>
                                        <p:cTn id="118" dur="1" fill="hold">
                                          <p:stCondLst>
                                            <p:cond delay="499"/>
                                          </p:stCondLst>
                                        </p:cTn>
                                        <p:tgtEl>
                                          <p:spTgt spid="52"/>
                                        </p:tgtEl>
                                        <p:attrNameLst>
                                          <p:attrName>style.visibility</p:attrName>
                                        </p:attrNameLst>
                                      </p:cBhvr>
                                      <p:to>
                                        <p:strVal val="hidden"/>
                                      </p:to>
                                    </p:set>
                                  </p:childTnLst>
                                </p:cTn>
                              </p:par>
                              <p:par>
                                <p:cTn id="119" presetID="53" presetClass="exit" presetSubtype="32" fill="hold" grpId="0" nodeType="withEffect">
                                  <p:stCondLst>
                                    <p:cond delay="0"/>
                                  </p:stCondLst>
                                  <p:childTnLst>
                                    <p:anim calcmode="lin" valueType="num">
                                      <p:cBhvr>
                                        <p:cTn id="120" dur="500"/>
                                        <p:tgtEl>
                                          <p:spTgt spid="53"/>
                                        </p:tgtEl>
                                        <p:attrNameLst>
                                          <p:attrName>ppt_w</p:attrName>
                                        </p:attrNameLst>
                                      </p:cBhvr>
                                      <p:tavLst>
                                        <p:tav tm="0">
                                          <p:val>
                                            <p:strVal val="ppt_w"/>
                                          </p:val>
                                        </p:tav>
                                        <p:tav tm="100000">
                                          <p:val>
                                            <p:fltVal val="0"/>
                                          </p:val>
                                        </p:tav>
                                      </p:tavLst>
                                    </p:anim>
                                    <p:anim calcmode="lin" valueType="num">
                                      <p:cBhvr>
                                        <p:cTn id="121" dur="500"/>
                                        <p:tgtEl>
                                          <p:spTgt spid="53"/>
                                        </p:tgtEl>
                                        <p:attrNameLst>
                                          <p:attrName>ppt_h</p:attrName>
                                        </p:attrNameLst>
                                      </p:cBhvr>
                                      <p:tavLst>
                                        <p:tav tm="0">
                                          <p:val>
                                            <p:strVal val="ppt_h"/>
                                          </p:val>
                                        </p:tav>
                                        <p:tav tm="100000">
                                          <p:val>
                                            <p:fltVal val="0"/>
                                          </p:val>
                                        </p:tav>
                                      </p:tavLst>
                                    </p:anim>
                                    <p:animEffect transition="out" filter="fade">
                                      <p:cBhvr>
                                        <p:cTn id="122" dur="500"/>
                                        <p:tgtEl>
                                          <p:spTgt spid="53"/>
                                        </p:tgtEl>
                                      </p:cBhvr>
                                    </p:animEffect>
                                    <p:set>
                                      <p:cBhvr>
                                        <p:cTn id="123" dur="1" fill="hold">
                                          <p:stCondLst>
                                            <p:cond delay="499"/>
                                          </p:stCondLst>
                                        </p:cTn>
                                        <p:tgtEl>
                                          <p:spTgt spid="53"/>
                                        </p:tgtEl>
                                        <p:attrNameLst>
                                          <p:attrName>style.visibility</p:attrName>
                                        </p:attrNameLst>
                                      </p:cBhvr>
                                      <p:to>
                                        <p:strVal val="hidden"/>
                                      </p:to>
                                    </p:set>
                                  </p:childTnLst>
                                </p:cTn>
                              </p:par>
                              <p:par>
                                <p:cTn id="124" presetID="53" presetClass="exit" presetSubtype="32" fill="hold" grpId="0" nodeType="withEffect">
                                  <p:stCondLst>
                                    <p:cond delay="0"/>
                                  </p:stCondLst>
                                  <p:childTnLst>
                                    <p:anim calcmode="lin" valueType="num">
                                      <p:cBhvr>
                                        <p:cTn id="125" dur="500"/>
                                        <p:tgtEl>
                                          <p:spTgt spid="54"/>
                                        </p:tgtEl>
                                        <p:attrNameLst>
                                          <p:attrName>ppt_w</p:attrName>
                                        </p:attrNameLst>
                                      </p:cBhvr>
                                      <p:tavLst>
                                        <p:tav tm="0">
                                          <p:val>
                                            <p:strVal val="ppt_w"/>
                                          </p:val>
                                        </p:tav>
                                        <p:tav tm="100000">
                                          <p:val>
                                            <p:fltVal val="0"/>
                                          </p:val>
                                        </p:tav>
                                      </p:tavLst>
                                    </p:anim>
                                    <p:anim calcmode="lin" valueType="num">
                                      <p:cBhvr>
                                        <p:cTn id="126" dur="500"/>
                                        <p:tgtEl>
                                          <p:spTgt spid="54"/>
                                        </p:tgtEl>
                                        <p:attrNameLst>
                                          <p:attrName>ppt_h</p:attrName>
                                        </p:attrNameLst>
                                      </p:cBhvr>
                                      <p:tavLst>
                                        <p:tav tm="0">
                                          <p:val>
                                            <p:strVal val="ppt_h"/>
                                          </p:val>
                                        </p:tav>
                                        <p:tav tm="100000">
                                          <p:val>
                                            <p:fltVal val="0"/>
                                          </p:val>
                                        </p:tav>
                                      </p:tavLst>
                                    </p:anim>
                                    <p:animEffect transition="out" filter="fade">
                                      <p:cBhvr>
                                        <p:cTn id="127" dur="500"/>
                                        <p:tgtEl>
                                          <p:spTgt spid="54"/>
                                        </p:tgtEl>
                                      </p:cBhvr>
                                    </p:animEffect>
                                    <p:set>
                                      <p:cBhvr>
                                        <p:cTn id="128" dur="1" fill="hold">
                                          <p:stCondLst>
                                            <p:cond delay="499"/>
                                          </p:stCondLst>
                                        </p:cTn>
                                        <p:tgtEl>
                                          <p:spTgt spid="54"/>
                                        </p:tgtEl>
                                        <p:attrNameLst>
                                          <p:attrName>style.visibility</p:attrName>
                                        </p:attrNameLst>
                                      </p:cBhvr>
                                      <p:to>
                                        <p:strVal val="hidden"/>
                                      </p:to>
                                    </p:set>
                                  </p:childTnLst>
                                </p:cTn>
                              </p:par>
                              <p:par>
                                <p:cTn id="129" presetID="53" presetClass="exit" presetSubtype="32" fill="hold" grpId="0" nodeType="withEffect">
                                  <p:stCondLst>
                                    <p:cond delay="0"/>
                                  </p:stCondLst>
                                  <p:childTnLst>
                                    <p:anim calcmode="lin" valueType="num">
                                      <p:cBhvr>
                                        <p:cTn id="130" dur="500"/>
                                        <p:tgtEl>
                                          <p:spTgt spid="55"/>
                                        </p:tgtEl>
                                        <p:attrNameLst>
                                          <p:attrName>ppt_w</p:attrName>
                                        </p:attrNameLst>
                                      </p:cBhvr>
                                      <p:tavLst>
                                        <p:tav tm="0">
                                          <p:val>
                                            <p:strVal val="ppt_w"/>
                                          </p:val>
                                        </p:tav>
                                        <p:tav tm="100000">
                                          <p:val>
                                            <p:fltVal val="0"/>
                                          </p:val>
                                        </p:tav>
                                      </p:tavLst>
                                    </p:anim>
                                    <p:anim calcmode="lin" valueType="num">
                                      <p:cBhvr>
                                        <p:cTn id="131" dur="500"/>
                                        <p:tgtEl>
                                          <p:spTgt spid="55"/>
                                        </p:tgtEl>
                                        <p:attrNameLst>
                                          <p:attrName>ppt_h</p:attrName>
                                        </p:attrNameLst>
                                      </p:cBhvr>
                                      <p:tavLst>
                                        <p:tav tm="0">
                                          <p:val>
                                            <p:strVal val="ppt_h"/>
                                          </p:val>
                                        </p:tav>
                                        <p:tav tm="100000">
                                          <p:val>
                                            <p:fltVal val="0"/>
                                          </p:val>
                                        </p:tav>
                                      </p:tavLst>
                                    </p:anim>
                                    <p:animEffect transition="out" filter="fade">
                                      <p:cBhvr>
                                        <p:cTn id="132" dur="500"/>
                                        <p:tgtEl>
                                          <p:spTgt spid="55"/>
                                        </p:tgtEl>
                                      </p:cBhvr>
                                    </p:animEffect>
                                    <p:set>
                                      <p:cBhvr>
                                        <p:cTn id="133" dur="1" fill="hold">
                                          <p:stCondLst>
                                            <p:cond delay="499"/>
                                          </p:stCondLst>
                                        </p:cTn>
                                        <p:tgtEl>
                                          <p:spTgt spid="55"/>
                                        </p:tgtEl>
                                        <p:attrNameLst>
                                          <p:attrName>style.visibility</p:attrName>
                                        </p:attrNameLst>
                                      </p:cBhvr>
                                      <p:to>
                                        <p:strVal val="hidden"/>
                                      </p:to>
                                    </p:set>
                                  </p:childTnLst>
                                </p:cTn>
                              </p:par>
                              <p:par>
                                <p:cTn id="134" presetID="53" presetClass="exit" presetSubtype="32" fill="hold" grpId="0" nodeType="withEffect">
                                  <p:stCondLst>
                                    <p:cond delay="0"/>
                                  </p:stCondLst>
                                  <p:childTnLst>
                                    <p:anim calcmode="lin" valueType="num">
                                      <p:cBhvr>
                                        <p:cTn id="135" dur="500"/>
                                        <p:tgtEl>
                                          <p:spTgt spid="56"/>
                                        </p:tgtEl>
                                        <p:attrNameLst>
                                          <p:attrName>ppt_w</p:attrName>
                                        </p:attrNameLst>
                                      </p:cBhvr>
                                      <p:tavLst>
                                        <p:tav tm="0">
                                          <p:val>
                                            <p:strVal val="ppt_w"/>
                                          </p:val>
                                        </p:tav>
                                        <p:tav tm="100000">
                                          <p:val>
                                            <p:fltVal val="0"/>
                                          </p:val>
                                        </p:tav>
                                      </p:tavLst>
                                    </p:anim>
                                    <p:anim calcmode="lin" valueType="num">
                                      <p:cBhvr>
                                        <p:cTn id="136" dur="500"/>
                                        <p:tgtEl>
                                          <p:spTgt spid="56"/>
                                        </p:tgtEl>
                                        <p:attrNameLst>
                                          <p:attrName>ppt_h</p:attrName>
                                        </p:attrNameLst>
                                      </p:cBhvr>
                                      <p:tavLst>
                                        <p:tav tm="0">
                                          <p:val>
                                            <p:strVal val="ppt_h"/>
                                          </p:val>
                                        </p:tav>
                                        <p:tav tm="100000">
                                          <p:val>
                                            <p:fltVal val="0"/>
                                          </p:val>
                                        </p:tav>
                                      </p:tavLst>
                                    </p:anim>
                                    <p:animEffect transition="out" filter="fade">
                                      <p:cBhvr>
                                        <p:cTn id="137" dur="500"/>
                                        <p:tgtEl>
                                          <p:spTgt spid="56"/>
                                        </p:tgtEl>
                                      </p:cBhvr>
                                    </p:animEffect>
                                    <p:set>
                                      <p:cBhvr>
                                        <p:cTn id="138" dur="1" fill="hold">
                                          <p:stCondLst>
                                            <p:cond delay="499"/>
                                          </p:stCondLst>
                                        </p:cTn>
                                        <p:tgtEl>
                                          <p:spTgt spid="56"/>
                                        </p:tgtEl>
                                        <p:attrNameLst>
                                          <p:attrName>style.visibility</p:attrName>
                                        </p:attrNameLst>
                                      </p:cBhvr>
                                      <p:to>
                                        <p:strVal val="hidden"/>
                                      </p:to>
                                    </p:set>
                                  </p:childTnLst>
                                </p:cTn>
                              </p:par>
                              <p:par>
                                <p:cTn id="139" presetID="53" presetClass="exit" presetSubtype="32" fill="hold" grpId="0" nodeType="withEffect">
                                  <p:stCondLst>
                                    <p:cond delay="0"/>
                                  </p:stCondLst>
                                  <p:childTnLst>
                                    <p:anim calcmode="lin" valueType="num">
                                      <p:cBhvr>
                                        <p:cTn id="140" dur="500"/>
                                        <p:tgtEl>
                                          <p:spTgt spid="57"/>
                                        </p:tgtEl>
                                        <p:attrNameLst>
                                          <p:attrName>ppt_w</p:attrName>
                                        </p:attrNameLst>
                                      </p:cBhvr>
                                      <p:tavLst>
                                        <p:tav tm="0">
                                          <p:val>
                                            <p:strVal val="ppt_w"/>
                                          </p:val>
                                        </p:tav>
                                        <p:tav tm="100000">
                                          <p:val>
                                            <p:fltVal val="0"/>
                                          </p:val>
                                        </p:tav>
                                      </p:tavLst>
                                    </p:anim>
                                    <p:anim calcmode="lin" valueType="num">
                                      <p:cBhvr>
                                        <p:cTn id="141" dur="500"/>
                                        <p:tgtEl>
                                          <p:spTgt spid="57"/>
                                        </p:tgtEl>
                                        <p:attrNameLst>
                                          <p:attrName>ppt_h</p:attrName>
                                        </p:attrNameLst>
                                      </p:cBhvr>
                                      <p:tavLst>
                                        <p:tav tm="0">
                                          <p:val>
                                            <p:strVal val="ppt_h"/>
                                          </p:val>
                                        </p:tav>
                                        <p:tav tm="100000">
                                          <p:val>
                                            <p:fltVal val="0"/>
                                          </p:val>
                                        </p:tav>
                                      </p:tavLst>
                                    </p:anim>
                                    <p:animEffect transition="out" filter="fade">
                                      <p:cBhvr>
                                        <p:cTn id="142" dur="500"/>
                                        <p:tgtEl>
                                          <p:spTgt spid="57"/>
                                        </p:tgtEl>
                                      </p:cBhvr>
                                    </p:animEffect>
                                    <p:set>
                                      <p:cBhvr>
                                        <p:cTn id="143" dur="1" fill="hold">
                                          <p:stCondLst>
                                            <p:cond delay="499"/>
                                          </p:stCondLst>
                                        </p:cTn>
                                        <p:tgtEl>
                                          <p:spTgt spid="57"/>
                                        </p:tgtEl>
                                        <p:attrNameLst>
                                          <p:attrName>style.visibility</p:attrName>
                                        </p:attrNameLst>
                                      </p:cBhvr>
                                      <p:to>
                                        <p:strVal val="hidden"/>
                                      </p:to>
                                    </p:set>
                                  </p:childTnLst>
                                </p:cTn>
                              </p:par>
                              <p:par>
                                <p:cTn id="144" presetID="53" presetClass="exit" presetSubtype="32" fill="hold" grpId="0" nodeType="withEffect">
                                  <p:stCondLst>
                                    <p:cond delay="0"/>
                                  </p:stCondLst>
                                  <p:childTnLst>
                                    <p:anim calcmode="lin" valueType="num">
                                      <p:cBhvr>
                                        <p:cTn id="145" dur="500"/>
                                        <p:tgtEl>
                                          <p:spTgt spid="61"/>
                                        </p:tgtEl>
                                        <p:attrNameLst>
                                          <p:attrName>ppt_w</p:attrName>
                                        </p:attrNameLst>
                                      </p:cBhvr>
                                      <p:tavLst>
                                        <p:tav tm="0">
                                          <p:val>
                                            <p:strVal val="ppt_w"/>
                                          </p:val>
                                        </p:tav>
                                        <p:tav tm="100000">
                                          <p:val>
                                            <p:fltVal val="0"/>
                                          </p:val>
                                        </p:tav>
                                      </p:tavLst>
                                    </p:anim>
                                    <p:anim calcmode="lin" valueType="num">
                                      <p:cBhvr>
                                        <p:cTn id="146" dur="500"/>
                                        <p:tgtEl>
                                          <p:spTgt spid="61"/>
                                        </p:tgtEl>
                                        <p:attrNameLst>
                                          <p:attrName>ppt_h</p:attrName>
                                        </p:attrNameLst>
                                      </p:cBhvr>
                                      <p:tavLst>
                                        <p:tav tm="0">
                                          <p:val>
                                            <p:strVal val="ppt_h"/>
                                          </p:val>
                                        </p:tav>
                                        <p:tav tm="100000">
                                          <p:val>
                                            <p:fltVal val="0"/>
                                          </p:val>
                                        </p:tav>
                                      </p:tavLst>
                                    </p:anim>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53" presetClass="exit" presetSubtype="32" fill="hold" grpId="0" nodeType="withEffect">
                                  <p:stCondLst>
                                    <p:cond delay="0"/>
                                  </p:stCondLst>
                                  <p:childTnLst>
                                    <p:anim calcmode="lin" valueType="num">
                                      <p:cBhvr>
                                        <p:cTn id="150" dur="500"/>
                                        <p:tgtEl>
                                          <p:spTgt spid="62"/>
                                        </p:tgtEl>
                                        <p:attrNameLst>
                                          <p:attrName>ppt_w</p:attrName>
                                        </p:attrNameLst>
                                      </p:cBhvr>
                                      <p:tavLst>
                                        <p:tav tm="0">
                                          <p:val>
                                            <p:strVal val="ppt_w"/>
                                          </p:val>
                                        </p:tav>
                                        <p:tav tm="100000">
                                          <p:val>
                                            <p:fltVal val="0"/>
                                          </p:val>
                                        </p:tav>
                                      </p:tavLst>
                                    </p:anim>
                                    <p:anim calcmode="lin" valueType="num">
                                      <p:cBhvr>
                                        <p:cTn id="151" dur="500"/>
                                        <p:tgtEl>
                                          <p:spTgt spid="62"/>
                                        </p:tgtEl>
                                        <p:attrNameLst>
                                          <p:attrName>ppt_h</p:attrName>
                                        </p:attrNameLst>
                                      </p:cBhvr>
                                      <p:tavLst>
                                        <p:tav tm="0">
                                          <p:val>
                                            <p:strVal val="ppt_h"/>
                                          </p:val>
                                        </p:tav>
                                        <p:tav tm="100000">
                                          <p:val>
                                            <p:fltVal val="0"/>
                                          </p:val>
                                        </p:tav>
                                      </p:tavLst>
                                    </p:anim>
                                    <p:animEffect transition="out" filter="fade">
                                      <p:cBhvr>
                                        <p:cTn id="152" dur="500"/>
                                        <p:tgtEl>
                                          <p:spTgt spid="62"/>
                                        </p:tgtEl>
                                      </p:cBhvr>
                                    </p:animEffect>
                                    <p:set>
                                      <p:cBhvr>
                                        <p:cTn id="153" dur="1" fill="hold">
                                          <p:stCondLst>
                                            <p:cond delay="499"/>
                                          </p:stCondLst>
                                        </p:cTn>
                                        <p:tgtEl>
                                          <p:spTgt spid="62"/>
                                        </p:tgtEl>
                                        <p:attrNameLst>
                                          <p:attrName>style.visibility</p:attrName>
                                        </p:attrNameLst>
                                      </p:cBhvr>
                                      <p:to>
                                        <p:strVal val="hidden"/>
                                      </p:to>
                                    </p:set>
                                  </p:childTnLst>
                                </p:cTn>
                              </p:par>
                              <p:par>
                                <p:cTn id="154" presetID="53" presetClass="exit" presetSubtype="32" fill="hold" grpId="0" nodeType="withEffect">
                                  <p:stCondLst>
                                    <p:cond delay="0"/>
                                  </p:stCondLst>
                                  <p:childTnLst>
                                    <p:anim calcmode="lin" valueType="num">
                                      <p:cBhvr>
                                        <p:cTn id="155" dur="500"/>
                                        <p:tgtEl>
                                          <p:spTgt spid="63"/>
                                        </p:tgtEl>
                                        <p:attrNameLst>
                                          <p:attrName>ppt_w</p:attrName>
                                        </p:attrNameLst>
                                      </p:cBhvr>
                                      <p:tavLst>
                                        <p:tav tm="0">
                                          <p:val>
                                            <p:strVal val="ppt_w"/>
                                          </p:val>
                                        </p:tav>
                                        <p:tav tm="100000">
                                          <p:val>
                                            <p:fltVal val="0"/>
                                          </p:val>
                                        </p:tav>
                                      </p:tavLst>
                                    </p:anim>
                                    <p:anim calcmode="lin" valueType="num">
                                      <p:cBhvr>
                                        <p:cTn id="156" dur="500"/>
                                        <p:tgtEl>
                                          <p:spTgt spid="63"/>
                                        </p:tgtEl>
                                        <p:attrNameLst>
                                          <p:attrName>ppt_h</p:attrName>
                                        </p:attrNameLst>
                                      </p:cBhvr>
                                      <p:tavLst>
                                        <p:tav tm="0">
                                          <p:val>
                                            <p:strVal val="ppt_h"/>
                                          </p:val>
                                        </p:tav>
                                        <p:tav tm="100000">
                                          <p:val>
                                            <p:fltVal val="0"/>
                                          </p:val>
                                        </p:tav>
                                      </p:tavLst>
                                    </p:anim>
                                    <p:animEffect transition="out" filter="fade">
                                      <p:cBhvr>
                                        <p:cTn id="157" dur="500"/>
                                        <p:tgtEl>
                                          <p:spTgt spid="63"/>
                                        </p:tgtEl>
                                      </p:cBhvr>
                                    </p:animEffect>
                                    <p:set>
                                      <p:cBhvr>
                                        <p:cTn id="158" dur="1" fill="hold">
                                          <p:stCondLst>
                                            <p:cond delay="499"/>
                                          </p:stCondLst>
                                        </p:cTn>
                                        <p:tgtEl>
                                          <p:spTgt spid="63"/>
                                        </p:tgtEl>
                                        <p:attrNameLst>
                                          <p:attrName>style.visibility</p:attrName>
                                        </p:attrNameLst>
                                      </p:cBhvr>
                                      <p:to>
                                        <p:strVal val="hidden"/>
                                      </p:to>
                                    </p:set>
                                  </p:childTnLst>
                                </p:cTn>
                              </p:par>
                              <p:par>
                                <p:cTn id="159" presetID="53" presetClass="exit" presetSubtype="32" fill="hold" grpId="0" nodeType="withEffect">
                                  <p:stCondLst>
                                    <p:cond delay="0"/>
                                  </p:stCondLst>
                                  <p:childTnLst>
                                    <p:anim calcmode="lin" valueType="num">
                                      <p:cBhvr>
                                        <p:cTn id="160" dur="500"/>
                                        <p:tgtEl>
                                          <p:spTgt spid="64"/>
                                        </p:tgtEl>
                                        <p:attrNameLst>
                                          <p:attrName>ppt_w</p:attrName>
                                        </p:attrNameLst>
                                      </p:cBhvr>
                                      <p:tavLst>
                                        <p:tav tm="0">
                                          <p:val>
                                            <p:strVal val="ppt_w"/>
                                          </p:val>
                                        </p:tav>
                                        <p:tav tm="100000">
                                          <p:val>
                                            <p:fltVal val="0"/>
                                          </p:val>
                                        </p:tav>
                                      </p:tavLst>
                                    </p:anim>
                                    <p:anim calcmode="lin" valueType="num">
                                      <p:cBhvr>
                                        <p:cTn id="161" dur="500"/>
                                        <p:tgtEl>
                                          <p:spTgt spid="64"/>
                                        </p:tgtEl>
                                        <p:attrNameLst>
                                          <p:attrName>ppt_h</p:attrName>
                                        </p:attrNameLst>
                                      </p:cBhvr>
                                      <p:tavLst>
                                        <p:tav tm="0">
                                          <p:val>
                                            <p:strVal val="ppt_h"/>
                                          </p:val>
                                        </p:tav>
                                        <p:tav tm="100000">
                                          <p:val>
                                            <p:fltVal val="0"/>
                                          </p:val>
                                        </p:tav>
                                      </p:tavLst>
                                    </p:anim>
                                    <p:animEffect transition="out" filter="fade">
                                      <p:cBhvr>
                                        <p:cTn id="162" dur="500"/>
                                        <p:tgtEl>
                                          <p:spTgt spid="64"/>
                                        </p:tgtEl>
                                      </p:cBhvr>
                                    </p:animEffect>
                                    <p:set>
                                      <p:cBhvr>
                                        <p:cTn id="163" dur="1" fill="hold">
                                          <p:stCondLst>
                                            <p:cond delay="499"/>
                                          </p:stCondLst>
                                        </p:cTn>
                                        <p:tgtEl>
                                          <p:spTgt spid="64"/>
                                        </p:tgtEl>
                                        <p:attrNameLst>
                                          <p:attrName>style.visibility</p:attrName>
                                        </p:attrNameLst>
                                      </p:cBhvr>
                                      <p:to>
                                        <p:strVal val="hidden"/>
                                      </p:to>
                                    </p:set>
                                  </p:childTnLst>
                                </p:cTn>
                              </p:par>
                              <p:par>
                                <p:cTn id="164" presetID="53" presetClass="exit" presetSubtype="32" fill="hold" grpId="0" nodeType="withEffect">
                                  <p:stCondLst>
                                    <p:cond delay="0"/>
                                  </p:stCondLst>
                                  <p:childTnLst>
                                    <p:anim calcmode="lin" valueType="num">
                                      <p:cBhvr>
                                        <p:cTn id="165" dur="500"/>
                                        <p:tgtEl>
                                          <p:spTgt spid="65"/>
                                        </p:tgtEl>
                                        <p:attrNameLst>
                                          <p:attrName>ppt_w</p:attrName>
                                        </p:attrNameLst>
                                      </p:cBhvr>
                                      <p:tavLst>
                                        <p:tav tm="0">
                                          <p:val>
                                            <p:strVal val="ppt_w"/>
                                          </p:val>
                                        </p:tav>
                                        <p:tav tm="100000">
                                          <p:val>
                                            <p:fltVal val="0"/>
                                          </p:val>
                                        </p:tav>
                                      </p:tavLst>
                                    </p:anim>
                                    <p:anim calcmode="lin" valueType="num">
                                      <p:cBhvr>
                                        <p:cTn id="166" dur="500"/>
                                        <p:tgtEl>
                                          <p:spTgt spid="65"/>
                                        </p:tgtEl>
                                        <p:attrNameLst>
                                          <p:attrName>ppt_h</p:attrName>
                                        </p:attrNameLst>
                                      </p:cBhvr>
                                      <p:tavLst>
                                        <p:tav tm="0">
                                          <p:val>
                                            <p:strVal val="ppt_h"/>
                                          </p:val>
                                        </p:tav>
                                        <p:tav tm="100000">
                                          <p:val>
                                            <p:fltVal val="0"/>
                                          </p:val>
                                        </p:tav>
                                      </p:tavLst>
                                    </p:anim>
                                    <p:animEffect transition="out" filter="fade">
                                      <p:cBhvr>
                                        <p:cTn id="167" dur="500"/>
                                        <p:tgtEl>
                                          <p:spTgt spid="65"/>
                                        </p:tgtEl>
                                      </p:cBhvr>
                                    </p:animEffect>
                                    <p:set>
                                      <p:cBhvr>
                                        <p:cTn id="168" dur="1" fill="hold">
                                          <p:stCondLst>
                                            <p:cond delay="499"/>
                                          </p:stCondLst>
                                        </p:cTn>
                                        <p:tgtEl>
                                          <p:spTgt spid="65"/>
                                        </p:tgtEl>
                                        <p:attrNameLst>
                                          <p:attrName>style.visibility</p:attrName>
                                        </p:attrNameLst>
                                      </p:cBhvr>
                                      <p:to>
                                        <p:strVal val="hidden"/>
                                      </p:to>
                                    </p:set>
                                  </p:childTnLst>
                                </p:cTn>
                              </p:par>
                              <p:par>
                                <p:cTn id="169" presetID="53" presetClass="exit" presetSubtype="32" fill="hold" grpId="0" nodeType="withEffect">
                                  <p:stCondLst>
                                    <p:cond delay="0"/>
                                  </p:stCondLst>
                                  <p:childTnLst>
                                    <p:anim calcmode="lin" valueType="num">
                                      <p:cBhvr>
                                        <p:cTn id="170" dur="500"/>
                                        <p:tgtEl>
                                          <p:spTgt spid="66"/>
                                        </p:tgtEl>
                                        <p:attrNameLst>
                                          <p:attrName>ppt_w</p:attrName>
                                        </p:attrNameLst>
                                      </p:cBhvr>
                                      <p:tavLst>
                                        <p:tav tm="0">
                                          <p:val>
                                            <p:strVal val="ppt_w"/>
                                          </p:val>
                                        </p:tav>
                                        <p:tav tm="100000">
                                          <p:val>
                                            <p:fltVal val="0"/>
                                          </p:val>
                                        </p:tav>
                                      </p:tavLst>
                                    </p:anim>
                                    <p:anim calcmode="lin" valueType="num">
                                      <p:cBhvr>
                                        <p:cTn id="171" dur="500"/>
                                        <p:tgtEl>
                                          <p:spTgt spid="66"/>
                                        </p:tgtEl>
                                        <p:attrNameLst>
                                          <p:attrName>ppt_h</p:attrName>
                                        </p:attrNameLst>
                                      </p:cBhvr>
                                      <p:tavLst>
                                        <p:tav tm="0">
                                          <p:val>
                                            <p:strVal val="ppt_h"/>
                                          </p:val>
                                        </p:tav>
                                        <p:tav tm="100000">
                                          <p:val>
                                            <p:fltVal val="0"/>
                                          </p:val>
                                        </p:tav>
                                      </p:tavLst>
                                    </p:anim>
                                    <p:animEffect transition="out" filter="fade">
                                      <p:cBhvr>
                                        <p:cTn id="172" dur="500"/>
                                        <p:tgtEl>
                                          <p:spTgt spid="66"/>
                                        </p:tgtEl>
                                      </p:cBhvr>
                                    </p:animEffect>
                                    <p:set>
                                      <p:cBhvr>
                                        <p:cTn id="173" dur="1" fill="hold">
                                          <p:stCondLst>
                                            <p:cond delay="499"/>
                                          </p:stCondLst>
                                        </p:cTn>
                                        <p:tgtEl>
                                          <p:spTgt spid="66"/>
                                        </p:tgtEl>
                                        <p:attrNameLst>
                                          <p:attrName>style.visibility</p:attrName>
                                        </p:attrNameLst>
                                      </p:cBhvr>
                                      <p:to>
                                        <p:strVal val="hidden"/>
                                      </p:to>
                                    </p:set>
                                  </p:childTnLst>
                                </p:cTn>
                              </p:par>
                              <p:par>
                                <p:cTn id="174" presetID="53" presetClass="exit" presetSubtype="32" fill="hold" grpId="0" nodeType="withEffect">
                                  <p:stCondLst>
                                    <p:cond delay="0"/>
                                  </p:stCondLst>
                                  <p:childTnLst>
                                    <p:anim calcmode="lin" valueType="num">
                                      <p:cBhvr>
                                        <p:cTn id="175" dur="500"/>
                                        <p:tgtEl>
                                          <p:spTgt spid="67"/>
                                        </p:tgtEl>
                                        <p:attrNameLst>
                                          <p:attrName>ppt_w</p:attrName>
                                        </p:attrNameLst>
                                      </p:cBhvr>
                                      <p:tavLst>
                                        <p:tav tm="0">
                                          <p:val>
                                            <p:strVal val="ppt_w"/>
                                          </p:val>
                                        </p:tav>
                                        <p:tav tm="100000">
                                          <p:val>
                                            <p:fltVal val="0"/>
                                          </p:val>
                                        </p:tav>
                                      </p:tavLst>
                                    </p:anim>
                                    <p:anim calcmode="lin" valueType="num">
                                      <p:cBhvr>
                                        <p:cTn id="176" dur="500"/>
                                        <p:tgtEl>
                                          <p:spTgt spid="67"/>
                                        </p:tgtEl>
                                        <p:attrNameLst>
                                          <p:attrName>ppt_h</p:attrName>
                                        </p:attrNameLst>
                                      </p:cBhvr>
                                      <p:tavLst>
                                        <p:tav tm="0">
                                          <p:val>
                                            <p:strVal val="ppt_h"/>
                                          </p:val>
                                        </p:tav>
                                        <p:tav tm="100000">
                                          <p:val>
                                            <p:fltVal val="0"/>
                                          </p:val>
                                        </p:tav>
                                      </p:tavLst>
                                    </p:anim>
                                    <p:animEffect transition="out" filter="fade">
                                      <p:cBhvr>
                                        <p:cTn id="177" dur="500"/>
                                        <p:tgtEl>
                                          <p:spTgt spid="67"/>
                                        </p:tgtEl>
                                      </p:cBhvr>
                                    </p:animEffect>
                                    <p:set>
                                      <p:cBhvr>
                                        <p:cTn id="178"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97"/>
                  </p:tgtEl>
                </p:cond>
              </p:nextCondLst>
            </p:seq>
          </p:childTnLst>
        </p:cTn>
      </p:par>
    </p:tnLst>
    <p:bldLst>
      <p:bldP spid="19" grpId="0" animBg="1"/>
      <p:bldP spid="19" grpId="1" animBg="1"/>
      <p:bldP spid="20" grpId="0" animBg="1"/>
      <p:bldP spid="20" grpId="1" animBg="1"/>
      <p:bldP spid="29" grpId="0"/>
      <p:bldP spid="29" grpId="1"/>
      <p:bldP spid="51" grpId="0" animBg="1"/>
      <p:bldP spid="52" grpId="0" animBg="1"/>
      <p:bldP spid="53" grpId="0" animBg="1"/>
      <p:bldP spid="54" grpId="0" animBg="1"/>
      <p:bldP spid="55" grpId="0" animBg="1"/>
      <p:bldP spid="56" grpId="0" animBg="1"/>
      <p:bldP spid="57" grpId="0" animBg="1"/>
      <p:bldP spid="61" grpId="0" animBg="1"/>
      <p:bldP spid="62" grpId="0" animBg="1"/>
      <p:bldP spid="63" grpId="0" animBg="1"/>
      <p:bldP spid="64" grpId="0" animBg="1"/>
      <p:bldP spid="65" grpId="0" animBg="1"/>
      <p:bldP spid="66" grpId="0" animBg="1"/>
      <p:bldP spid="67" grpId="0"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Hình ảnh 17">
            <a:extLst>
              <a:ext uri="{FF2B5EF4-FFF2-40B4-BE49-F238E27FC236}">
                <a16:creationId xmlns:a16="http://schemas.microsoft.com/office/drawing/2014/main" id="{BBDF5C18-7027-81EE-6B9C-22617974C15A}"/>
              </a:ext>
            </a:extLst>
          </p:cNvPr>
          <p:cNvPicPr>
            <a:picLocks noChangeAspect="1"/>
          </p:cNvPicPr>
          <p:nvPr/>
        </p:nvPicPr>
        <p:blipFill>
          <a:blip r:embed="rId2"/>
          <a:stretch>
            <a:fillRect/>
          </a:stretch>
        </p:blipFill>
        <p:spPr>
          <a:xfrm>
            <a:off x="12285961" y="-795781"/>
            <a:ext cx="12814365" cy="7622246"/>
          </a:xfrm>
          <a:prstGeom prst="rect">
            <a:avLst/>
          </a:prstGeom>
        </p:spPr>
      </p:pic>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0" y="-9114"/>
            <a:ext cx="12266658" cy="6851394"/>
          </a:xfrm>
          <a:prstGeom prst="rect">
            <a:avLst/>
          </a:prstGeom>
        </p:spPr>
      </p:pic>
      <p:grpSp>
        <p:nvGrpSpPr>
          <p:cNvPr id="81" name="Nhóm 80">
            <a:extLst>
              <a:ext uri="{FF2B5EF4-FFF2-40B4-BE49-F238E27FC236}">
                <a16:creationId xmlns:a16="http://schemas.microsoft.com/office/drawing/2014/main" id="{C8F0656A-F888-66C5-FFAB-DC2621F0571A}"/>
              </a:ext>
            </a:extLst>
          </p:cNvPr>
          <p:cNvGrpSpPr/>
          <p:nvPr/>
        </p:nvGrpSpPr>
        <p:grpSpPr>
          <a:xfrm>
            <a:off x="-86194" y="2509614"/>
            <a:ext cx="5302286" cy="4723171"/>
            <a:chOff x="-1019174" y="1167049"/>
            <a:chExt cx="6903885" cy="6211339"/>
          </a:xfrm>
        </p:grpSpPr>
        <p:sp>
          <p:nvSpPr>
            <p:cNvPr id="82" name="Freeform 3">
              <a:extLst>
                <a:ext uri="{FF2B5EF4-FFF2-40B4-BE49-F238E27FC236}">
                  <a16:creationId xmlns:a16="http://schemas.microsoft.com/office/drawing/2014/main" id="{B9F11A67-5469-7218-BB12-1B1FDAD8BAEB}"/>
                </a:ext>
              </a:extLst>
            </p:cNvPr>
            <p:cNvSpPr/>
            <p:nvPr/>
          </p:nvSpPr>
          <p:spPr>
            <a:xfrm flipH="1">
              <a:off x="-1019174" y="3135000"/>
              <a:ext cx="6847216" cy="4243388"/>
            </a:xfrm>
            <a:custGeom>
              <a:avLst/>
              <a:gdLst/>
              <a:ahLst/>
              <a:cxnLst/>
              <a:rect l="l" t="t" r="r" b="b"/>
              <a:pathLst>
                <a:path w="15418454" h="8229600">
                  <a:moveTo>
                    <a:pt x="0" y="0"/>
                  </a:moveTo>
                  <a:lnTo>
                    <a:pt x="15418454" y="0"/>
                  </a:lnTo>
                  <a:lnTo>
                    <a:pt x="15418454" y="8229600"/>
                  </a:lnTo>
                  <a:lnTo>
                    <a:pt x="0" y="8229600"/>
                  </a:lnTo>
                  <a:lnTo>
                    <a:pt x="0" y="0"/>
                  </a:lnTo>
                  <a:close/>
                </a:path>
              </a:pathLst>
            </a:custGeom>
            <a:blipFill>
              <a:blip r:embed="rId4"/>
              <a:stretch>
                <a:fillRect/>
              </a:stretch>
            </a:blipFill>
          </p:spPr>
          <p:txBody>
            <a:bodyPr/>
            <a:lstStyle/>
            <a:p>
              <a:endParaRPr lang="en-US"/>
            </a:p>
          </p:txBody>
        </p:sp>
        <p:sp>
          <p:nvSpPr>
            <p:cNvPr id="83" name="Freeform 3">
              <a:extLst>
                <a:ext uri="{FF2B5EF4-FFF2-40B4-BE49-F238E27FC236}">
                  <a16:creationId xmlns:a16="http://schemas.microsoft.com/office/drawing/2014/main" id="{62392186-A864-E5DA-6182-4D5B85AC13C4}"/>
                </a:ext>
              </a:extLst>
            </p:cNvPr>
            <p:cNvSpPr/>
            <p:nvPr/>
          </p:nvSpPr>
          <p:spPr>
            <a:xfrm>
              <a:off x="4097622" y="2003895"/>
              <a:ext cx="863061" cy="2156604"/>
            </a:xfrm>
            <a:custGeom>
              <a:avLst/>
              <a:gdLst/>
              <a:ahLst/>
              <a:cxnLst/>
              <a:rect l="l" t="t" r="r" b="b"/>
              <a:pathLst>
                <a:path w="728097" h="1272530">
                  <a:moveTo>
                    <a:pt x="0" y="0"/>
                  </a:moveTo>
                  <a:lnTo>
                    <a:pt x="728097" y="0"/>
                  </a:lnTo>
                  <a:lnTo>
                    <a:pt x="728097" y="1272530"/>
                  </a:lnTo>
                  <a:lnTo>
                    <a:pt x="0" y="1272530"/>
                  </a:lnTo>
                  <a:lnTo>
                    <a:pt x="0" y="0"/>
                  </a:lnTo>
                  <a:close/>
                </a:path>
              </a:pathLst>
            </a:custGeom>
            <a:blipFill>
              <a:blip r:embed="rId5"/>
              <a:stretch>
                <a:fillRect l="-56756" t="-75773" r="-582882" b="-352061"/>
              </a:stretch>
            </a:blipFill>
          </p:spPr>
          <p:txBody>
            <a:bodyPr/>
            <a:lstStyle/>
            <a:p>
              <a:endParaRPr lang="en-US"/>
            </a:p>
          </p:txBody>
        </p:sp>
        <p:sp>
          <p:nvSpPr>
            <p:cNvPr id="84" name="Freeform 4">
              <a:extLst>
                <a:ext uri="{FF2B5EF4-FFF2-40B4-BE49-F238E27FC236}">
                  <a16:creationId xmlns:a16="http://schemas.microsoft.com/office/drawing/2014/main" id="{6EF96E20-9E29-9FEB-4A3D-D62C869CB6A0}"/>
                </a:ext>
              </a:extLst>
            </p:cNvPr>
            <p:cNvSpPr/>
            <p:nvPr/>
          </p:nvSpPr>
          <p:spPr>
            <a:xfrm>
              <a:off x="100457" y="1524400"/>
              <a:ext cx="2374814" cy="1989900"/>
            </a:xfrm>
            <a:custGeom>
              <a:avLst/>
              <a:gdLst/>
              <a:ahLst/>
              <a:cxnLst/>
              <a:rect l="l" t="t" r="r" b="b"/>
              <a:pathLst>
                <a:path w="2000627" h="1325006">
                  <a:moveTo>
                    <a:pt x="0" y="0"/>
                  </a:moveTo>
                  <a:lnTo>
                    <a:pt x="2000627" y="0"/>
                  </a:lnTo>
                  <a:lnTo>
                    <a:pt x="2000627" y="1325006"/>
                  </a:lnTo>
                  <a:lnTo>
                    <a:pt x="0" y="1325006"/>
                  </a:lnTo>
                  <a:lnTo>
                    <a:pt x="0" y="0"/>
                  </a:lnTo>
                  <a:close/>
                </a:path>
              </a:pathLst>
            </a:custGeom>
            <a:blipFill>
              <a:blip r:embed="rId6"/>
              <a:stretch>
                <a:fillRect l="-84262" t="-68811" r="-84918" b="-338118"/>
              </a:stretch>
            </a:blipFill>
          </p:spPr>
          <p:txBody>
            <a:bodyPr/>
            <a:lstStyle/>
            <a:p>
              <a:endParaRPr lang="en-US"/>
            </a:p>
          </p:txBody>
        </p:sp>
        <p:sp>
          <p:nvSpPr>
            <p:cNvPr id="85" name="Freeform 7">
              <a:extLst>
                <a:ext uri="{FF2B5EF4-FFF2-40B4-BE49-F238E27FC236}">
                  <a16:creationId xmlns:a16="http://schemas.microsoft.com/office/drawing/2014/main" id="{506D4EFC-1E43-C170-5B40-17EDCE73CC13}"/>
                </a:ext>
              </a:extLst>
            </p:cNvPr>
            <p:cNvSpPr/>
            <p:nvPr/>
          </p:nvSpPr>
          <p:spPr>
            <a:xfrm>
              <a:off x="3762840" y="1834926"/>
              <a:ext cx="653517" cy="2422527"/>
            </a:xfrm>
            <a:custGeom>
              <a:avLst/>
              <a:gdLst/>
              <a:ahLst/>
              <a:cxnLst/>
              <a:rect l="l" t="t" r="r" b="b"/>
              <a:pathLst>
                <a:path w="714978" h="1265971">
                  <a:moveTo>
                    <a:pt x="0" y="0"/>
                  </a:moveTo>
                  <a:lnTo>
                    <a:pt x="714978" y="0"/>
                  </a:lnTo>
                  <a:lnTo>
                    <a:pt x="714978" y="1265970"/>
                  </a:lnTo>
                  <a:lnTo>
                    <a:pt x="0" y="1265970"/>
                  </a:lnTo>
                  <a:lnTo>
                    <a:pt x="0" y="0"/>
                  </a:lnTo>
                  <a:close/>
                </a:path>
              </a:pathLst>
            </a:custGeom>
            <a:blipFill>
              <a:blip r:embed="rId7"/>
              <a:stretch>
                <a:fillRect l="-235779" t="-225388" r="-417431" b="-205181"/>
              </a:stretch>
            </a:blipFill>
          </p:spPr>
          <p:txBody>
            <a:bodyPr/>
            <a:lstStyle/>
            <a:p>
              <a:endParaRPr lang="en-US"/>
            </a:p>
          </p:txBody>
        </p:sp>
        <p:sp>
          <p:nvSpPr>
            <p:cNvPr id="86" name="Freeform 8">
              <a:extLst>
                <a:ext uri="{FF2B5EF4-FFF2-40B4-BE49-F238E27FC236}">
                  <a16:creationId xmlns:a16="http://schemas.microsoft.com/office/drawing/2014/main" id="{5CE160DC-317A-69BD-DA50-9D82AC5A7BA3}"/>
                </a:ext>
              </a:extLst>
            </p:cNvPr>
            <p:cNvSpPr/>
            <p:nvPr/>
          </p:nvSpPr>
          <p:spPr>
            <a:xfrm>
              <a:off x="2976012" y="2134699"/>
              <a:ext cx="966982" cy="2014936"/>
            </a:xfrm>
            <a:custGeom>
              <a:avLst/>
              <a:gdLst/>
              <a:ahLst/>
              <a:cxnLst/>
              <a:rect l="l" t="t" r="r" b="b"/>
              <a:pathLst>
                <a:path w="721538" h="1272530">
                  <a:moveTo>
                    <a:pt x="0" y="0"/>
                  </a:moveTo>
                  <a:lnTo>
                    <a:pt x="721538" y="0"/>
                  </a:lnTo>
                  <a:lnTo>
                    <a:pt x="721538" y="1272530"/>
                  </a:lnTo>
                  <a:lnTo>
                    <a:pt x="0" y="1272530"/>
                  </a:lnTo>
                  <a:lnTo>
                    <a:pt x="0" y="0"/>
                  </a:lnTo>
                  <a:close/>
                </a:path>
              </a:pathLst>
            </a:custGeom>
            <a:blipFill>
              <a:blip r:embed="rId8"/>
              <a:stretch>
                <a:fillRect l="-408181" t="-224226" r="-238181" b="-203608"/>
              </a:stretch>
            </a:blipFill>
          </p:spPr>
          <p:txBody>
            <a:bodyPr/>
            <a:lstStyle/>
            <a:p>
              <a:endParaRPr lang="en-US"/>
            </a:p>
          </p:txBody>
        </p:sp>
        <p:sp>
          <p:nvSpPr>
            <p:cNvPr id="87" name="Freeform 9">
              <a:extLst>
                <a:ext uri="{FF2B5EF4-FFF2-40B4-BE49-F238E27FC236}">
                  <a16:creationId xmlns:a16="http://schemas.microsoft.com/office/drawing/2014/main" id="{E6D72036-F62C-A8F2-63BB-230E18D99706}"/>
                </a:ext>
              </a:extLst>
            </p:cNvPr>
            <p:cNvSpPr/>
            <p:nvPr/>
          </p:nvSpPr>
          <p:spPr>
            <a:xfrm>
              <a:off x="2475271" y="1684308"/>
              <a:ext cx="806712" cy="2014937"/>
            </a:xfrm>
            <a:custGeom>
              <a:avLst/>
              <a:gdLst/>
              <a:ahLst/>
              <a:cxnLst/>
              <a:rect l="l" t="t" r="r" b="b"/>
              <a:pathLst>
                <a:path w="734657" h="1285649">
                  <a:moveTo>
                    <a:pt x="0" y="0"/>
                  </a:moveTo>
                  <a:lnTo>
                    <a:pt x="734656" y="0"/>
                  </a:lnTo>
                  <a:lnTo>
                    <a:pt x="734656" y="1285649"/>
                  </a:lnTo>
                  <a:lnTo>
                    <a:pt x="0" y="1285649"/>
                  </a:lnTo>
                  <a:lnTo>
                    <a:pt x="0" y="0"/>
                  </a:lnTo>
                  <a:close/>
                </a:path>
              </a:pathLst>
            </a:custGeom>
            <a:blipFill>
              <a:blip r:embed="rId9"/>
              <a:stretch>
                <a:fillRect l="-575000" t="-220918" r="-58035" b="-201530"/>
              </a:stretch>
            </a:blipFill>
          </p:spPr>
          <p:txBody>
            <a:bodyPr/>
            <a:lstStyle/>
            <a:p>
              <a:endParaRPr lang="en-US"/>
            </a:p>
          </p:txBody>
        </p:sp>
        <p:sp>
          <p:nvSpPr>
            <p:cNvPr id="88" name="Freeform 10">
              <a:extLst>
                <a:ext uri="{FF2B5EF4-FFF2-40B4-BE49-F238E27FC236}">
                  <a16:creationId xmlns:a16="http://schemas.microsoft.com/office/drawing/2014/main" id="{650079AE-650F-40FD-F022-7D5817669D42}"/>
                </a:ext>
              </a:extLst>
            </p:cNvPr>
            <p:cNvSpPr/>
            <p:nvPr/>
          </p:nvSpPr>
          <p:spPr>
            <a:xfrm>
              <a:off x="1953162" y="2483695"/>
              <a:ext cx="1212264" cy="2304506"/>
            </a:xfrm>
            <a:custGeom>
              <a:avLst/>
              <a:gdLst/>
              <a:ahLst/>
              <a:cxnLst/>
              <a:rect l="l" t="t" r="r" b="b"/>
              <a:pathLst>
                <a:path w="806810" h="1331565">
                  <a:moveTo>
                    <a:pt x="0" y="0"/>
                  </a:moveTo>
                  <a:lnTo>
                    <a:pt x="806811" y="0"/>
                  </a:lnTo>
                  <a:lnTo>
                    <a:pt x="806811" y="1331565"/>
                  </a:lnTo>
                  <a:lnTo>
                    <a:pt x="0" y="1331565"/>
                  </a:lnTo>
                  <a:lnTo>
                    <a:pt x="0" y="0"/>
                  </a:lnTo>
                  <a:close/>
                </a:path>
              </a:pathLst>
            </a:custGeom>
            <a:blipFill>
              <a:blip r:embed="rId10"/>
              <a:stretch>
                <a:fillRect l="-46341" t="-358128" r="-521138" b="-46305"/>
              </a:stretch>
            </a:blipFill>
          </p:spPr>
          <p:txBody>
            <a:bodyPr/>
            <a:lstStyle/>
            <a:p>
              <a:endParaRPr lang="en-US"/>
            </a:p>
          </p:txBody>
        </p:sp>
        <p:sp>
          <p:nvSpPr>
            <p:cNvPr id="89" name="Freeform 3">
              <a:extLst>
                <a:ext uri="{FF2B5EF4-FFF2-40B4-BE49-F238E27FC236}">
                  <a16:creationId xmlns:a16="http://schemas.microsoft.com/office/drawing/2014/main" id="{46551F36-7C90-5D7C-9F7E-7FBEC510E561}"/>
                </a:ext>
              </a:extLst>
            </p:cNvPr>
            <p:cNvSpPr/>
            <p:nvPr/>
          </p:nvSpPr>
          <p:spPr>
            <a:xfrm>
              <a:off x="3854975" y="1167049"/>
              <a:ext cx="2029736" cy="3621152"/>
            </a:xfrm>
            <a:custGeom>
              <a:avLst/>
              <a:gdLst/>
              <a:ahLst/>
              <a:cxnLst/>
              <a:rect l="l" t="t" r="r" b="b"/>
              <a:pathLst>
                <a:path w="4161409" h="5237027">
                  <a:moveTo>
                    <a:pt x="0" y="0"/>
                  </a:moveTo>
                  <a:lnTo>
                    <a:pt x="4161408" y="0"/>
                  </a:lnTo>
                  <a:lnTo>
                    <a:pt x="4161408" y="5237027"/>
                  </a:lnTo>
                  <a:lnTo>
                    <a:pt x="0" y="5237027"/>
                  </a:lnTo>
                  <a:lnTo>
                    <a:pt x="0" y="0"/>
                  </a:lnTo>
                  <a:close/>
                </a:path>
              </a:pathLst>
            </a:custGeom>
            <a:blipFill>
              <a:blip r:embed="rId11"/>
              <a:stretch>
                <a:fillRect/>
              </a:stretch>
            </a:blipFill>
          </p:spPr>
          <p:txBody>
            <a:bodyPr/>
            <a:lstStyle/>
            <a:p>
              <a:endParaRPr lang="en-US"/>
            </a:p>
          </p:txBody>
        </p:sp>
        <p:sp>
          <p:nvSpPr>
            <p:cNvPr id="90" name="Freeform 11">
              <a:extLst>
                <a:ext uri="{FF2B5EF4-FFF2-40B4-BE49-F238E27FC236}">
                  <a16:creationId xmlns:a16="http://schemas.microsoft.com/office/drawing/2014/main" id="{E1EED405-ACE8-19C5-C244-69861FBF8772}"/>
                </a:ext>
              </a:extLst>
            </p:cNvPr>
            <p:cNvSpPr/>
            <p:nvPr/>
          </p:nvSpPr>
          <p:spPr>
            <a:xfrm>
              <a:off x="666080" y="1437453"/>
              <a:ext cx="918481" cy="1610779"/>
            </a:xfrm>
            <a:custGeom>
              <a:avLst/>
              <a:gdLst/>
              <a:ahLst/>
              <a:cxnLst/>
              <a:rect l="l" t="t" r="r" b="b"/>
              <a:pathLst>
                <a:path w="3358430" h="1325006">
                  <a:moveTo>
                    <a:pt x="0" y="0"/>
                  </a:moveTo>
                  <a:lnTo>
                    <a:pt x="3358429" y="0"/>
                  </a:lnTo>
                  <a:lnTo>
                    <a:pt x="3358429" y="1325006"/>
                  </a:lnTo>
                  <a:lnTo>
                    <a:pt x="0" y="1325006"/>
                  </a:lnTo>
                  <a:lnTo>
                    <a:pt x="0" y="0"/>
                  </a:lnTo>
                  <a:close/>
                </a:path>
              </a:pathLst>
            </a:custGeom>
            <a:blipFill>
              <a:blip r:embed="rId12"/>
              <a:stretch>
                <a:fillRect l="-292471" t="-360891" r="-164300" b="-46039"/>
              </a:stretch>
            </a:blipFill>
          </p:spPr>
          <p:txBody>
            <a:bodyPr/>
            <a:lstStyle/>
            <a:p>
              <a:endParaRPr lang="en-US"/>
            </a:p>
          </p:txBody>
        </p:sp>
        <p:sp>
          <p:nvSpPr>
            <p:cNvPr id="91" name="Freeform 11">
              <a:extLst>
                <a:ext uri="{FF2B5EF4-FFF2-40B4-BE49-F238E27FC236}">
                  <a16:creationId xmlns:a16="http://schemas.microsoft.com/office/drawing/2014/main" id="{8E9EB983-B2FC-3CEA-71D2-C73EF1D5086F}"/>
                </a:ext>
              </a:extLst>
            </p:cNvPr>
            <p:cNvSpPr/>
            <p:nvPr/>
          </p:nvSpPr>
          <p:spPr>
            <a:xfrm>
              <a:off x="873348" y="2324086"/>
              <a:ext cx="906383" cy="1704851"/>
            </a:xfrm>
            <a:custGeom>
              <a:avLst/>
              <a:gdLst/>
              <a:ahLst/>
              <a:cxnLst/>
              <a:rect l="l" t="t" r="r" b="b"/>
              <a:pathLst>
                <a:path w="3358430" h="1325006">
                  <a:moveTo>
                    <a:pt x="0" y="0"/>
                  </a:moveTo>
                  <a:lnTo>
                    <a:pt x="3358429" y="0"/>
                  </a:lnTo>
                  <a:lnTo>
                    <a:pt x="3358429" y="1325006"/>
                  </a:lnTo>
                  <a:lnTo>
                    <a:pt x="0" y="1325006"/>
                  </a:lnTo>
                  <a:lnTo>
                    <a:pt x="0" y="0"/>
                  </a:lnTo>
                  <a:close/>
                </a:path>
              </a:pathLst>
            </a:custGeom>
            <a:blipFill>
              <a:blip r:embed="rId12"/>
              <a:stretch>
                <a:fillRect l="-168861" t="-360891" r="-287910" b="-46039"/>
              </a:stretch>
            </a:blipFill>
          </p:spPr>
          <p:txBody>
            <a:bodyPr/>
            <a:lstStyle/>
            <a:p>
              <a:endParaRPr lang="en-US"/>
            </a:p>
          </p:txBody>
        </p:sp>
        <p:sp>
          <p:nvSpPr>
            <p:cNvPr id="92" name="Freeform 11">
              <a:extLst>
                <a:ext uri="{FF2B5EF4-FFF2-40B4-BE49-F238E27FC236}">
                  <a16:creationId xmlns:a16="http://schemas.microsoft.com/office/drawing/2014/main" id="{29531E91-C286-4996-7D89-D719DC3AD6F8}"/>
                </a:ext>
              </a:extLst>
            </p:cNvPr>
            <p:cNvSpPr/>
            <p:nvPr/>
          </p:nvSpPr>
          <p:spPr>
            <a:xfrm>
              <a:off x="1294201" y="2395272"/>
              <a:ext cx="1056955" cy="2269758"/>
            </a:xfrm>
            <a:custGeom>
              <a:avLst/>
              <a:gdLst/>
              <a:ahLst/>
              <a:cxnLst/>
              <a:rect l="l" t="t" r="r" b="b"/>
              <a:pathLst>
                <a:path w="3358430" h="1325006">
                  <a:moveTo>
                    <a:pt x="0" y="0"/>
                  </a:moveTo>
                  <a:lnTo>
                    <a:pt x="3358429" y="0"/>
                  </a:lnTo>
                  <a:lnTo>
                    <a:pt x="3358429" y="1325006"/>
                  </a:lnTo>
                  <a:lnTo>
                    <a:pt x="0" y="1325006"/>
                  </a:lnTo>
                  <a:lnTo>
                    <a:pt x="0" y="0"/>
                  </a:lnTo>
                  <a:close/>
                </a:path>
              </a:pathLst>
            </a:custGeom>
            <a:blipFill>
              <a:blip r:embed="rId12"/>
              <a:stretch>
                <a:fillRect l="-335724" t="-360891" r="-34352" b="-46039"/>
              </a:stretch>
            </a:blipFill>
          </p:spPr>
          <p:txBody>
            <a:bodyPr/>
            <a:lstStyle/>
            <a:p>
              <a:endParaRPr lang="en-US"/>
            </a:p>
          </p:txBody>
        </p:sp>
        <p:sp>
          <p:nvSpPr>
            <p:cNvPr id="93" name="Freeform 6">
              <a:extLst>
                <a:ext uri="{FF2B5EF4-FFF2-40B4-BE49-F238E27FC236}">
                  <a16:creationId xmlns:a16="http://schemas.microsoft.com/office/drawing/2014/main" id="{1D39DB6F-7551-4F92-5CAE-1D3096994071}"/>
                </a:ext>
              </a:extLst>
            </p:cNvPr>
            <p:cNvSpPr/>
            <p:nvPr/>
          </p:nvSpPr>
          <p:spPr>
            <a:xfrm>
              <a:off x="2777391" y="2870382"/>
              <a:ext cx="966982" cy="2117802"/>
            </a:xfrm>
            <a:custGeom>
              <a:avLst/>
              <a:gdLst/>
              <a:ahLst/>
              <a:cxnLst/>
              <a:rect l="l" t="t" r="r" b="b"/>
              <a:pathLst>
                <a:path w="760894" h="1311887">
                  <a:moveTo>
                    <a:pt x="0" y="0"/>
                  </a:moveTo>
                  <a:lnTo>
                    <a:pt x="760894" y="0"/>
                  </a:lnTo>
                  <a:lnTo>
                    <a:pt x="760894" y="1311887"/>
                  </a:lnTo>
                  <a:lnTo>
                    <a:pt x="0" y="1311887"/>
                  </a:lnTo>
                  <a:lnTo>
                    <a:pt x="0" y="0"/>
                  </a:lnTo>
                  <a:close/>
                </a:path>
              </a:pathLst>
            </a:custGeom>
            <a:blipFill>
              <a:blip r:embed="rId13"/>
              <a:stretch>
                <a:fillRect l="-52586" t="-214499" r="-555172" b="-197499"/>
              </a:stretch>
            </a:blipFill>
          </p:spPr>
          <p:txBody>
            <a:bodyPr/>
            <a:lstStyle/>
            <a:p>
              <a:endParaRPr lang="en-US"/>
            </a:p>
          </p:txBody>
        </p:sp>
        <p:sp>
          <p:nvSpPr>
            <p:cNvPr id="94" name="Freeform 5">
              <a:extLst>
                <a:ext uri="{FF2B5EF4-FFF2-40B4-BE49-F238E27FC236}">
                  <a16:creationId xmlns:a16="http://schemas.microsoft.com/office/drawing/2014/main" id="{7B89A3FA-F025-7CC0-83DC-9B4BB57AB60A}"/>
                </a:ext>
              </a:extLst>
            </p:cNvPr>
            <p:cNvSpPr/>
            <p:nvPr/>
          </p:nvSpPr>
          <p:spPr>
            <a:xfrm>
              <a:off x="3474285" y="2646269"/>
              <a:ext cx="692308" cy="2414675"/>
            </a:xfrm>
            <a:custGeom>
              <a:avLst/>
              <a:gdLst/>
              <a:ahLst/>
              <a:cxnLst/>
              <a:rect l="l" t="t" r="r" b="b"/>
              <a:pathLst>
                <a:path w="734657" h="1305327">
                  <a:moveTo>
                    <a:pt x="0" y="0"/>
                  </a:moveTo>
                  <a:lnTo>
                    <a:pt x="734656" y="0"/>
                  </a:lnTo>
                  <a:lnTo>
                    <a:pt x="734656" y="1305327"/>
                  </a:lnTo>
                  <a:lnTo>
                    <a:pt x="0" y="1305327"/>
                  </a:lnTo>
                  <a:lnTo>
                    <a:pt x="0" y="0"/>
                  </a:lnTo>
                  <a:close/>
                </a:path>
              </a:pathLst>
            </a:custGeom>
            <a:blipFill>
              <a:blip r:embed="rId14"/>
              <a:stretch>
                <a:fillRect l="-575000" t="-71356" r="-58035" b="-343216"/>
              </a:stretch>
            </a:blipFill>
          </p:spPr>
          <p:txBody>
            <a:bodyPr/>
            <a:lstStyle/>
            <a:p>
              <a:endParaRPr lang="en-US"/>
            </a:p>
          </p:txBody>
        </p:sp>
      </p:grpSp>
      <p:sp>
        <p:nvSpPr>
          <p:cNvPr id="19" name="Rectangle 18"/>
          <p:cNvSpPr/>
          <p:nvPr/>
        </p:nvSpPr>
        <p:spPr>
          <a:xfrm>
            <a:off x="-5651" y="222192"/>
            <a:ext cx="12477484" cy="621093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0" name="Rectangle 19"/>
          <p:cNvSpPr/>
          <p:nvPr/>
        </p:nvSpPr>
        <p:spPr>
          <a:xfrm>
            <a:off x="3678009" y="6231720"/>
            <a:ext cx="2388200"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a:solidFill>
                  <a:schemeClr val="bg1"/>
                </a:solidFill>
                <a:latin typeface="Montserrat Alternates Black" panose="00000A00000000000000" pitchFamily="50" charset="0"/>
              </a:rPr>
              <a:t>Đáp án</a:t>
            </a:r>
            <a:endParaRPr lang="en-US" sz="2800" dirty="0"/>
          </a:p>
        </p:txBody>
      </p:sp>
      <p:sp>
        <p:nvSpPr>
          <p:cNvPr id="29" name="TextBox 28"/>
          <p:cNvSpPr txBox="1"/>
          <p:nvPr/>
        </p:nvSpPr>
        <p:spPr>
          <a:xfrm>
            <a:off x="1560809" y="607693"/>
            <a:ext cx="11389122" cy="646331"/>
          </a:xfrm>
          <a:prstGeom prst="rect">
            <a:avLst/>
          </a:prstGeom>
          <a:noFill/>
        </p:spPr>
        <p:txBody>
          <a:bodyPr wrap="square" rtlCol="0">
            <a:spAutoFit/>
          </a:bodyPr>
          <a:lstStyle/>
          <a:p>
            <a:r>
              <a:rPr lang="en-US" sz="3600">
                <a:solidFill>
                  <a:schemeClr val="bg1"/>
                </a:solidFill>
                <a:latin typeface="Montserrat Alternates Black" panose="00000A00000000000000" pitchFamily="50" charset="0"/>
              </a:rPr>
              <a:t>Câu 7: Chúa Giê su nói mình là gì?</a:t>
            </a:r>
            <a:endParaRPr lang="en-US" sz="2800" dirty="0">
              <a:solidFill>
                <a:schemeClr val="bg1"/>
              </a:solidFill>
              <a:latin typeface="Montserrat Alternates Black" panose="00000A00000000000000" pitchFamily="50" charset="0"/>
            </a:endParaRPr>
          </a:p>
        </p:txBody>
      </p:sp>
      <p:sp>
        <p:nvSpPr>
          <p:cNvPr id="51" name="Hình chữ nhật: Góc Tròn 50">
            <a:extLst>
              <a:ext uri="{FF2B5EF4-FFF2-40B4-BE49-F238E27FC236}">
                <a16:creationId xmlns:a16="http://schemas.microsoft.com/office/drawing/2014/main" id="{9B84498D-5DBC-1626-7A4F-07D94963F641}"/>
              </a:ext>
            </a:extLst>
          </p:cNvPr>
          <p:cNvSpPr/>
          <p:nvPr/>
        </p:nvSpPr>
        <p:spPr>
          <a:xfrm>
            <a:off x="143179" y="2260853"/>
            <a:ext cx="864372"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B</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52" name="Hình chữ nhật: Góc Tròn 51">
            <a:extLst>
              <a:ext uri="{FF2B5EF4-FFF2-40B4-BE49-F238E27FC236}">
                <a16:creationId xmlns:a16="http://schemas.microsoft.com/office/drawing/2014/main" id="{690A1D43-7CD8-591A-B75B-0137BFE2A088}"/>
              </a:ext>
            </a:extLst>
          </p:cNvPr>
          <p:cNvSpPr/>
          <p:nvPr/>
        </p:nvSpPr>
        <p:spPr>
          <a:xfrm>
            <a:off x="976842" y="2260853"/>
            <a:ext cx="864372"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ừ</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53" name="Hình chữ nhật: Góc Tròn 52">
            <a:extLst>
              <a:ext uri="{FF2B5EF4-FFF2-40B4-BE49-F238E27FC236}">
                <a16:creationId xmlns:a16="http://schemas.microsoft.com/office/drawing/2014/main" id="{B473C11E-8D8B-7C6E-9DE0-E817D7590902}"/>
              </a:ext>
            </a:extLst>
          </p:cNvPr>
          <p:cNvSpPr/>
          <p:nvPr/>
        </p:nvSpPr>
        <p:spPr>
          <a:xfrm>
            <a:off x="2667550" y="2260853"/>
            <a:ext cx="864372"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h</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54" name="Hình chữ nhật: Góc Tròn 53">
            <a:extLst>
              <a:ext uri="{FF2B5EF4-FFF2-40B4-BE49-F238E27FC236}">
                <a16:creationId xmlns:a16="http://schemas.microsoft.com/office/drawing/2014/main" id="{64144316-00E0-821C-0742-1AE5A08B7A74}"/>
              </a:ext>
            </a:extLst>
          </p:cNvPr>
          <p:cNvSpPr/>
          <p:nvPr/>
        </p:nvSpPr>
        <p:spPr>
          <a:xfrm>
            <a:off x="3496176" y="2260853"/>
            <a:ext cx="864372"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t</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55" name="Hình chữ nhật: Góc Tròn 54">
            <a:extLst>
              <a:ext uri="{FF2B5EF4-FFF2-40B4-BE49-F238E27FC236}">
                <a16:creationId xmlns:a16="http://schemas.microsoft.com/office/drawing/2014/main" id="{4EDE4ACD-5216-FE36-C0A9-E63353BFBD4D}"/>
              </a:ext>
            </a:extLst>
          </p:cNvPr>
          <p:cNvSpPr/>
          <p:nvPr/>
        </p:nvSpPr>
        <p:spPr>
          <a:xfrm>
            <a:off x="5109527" y="2260853"/>
            <a:ext cx="864372"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á</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56" name="Hình chữ nhật: Góc Tròn 55">
            <a:extLst>
              <a:ext uri="{FF2B5EF4-FFF2-40B4-BE49-F238E27FC236}">
                <a16:creationId xmlns:a16="http://schemas.microsoft.com/office/drawing/2014/main" id="{093B6C9E-524C-D3C1-44AA-B9BE447B19D5}"/>
              </a:ext>
            </a:extLst>
          </p:cNvPr>
          <p:cNvSpPr/>
          <p:nvPr/>
        </p:nvSpPr>
        <p:spPr>
          <a:xfrm>
            <a:off x="5949250" y="2260853"/>
            <a:ext cx="836401"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n</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57" name="Hình chữ nhật: Góc Tròn 56">
            <a:extLst>
              <a:ext uri="{FF2B5EF4-FFF2-40B4-BE49-F238E27FC236}">
                <a16:creationId xmlns:a16="http://schemas.microsoft.com/office/drawing/2014/main" id="{BF84CE4F-BBE8-52BF-3991-B2DC712B812C}"/>
              </a:ext>
            </a:extLst>
          </p:cNvPr>
          <p:cNvSpPr/>
          <p:nvPr/>
        </p:nvSpPr>
        <p:spPr>
          <a:xfrm>
            <a:off x="7616609" y="2260853"/>
            <a:ext cx="836401"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g</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58" name="Hình chữ nhật: Góc Tròn 57">
            <a:extLst>
              <a:ext uri="{FF2B5EF4-FFF2-40B4-BE49-F238E27FC236}">
                <a16:creationId xmlns:a16="http://schemas.microsoft.com/office/drawing/2014/main" id="{C5C3E35A-6F1C-45BC-7CE4-AEC37C300227}"/>
              </a:ext>
            </a:extLst>
          </p:cNvPr>
          <p:cNvSpPr/>
          <p:nvPr/>
        </p:nvSpPr>
        <p:spPr>
          <a:xfrm>
            <a:off x="8442231" y="2260853"/>
            <a:ext cx="836401"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h</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59" name="Hình chữ nhật: Góc Tròn 58">
            <a:extLst>
              <a:ext uri="{FF2B5EF4-FFF2-40B4-BE49-F238E27FC236}">
                <a16:creationId xmlns:a16="http://schemas.microsoft.com/office/drawing/2014/main" id="{16045E87-1CE8-2974-479B-569C023A365B}"/>
              </a:ext>
            </a:extLst>
          </p:cNvPr>
          <p:cNvSpPr/>
          <p:nvPr/>
        </p:nvSpPr>
        <p:spPr>
          <a:xfrm>
            <a:off x="10096023" y="2260853"/>
            <a:ext cx="836401"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n</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60" name="Hình chữ nhật: Góc Tròn 59">
            <a:extLst>
              <a:ext uri="{FF2B5EF4-FFF2-40B4-BE49-F238E27FC236}">
                <a16:creationId xmlns:a16="http://schemas.microsoft.com/office/drawing/2014/main" id="{830623B8-4FBA-EF09-B531-A1DC0693C250}"/>
              </a:ext>
            </a:extLst>
          </p:cNvPr>
          <p:cNvSpPr/>
          <p:nvPr/>
        </p:nvSpPr>
        <p:spPr>
          <a:xfrm>
            <a:off x="10913424" y="2260853"/>
            <a:ext cx="817420"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n</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61" name="Hình chữ nhật: Góc Tròn 60">
            <a:extLst>
              <a:ext uri="{FF2B5EF4-FFF2-40B4-BE49-F238E27FC236}">
                <a16:creationId xmlns:a16="http://schemas.microsoft.com/office/drawing/2014/main" id="{769B6363-4EC0-BC5B-DA9B-8C24334E8753}"/>
              </a:ext>
            </a:extLst>
          </p:cNvPr>
          <p:cNvSpPr/>
          <p:nvPr/>
        </p:nvSpPr>
        <p:spPr>
          <a:xfrm>
            <a:off x="86644" y="4004831"/>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B</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62" name="Hình chữ nhật: Góc Tròn 61">
            <a:extLst>
              <a:ext uri="{FF2B5EF4-FFF2-40B4-BE49-F238E27FC236}">
                <a16:creationId xmlns:a16="http://schemas.microsoft.com/office/drawing/2014/main" id="{DD2596C0-44AC-62FB-030C-874D7393849D}"/>
              </a:ext>
            </a:extLst>
          </p:cNvPr>
          <p:cNvSpPr/>
          <p:nvPr/>
        </p:nvSpPr>
        <p:spPr>
          <a:xfrm>
            <a:off x="927084" y="4004831"/>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á</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63" name="Hình chữ nhật: Góc Tròn 62">
            <a:extLst>
              <a:ext uri="{FF2B5EF4-FFF2-40B4-BE49-F238E27FC236}">
                <a16:creationId xmlns:a16="http://schemas.microsoft.com/office/drawing/2014/main" id="{C483C979-7F83-2B3B-76D5-B370EA0DB670}"/>
              </a:ext>
            </a:extLst>
          </p:cNvPr>
          <p:cNvSpPr/>
          <p:nvPr/>
        </p:nvSpPr>
        <p:spPr>
          <a:xfrm>
            <a:off x="1768191" y="4004831"/>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n</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64" name="Hình chữ nhật: Góc Tròn 63">
            <a:extLst>
              <a:ext uri="{FF2B5EF4-FFF2-40B4-BE49-F238E27FC236}">
                <a16:creationId xmlns:a16="http://schemas.microsoft.com/office/drawing/2014/main" id="{DAADE8E2-58C5-5086-F292-42469AC77AE7}"/>
              </a:ext>
            </a:extLst>
          </p:cNvPr>
          <p:cNvSpPr/>
          <p:nvPr/>
        </p:nvSpPr>
        <p:spPr>
          <a:xfrm>
            <a:off x="2596569" y="4004831"/>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h</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65" name="Hình chữ nhật: Góc Tròn 64">
            <a:extLst>
              <a:ext uri="{FF2B5EF4-FFF2-40B4-BE49-F238E27FC236}">
                <a16:creationId xmlns:a16="http://schemas.microsoft.com/office/drawing/2014/main" id="{3BEDA176-E334-22C7-98A7-F863A8A60D65}"/>
              </a:ext>
            </a:extLst>
          </p:cNvPr>
          <p:cNvSpPr/>
          <p:nvPr/>
        </p:nvSpPr>
        <p:spPr>
          <a:xfrm>
            <a:off x="3434308" y="4004831"/>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t</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66" name="Hình chữ nhật: Góc Tròn 65">
            <a:extLst>
              <a:ext uri="{FF2B5EF4-FFF2-40B4-BE49-F238E27FC236}">
                <a16:creationId xmlns:a16="http://schemas.microsoft.com/office/drawing/2014/main" id="{4898972F-0A77-C43D-F9E4-F779FF609299}"/>
              </a:ext>
            </a:extLst>
          </p:cNvPr>
          <p:cNvSpPr/>
          <p:nvPr/>
        </p:nvSpPr>
        <p:spPr>
          <a:xfrm>
            <a:off x="4247631" y="4004831"/>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r</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67" name="Hình chữ nhật: Góc Tròn 66">
            <a:extLst>
              <a:ext uri="{FF2B5EF4-FFF2-40B4-BE49-F238E27FC236}">
                <a16:creationId xmlns:a16="http://schemas.microsoft.com/office/drawing/2014/main" id="{5F731BB2-4CA1-27B3-7373-7698BDBA321F}"/>
              </a:ext>
            </a:extLst>
          </p:cNvPr>
          <p:cNvSpPr/>
          <p:nvPr/>
        </p:nvSpPr>
        <p:spPr>
          <a:xfrm>
            <a:off x="5086449" y="4004831"/>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ư</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68" name="Hình chữ nhật: Góc Tròn 67">
            <a:extLst>
              <a:ext uri="{FF2B5EF4-FFF2-40B4-BE49-F238E27FC236}">
                <a16:creationId xmlns:a16="http://schemas.microsoft.com/office/drawing/2014/main" id="{72C4DC81-219A-564E-ACA0-B81C8A6707D8}"/>
              </a:ext>
            </a:extLst>
          </p:cNvPr>
          <p:cNvSpPr/>
          <p:nvPr/>
        </p:nvSpPr>
        <p:spPr>
          <a:xfrm>
            <a:off x="5896137" y="4004831"/>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ờ</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69" name="Hình chữ nhật: Góc Tròn 68">
            <a:extLst>
              <a:ext uri="{FF2B5EF4-FFF2-40B4-BE49-F238E27FC236}">
                <a16:creationId xmlns:a16="http://schemas.microsoft.com/office/drawing/2014/main" id="{30FF87B3-0285-A51B-04AC-FD3ED294DC1C}"/>
              </a:ext>
            </a:extLst>
          </p:cNvPr>
          <p:cNvSpPr/>
          <p:nvPr/>
        </p:nvSpPr>
        <p:spPr>
          <a:xfrm>
            <a:off x="6709734" y="4004831"/>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n</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70" name="Hình chữ nhật: Góc Tròn 69">
            <a:extLst>
              <a:ext uri="{FF2B5EF4-FFF2-40B4-BE49-F238E27FC236}">
                <a16:creationId xmlns:a16="http://schemas.microsoft.com/office/drawing/2014/main" id="{D18742A1-F884-6019-4DE6-6673DF4FD67B}"/>
              </a:ext>
            </a:extLst>
          </p:cNvPr>
          <p:cNvSpPr/>
          <p:nvPr/>
        </p:nvSpPr>
        <p:spPr>
          <a:xfrm>
            <a:off x="7550001" y="4004831"/>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g</a:t>
            </a:r>
            <a:endParaRPr lang="vi-VN" sz="8800" b="1">
              <a:solidFill>
                <a:schemeClr val="tx1"/>
              </a:solidFill>
              <a:latin typeface="Times New Roman" panose="02020603050405020304" pitchFamily="18" charset="0"/>
              <a:cs typeface="Times New Roman" panose="02020603050405020304" pitchFamily="18" charset="0"/>
            </a:endParaRPr>
          </a:p>
        </p:txBody>
      </p:sp>
      <p:pic>
        <p:nvPicPr>
          <p:cNvPr id="97" name="Picture 3">
            <a:extLst>
              <a:ext uri="{FF2B5EF4-FFF2-40B4-BE49-F238E27FC236}">
                <a16:creationId xmlns:a16="http://schemas.microsoft.com/office/drawing/2014/main" id="{1665C7C7-0DAF-A8E3-3734-5248EAD5A11A}"/>
              </a:ext>
            </a:extLst>
          </p:cNvPr>
          <p:cNvPicPr>
            <a:picLocks noChangeAspect="1"/>
          </p:cNvPicPr>
          <p:nvPr/>
        </p:nvPicPr>
        <p:blipFill>
          <a:blip r:embed="rId15"/>
          <a:srcRect/>
          <a:stretch>
            <a:fillRect/>
          </a:stretch>
        </p:blipFill>
        <p:spPr>
          <a:xfrm>
            <a:off x="9595431" y="4649274"/>
            <a:ext cx="2339613" cy="2339613"/>
          </a:xfrm>
          <a:prstGeom prst="rect">
            <a:avLst/>
          </a:prstGeom>
        </p:spPr>
      </p:pic>
      <p:sp>
        <p:nvSpPr>
          <p:cNvPr id="71" name="Hình chữ nhật: Góc Tròn 70">
            <a:extLst>
              <a:ext uri="{FF2B5EF4-FFF2-40B4-BE49-F238E27FC236}">
                <a16:creationId xmlns:a16="http://schemas.microsoft.com/office/drawing/2014/main" id="{9933DBF6-8F82-355F-CDBF-09AEB4E77F84}"/>
              </a:ext>
            </a:extLst>
          </p:cNvPr>
          <p:cNvSpPr/>
          <p:nvPr/>
        </p:nvSpPr>
        <p:spPr>
          <a:xfrm>
            <a:off x="24289" y="4004831"/>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72" name="Hình chữ nhật: Góc Tròn 71">
            <a:extLst>
              <a:ext uri="{FF2B5EF4-FFF2-40B4-BE49-F238E27FC236}">
                <a16:creationId xmlns:a16="http://schemas.microsoft.com/office/drawing/2014/main" id="{2EE98692-B8E7-40C1-16D8-26201FB11542}"/>
              </a:ext>
            </a:extLst>
          </p:cNvPr>
          <p:cNvSpPr/>
          <p:nvPr/>
        </p:nvSpPr>
        <p:spPr>
          <a:xfrm>
            <a:off x="855467" y="4004831"/>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73" name="Hình chữ nhật: Góc Tròn 72">
            <a:extLst>
              <a:ext uri="{FF2B5EF4-FFF2-40B4-BE49-F238E27FC236}">
                <a16:creationId xmlns:a16="http://schemas.microsoft.com/office/drawing/2014/main" id="{8B22BDBE-CF4F-CD99-0C26-5FEB548C5AF7}"/>
              </a:ext>
            </a:extLst>
          </p:cNvPr>
          <p:cNvSpPr/>
          <p:nvPr/>
        </p:nvSpPr>
        <p:spPr>
          <a:xfrm>
            <a:off x="1694285" y="4004831"/>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74" name="Hình chữ nhật: Góc Tròn 73">
            <a:extLst>
              <a:ext uri="{FF2B5EF4-FFF2-40B4-BE49-F238E27FC236}">
                <a16:creationId xmlns:a16="http://schemas.microsoft.com/office/drawing/2014/main" id="{48FBB36B-86B3-294C-305F-BE709F20A053}"/>
              </a:ext>
            </a:extLst>
          </p:cNvPr>
          <p:cNvSpPr/>
          <p:nvPr/>
        </p:nvSpPr>
        <p:spPr>
          <a:xfrm>
            <a:off x="3348068" y="4004831"/>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75" name="Hình chữ nhật: Góc Tròn 74">
            <a:extLst>
              <a:ext uri="{FF2B5EF4-FFF2-40B4-BE49-F238E27FC236}">
                <a16:creationId xmlns:a16="http://schemas.microsoft.com/office/drawing/2014/main" id="{9767CC7A-8E2F-2681-6EC5-ED8270F74DBD}"/>
              </a:ext>
            </a:extLst>
          </p:cNvPr>
          <p:cNvSpPr/>
          <p:nvPr/>
        </p:nvSpPr>
        <p:spPr>
          <a:xfrm>
            <a:off x="4984162" y="4004831"/>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76" name="Hình chữ nhật: Góc Tròn 75">
            <a:extLst>
              <a:ext uri="{FF2B5EF4-FFF2-40B4-BE49-F238E27FC236}">
                <a16:creationId xmlns:a16="http://schemas.microsoft.com/office/drawing/2014/main" id="{4BB165F6-638C-872C-911D-EF63B1369F07}"/>
              </a:ext>
            </a:extLst>
          </p:cNvPr>
          <p:cNvSpPr/>
          <p:nvPr/>
        </p:nvSpPr>
        <p:spPr>
          <a:xfrm>
            <a:off x="5813682" y="4004831"/>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77" name="Hình chữ nhật: Góc Tròn 76">
            <a:extLst>
              <a:ext uri="{FF2B5EF4-FFF2-40B4-BE49-F238E27FC236}">
                <a16:creationId xmlns:a16="http://schemas.microsoft.com/office/drawing/2014/main" id="{C33BA5EA-8D57-E0B1-EA10-12AE39B817B4}"/>
              </a:ext>
            </a:extLst>
          </p:cNvPr>
          <p:cNvSpPr/>
          <p:nvPr/>
        </p:nvSpPr>
        <p:spPr>
          <a:xfrm>
            <a:off x="6638878" y="4004831"/>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2" name="Hình chữ nhật: Góc Tròn 1">
            <a:extLst>
              <a:ext uri="{FF2B5EF4-FFF2-40B4-BE49-F238E27FC236}">
                <a16:creationId xmlns:a16="http://schemas.microsoft.com/office/drawing/2014/main" id="{16EFF0E8-03B2-CCE0-1612-262DE9A26F9E}"/>
              </a:ext>
            </a:extLst>
          </p:cNvPr>
          <p:cNvSpPr/>
          <p:nvPr/>
        </p:nvSpPr>
        <p:spPr>
          <a:xfrm>
            <a:off x="1809372" y="2260853"/>
            <a:ext cx="884979" cy="1251082"/>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ơ</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3" name="Hình chữ nhật: Góc Tròn 2">
            <a:extLst>
              <a:ext uri="{FF2B5EF4-FFF2-40B4-BE49-F238E27FC236}">
                <a16:creationId xmlns:a16="http://schemas.microsoft.com/office/drawing/2014/main" id="{108B698F-19BD-39C4-CB73-ECCA1A607F18}"/>
              </a:ext>
            </a:extLst>
          </p:cNvPr>
          <p:cNvSpPr/>
          <p:nvPr/>
        </p:nvSpPr>
        <p:spPr>
          <a:xfrm>
            <a:off x="4314429" y="2260853"/>
            <a:ext cx="864372"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r</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4" name="Hình chữ nhật: Góc Tròn 3">
            <a:extLst>
              <a:ext uri="{FF2B5EF4-FFF2-40B4-BE49-F238E27FC236}">
                <a16:creationId xmlns:a16="http://schemas.microsoft.com/office/drawing/2014/main" id="{7BC4C2E8-1DCA-07F9-FEA9-863F1AC1F98B}"/>
              </a:ext>
            </a:extLst>
          </p:cNvPr>
          <p:cNvSpPr/>
          <p:nvPr/>
        </p:nvSpPr>
        <p:spPr>
          <a:xfrm>
            <a:off x="6783897" y="2260853"/>
            <a:ext cx="836401"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i</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5" name="Hình chữ nhật: Góc Tròn 4">
            <a:extLst>
              <a:ext uri="{FF2B5EF4-FFF2-40B4-BE49-F238E27FC236}">
                <a16:creationId xmlns:a16="http://schemas.microsoft.com/office/drawing/2014/main" id="{7D0070E9-02C9-785D-1804-19DDA9FF56B3}"/>
              </a:ext>
            </a:extLst>
          </p:cNvPr>
          <p:cNvSpPr/>
          <p:nvPr/>
        </p:nvSpPr>
        <p:spPr>
          <a:xfrm>
            <a:off x="9263008" y="2260853"/>
            <a:ext cx="836401"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a</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11" name="Hình chữ nhật: Góc Tròn 10">
            <a:extLst>
              <a:ext uri="{FF2B5EF4-FFF2-40B4-BE49-F238E27FC236}">
                <a16:creationId xmlns:a16="http://schemas.microsoft.com/office/drawing/2014/main" id="{BF92737A-9DAE-37BF-FE97-E1010113151F}"/>
              </a:ext>
            </a:extLst>
          </p:cNvPr>
          <p:cNvSpPr/>
          <p:nvPr/>
        </p:nvSpPr>
        <p:spPr>
          <a:xfrm>
            <a:off x="2517823" y="4004831"/>
            <a:ext cx="838818" cy="1214250"/>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12" name="Hình chữ nhật: Góc Tròn 11">
            <a:extLst>
              <a:ext uri="{FF2B5EF4-FFF2-40B4-BE49-F238E27FC236}">
                <a16:creationId xmlns:a16="http://schemas.microsoft.com/office/drawing/2014/main" id="{A0C896DB-824F-01C0-B4B8-6A35DBFA8F5A}"/>
              </a:ext>
            </a:extLst>
          </p:cNvPr>
          <p:cNvSpPr/>
          <p:nvPr/>
        </p:nvSpPr>
        <p:spPr>
          <a:xfrm>
            <a:off x="4153917" y="4004831"/>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13" name="Hình chữ nhật: Góc Tròn 12">
            <a:extLst>
              <a:ext uri="{FF2B5EF4-FFF2-40B4-BE49-F238E27FC236}">
                <a16:creationId xmlns:a16="http://schemas.microsoft.com/office/drawing/2014/main" id="{EF5AA2F7-1F14-40CD-F94E-7DB747232975}"/>
              </a:ext>
            </a:extLst>
          </p:cNvPr>
          <p:cNvSpPr/>
          <p:nvPr/>
        </p:nvSpPr>
        <p:spPr>
          <a:xfrm>
            <a:off x="7470583" y="4004831"/>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10" name="Hình chữ nhật: Góc Tròn 9">
            <a:extLst>
              <a:ext uri="{FF2B5EF4-FFF2-40B4-BE49-F238E27FC236}">
                <a16:creationId xmlns:a16="http://schemas.microsoft.com/office/drawing/2014/main" id="{C30DC53A-B469-73A2-26C1-32D1CF5AF412}"/>
              </a:ext>
            </a:extLst>
          </p:cNvPr>
          <p:cNvSpPr/>
          <p:nvPr/>
        </p:nvSpPr>
        <p:spPr>
          <a:xfrm>
            <a:off x="10814532" y="4004831"/>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h</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8" name="Hình chữ nhật: Góc Tròn 7">
            <a:extLst>
              <a:ext uri="{FF2B5EF4-FFF2-40B4-BE49-F238E27FC236}">
                <a16:creationId xmlns:a16="http://schemas.microsoft.com/office/drawing/2014/main" id="{7A831020-FF96-E627-B1D6-11479D53681A}"/>
              </a:ext>
            </a:extLst>
          </p:cNvPr>
          <p:cNvSpPr/>
          <p:nvPr/>
        </p:nvSpPr>
        <p:spPr>
          <a:xfrm>
            <a:off x="10007844" y="4004831"/>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n</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14" name="Hình chữ nhật: Góc Tròn 13">
            <a:extLst>
              <a:ext uri="{FF2B5EF4-FFF2-40B4-BE49-F238E27FC236}">
                <a16:creationId xmlns:a16="http://schemas.microsoft.com/office/drawing/2014/main" id="{A42CC7B3-E13E-FB26-E474-708598666C0D}"/>
              </a:ext>
            </a:extLst>
          </p:cNvPr>
          <p:cNvSpPr/>
          <p:nvPr/>
        </p:nvSpPr>
        <p:spPr>
          <a:xfrm>
            <a:off x="9969870" y="4004831"/>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80" name="Hình chữ nhật: Góc Tròn 79">
            <a:extLst>
              <a:ext uri="{FF2B5EF4-FFF2-40B4-BE49-F238E27FC236}">
                <a16:creationId xmlns:a16="http://schemas.microsoft.com/office/drawing/2014/main" id="{8DA7010E-09B7-70B7-FD51-CB34AAD6A82B}"/>
              </a:ext>
            </a:extLst>
          </p:cNvPr>
          <p:cNvSpPr/>
          <p:nvPr/>
        </p:nvSpPr>
        <p:spPr>
          <a:xfrm>
            <a:off x="10882056" y="4004831"/>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6" name="Hình chữ nhật: Góc Tròn 5">
            <a:extLst>
              <a:ext uri="{FF2B5EF4-FFF2-40B4-BE49-F238E27FC236}">
                <a16:creationId xmlns:a16="http://schemas.microsoft.com/office/drawing/2014/main" id="{59A60A4B-E6AD-7694-0EC7-CAD8E5C59EF9}"/>
              </a:ext>
            </a:extLst>
          </p:cNvPr>
          <p:cNvSpPr/>
          <p:nvPr/>
        </p:nvSpPr>
        <p:spPr>
          <a:xfrm>
            <a:off x="8369282" y="4004831"/>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s</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7" name="Hình chữ nhật: Góc Tròn 6">
            <a:extLst>
              <a:ext uri="{FF2B5EF4-FFF2-40B4-BE49-F238E27FC236}">
                <a16:creationId xmlns:a16="http://schemas.microsoft.com/office/drawing/2014/main" id="{33AABB14-5B1C-9A16-FD36-BDF19A8A132C}"/>
              </a:ext>
            </a:extLst>
          </p:cNvPr>
          <p:cNvSpPr/>
          <p:nvPr/>
        </p:nvSpPr>
        <p:spPr>
          <a:xfrm>
            <a:off x="9188563" y="4004831"/>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i</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79" name="Hình chữ nhật: Góc Tròn 78">
            <a:extLst>
              <a:ext uri="{FF2B5EF4-FFF2-40B4-BE49-F238E27FC236}">
                <a16:creationId xmlns:a16="http://schemas.microsoft.com/office/drawing/2014/main" id="{9390FE3C-4365-BE4B-0A93-AE34DA3D01C1}"/>
              </a:ext>
            </a:extLst>
          </p:cNvPr>
          <p:cNvSpPr/>
          <p:nvPr/>
        </p:nvSpPr>
        <p:spPr>
          <a:xfrm>
            <a:off x="9208629" y="4004831"/>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78" name="Hình chữ nhật: Góc Tròn 77">
            <a:extLst>
              <a:ext uri="{FF2B5EF4-FFF2-40B4-BE49-F238E27FC236}">
                <a16:creationId xmlns:a16="http://schemas.microsoft.com/office/drawing/2014/main" id="{785B1788-63CD-1EE2-A0A7-19FC65FAA78A}"/>
              </a:ext>
            </a:extLst>
          </p:cNvPr>
          <p:cNvSpPr/>
          <p:nvPr/>
        </p:nvSpPr>
        <p:spPr>
          <a:xfrm>
            <a:off x="8379433" y="4004831"/>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8800" b="1">
              <a:solidFill>
                <a:schemeClr val="tx1"/>
              </a:solidFill>
              <a:latin typeface="Times New Roman" panose="02020603050405020304" pitchFamily="18" charset="0"/>
              <a:cs typeface="Times New Roman" panose="02020603050405020304" pitchFamily="18" charset="0"/>
            </a:endParaRPr>
          </a:p>
        </p:txBody>
      </p:sp>
      <p:pic>
        <p:nvPicPr>
          <p:cNvPr id="15" name="Hình ảnh 14">
            <a:hlinkClick r:id="rId16" action="ppaction://hlinksldjump"/>
            <a:extLst>
              <a:ext uri="{FF2B5EF4-FFF2-40B4-BE49-F238E27FC236}">
                <a16:creationId xmlns:a16="http://schemas.microsoft.com/office/drawing/2014/main" id="{1CB56FF8-66C0-7AE8-2E7B-22174ADFF6F3}"/>
              </a:ext>
            </a:extLst>
          </p:cNvPr>
          <p:cNvPicPr>
            <a:picLocks noChangeAspect="1"/>
          </p:cNvPicPr>
          <p:nvPr/>
        </p:nvPicPr>
        <p:blipFill>
          <a:blip r:embed="rId17"/>
          <a:stretch>
            <a:fillRect/>
          </a:stretch>
        </p:blipFill>
        <p:spPr>
          <a:xfrm>
            <a:off x="18973444" y="1635290"/>
            <a:ext cx="1361226" cy="1417226"/>
          </a:xfrm>
          <a:prstGeom prst="rect">
            <a:avLst/>
          </a:prstGeom>
        </p:spPr>
      </p:pic>
      <p:sp>
        <p:nvSpPr>
          <p:cNvPr id="21" name="Freeform 8">
            <a:extLst>
              <a:ext uri="{FF2B5EF4-FFF2-40B4-BE49-F238E27FC236}">
                <a16:creationId xmlns:a16="http://schemas.microsoft.com/office/drawing/2014/main" id="{412156CE-50F7-14BD-6687-6812FB76D052}"/>
              </a:ext>
            </a:extLst>
          </p:cNvPr>
          <p:cNvSpPr/>
          <p:nvPr/>
        </p:nvSpPr>
        <p:spPr>
          <a:xfrm>
            <a:off x="17993027" y="2509614"/>
            <a:ext cx="2287147" cy="4040138"/>
          </a:xfrm>
          <a:custGeom>
            <a:avLst/>
            <a:gdLst/>
            <a:ahLst/>
            <a:cxnLst/>
            <a:rect l="l" t="t" r="r" b="b"/>
            <a:pathLst>
              <a:path w="7170039" h="8229600">
                <a:moveTo>
                  <a:pt x="0" y="0"/>
                </a:moveTo>
                <a:lnTo>
                  <a:pt x="7170039" y="0"/>
                </a:lnTo>
                <a:lnTo>
                  <a:pt x="7170039" y="8229600"/>
                </a:lnTo>
                <a:lnTo>
                  <a:pt x="0" y="8229600"/>
                </a:lnTo>
                <a:lnTo>
                  <a:pt x="0" y="0"/>
                </a:lnTo>
                <a:close/>
              </a:path>
            </a:pathLst>
          </a:custGeom>
          <a:blipFill>
            <a:blip r:embed="rId18"/>
            <a:stretch>
              <a:fillRect/>
            </a:stretch>
          </a:blipFill>
        </p:spPr>
        <p:txBody>
          <a:bodyPr/>
          <a:lstStyle/>
          <a:p>
            <a:endParaRPr lang="en-US"/>
          </a:p>
        </p:txBody>
      </p:sp>
      <p:sp>
        <p:nvSpPr>
          <p:cNvPr id="22" name="Freeform 8">
            <a:extLst>
              <a:ext uri="{FF2B5EF4-FFF2-40B4-BE49-F238E27FC236}">
                <a16:creationId xmlns:a16="http://schemas.microsoft.com/office/drawing/2014/main" id="{A73A0837-4F5A-D84E-674C-7BAC434FF3AE}"/>
              </a:ext>
            </a:extLst>
          </p:cNvPr>
          <p:cNvSpPr/>
          <p:nvPr/>
        </p:nvSpPr>
        <p:spPr>
          <a:xfrm>
            <a:off x="19781416" y="2485740"/>
            <a:ext cx="2287147" cy="4040138"/>
          </a:xfrm>
          <a:custGeom>
            <a:avLst/>
            <a:gdLst/>
            <a:ahLst/>
            <a:cxnLst/>
            <a:rect l="l" t="t" r="r" b="b"/>
            <a:pathLst>
              <a:path w="7170039" h="8229600">
                <a:moveTo>
                  <a:pt x="0" y="0"/>
                </a:moveTo>
                <a:lnTo>
                  <a:pt x="7170039" y="0"/>
                </a:lnTo>
                <a:lnTo>
                  <a:pt x="7170039" y="8229600"/>
                </a:lnTo>
                <a:lnTo>
                  <a:pt x="0" y="8229600"/>
                </a:lnTo>
                <a:lnTo>
                  <a:pt x="0" y="0"/>
                </a:lnTo>
                <a:close/>
              </a:path>
            </a:pathLst>
          </a:custGeom>
          <a:blipFill>
            <a:blip r:embed="rId18"/>
            <a:stretch>
              <a:fillRect/>
            </a:stretch>
          </a:blipFill>
        </p:spPr>
        <p:txBody>
          <a:bodyPr/>
          <a:lstStyle/>
          <a:p>
            <a:endParaRPr lang="en-US"/>
          </a:p>
        </p:txBody>
      </p:sp>
    </p:spTree>
    <p:extLst>
      <p:ext uri="{BB962C8B-B14F-4D97-AF65-F5344CB8AC3E}">
        <p14:creationId xmlns:p14="http://schemas.microsoft.com/office/powerpoint/2010/main" val="346970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randombar(horizontal)">
                                      <p:cBhvr>
                                        <p:cTn id="13" dur="500"/>
                                        <p:tgtEl>
                                          <p:spTgt spid="29"/>
                                        </p:tgtEl>
                                      </p:cBhvr>
                                    </p:animEffect>
                                  </p:childTnLst>
                                </p:cTn>
                              </p:par>
                              <p:par>
                                <p:cTn id="14" presetID="1" presetClass="entr" presetSubtype="0" fill="hold" nodeType="withEffect">
                                  <p:stCondLst>
                                    <p:cond delay="0"/>
                                  </p:stCondLst>
                                  <p:childTnLst>
                                    <p:set>
                                      <p:cBhvr>
                                        <p:cTn id="15"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20"/>
                    </p:tgtEl>
                  </p:cond>
                </p:stCondLst>
                <p:endSync evt="end" delay="0">
                  <p:rtn val="all"/>
                </p:endSync>
                <p:childTnLst>
                  <p:par>
                    <p:cTn id="17" fill="hold">
                      <p:stCondLst>
                        <p:cond delay="0"/>
                      </p:stCondLst>
                      <p:childTnLst>
                        <p:par>
                          <p:cTn id="18" fill="hold">
                            <p:stCondLst>
                              <p:cond delay="0"/>
                            </p:stCondLst>
                            <p:childTnLst>
                              <p:par>
                                <p:cTn id="19" presetID="53" presetClass="exit" presetSubtype="32" fill="hold" grpId="0" nodeType="withEffect">
                                  <p:stCondLst>
                                    <p:cond delay="0"/>
                                  </p:stCondLst>
                                  <p:childTnLst>
                                    <p:anim calcmode="lin" valueType="num">
                                      <p:cBhvr>
                                        <p:cTn id="20" dur="500"/>
                                        <p:tgtEl>
                                          <p:spTgt spid="71"/>
                                        </p:tgtEl>
                                        <p:attrNameLst>
                                          <p:attrName>ppt_w</p:attrName>
                                        </p:attrNameLst>
                                      </p:cBhvr>
                                      <p:tavLst>
                                        <p:tav tm="0">
                                          <p:val>
                                            <p:strVal val="ppt_w"/>
                                          </p:val>
                                        </p:tav>
                                        <p:tav tm="100000">
                                          <p:val>
                                            <p:fltVal val="0"/>
                                          </p:val>
                                        </p:tav>
                                      </p:tavLst>
                                    </p:anim>
                                    <p:anim calcmode="lin" valueType="num">
                                      <p:cBhvr>
                                        <p:cTn id="21" dur="500"/>
                                        <p:tgtEl>
                                          <p:spTgt spid="71"/>
                                        </p:tgtEl>
                                        <p:attrNameLst>
                                          <p:attrName>ppt_h</p:attrName>
                                        </p:attrNameLst>
                                      </p:cBhvr>
                                      <p:tavLst>
                                        <p:tav tm="0">
                                          <p:val>
                                            <p:strVal val="ppt_h"/>
                                          </p:val>
                                        </p:tav>
                                        <p:tav tm="100000">
                                          <p:val>
                                            <p:fltVal val="0"/>
                                          </p:val>
                                        </p:tav>
                                      </p:tavLst>
                                    </p:anim>
                                    <p:animEffect transition="out" filter="fade">
                                      <p:cBhvr>
                                        <p:cTn id="22" dur="500"/>
                                        <p:tgtEl>
                                          <p:spTgt spid="71"/>
                                        </p:tgtEl>
                                      </p:cBhvr>
                                    </p:animEffect>
                                    <p:set>
                                      <p:cBhvr>
                                        <p:cTn id="23" dur="1" fill="hold">
                                          <p:stCondLst>
                                            <p:cond delay="499"/>
                                          </p:stCondLst>
                                        </p:cTn>
                                        <p:tgtEl>
                                          <p:spTgt spid="71"/>
                                        </p:tgtEl>
                                        <p:attrNameLst>
                                          <p:attrName>style.visibility</p:attrName>
                                        </p:attrNameLst>
                                      </p:cBhvr>
                                      <p:to>
                                        <p:strVal val="hidden"/>
                                      </p:to>
                                    </p:set>
                                  </p:childTnLst>
                                </p:cTn>
                              </p:par>
                              <p:par>
                                <p:cTn id="24" presetID="53" presetClass="exit" presetSubtype="32" fill="hold" grpId="0" nodeType="withEffect">
                                  <p:stCondLst>
                                    <p:cond delay="0"/>
                                  </p:stCondLst>
                                  <p:childTnLst>
                                    <p:anim calcmode="lin" valueType="num">
                                      <p:cBhvr>
                                        <p:cTn id="25" dur="500"/>
                                        <p:tgtEl>
                                          <p:spTgt spid="11"/>
                                        </p:tgtEl>
                                        <p:attrNameLst>
                                          <p:attrName>ppt_w</p:attrName>
                                        </p:attrNameLst>
                                      </p:cBhvr>
                                      <p:tavLst>
                                        <p:tav tm="0">
                                          <p:val>
                                            <p:strVal val="ppt_w"/>
                                          </p:val>
                                        </p:tav>
                                        <p:tav tm="100000">
                                          <p:val>
                                            <p:fltVal val="0"/>
                                          </p:val>
                                        </p:tav>
                                      </p:tavLst>
                                    </p:anim>
                                    <p:anim calcmode="lin" valueType="num">
                                      <p:cBhvr>
                                        <p:cTn id="26" dur="500"/>
                                        <p:tgtEl>
                                          <p:spTgt spid="11"/>
                                        </p:tgtEl>
                                        <p:attrNameLst>
                                          <p:attrName>ppt_h</p:attrName>
                                        </p:attrNameLst>
                                      </p:cBhvr>
                                      <p:tavLst>
                                        <p:tav tm="0">
                                          <p:val>
                                            <p:strVal val="ppt_h"/>
                                          </p:val>
                                        </p:tav>
                                        <p:tav tm="100000">
                                          <p:val>
                                            <p:fltVal val="0"/>
                                          </p:val>
                                        </p:tav>
                                      </p:tavLst>
                                    </p:anim>
                                    <p:animEffect transition="out" filter="fade">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par>
                                <p:cTn id="29" presetID="53" presetClass="exit" presetSubtype="32" fill="hold" grpId="1" nodeType="withEffect">
                                  <p:stCondLst>
                                    <p:cond delay="0"/>
                                  </p:stCondLst>
                                  <p:childTnLst>
                                    <p:anim calcmode="lin" valueType="num">
                                      <p:cBhvr>
                                        <p:cTn id="30" dur="500"/>
                                        <p:tgtEl>
                                          <p:spTgt spid="11"/>
                                        </p:tgtEl>
                                        <p:attrNameLst>
                                          <p:attrName>ppt_w</p:attrName>
                                        </p:attrNameLst>
                                      </p:cBhvr>
                                      <p:tavLst>
                                        <p:tav tm="0">
                                          <p:val>
                                            <p:strVal val="ppt_w"/>
                                          </p:val>
                                        </p:tav>
                                        <p:tav tm="100000">
                                          <p:val>
                                            <p:fltVal val="0"/>
                                          </p:val>
                                        </p:tav>
                                      </p:tavLst>
                                    </p:anim>
                                    <p:anim calcmode="lin" valueType="num">
                                      <p:cBhvr>
                                        <p:cTn id="31" dur="500"/>
                                        <p:tgtEl>
                                          <p:spTgt spid="11"/>
                                        </p:tgtEl>
                                        <p:attrNameLst>
                                          <p:attrName>ppt_h</p:attrName>
                                        </p:attrNameLst>
                                      </p:cBhvr>
                                      <p:tavLst>
                                        <p:tav tm="0">
                                          <p:val>
                                            <p:strVal val="ppt_h"/>
                                          </p:val>
                                        </p:tav>
                                        <p:tav tm="100000">
                                          <p:val>
                                            <p:fltVal val="0"/>
                                          </p:val>
                                        </p:tav>
                                      </p:tavLst>
                                    </p:anim>
                                    <p:animEffect transition="out" filter="fade">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par>
                                <p:cTn id="34" presetID="53" presetClass="exit" presetSubtype="32" fill="hold" grpId="0" nodeType="withEffect">
                                  <p:stCondLst>
                                    <p:cond delay="0"/>
                                  </p:stCondLst>
                                  <p:childTnLst>
                                    <p:anim calcmode="lin" valueType="num">
                                      <p:cBhvr>
                                        <p:cTn id="35" dur="500"/>
                                        <p:tgtEl>
                                          <p:spTgt spid="12"/>
                                        </p:tgtEl>
                                        <p:attrNameLst>
                                          <p:attrName>ppt_w</p:attrName>
                                        </p:attrNameLst>
                                      </p:cBhvr>
                                      <p:tavLst>
                                        <p:tav tm="0">
                                          <p:val>
                                            <p:strVal val="ppt_w"/>
                                          </p:val>
                                        </p:tav>
                                        <p:tav tm="100000">
                                          <p:val>
                                            <p:fltVal val="0"/>
                                          </p:val>
                                        </p:tav>
                                      </p:tavLst>
                                    </p:anim>
                                    <p:anim calcmode="lin" valueType="num">
                                      <p:cBhvr>
                                        <p:cTn id="36" dur="500"/>
                                        <p:tgtEl>
                                          <p:spTgt spid="12"/>
                                        </p:tgtEl>
                                        <p:attrNameLst>
                                          <p:attrName>ppt_h</p:attrName>
                                        </p:attrNameLst>
                                      </p:cBhvr>
                                      <p:tavLst>
                                        <p:tav tm="0">
                                          <p:val>
                                            <p:strVal val="ppt_h"/>
                                          </p:val>
                                        </p:tav>
                                        <p:tav tm="100000">
                                          <p:val>
                                            <p:fltVal val="0"/>
                                          </p:val>
                                        </p:tav>
                                      </p:tavLst>
                                    </p:anim>
                                    <p:animEffect transition="out" filter="fade">
                                      <p:cBhvr>
                                        <p:cTn id="37" dur="500"/>
                                        <p:tgtEl>
                                          <p:spTgt spid="12"/>
                                        </p:tgtEl>
                                      </p:cBhvr>
                                    </p:animEffect>
                                    <p:set>
                                      <p:cBhvr>
                                        <p:cTn id="38" dur="1" fill="hold">
                                          <p:stCondLst>
                                            <p:cond delay="499"/>
                                          </p:stCondLst>
                                        </p:cTn>
                                        <p:tgtEl>
                                          <p:spTgt spid="12"/>
                                        </p:tgtEl>
                                        <p:attrNameLst>
                                          <p:attrName>style.visibility</p:attrName>
                                        </p:attrNameLst>
                                      </p:cBhvr>
                                      <p:to>
                                        <p:strVal val="hidden"/>
                                      </p:to>
                                    </p:set>
                                  </p:childTnLst>
                                </p:cTn>
                              </p:par>
                              <p:par>
                                <p:cTn id="39" presetID="53" presetClass="exit" presetSubtype="32" fill="hold" grpId="1" nodeType="withEffect">
                                  <p:stCondLst>
                                    <p:cond delay="0"/>
                                  </p:stCondLst>
                                  <p:childTnLst>
                                    <p:anim calcmode="lin" valueType="num">
                                      <p:cBhvr>
                                        <p:cTn id="40" dur="500"/>
                                        <p:tgtEl>
                                          <p:spTgt spid="12"/>
                                        </p:tgtEl>
                                        <p:attrNameLst>
                                          <p:attrName>ppt_w</p:attrName>
                                        </p:attrNameLst>
                                      </p:cBhvr>
                                      <p:tavLst>
                                        <p:tav tm="0">
                                          <p:val>
                                            <p:strVal val="ppt_w"/>
                                          </p:val>
                                        </p:tav>
                                        <p:tav tm="100000">
                                          <p:val>
                                            <p:fltVal val="0"/>
                                          </p:val>
                                        </p:tav>
                                      </p:tavLst>
                                    </p:anim>
                                    <p:anim calcmode="lin" valueType="num">
                                      <p:cBhvr>
                                        <p:cTn id="41" dur="500"/>
                                        <p:tgtEl>
                                          <p:spTgt spid="12"/>
                                        </p:tgtEl>
                                        <p:attrNameLst>
                                          <p:attrName>ppt_h</p:attrName>
                                        </p:attrNameLst>
                                      </p:cBhvr>
                                      <p:tavLst>
                                        <p:tav tm="0">
                                          <p:val>
                                            <p:strVal val="ppt_h"/>
                                          </p:val>
                                        </p:tav>
                                        <p:tav tm="100000">
                                          <p:val>
                                            <p:fltVal val="0"/>
                                          </p:val>
                                        </p:tav>
                                      </p:tavLst>
                                    </p:anim>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par>
                                <p:cTn id="44" presetID="53" presetClass="exit" presetSubtype="32" fill="hold" grpId="0" nodeType="withEffect">
                                  <p:stCondLst>
                                    <p:cond delay="0"/>
                                  </p:stCondLst>
                                  <p:childTnLst>
                                    <p:anim calcmode="lin" valueType="num">
                                      <p:cBhvr>
                                        <p:cTn id="45" dur="500"/>
                                        <p:tgtEl>
                                          <p:spTgt spid="13"/>
                                        </p:tgtEl>
                                        <p:attrNameLst>
                                          <p:attrName>ppt_w</p:attrName>
                                        </p:attrNameLst>
                                      </p:cBhvr>
                                      <p:tavLst>
                                        <p:tav tm="0">
                                          <p:val>
                                            <p:strVal val="ppt_w"/>
                                          </p:val>
                                        </p:tav>
                                        <p:tav tm="100000">
                                          <p:val>
                                            <p:fltVal val="0"/>
                                          </p:val>
                                        </p:tav>
                                      </p:tavLst>
                                    </p:anim>
                                    <p:anim calcmode="lin" valueType="num">
                                      <p:cBhvr>
                                        <p:cTn id="46" dur="500"/>
                                        <p:tgtEl>
                                          <p:spTgt spid="13"/>
                                        </p:tgtEl>
                                        <p:attrNameLst>
                                          <p:attrName>ppt_h</p:attrName>
                                        </p:attrNameLst>
                                      </p:cBhvr>
                                      <p:tavLst>
                                        <p:tav tm="0">
                                          <p:val>
                                            <p:strVal val="ppt_h"/>
                                          </p:val>
                                        </p:tav>
                                        <p:tav tm="100000">
                                          <p:val>
                                            <p:fltVal val="0"/>
                                          </p:val>
                                        </p:tav>
                                      </p:tavLst>
                                    </p:anim>
                                    <p:animEffect transition="out" filter="fade">
                                      <p:cBhvr>
                                        <p:cTn id="47" dur="500"/>
                                        <p:tgtEl>
                                          <p:spTgt spid="13"/>
                                        </p:tgtEl>
                                      </p:cBhvr>
                                    </p:animEffect>
                                    <p:set>
                                      <p:cBhvr>
                                        <p:cTn id="48" dur="1" fill="hold">
                                          <p:stCondLst>
                                            <p:cond delay="499"/>
                                          </p:stCondLst>
                                        </p:cTn>
                                        <p:tgtEl>
                                          <p:spTgt spid="13"/>
                                        </p:tgtEl>
                                        <p:attrNameLst>
                                          <p:attrName>style.visibility</p:attrName>
                                        </p:attrNameLst>
                                      </p:cBhvr>
                                      <p:to>
                                        <p:strVal val="hidden"/>
                                      </p:to>
                                    </p:set>
                                  </p:childTnLst>
                                </p:cTn>
                              </p:par>
                              <p:par>
                                <p:cTn id="49" presetID="53" presetClass="exit" presetSubtype="32" fill="hold" grpId="1" nodeType="withEffect">
                                  <p:stCondLst>
                                    <p:cond delay="0"/>
                                  </p:stCondLst>
                                  <p:childTnLst>
                                    <p:anim calcmode="lin" valueType="num">
                                      <p:cBhvr>
                                        <p:cTn id="50" dur="500"/>
                                        <p:tgtEl>
                                          <p:spTgt spid="13"/>
                                        </p:tgtEl>
                                        <p:attrNameLst>
                                          <p:attrName>ppt_w</p:attrName>
                                        </p:attrNameLst>
                                      </p:cBhvr>
                                      <p:tavLst>
                                        <p:tav tm="0">
                                          <p:val>
                                            <p:strVal val="ppt_w"/>
                                          </p:val>
                                        </p:tav>
                                        <p:tav tm="100000">
                                          <p:val>
                                            <p:fltVal val="0"/>
                                          </p:val>
                                        </p:tav>
                                      </p:tavLst>
                                    </p:anim>
                                    <p:anim calcmode="lin" valueType="num">
                                      <p:cBhvr>
                                        <p:cTn id="51" dur="500"/>
                                        <p:tgtEl>
                                          <p:spTgt spid="13"/>
                                        </p:tgtEl>
                                        <p:attrNameLst>
                                          <p:attrName>ppt_h</p:attrName>
                                        </p:attrNameLst>
                                      </p:cBhvr>
                                      <p:tavLst>
                                        <p:tav tm="0">
                                          <p:val>
                                            <p:strVal val="ppt_h"/>
                                          </p:val>
                                        </p:tav>
                                        <p:tav tm="100000">
                                          <p:val>
                                            <p:fltVal val="0"/>
                                          </p:val>
                                        </p:tav>
                                      </p:tavLst>
                                    </p:anim>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par>
                                <p:cTn id="54" presetID="53" presetClass="exit" presetSubtype="32" fill="hold" grpId="0" nodeType="withEffect">
                                  <p:stCondLst>
                                    <p:cond delay="0"/>
                                  </p:stCondLst>
                                  <p:childTnLst>
                                    <p:anim calcmode="lin" valueType="num">
                                      <p:cBhvr>
                                        <p:cTn id="55" dur="500"/>
                                        <p:tgtEl>
                                          <p:spTgt spid="14"/>
                                        </p:tgtEl>
                                        <p:attrNameLst>
                                          <p:attrName>ppt_w</p:attrName>
                                        </p:attrNameLst>
                                      </p:cBhvr>
                                      <p:tavLst>
                                        <p:tav tm="0">
                                          <p:val>
                                            <p:strVal val="ppt_w"/>
                                          </p:val>
                                        </p:tav>
                                        <p:tav tm="100000">
                                          <p:val>
                                            <p:fltVal val="0"/>
                                          </p:val>
                                        </p:tav>
                                      </p:tavLst>
                                    </p:anim>
                                    <p:anim calcmode="lin" valueType="num">
                                      <p:cBhvr>
                                        <p:cTn id="56" dur="500"/>
                                        <p:tgtEl>
                                          <p:spTgt spid="14"/>
                                        </p:tgtEl>
                                        <p:attrNameLst>
                                          <p:attrName>ppt_h</p:attrName>
                                        </p:attrNameLst>
                                      </p:cBhvr>
                                      <p:tavLst>
                                        <p:tav tm="0">
                                          <p:val>
                                            <p:strVal val="ppt_h"/>
                                          </p:val>
                                        </p:tav>
                                        <p:tav tm="100000">
                                          <p:val>
                                            <p:fltVal val="0"/>
                                          </p:val>
                                        </p:tav>
                                      </p:tavLst>
                                    </p:anim>
                                    <p:animEffect transition="out" filter="fade">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par>
                                <p:cTn id="59" presetID="53" presetClass="exit" presetSubtype="32" fill="hold" grpId="1" nodeType="withEffect">
                                  <p:stCondLst>
                                    <p:cond delay="0"/>
                                  </p:stCondLst>
                                  <p:childTnLst>
                                    <p:anim calcmode="lin" valueType="num">
                                      <p:cBhvr>
                                        <p:cTn id="60" dur="500"/>
                                        <p:tgtEl>
                                          <p:spTgt spid="14"/>
                                        </p:tgtEl>
                                        <p:attrNameLst>
                                          <p:attrName>ppt_w</p:attrName>
                                        </p:attrNameLst>
                                      </p:cBhvr>
                                      <p:tavLst>
                                        <p:tav tm="0">
                                          <p:val>
                                            <p:strVal val="ppt_w"/>
                                          </p:val>
                                        </p:tav>
                                        <p:tav tm="100000">
                                          <p:val>
                                            <p:fltVal val="0"/>
                                          </p:val>
                                        </p:tav>
                                      </p:tavLst>
                                    </p:anim>
                                    <p:anim calcmode="lin" valueType="num">
                                      <p:cBhvr>
                                        <p:cTn id="61" dur="500"/>
                                        <p:tgtEl>
                                          <p:spTgt spid="14"/>
                                        </p:tgtEl>
                                        <p:attrNameLst>
                                          <p:attrName>ppt_h</p:attrName>
                                        </p:attrNameLst>
                                      </p:cBhvr>
                                      <p:tavLst>
                                        <p:tav tm="0">
                                          <p:val>
                                            <p:strVal val="ppt_h"/>
                                          </p:val>
                                        </p:tav>
                                        <p:tav tm="100000">
                                          <p:val>
                                            <p:fltVal val="0"/>
                                          </p:val>
                                        </p:tav>
                                      </p:tavLst>
                                    </p:anim>
                                    <p:animEffect transition="out" filter="fade">
                                      <p:cBhvr>
                                        <p:cTn id="62" dur="500"/>
                                        <p:tgtEl>
                                          <p:spTgt spid="14"/>
                                        </p:tgtEl>
                                      </p:cBhvr>
                                    </p:animEffect>
                                    <p:set>
                                      <p:cBhvr>
                                        <p:cTn id="63" dur="1" fill="hold">
                                          <p:stCondLst>
                                            <p:cond delay="499"/>
                                          </p:stCondLst>
                                        </p:cTn>
                                        <p:tgtEl>
                                          <p:spTgt spid="14"/>
                                        </p:tgtEl>
                                        <p:attrNameLst>
                                          <p:attrName>style.visibility</p:attrName>
                                        </p:attrNameLst>
                                      </p:cBhvr>
                                      <p:to>
                                        <p:strVal val="hidden"/>
                                      </p:to>
                                    </p:set>
                                  </p:childTnLst>
                                </p:cTn>
                              </p:par>
                              <p:par>
                                <p:cTn id="64" presetID="53" presetClass="exit" presetSubtype="32" fill="hold" grpId="0" nodeType="withEffect">
                                  <p:stCondLst>
                                    <p:cond delay="0"/>
                                  </p:stCondLst>
                                  <p:childTnLst>
                                    <p:anim calcmode="lin" valueType="num">
                                      <p:cBhvr>
                                        <p:cTn id="65" dur="500"/>
                                        <p:tgtEl>
                                          <p:spTgt spid="72"/>
                                        </p:tgtEl>
                                        <p:attrNameLst>
                                          <p:attrName>ppt_w</p:attrName>
                                        </p:attrNameLst>
                                      </p:cBhvr>
                                      <p:tavLst>
                                        <p:tav tm="0">
                                          <p:val>
                                            <p:strVal val="ppt_w"/>
                                          </p:val>
                                        </p:tav>
                                        <p:tav tm="100000">
                                          <p:val>
                                            <p:fltVal val="0"/>
                                          </p:val>
                                        </p:tav>
                                      </p:tavLst>
                                    </p:anim>
                                    <p:anim calcmode="lin" valueType="num">
                                      <p:cBhvr>
                                        <p:cTn id="66" dur="500"/>
                                        <p:tgtEl>
                                          <p:spTgt spid="72"/>
                                        </p:tgtEl>
                                        <p:attrNameLst>
                                          <p:attrName>ppt_h</p:attrName>
                                        </p:attrNameLst>
                                      </p:cBhvr>
                                      <p:tavLst>
                                        <p:tav tm="0">
                                          <p:val>
                                            <p:strVal val="ppt_h"/>
                                          </p:val>
                                        </p:tav>
                                        <p:tav tm="100000">
                                          <p:val>
                                            <p:fltVal val="0"/>
                                          </p:val>
                                        </p:tav>
                                      </p:tavLst>
                                    </p:anim>
                                    <p:animEffect transition="out" filter="fade">
                                      <p:cBhvr>
                                        <p:cTn id="67" dur="500"/>
                                        <p:tgtEl>
                                          <p:spTgt spid="72"/>
                                        </p:tgtEl>
                                      </p:cBhvr>
                                    </p:animEffect>
                                    <p:set>
                                      <p:cBhvr>
                                        <p:cTn id="68" dur="1" fill="hold">
                                          <p:stCondLst>
                                            <p:cond delay="499"/>
                                          </p:stCondLst>
                                        </p:cTn>
                                        <p:tgtEl>
                                          <p:spTgt spid="72"/>
                                        </p:tgtEl>
                                        <p:attrNameLst>
                                          <p:attrName>style.visibility</p:attrName>
                                        </p:attrNameLst>
                                      </p:cBhvr>
                                      <p:to>
                                        <p:strVal val="hidden"/>
                                      </p:to>
                                    </p:set>
                                  </p:childTnLst>
                                </p:cTn>
                              </p:par>
                              <p:par>
                                <p:cTn id="69" presetID="53" presetClass="exit" presetSubtype="32" fill="hold" grpId="0" nodeType="withEffect">
                                  <p:stCondLst>
                                    <p:cond delay="0"/>
                                  </p:stCondLst>
                                  <p:childTnLst>
                                    <p:anim calcmode="lin" valueType="num">
                                      <p:cBhvr>
                                        <p:cTn id="70" dur="500"/>
                                        <p:tgtEl>
                                          <p:spTgt spid="73"/>
                                        </p:tgtEl>
                                        <p:attrNameLst>
                                          <p:attrName>ppt_w</p:attrName>
                                        </p:attrNameLst>
                                      </p:cBhvr>
                                      <p:tavLst>
                                        <p:tav tm="0">
                                          <p:val>
                                            <p:strVal val="ppt_w"/>
                                          </p:val>
                                        </p:tav>
                                        <p:tav tm="100000">
                                          <p:val>
                                            <p:fltVal val="0"/>
                                          </p:val>
                                        </p:tav>
                                      </p:tavLst>
                                    </p:anim>
                                    <p:anim calcmode="lin" valueType="num">
                                      <p:cBhvr>
                                        <p:cTn id="71" dur="500"/>
                                        <p:tgtEl>
                                          <p:spTgt spid="73"/>
                                        </p:tgtEl>
                                        <p:attrNameLst>
                                          <p:attrName>ppt_h</p:attrName>
                                        </p:attrNameLst>
                                      </p:cBhvr>
                                      <p:tavLst>
                                        <p:tav tm="0">
                                          <p:val>
                                            <p:strVal val="ppt_h"/>
                                          </p:val>
                                        </p:tav>
                                        <p:tav tm="100000">
                                          <p:val>
                                            <p:fltVal val="0"/>
                                          </p:val>
                                        </p:tav>
                                      </p:tavLst>
                                    </p:anim>
                                    <p:animEffect transition="out" filter="fade">
                                      <p:cBhvr>
                                        <p:cTn id="72" dur="500"/>
                                        <p:tgtEl>
                                          <p:spTgt spid="73"/>
                                        </p:tgtEl>
                                      </p:cBhvr>
                                    </p:animEffect>
                                    <p:set>
                                      <p:cBhvr>
                                        <p:cTn id="73" dur="1" fill="hold">
                                          <p:stCondLst>
                                            <p:cond delay="499"/>
                                          </p:stCondLst>
                                        </p:cTn>
                                        <p:tgtEl>
                                          <p:spTgt spid="73"/>
                                        </p:tgtEl>
                                        <p:attrNameLst>
                                          <p:attrName>style.visibility</p:attrName>
                                        </p:attrNameLst>
                                      </p:cBhvr>
                                      <p:to>
                                        <p:strVal val="hidden"/>
                                      </p:to>
                                    </p:set>
                                  </p:childTnLst>
                                </p:cTn>
                              </p:par>
                              <p:par>
                                <p:cTn id="74" presetID="53" presetClass="exit" presetSubtype="32" fill="hold" grpId="0" nodeType="withEffect">
                                  <p:stCondLst>
                                    <p:cond delay="0"/>
                                  </p:stCondLst>
                                  <p:childTnLst>
                                    <p:anim calcmode="lin" valueType="num">
                                      <p:cBhvr>
                                        <p:cTn id="75" dur="500"/>
                                        <p:tgtEl>
                                          <p:spTgt spid="75"/>
                                        </p:tgtEl>
                                        <p:attrNameLst>
                                          <p:attrName>ppt_w</p:attrName>
                                        </p:attrNameLst>
                                      </p:cBhvr>
                                      <p:tavLst>
                                        <p:tav tm="0">
                                          <p:val>
                                            <p:strVal val="ppt_w"/>
                                          </p:val>
                                        </p:tav>
                                        <p:tav tm="100000">
                                          <p:val>
                                            <p:fltVal val="0"/>
                                          </p:val>
                                        </p:tav>
                                      </p:tavLst>
                                    </p:anim>
                                    <p:anim calcmode="lin" valueType="num">
                                      <p:cBhvr>
                                        <p:cTn id="76" dur="500"/>
                                        <p:tgtEl>
                                          <p:spTgt spid="75"/>
                                        </p:tgtEl>
                                        <p:attrNameLst>
                                          <p:attrName>ppt_h</p:attrName>
                                        </p:attrNameLst>
                                      </p:cBhvr>
                                      <p:tavLst>
                                        <p:tav tm="0">
                                          <p:val>
                                            <p:strVal val="ppt_h"/>
                                          </p:val>
                                        </p:tav>
                                        <p:tav tm="100000">
                                          <p:val>
                                            <p:fltVal val="0"/>
                                          </p:val>
                                        </p:tav>
                                      </p:tavLst>
                                    </p:anim>
                                    <p:animEffect transition="out" filter="fade">
                                      <p:cBhvr>
                                        <p:cTn id="77" dur="500"/>
                                        <p:tgtEl>
                                          <p:spTgt spid="75"/>
                                        </p:tgtEl>
                                      </p:cBhvr>
                                    </p:animEffect>
                                    <p:set>
                                      <p:cBhvr>
                                        <p:cTn id="78" dur="1" fill="hold">
                                          <p:stCondLst>
                                            <p:cond delay="499"/>
                                          </p:stCondLst>
                                        </p:cTn>
                                        <p:tgtEl>
                                          <p:spTgt spid="75"/>
                                        </p:tgtEl>
                                        <p:attrNameLst>
                                          <p:attrName>style.visibility</p:attrName>
                                        </p:attrNameLst>
                                      </p:cBhvr>
                                      <p:to>
                                        <p:strVal val="hidden"/>
                                      </p:to>
                                    </p:set>
                                  </p:childTnLst>
                                </p:cTn>
                              </p:par>
                              <p:par>
                                <p:cTn id="79" presetID="53" presetClass="exit" presetSubtype="32" fill="hold" grpId="0" nodeType="withEffect">
                                  <p:stCondLst>
                                    <p:cond delay="0"/>
                                  </p:stCondLst>
                                  <p:childTnLst>
                                    <p:anim calcmode="lin" valueType="num">
                                      <p:cBhvr>
                                        <p:cTn id="80" dur="500"/>
                                        <p:tgtEl>
                                          <p:spTgt spid="76"/>
                                        </p:tgtEl>
                                        <p:attrNameLst>
                                          <p:attrName>ppt_w</p:attrName>
                                        </p:attrNameLst>
                                      </p:cBhvr>
                                      <p:tavLst>
                                        <p:tav tm="0">
                                          <p:val>
                                            <p:strVal val="ppt_w"/>
                                          </p:val>
                                        </p:tav>
                                        <p:tav tm="100000">
                                          <p:val>
                                            <p:fltVal val="0"/>
                                          </p:val>
                                        </p:tav>
                                      </p:tavLst>
                                    </p:anim>
                                    <p:anim calcmode="lin" valueType="num">
                                      <p:cBhvr>
                                        <p:cTn id="81" dur="500"/>
                                        <p:tgtEl>
                                          <p:spTgt spid="76"/>
                                        </p:tgtEl>
                                        <p:attrNameLst>
                                          <p:attrName>ppt_h</p:attrName>
                                        </p:attrNameLst>
                                      </p:cBhvr>
                                      <p:tavLst>
                                        <p:tav tm="0">
                                          <p:val>
                                            <p:strVal val="ppt_h"/>
                                          </p:val>
                                        </p:tav>
                                        <p:tav tm="100000">
                                          <p:val>
                                            <p:fltVal val="0"/>
                                          </p:val>
                                        </p:tav>
                                      </p:tavLst>
                                    </p:anim>
                                    <p:animEffect transition="out" filter="fade">
                                      <p:cBhvr>
                                        <p:cTn id="82" dur="500"/>
                                        <p:tgtEl>
                                          <p:spTgt spid="76"/>
                                        </p:tgtEl>
                                      </p:cBhvr>
                                    </p:animEffect>
                                    <p:set>
                                      <p:cBhvr>
                                        <p:cTn id="83" dur="1" fill="hold">
                                          <p:stCondLst>
                                            <p:cond delay="499"/>
                                          </p:stCondLst>
                                        </p:cTn>
                                        <p:tgtEl>
                                          <p:spTgt spid="76"/>
                                        </p:tgtEl>
                                        <p:attrNameLst>
                                          <p:attrName>style.visibility</p:attrName>
                                        </p:attrNameLst>
                                      </p:cBhvr>
                                      <p:to>
                                        <p:strVal val="hidden"/>
                                      </p:to>
                                    </p:set>
                                  </p:childTnLst>
                                </p:cTn>
                              </p:par>
                              <p:par>
                                <p:cTn id="84" presetID="53" presetClass="exit" presetSubtype="32" fill="hold" grpId="0" nodeType="withEffect">
                                  <p:stCondLst>
                                    <p:cond delay="0"/>
                                  </p:stCondLst>
                                  <p:childTnLst>
                                    <p:anim calcmode="lin" valueType="num">
                                      <p:cBhvr>
                                        <p:cTn id="85" dur="500"/>
                                        <p:tgtEl>
                                          <p:spTgt spid="77"/>
                                        </p:tgtEl>
                                        <p:attrNameLst>
                                          <p:attrName>ppt_w</p:attrName>
                                        </p:attrNameLst>
                                      </p:cBhvr>
                                      <p:tavLst>
                                        <p:tav tm="0">
                                          <p:val>
                                            <p:strVal val="ppt_w"/>
                                          </p:val>
                                        </p:tav>
                                        <p:tav tm="100000">
                                          <p:val>
                                            <p:fltVal val="0"/>
                                          </p:val>
                                        </p:tav>
                                      </p:tavLst>
                                    </p:anim>
                                    <p:anim calcmode="lin" valueType="num">
                                      <p:cBhvr>
                                        <p:cTn id="86" dur="500"/>
                                        <p:tgtEl>
                                          <p:spTgt spid="77"/>
                                        </p:tgtEl>
                                        <p:attrNameLst>
                                          <p:attrName>ppt_h</p:attrName>
                                        </p:attrNameLst>
                                      </p:cBhvr>
                                      <p:tavLst>
                                        <p:tav tm="0">
                                          <p:val>
                                            <p:strVal val="ppt_h"/>
                                          </p:val>
                                        </p:tav>
                                        <p:tav tm="100000">
                                          <p:val>
                                            <p:fltVal val="0"/>
                                          </p:val>
                                        </p:tav>
                                      </p:tavLst>
                                    </p:anim>
                                    <p:animEffect transition="out" filter="fade">
                                      <p:cBhvr>
                                        <p:cTn id="87" dur="500"/>
                                        <p:tgtEl>
                                          <p:spTgt spid="77"/>
                                        </p:tgtEl>
                                      </p:cBhvr>
                                    </p:animEffect>
                                    <p:set>
                                      <p:cBhvr>
                                        <p:cTn id="88" dur="1" fill="hold">
                                          <p:stCondLst>
                                            <p:cond delay="499"/>
                                          </p:stCondLst>
                                        </p:cTn>
                                        <p:tgtEl>
                                          <p:spTgt spid="77"/>
                                        </p:tgtEl>
                                        <p:attrNameLst>
                                          <p:attrName>style.visibility</p:attrName>
                                        </p:attrNameLst>
                                      </p:cBhvr>
                                      <p:to>
                                        <p:strVal val="hidden"/>
                                      </p:to>
                                    </p:set>
                                  </p:childTnLst>
                                </p:cTn>
                              </p:par>
                              <p:par>
                                <p:cTn id="89" presetID="53" presetClass="exit" presetSubtype="32" fill="hold" grpId="0" nodeType="withEffect">
                                  <p:stCondLst>
                                    <p:cond delay="0"/>
                                  </p:stCondLst>
                                  <p:childTnLst>
                                    <p:anim calcmode="lin" valueType="num">
                                      <p:cBhvr>
                                        <p:cTn id="90" dur="500"/>
                                        <p:tgtEl>
                                          <p:spTgt spid="78"/>
                                        </p:tgtEl>
                                        <p:attrNameLst>
                                          <p:attrName>ppt_w</p:attrName>
                                        </p:attrNameLst>
                                      </p:cBhvr>
                                      <p:tavLst>
                                        <p:tav tm="0">
                                          <p:val>
                                            <p:strVal val="ppt_w"/>
                                          </p:val>
                                        </p:tav>
                                        <p:tav tm="100000">
                                          <p:val>
                                            <p:fltVal val="0"/>
                                          </p:val>
                                        </p:tav>
                                      </p:tavLst>
                                    </p:anim>
                                    <p:anim calcmode="lin" valueType="num">
                                      <p:cBhvr>
                                        <p:cTn id="91" dur="500"/>
                                        <p:tgtEl>
                                          <p:spTgt spid="78"/>
                                        </p:tgtEl>
                                        <p:attrNameLst>
                                          <p:attrName>ppt_h</p:attrName>
                                        </p:attrNameLst>
                                      </p:cBhvr>
                                      <p:tavLst>
                                        <p:tav tm="0">
                                          <p:val>
                                            <p:strVal val="ppt_h"/>
                                          </p:val>
                                        </p:tav>
                                        <p:tav tm="100000">
                                          <p:val>
                                            <p:fltVal val="0"/>
                                          </p:val>
                                        </p:tav>
                                      </p:tavLst>
                                    </p:anim>
                                    <p:animEffect transition="out" filter="fade">
                                      <p:cBhvr>
                                        <p:cTn id="92" dur="500"/>
                                        <p:tgtEl>
                                          <p:spTgt spid="78"/>
                                        </p:tgtEl>
                                      </p:cBhvr>
                                    </p:animEffect>
                                    <p:set>
                                      <p:cBhvr>
                                        <p:cTn id="93" dur="1" fill="hold">
                                          <p:stCondLst>
                                            <p:cond delay="499"/>
                                          </p:stCondLst>
                                        </p:cTn>
                                        <p:tgtEl>
                                          <p:spTgt spid="78"/>
                                        </p:tgtEl>
                                        <p:attrNameLst>
                                          <p:attrName>style.visibility</p:attrName>
                                        </p:attrNameLst>
                                      </p:cBhvr>
                                      <p:to>
                                        <p:strVal val="hidden"/>
                                      </p:to>
                                    </p:set>
                                  </p:childTnLst>
                                </p:cTn>
                              </p:par>
                              <p:par>
                                <p:cTn id="94" presetID="53" presetClass="exit" presetSubtype="32" fill="hold" grpId="0" nodeType="withEffect">
                                  <p:stCondLst>
                                    <p:cond delay="0"/>
                                  </p:stCondLst>
                                  <p:childTnLst>
                                    <p:anim calcmode="lin" valueType="num">
                                      <p:cBhvr>
                                        <p:cTn id="95" dur="500"/>
                                        <p:tgtEl>
                                          <p:spTgt spid="79"/>
                                        </p:tgtEl>
                                        <p:attrNameLst>
                                          <p:attrName>ppt_w</p:attrName>
                                        </p:attrNameLst>
                                      </p:cBhvr>
                                      <p:tavLst>
                                        <p:tav tm="0">
                                          <p:val>
                                            <p:strVal val="ppt_w"/>
                                          </p:val>
                                        </p:tav>
                                        <p:tav tm="100000">
                                          <p:val>
                                            <p:fltVal val="0"/>
                                          </p:val>
                                        </p:tav>
                                      </p:tavLst>
                                    </p:anim>
                                    <p:anim calcmode="lin" valueType="num">
                                      <p:cBhvr>
                                        <p:cTn id="96" dur="500"/>
                                        <p:tgtEl>
                                          <p:spTgt spid="79"/>
                                        </p:tgtEl>
                                        <p:attrNameLst>
                                          <p:attrName>ppt_h</p:attrName>
                                        </p:attrNameLst>
                                      </p:cBhvr>
                                      <p:tavLst>
                                        <p:tav tm="0">
                                          <p:val>
                                            <p:strVal val="ppt_h"/>
                                          </p:val>
                                        </p:tav>
                                        <p:tav tm="100000">
                                          <p:val>
                                            <p:fltVal val="0"/>
                                          </p:val>
                                        </p:tav>
                                      </p:tavLst>
                                    </p:anim>
                                    <p:animEffect transition="out" filter="fade">
                                      <p:cBhvr>
                                        <p:cTn id="97" dur="500"/>
                                        <p:tgtEl>
                                          <p:spTgt spid="79"/>
                                        </p:tgtEl>
                                      </p:cBhvr>
                                    </p:animEffect>
                                    <p:set>
                                      <p:cBhvr>
                                        <p:cTn id="98" dur="1" fill="hold">
                                          <p:stCondLst>
                                            <p:cond delay="499"/>
                                          </p:stCondLst>
                                        </p:cTn>
                                        <p:tgtEl>
                                          <p:spTgt spid="79"/>
                                        </p:tgtEl>
                                        <p:attrNameLst>
                                          <p:attrName>style.visibility</p:attrName>
                                        </p:attrNameLst>
                                      </p:cBhvr>
                                      <p:to>
                                        <p:strVal val="hidden"/>
                                      </p:to>
                                    </p:set>
                                  </p:childTnLst>
                                </p:cTn>
                              </p:par>
                              <p:par>
                                <p:cTn id="99" presetID="53" presetClass="exit" presetSubtype="32" fill="hold" grpId="0" nodeType="withEffect">
                                  <p:stCondLst>
                                    <p:cond delay="0"/>
                                  </p:stCondLst>
                                  <p:childTnLst>
                                    <p:anim calcmode="lin" valueType="num">
                                      <p:cBhvr>
                                        <p:cTn id="100" dur="500"/>
                                        <p:tgtEl>
                                          <p:spTgt spid="80"/>
                                        </p:tgtEl>
                                        <p:attrNameLst>
                                          <p:attrName>ppt_w</p:attrName>
                                        </p:attrNameLst>
                                      </p:cBhvr>
                                      <p:tavLst>
                                        <p:tav tm="0">
                                          <p:val>
                                            <p:strVal val="ppt_w"/>
                                          </p:val>
                                        </p:tav>
                                        <p:tav tm="100000">
                                          <p:val>
                                            <p:fltVal val="0"/>
                                          </p:val>
                                        </p:tav>
                                      </p:tavLst>
                                    </p:anim>
                                    <p:anim calcmode="lin" valueType="num">
                                      <p:cBhvr>
                                        <p:cTn id="101" dur="500"/>
                                        <p:tgtEl>
                                          <p:spTgt spid="80"/>
                                        </p:tgtEl>
                                        <p:attrNameLst>
                                          <p:attrName>ppt_h</p:attrName>
                                        </p:attrNameLst>
                                      </p:cBhvr>
                                      <p:tavLst>
                                        <p:tav tm="0">
                                          <p:val>
                                            <p:strVal val="ppt_h"/>
                                          </p:val>
                                        </p:tav>
                                        <p:tav tm="100000">
                                          <p:val>
                                            <p:fltVal val="0"/>
                                          </p:val>
                                        </p:tav>
                                      </p:tavLst>
                                    </p:anim>
                                    <p:animEffect transition="out" filter="fade">
                                      <p:cBhvr>
                                        <p:cTn id="102" dur="500"/>
                                        <p:tgtEl>
                                          <p:spTgt spid="80"/>
                                        </p:tgtEl>
                                      </p:cBhvr>
                                    </p:animEffect>
                                    <p:set>
                                      <p:cBhvr>
                                        <p:cTn id="103" dur="1" fill="hold">
                                          <p:stCondLst>
                                            <p:cond delay="499"/>
                                          </p:stCondLst>
                                        </p:cTn>
                                        <p:tgtEl>
                                          <p:spTgt spid="80"/>
                                        </p:tgtEl>
                                        <p:attrNameLst>
                                          <p:attrName>style.visibility</p:attrName>
                                        </p:attrNameLst>
                                      </p:cBhvr>
                                      <p:to>
                                        <p:strVal val="hidden"/>
                                      </p:to>
                                    </p:set>
                                  </p:childTnLst>
                                </p:cTn>
                              </p:par>
                              <p:par>
                                <p:cTn id="104" presetID="53" presetClass="exit" presetSubtype="32" fill="hold" grpId="0" nodeType="withEffect">
                                  <p:stCondLst>
                                    <p:cond delay="0"/>
                                  </p:stCondLst>
                                  <p:childTnLst>
                                    <p:anim calcmode="lin" valueType="num">
                                      <p:cBhvr>
                                        <p:cTn id="105" dur="500"/>
                                        <p:tgtEl>
                                          <p:spTgt spid="74"/>
                                        </p:tgtEl>
                                        <p:attrNameLst>
                                          <p:attrName>ppt_w</p:attrName>
                                        </p:attrNameLst>
                                      </p:cBhvr>
                                      <p:tavLst>
                                        <p:tav tm="0">
                                          <p:val>
                                            <p:strVal val="ppt_w"/>
                                          </p:val>
                                        </p:tav>
                                        <p:tav tm="100000">
                                          <p:val>
                                            <p:fltVal val="0"/>
                                          </p:val>
                                        </p:tav>
                                      </p:tavLst>
                                    </p:anim>
                                    <p:anim calcmode="lin" valueType="num">
                                      <p:cBhvr>
                                        <p:cTn id="106" dur="500"/>
                                        <p:tgtEl>
                                          <p:spTgt spid="74"/>
                                        </p:tgtEl>
                                        <p:attrNameLst>
                                          <p:attrName>ppt_h</p:attrName>
                                        </p:attrNameLst>
                                      </p:cBhvr>
                                      <p:tavLst>
                                        <p:tav tm="0">
                                          <p:val>
                                            <p:strVal val="ppt_h"/>
                                          </p:val>
                                        </p:tav>
                                        <p:tav tm="100000">
                                          <p:val>
                                            <p:fltVal val="0"/>
                                          </p:val>
                                        </p:tav>
                                      </p:tavLst>
                                    </p:anim>
                                    <p:animEffect transition="out" filter="fade">
                                      <p:cBhvr>
                                        <p:cTn id="107" dur="500"/>
                                        <p:tgtEl>
                                          <p:spTgt spid="74"/>
                                        </p:tgtEl>
                                      </p:cBhvr>
                                    </p:animEffect>
                                    <p:set>
                                      <p:cBhvr>
                                        <p:cTn id="108"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09" restart="whenNotActive" fill="hold" evtFilter="cancelBubble" nodeType="interactiveSeq">
                <p:stCondLst>
                  <p:cond evt="onClick" delay="0">
                    <p:tgtEl>
                      <p:spTgt spid="97"/>
                    </p:tgtEl>
                  </p:cond>
                </p:stCondLst>
                <p:endSync evt="end" delay="0">
                  <p:rtn val="all"/>
                </p:endSync>
                <p:childTnLst>
                  <p:par>
                    <p:cTn id="110" fill="hold">
                      <p:stCondLst>
                        <p:cond delay="0"/>
                      </p:stCondLst>
                      <p:childTnLst>
                        <p:par>
                          <p:cTn id="111" fill="hold">
                            <p:stCondLst>
                              <p:cond delay="0"/>
                            </p:stCondLst>
                            <p:childTnLst>
                              <p:par>
                                <p:cTn id="112" presetID="35" presetClass="path" presetSubtype="0" fill="hold" nodeType="withEffect">
                                  <p:stCondLst>
                                    <p:cond delay="0"/>
                                  </p:stCondLst>
                                  <p:childTnLst>
                                    <p:animMotion origin="layout" path="M 8.33333E-7 3.33333E-6 L -1 3.33333E-6 " pathEditMode="relative" rAng="0" ptsTypes="AA">
                                      <p:cBhvr>
                                        <p:cTn id="113" dur="3000" fill="hold"/>
                                        <p:tgtEl>
                                          <p:spTgt spid="21"/>
                                        </p:tgtEl>
                                        <p:attrNameLst>
                                          <p:attrName>ppt_x</p:attrName>
                                          <p:attrName>ppt_y</p:attrName>
                                        </p:attrNameLst>
                                      </p:cBhvr>
                                      <p:rCtr x="-50000" y="0"/>
                                    </p:animMotion>
                                  </p:childTnLst>
                                </p:cTn>
                              </p:par>
                              <p:par>
                                <p:cTn id="114" presetID="35" presetClass="path" presetSubtype="0" fill="hold" nodeType="withEffect">
                                  <p:stCondLst>
                                    <p:cond delay="0"/>
                                  </p:stCondLst>
                                  <p:childTnLst>
                                    <p:animMotion origin="layout" path="M 8.33333E-7 3.33333E-6 L -1 3.33333E-6 " pathEditMode="relative" rAng="0" ptsTypes="AA">
                                      <p:cBhvr>
                                        <p:cTn id="115" dur="3000" fill="hold"/>
                                        <p:tgtEl>
                                          <p:spTgt spid="22"/>
                                        </p:tgtEl>
                                        <p:attrNameLst>
                                          <p:attrName>ppt_x</p:attrName>
                                          <p:attrName>ppt_y</p:attrName>
                                        </p:attrNameLst>
                                      </p:cBhvr>
                                      <p:rCtr x="-50000" y="0"/>
                                    </p:animMotion>
                                  </p:childTnLst>
                                </p:cTn>
                              </p:par>
                              <p:par>
                                <p:cTn id="116" presetID="35" presetClass="path" presetSubtype="0" fill="hold" nodeType="withEffect">
                                  <p:stCondLst>
                                    <p:cond delay="0"/>
                                  </p:stCondLst>
                                  <p:childTnLst>
                                    <p:animMotion origin="layout" path="M -3.125E-6 -3.33333E-6 L -1 -3.33333E-6 " pathEditMode="relative" rAng="0" ptsTypes="AA">
                                      <p:cBhvr>
                                        <p:cTn id="117" dur="3000" fill="hold"/>
                                        <p:tgtEl>
                                          <p:spTgt spid="18"/>
                                        </p:tgtEl>
                                        <p:attrNameLst>
                                          <p:attrName>ppt_x</p:attrName>
                                          <p:attrName>ppt_y</p:attrName>
                                        </p:attrNameLst>
                                      </p:cBhvr>
                                      <p:rCtr x="-50000" y="0"/>
                                    </p:animMotion>
                                  </p:childTnLst>
                                </p:cTn>
                              </p:par>
                              <p:par>
                                <p:cTn id="118" presetID="35" presetClass="path" presetSubtype="0" fill="hold" nodeType="withEffect">
                                  <p:stCondLst>
                                    <p:cond delay="0"/>
                                  </p:stCondLst>
                                  <p:childTnLst>
                                    <p:animMotion origin="layout" path="M 8.33333E-7 3.33333E-6 L -1 3.33333E-6 " pathEditMode="relative" rAng="0" ptsTypes="AA">
                                      <p:cBhvr>
                                        <p:cTn id="119" dur="3000" fill="hold"/>
                                        <p:tgtEl>
                                          <p:spTgt spid="15"/>
                                        </p:tgtEl>
                                        <p:attrNameLst>
                                          <p:attrName>ppt_x</p:attrName>
                                          <p:attrName>ppt_y</p:attrName>
                                        </p:attrNameLst>
                                      </p:cBhvr>
                                      <p:rCtr x="-50000" y="0"/>
                                    </p:animMotion>
                                  </p:childTnLst>
                                </p:cTn>
                              </p:par>
                              <p:par>
                                <p:cTn id="120" presetID="35" presetClass="path" presetSubtype="0" fill="hold" nodeType="withEffect">
                                  <p:stCondLst>
                                    <p:cond delay="0"/>
                                  </p:stCondLst>
                                  <p:childTnLst>
                                    <p:animMotion origin="layout" path="M -3.125E-6 -3.33333E-6 L -1 -3.33333E-6 " pathEditMode="relative" rAng="0" ptsTypes="AA">
                                      <p:cBhvr>
                                        <p:cTn id="121" dur="3000" fill="hold"/>
                                        <p:tgtEl>
                                          <p:spTgt spid="32"/>
                                        </p:tgtEl>
                                        <p:attrNameLst>
                                          <p:attrName>ppt_x</p:attrName>
                                          <p:attrName>ppt_y</p:attrName>
                                        </p:attrNameLst>
                                      </p:cBhvr>
                                      <p:rCtr x="-50000" y="0"/>
                                    </p:animMotion>
                                  </p:childTnLst>
                                </p:cTn>
                              </p:par>
                              <p:par>
                                <p:cTn id="122" presetID="10" presetClass="exit" presetSubtype="0" fill="hold" grpId="0" nodeType="withEffect">
                                  <p:stCondLst>
                                    <p:cond delay="0"/>
                                  </p:stCondLst>
                                  <p:childTnLst>
                                    <p:animEffect transition="out" filter="fade">
                                      <p:cBhvr>
                                        <p:cTn id="123" dur="500"/>
                                        <p:tgtEl>
                                          <p:spTgt spid="19"/>
                                        </p:tgtEl>
                                      </p:cBhvr>
                                    </p:animEffect>
                                    <p:set>
                                      <p:cBhvr>
                                        <p:cTn id="124" dur="1" fill="hold">
                                          <p:stCondLst>
                                            <p:cond delay="499"/>
                                          </p:stCondLst>
                                        </p:cTn>
                                        <p:tgtEl>
                                          <p:spTgt spid="19"/>
                                        </p:tgtEl>
                                        <p:attrNameLst>
                                          <p:attrName>style.visibility</p:attrName>
                                        </p:attrNameLst>
                                      </p:cBhvr>
                                      <p:to>
                                        <p:strVal val="hidden"/>
                                      </p:to>
                                    </p:set>
                                  </p:childTnLst>
                                </p:cTn>
                              </p:par>
                              <p:par>
                                <p:cTn id="125" presetID="10" presetClass="exit" presetSubtype="0" fill="hold" grpId="0" nodeType="withEffect">
                                  <p:stCondLst>
                                    <p:cond delay="0"/>
                                  </p:stCondLst>
                                  <p:childTnLst>
                                    <p:animEffect transition="out" filter="fade">
                                      <p:cBhvr>
                                        <p:cTn id="126" dur="500"/>
                                        <p:tgtEl>
                                          <p:spTgt spid="20"/>
                                        </p:tgtEl>
                                      </p:cBhvr>
                                    </p:animEffect>
                                    <p:set>
                                      <p:cBhvr>
                                        <p:cTn id="127" dur="1" fill="hold">
                                          <p:stCondLst>
                                            <p:cond delay="499"/>
                                          </p:stCondLst>
                                        </p:cTn>
                                        <p:tgtEl>
                                          <p:spTgt spid="20"/>
                                        </p:tgtEl>
                                        <p:attrNameLst>
                                          <p:attrName>style.visibility</p:attrName>
                                        </p:attrNameLst>
                                      </p:cBhvr>
                                      <p:to>
                                        <p:strVal val="hidden"/>
                                      </p:to>
                                    </p:set>
                                  </p:childTnLst>
                                </p:cTn>
                              </p:par>
                              <p:par>
                                <p:cTn id="128" presetID="10" presetClass="exit" presetSubtype="0" fill="hold" grpId="0" nodeType="withEffect">
                                  <p:stCondLst>
                                    <p:cond delay="0"/>
                                  </p:stCondLst>
                                  <p:childTnLst>
                                    <p:animEffect transition="out" filter="fade">
                                      <p:cBhvr>
                                        <p:cTn id="129" dur="500"/>
                                        <p:tgtEl>
                                          <p:spTgt spid="29"/>
                                        </p:tgtEl>
                                      </p:cBhvr>
                                    </p:animEffect>
                                    <p:set>
                                      <p:cBhvr>
                                        <p:cTn id="130" dur="1" fill="hold">
                                          <p:stCondLst>
                                            <p:cond delay="499"/>
                                          </p:stCondLst>
                                        </p:cTn>
                                        <p:tgtEl>
                                          <p:spTgt spid="29"/>
                                        </p:tgtEl>
                                        <p:attrNameLst>
                                          <p:attrName>style.visibility</p:attrName>
                                        </p:attrNameLst>
                                      </p:cBhvr>
                                      <p:to>
                                        <p:strVal val="hidden"/>
                                      </p:to>
                                    </p:set>
                                  </p:childTnLst>
                                </p:cTn>
                              </p:par>
                              <p:par>
                                <p:cTn id="131" presetID="53" presetClass="exit" presetSubtype="32" fill="hold" grpId="0" nodeType="withEffect">
                                  <p:stCondLst>
                                    <p:cond delay="0"/>
                                  </p:stCondLst>
                                  <p:childTnLst>
                                    <p:anim calcmode="lin" valueType="num">
                                      <p:cBhvr>
                                        <p:cTn id="132" dur="500"/>
                                        <p:tgtEl>
                                          <p:spTgt spid="2"/>
                                        </p:tgtEl>
                                        <p:attrNameLst>
                                          <p:attrName>ppt_w</p:attrName>
                                        </p:attrNameLst>
                                      </p:cBhvr>
                                      <p:tavLst>
                                        <p:tav tm="0">
                                          <p:val>
                                            <p:strVal val="ppt_w"/>
                                          </p:val>
                                        </p:tav>
                                        <p:tav tm="100000">
                                          <p:val>
                                            <p:fltVal val="0"/>
                                          </p:val>
                                        </p:tav>
                                      </p:tavLst>
                                    </p:anim>
                                    <p:anim calcmode="lin" valueType="num">
                                      <p:cBhvr>
                                        <p:cTn id="133" dur="500"/>
                                        <p:tgtEl>
                                          <p:spTgt spid="2"/>
                                        </p:tgtEl>
                                        <p:attrNameLst>
                                          <p:attrName>ppt_h</p:attrName>
                                        </p:attrNameLst>
                                      </p:cBhvr>
                                      <p:tavLst>
                                        <p:tav tm="0">
                                          <p:val>
                                            <p:strVal val="ppt_h"/>
                                          </p:val>
                                        </p:tav>
                                        <p:tav tm="100000">
                                          <p:val>
                                            <p:fltVal val="0"/>
                                          </p:val>
                                        </p:tav>
                                      </p:tavLst>
                                    </p:anim>
                                    <p:animEffect transition="out" filter="fade">
                                      <p:cBhvr>
                                        <p:cTn id="134" dur="500"/>
                                        <p:tgtEl>
                                          <p:spTgt spid="2"/>
                                        </p:tgtEl>
                                      </p:cBhvr>
                                    </p:animEffect>
                                    <p:set>
                                      <p:cBhvr>
                                        <p:cTn id="135" dur="1" fill="hold">
                                          <p:stCondLst>
                                            <p:cond delay="499"/>
                                          </p:stCondLst>
                                        </p:cTn>
                                        <p:tgtEl>
                                          <p:spTgt spid="2"/>
                                        </p:tgtEl>
                                        <p:attrNameLst>
                                          <p:attrName>style.visibility</p:attrName>
                                        </p:attrNameLst>
                                      </p:cBhvr>
                                      <p:to>
                                        <p:strVal val="hidden"/>
                                      </p:to>
                                    </p:set>
                                  </p:childTnLst>
                                </p:cTn>
                              </p:par>
                              <p:par>
                                <p:cTn id="136" presetID="53" presetClass="exit" presetSubtype="32" fill="hold" grpId="0" nodeType="withEffect">
                                  <p:stCondLst>
                                    <p:cond delay="0"/>
                                  </p:stCondLst>
                                  <p:childTnLst>
                                    <p:anim calcmode="lin" valueType="num">
                                      <p:cBhvr>
                                        <p:cTn id="137" dur="500"/>
                                        <p:tgtEl>
                                          <p:spTgt spid="3"/>
                                        </p:tgtEl>
                                        <p:attrNameLst>
                                          <p:attrName>ppt_w</p:attrName>
                                        </p:attrNameLst>
                                      </p:cBhvr>
                                      <p:tavLst>
                                        <p:tav tm="0">
                                          <p:val>
                                            <p:strVal val="ppt_w"/>
                                          </p:val>
                                        </p:tav>
                                        <p:tav tm="100000">
                                          <p:val>
                                            <p:fltVal val="0"/>
                                          </p:val>
                                        </p:tav>
                                      </p:tavLst>
                                    </p:anim>
                                    <p:anim calcmode="lin" valueType="num">
                                      <p:cBhvr>
                                        <p:cTn id="138" dur="500"/>
                                        <p:tgtEl>
                                          <p:spTgt spid="3"/>
                                        </p:tgtEl>
                                        <p:attrNameLst>
                                          <p:attrName>ppt_h</p:attrName>
                                        </p:attrNameLst>
                                      </p:cBhvr>
                                      <p:tavLst>
                                        <p:tav tm="0">
                                          <p:val>
                                            <p:strVal val="ppt_h"/>
                                          </p:val>
                                        </p:tav>
                                        <p:tav tm="100000">
                                          <p:val>
                                            <p:fltVal val="0"/>
                                          </p:val>
                                        </p:tav>
                                      </p:tavLst>
                                    </p:anim>
                                    <p:animEffect transition="out" filter="fade">
                                      <p:cBhvr>
                                        <p:cTn id="139" dur="500"/>
                                        <p:tgtEl>
                                          <p:spTgt spid="3"/>
                                        </p:tgtEl>
                                      </p:cBhvr>
                                    </p:animEffect>
                                    <p:set>
                                      <p:cBhvr>
                                        <p:cTn id="140" dur="1" fill="hold">
                                          <p:stCondLst>
                                            <p:cond delay="499"/>
                                          </p:stCondLst>
                                        </p:cTn>
                                        <p:tgtEl>
                                          <p:spTgt spid="3"/>
                                        </p:tgtEl>
                                        <p:attrNameLst>
                                          <p:attrName>style.visibility</p:attrName>
                                        </p:attrNameLst>
                                      </p:cBhvr>
                                      <p:to>
                                        <p:strVal val="hidden"/>
                                      </p:to>
                                    </p:set>
                                  </p:childTnLst>
                                </p:cTn>
                              </p:par>
                              <p:par>
                                <p:cTn id="141" presetID="53" presetClass="exit" presetSubtype="32" fill="hold" grpId="0" nodeType="withEffect">
                                  <p:stCondLst>
                                    <p:cond delay="0"/>
                                  </p:stCondLst>
                                  <p:childTnLst>
                                    <p:anim calcmode="lin" valueType="num">
                                      <p:cBhvr>
                                        <p:cTn id="142" dur="500"/>
                                        <p:tgtEl>
                                          <p:spTgt spid="4"/>
                                        </p:tgtEl>
                                        <p:attrNameLst>
                                          <p:attrName>ppt_w</p:attrName>
                                        </p:attrNameLst>
                                      </p:cBhvr>
                                      <p:tavLst>
                                        <p:tav tm="0">
                                          <p:val>
                                            <p:strVal val="ppt_w"/>
                                          </p:val>
                                        </p:tav>
                                        <p:tav tm="100000">
                                          <p:val>
                                            <p:fltVal val="0"/>
                                          </p:val>
                                        </p:tav>
                                      </p:tavLst>
                                    </p:anim>
                                    <p:anim calcmode="lin" valueType="num">
                                      <p:cBhvr>
                                        <p:cTn id="143" dur="500"/>
                                        <p:tgtEl>
                                          <p:spTgt spid="4"/>
                                        </p:tgtEl>
                                        <p:attrNameLst>
                                          <p:attrName>ppt_h</p:attrName>
                                        </p:attrNameLst>
                                      </p:cBhvr>
                                      <p:tavLst>
                                        <p:tav tm="0">
                                          <p:val>
                                            <p:strVal val="ppt_h"/>
                                          </p:val>
                                        </p:tav>
                                        <p:tav tm="100000">
                                          <p:val>
                                            <p:fltVal val="0"/>
                                          </p:val>
                                        </p:tav>
                                      </p:tavLst>
                                    </p:anim>
                                    <p:animEffect transition="out" filter="fade">
                                      <p:cBhvr>
                                        <p:cTn id="144" dur="500"/>
                                        <p:tgtEl>
                                          <p:spTgt spid="4"/>
                                        </p:tgtEl>
                                      </p:cBhvr>
                                    </p:animEffect>
                                    <p:set>
                                      <p:cBhvr>
                                        <p:cTn id="145" dur="1" fill="hold">
                                          <p:stCondLst>
                                            <p:cond delay="499"/>
                                          </p:stCondLst>
                                        </p:cTn>
                                        <p:tgtEl>
                                          <p:spTgt spid="4"/>
                                        </p:tgtEl>
                                        <p:attrNameLst>
                                          <p:attrName>style.visibility</p:attrName>
                                        </p:attrNameLst>
                                      </p:cBhvr>
                                      <p:to>
                                        <p:strVal val="hidden"/>
                                      </p:to>
                                    </p:set>
                                  </p:childTnLst>
                                </p:cTn>
                              </p:par>
                              <p:par>
                                <p:cTn id="146" presetID="53" presetClass="exit" presetSubtype="32" fill="hold" grpId="0" nodeType="withEffect">
                                  <p:stCondLst>
                                    <p:cond delay="0"/>
                                  </p:stCondLst>
                                  <p:childTnLst>
                                    <p:anim calcmode="lin" valueType="num">
                                      <p:cBhvr>
                                        <p:cTn id="147" dur="500"/>
                                        <p:tgtEl>
                                          <p:spTgt spid="5"/>
                                        </p:tgtEl>
                                        <p:attrNameLst>
                                          <p:attrName>ppt_w</p:attrName>
                                        </p:attrNameLst>
                                      </p:cBhvr>
                                      <p:tavLst>
                                        <p:tav tm="0">
                                          <p:val>
                                            <p:strVal val="ppt_w"/>
                                          </p:val>
                                        </p:tav>
                                        <p:tav tm="100000">
                                          <p:val>
                                            <p:fltVal val="0"/>
                                          </p:val>
                                        </p:tav>
                                      </p:tavLst>
                                    </p:anim>
                                    <p:anim calcmode="lin" valueType="num">
                                      <p:cBhvr>
                                        <p:cTn id="148" dur="500"/>
                                        <p:tgtEl>
                                          <p:spTgt spid="5"/>
                                        </p:tgtEl>
                                        <p:attrNameLst>
                                          <p:attrName>ppt_h</p:attrName>
                                        </p:attrNameLst>
                                      </p:cBhvr>
                                      <p:tavLst>
                                        <p:tav tm="0">
                                          <p:val>
                                            <p:strVal val="ppt_h"/>
                                          </p:val>
                                        </p:tav>
                                        <p:tav tm="100000">
                                          <p:val>
                                            <p:fltVal val="0"/>
                                          </p:val>
                                        </p:tav>
                                      </p:tavLst>
                                    </p:anim>
                                    <p:animEffect transition="out" filter="fade">
                                      <p:cBhvr>
                                        <p:cTn id="149" dur="500"/>
                                        <p:tgtEl>
                                          <p:spTgt spid="5"/>
                                        </p:tgtEl>
                                      </p:cBhvr>
                                    </p:animEffect>
                                    <p:set>
                                      <p:cBhvr>
                                        <p:cTn id="150" dur="1" fill="hold">
                                          <p:stCondLst>
                                            <p:cond delay="499"/>
                                          </p:stCondLst>
                                        </p:cTn>
                                        <p:tgtEl>
                                          <p:spTgt spid="5"/>
                                        </p:tgtEl>
                                        <p:attrNameLst>
                                          <p:attrName>style.visibility</p:attrName>
                                        </p:attrNameLst>
                                      </p:cBhvr>
                                      <p:to>
                                        <p:strVal val="hidden"/>
                                      </p:to>
                                    </p:set>
                                  </p:childTnLst>
                                </p:cTn>
                              </p:par>
                              <p:par>
                                <p:cTn id="151" presetID="53" presetClass="exit" presetSubtype="32" fill="hold" grpId="0" nodeType="withEffect">
                                  <p:stCondLst>
                                    <p:cond delay="0"/>
                                  </p:stCondLst>
                                  <p:childTnLst>
                                    <p:anim calcmode="lin" valueType="num">
                                      <p:cBhvr>
                                        <p:cTn id="152" dur="500"/>
                                        <p:tgtEl>
                                          <p:spTgt spid="6"/>
                                        </p:tgtEl>
                                        <p:attrNameLst>
                                          <p:attrName>ppt_w</p:attrName>
                                        </p:attrNameLst>
                                      </p:cBhvr>
                                      <p:tavLst>
                                        <p:tav tm="0">
                                          <p:val>
                                            <p:strVal val="ppt_w"/>
                                          </p:val>
                                        </p:tav>
                                        <p:tav tm="100000">
                                          <p:val>
                                            <p:fltVal val="0"/>
                                          </p:val>
                                        </p:tav>
                                      </p:tavLst>
                                    </p:anim>
                                    <p:anim calcmode="lin" valueType="num">
                                      <p:cBhvr>
                                        <p:cTn id="153" dur="500"/>
                                        <p:tgtEl>
                                          <p:spTgt spid="6"/>
                                        </p:tgtEl>
                                        <p:attrNameLst>
                                          <p:attrName>ppt_h</p:attrName>
                                        </p:attrNameLst>
                                      </p:cBhvr>
                                      <p:tavLst>
                                        <p:tav tm="0">
                                          <p:val>
                                            <p:strVal val="ppt_h"/>
                                          </p:val>
                                        </p:tav>
                                        <p:tav tm="100000">
                                          <p:val>
                                            <p:fltVal val="0"/>
                                          </p:val>
                                        </p:tav>
                                      </p:tavLst>
                                    </p:anim>
                                    <p:animEffect transition="out" filter="fade">
                                      <p:cBhvr>
                                        <p:cTn id="154" dur="500"/>
                                        <p:tgtEl>
                                          <p:spTgt spid="6"/>
                                        </p:tgtEl>
                                      </p:cBhvr>
                                    </p:animEffect>
                                    <p:set>
                                      <p:cBhvr>
                                        <p:cTn id="155" dur="1" fill="hold">
                                          <p:stCondLst>
                                            <p:cond delay="499"/>
                                          </p:stCondLst>
                                        </p:cTn>
                                        <p:tgtEl>
                                          <p:spTgt spid="6"/>
                                        </p:tgtEl>
                                        <p:attrNameLst>
                                          <p:attrName>style.visibility</p:attrName>
                                        </p:attrNameLst>
                                      </p:cBhvr>
                                      <p:to>
                                        <p:strVal val="hidden"/>
                                      </p:to>
                                    </p:set>
                                  </p:childTnLst>
                                </p:cTn>
                              </p:par>
                              <p:par>
                                <p:cTn id="156" presetID="53" presetClass="exit" presetSubtype="32" fill="hold" grpId="0" nodeType="withEffect">
                                  <p:stCondLst>
                                    <p:cond delay="0"/>
                                  </p:stCondLst>
                                  <p:childTnLst>
                                    <p:anim calcmode="lin" valueType="num">
                                      <p:cBhvr>
                                        <p:cTn id="157" dur="500"/>
                                        <p:tgtEl>
                                          <p:spTgt spid="7"/>
                                        </p:tgtEl>
                                        <p:attrNameLst>
                                          <p:attrName>ppt_w</p:attrName>
                                        </p:attrNameLst>
                                      </p:cBhvr>
                                      <p:tavLst>
                                        <p:tav tm="0">
                                          <p:val>
                                            <p:strVal val="ppt_w"/>
                                          </p:val>
                                        </p:tav>
                                        <p:tav tm="100000">
                                          <p:val>
                                            <p:fltVal val="0"/>
                                          </p:val>
                                        </p:tav>
                                      </p:tavLst>
                                    </p:anim>
                                    <p:anim calcmode="lin" valueType="num">
                                      <p:cBhvr>
                                        <p:cTn id="158" dur="500"/>
                                        <p:tgtEl>
                                          <p:spTgt spid="7"/>
                                        </p:tgtEl>
                                        <p:attrNameLst>
                                          <p:attrName>ppt_h</p:attrName>
                                        </p:attrNameLst>
                                      </p:cBhvr>
                                      <p:tavLst>
                                        <p:tav tm="0">
                                          <p:val>
                                            <p:strVal val="ppt_h"/>
                                          </p:val>
                                        </p:tav>
                                        <p:tav tm="100000">
                                          <p:val>
                                            <p:fltVal val="0"/>
                                          </p:val>
                                        </p:tav>
                                      </p:tavLst>
                                    </p:anim>
                                    <p:animEffect transition="out" filter="fade">
                                      <p:cBhvr>
                                        <p:cTn id="159" dur="500"/>
                                        <p:tgtEl>
                                          <p:spTgt spid="7"/>
                                        </p:tgtEl>
                                      </p:cBhvr>
                                    </p:animEffect>
                                    <p:set>
                                      <p:cBhvr>
                                        <p:cTn id="160" dur="1" fill="hold">
                                          <p:stCondLst>
                                            <p:cond delay="499"/>
                                          </p:stCondLst>
                                        </p:cTn>
                                        <p:tgtEl>
                                          <p:spTgt spid="7"/>
                                        </p:tgtEl>
                                        <p:attrNameLst>
                                          <p:attrName>style.visibility</p:attrName>
                                        </p:attrNameLst>
                                      </p:cBhvr>
                                      <p:to>
                                        <p:strVal val="hidden"/>
                                      </p:to>
                                    </p:set>
                                  </p:childTnLst>
                                </p:cTn>
                              </p:par>
                              <p:par>
                                <p:cTn id="161" presetID="53" presetClass="exit" presetSubtype="32" fill="hold" grpId="0" nodeType="withEffect">
                                  <p:stCondLst>
                                    <p:cond delay="0"/>
                                  </p:stCondLst>
                                  <p:childTnLst>
                                    <p:anim calcmode="lin" valueType="num">
                                      <p:cBhvr>
                                        <p:cTn id="162" dur="500"/>
                                        <p:tgtEl>
                                          <p:spTgt spid="8"/>
                                        </p:tgtEl>
                                        <p:attrNameLst>
                                          <p:attrName>ppt_w</p:attrName>
                                        </p:attrNameLst>
                                      </p:cBhvr>
                                      <p:tavLst>
                                        <p:tav tm="0">
                                          <p:val>
                                            <p:strVal val="ppt_w"/>
                                          </p:val>
                                        </p:tav>
                                        <p:tav tm="100000">
                                          <p:val>
                                            <p:fltVal val="0"/>
                                          </p:val>
                                        </p:tav>
                                      </p:tavLst>
                                    </p:anim>
                                    <p:anim calcmode="lin" valueType="num">
                                      <p:cBhvr>
                                        <p:cTn id="163" dur="500"/>
                                        <p:tgtEl>
                                          <p:spTgt spid="8"/>
                                        </p:tgtEl>
                                        <p:attrNameLst>
                                          <p:attrName>ppt_h</p:attrName>
                                        </p:attrNameLst>
                                      </p:cBhvr>
                                      <p:tavLst>
                                        <p:tav tm="0">
                                          <p:val>
                                            <p:strVal val="ppt_h"/>
                                          </p:val>
                                        </p:tav>
                                        <p:tav tm="100000">
                                          <p:val>
                                            <p:fltVal val="0"/>
                                          </p:val>
                                        </p:tav>
                                      </p:tavLst>
                                    </p:anim>
                                    <p:animEffect transition="out" filter="fade">
                                      <p:cBhvr>
                                        <p:cTn id="164" dur="500"/>
                                        <p:tgtEl>
                                          <p:spTgt spid="8"/>
                                        </p:tgtEl>
                                      </p:cBhvr>
                                    </p:animEffect>
                                    <p:set>
                                      <p:cBhvr>
                                        <p:cTn id="165" dur="1" fill="hold">
                                          <p:stCondLst>
                                            <p:cond delay="499"/>
                                          </p:stCondLst>
                                        </p:cTn>
                                        <p:tgtEl>
                                          <p:spTgt spid="8"/>
                                        </p:tgtEl>
                                        <p:attrNameLst>
                                          <p:attrName>style.visibility</p:attrName>
                                        </p:attrNameLst>
                                      </p:cBhvr>
                                      <p:to>
                                        <p:strVal val="hidden"/>
                                      </p:to>
                                    </p:set>
                                  </p:childTnLst>
                                </p:cTn>
                              </p:par>
                              <p:par>
                                <p:cTn id="166" presetID="53" presetClass="exit" presetSubtype="32" fill="hold" grpId="0" nodeType="withEffect">
                                  <p:stCondLst>
                                    <p:cond delay="0"/>
                                  </p:stCondLst>
                                  <p:childTnLst>
                                    <p:anim calcmode="lin" valueType="num">
                                      <p:cBhvr>
                                        <p:cTn id="167" dur="500"/>
                                        <p:tgtEl>
                                          <p:spTgt spid="10"/>
                                        </p:tgtEl>
                                        <p:attrNameLst>
                                          <p:attrName>ppt_w</p:attrName>
                                        </p:attrNameLst>
                                      </p:cBhvr>
                                      <p:tavLst>
                                        <p:tav tm="0">
                                          <p:val>
                                            <p:strVal val="ppt_w"/>
                                          </p:val>
                                        </p:tav>
                                        <p:tav tm="100000">
                                          <p:val>
                                            <p:fltVal val="0"/>
                                          </p:val>
                                        </p:tav>
                                      </p:tavLst>
                                    </p:anim>
                                    <p:anim calcmode="lin" valueType="num">
                                      <p:cBhvr>
                                        <p:cTn id="168" dur="500"/>
                                        <p:tgtEl>
                                          <p:spTgt spid="10"/>
                                        </p:tgtEl>
                                        <p:attrNameLst>
                                          <p:attrName>ppt_h</p:attrName>
                                        </p:attrNameLst>
                                      </p:cBhvr>
                                      <p:tavLst>
                                        <p:tav tm="0">
                                          <p:val>
                                            <p:strVal val="ppt_h"/>
                                          </p:val>
                                        </p:tav>
                                        <p:tav tm="100000">
                                          <p:val>
                                            <p:fltVal val="0"/>
                                          </p:val>
                                        </p:tav>
                                      </p:tavLst>
                                    </p:anim>
                                    <p:animEffect transition="out" filter="fade">
                                      <p:cBhvr>
                                        <p:cTn id="169" dur="500"/>
                                        <p:tgtEl>
                                          <p:spTgt spid="10"/>
                                        </p:tgtEl>
                                      </p:cBhvr>
                                    </p:animEffect>
                                    <p:set>
                                      <p:cBhvr>
                                        <p:cTn id="170" dur="1" fill="hold">
                                          <p:stCondLst>
                                            <p:cond delay="499"/>
                                          </p:stCondLst>
                                        </p:cTn>
                                        <p:tgtEl>
                                          <p:spTgt spid="10"/>
                                        </p:tgtEl>
                                        <p:attrNameLst>
                                          <p:attrName>style.visibility</p:attrName>
                                        </p:attrNameLst>
                                      </p:cBhvr>
                                      <p:to>
                                        <p:strVal val="hidden"/>
                                      </p:to>
                                    </p:set>
                                  </p:childTnLst>
                                </p:cTn>
                              </p:par>
                              <p:par>
                                <p:cTn id="171" presetID="53" presetClass="exit" presetSubtype="32" fill="hold" grpId="1" nodeType="withEffect">
                                  <p:stCondLst>
                                    <p:cond delay="0"/>
                                  </p:stCondLst>
                                  <p:childTnLst>
                                    <p:anim calcmode="lin" valueType="num">
                                      <p:cBhvr>
                                        <p:cTn id="172" dur="500"/>
                                        <p:tgtEl>
                                          <p:spTgt spid="71"/>
                                        </p:tgtEl>
                                        <p:attrNameLst>
                                          <p:attrName>ppt_w</p:attrName>
                                        </p:attrNameLst>
                                      </p:cBhvr>
                                      <p:tavLst>
                                        <p:tav tm="0">
                                          <p:val>
                                            <p:strVal val="ppt_w"/>
                                          </p:val>
                                        </p:tav>
                                        <p:tav tm="100000">
                                          <p:val>
                                            <p:fltVal val="0"/>
                                          </p:val>
                                        </p:tav>
                                      </p:tavLst>
                                    </p:anim>
                                    <p:anim calcmode="lin" valueType="num">
                                      <p:cBhvr>
                                        <p:cTn id="173" dur="500"/>
                                        <p:tgtEl>
                                          <p:spTgt spid="71"/>
                                        </p:tgtEl>
                                        <p:attrNameLst>
                                          <p:attrName>ppt_h</p:attrName>
                                        </p:attrNameLst>
                                      </p:cBhvr>
                                      <p:tavLst>
                                        <p:tav tm="0">
                                          <p:val>
                                            <p:strVal val="ppt_h"/>
                                          </p:val>
                                        </p:tav>
                                        <p:tav tm="100000">
                                          <p:val>
                                            <p:fltVal val="0"/>
                                          </p:val>
                                        </p:tav>
                                      </p:tavLst>
                                    </p:anim>
                                    <p:animEffect transition="out" filter="fade">
                                      <p:cBhvr>
                                        <p:cTn id="174" dur="500"/>
                                        <p:tgtEl>
                                          <p:spTgt spid="71"/>
                                        </p:tgtEl>
                                      </p:cBhvr>
                                    </p:animEffect>
                                    <p:set>
                                      <p:cBhvr>
                                        <p:cTn id="175" dur="1" fill="hold">
                                          <p:stCondLst>
                                            <p:cond delay="499"/>
                                          </p:stCondLst>
                                        </p:cTn>
                                        <p:tgtEl>
                                          <p:spTgt spid="71"/>
                                        </p:tgtEl>
                                        <p:attrNameLst>
                                          <p:attrName>style.visibility</p:attrName>
                                        </p:attrNameLst>
                                      </p:cBhvr>
                                      <p:to>
                                        <p:strVal val="hidden"/>
                                      </p:to>
                                    </p:set>
                                  </p:childTnLst>
                                </p:cTn>
                              </p:par>
                              <p:par>
                                <p:cTn id="176" presetID="53" presetClass="exit" presetSubtype="32" fill="hold" grpId="1" nodeType="withEffect">
                                  <p:stCondLst>
                                    <p:cond delay="0"/>
                                  </p:stCondLst>
                                  <p:childTnLst>
                                    <p:anim calcmode="lin" valueType="num">
                                      <p:cBhvr>
                                        <p:cTn id="177" dur="500"/>
                                        <p:tgtEl>
                                          <p:spTgt spid="72"/>
                                        </p:tgtEl>
                                        <p:attrNameLst>
                                          <p:attrName>ppt_w</p:attrName>
                                        </p:attrNameLst>
                                      </p:cBhvr>
                                      <p:tavLst>
                                        <p:tav tm="0">
                                          <p:val>
                                            <p:strVal val="ppt_w"/>
                                          </p:val>
                                        </p:tav>
                                        <p:tav tm="100000">
                                          <p:val>
                                            <p:fltVal val="0"/>
                                          </p:val>
                                        </p:tav>
                                      </p:tavLst>
                                    </p:anim>
                                    <p:anim calcmode="lin" valueType="num">
                                      <p:cBhvr>
                                        <p:cTn id="178" dur="500"/>
                                        <p:tgtEl>
                                          <p:spTgt spid="72"/>
                                        </p:tgtEl>
                                        <p:attrNameLst>
                                          <p:attrName>ppt_h</p:attrName>
                                        </p:attrNameLst>
                                      </p:cBhvr>
                                      <p:tavLst>
                                        <p:tav tm="0">
                                          <p:val>
                                            <p:strVal val="ppt_h"/>
                                          </p:val>
                                        </p:tav>
                                        <p:tav tm="100000">
                                          <p:val>
                                            <p:fltVal val="0"/>
                                          </p:val>
                                        </p:tav>
                                      </p:tavLst>
                                    </p:anim>
                                    <p:animEffect transition="out" filter="fade">
                                      <p:cBhvr>
                                        <p:cTn id="179" dur="500"/>
                                        <p:tgtEl>
                                          <p:spTgt spid="72"/>
                                        </p:tgtEl>
                                      </p:cBhvr>
                                    </p:animEffect>
                                    <p:set>
                                      <p:cBhvr>
                                        <p:cTn id="180" dur="1" fill="hold">
                                          <p:stCondLst>
                                            <p:cond delay="499"/>
                                          </p:stCondLst>
                                        </p:cTn>
                                        <p:tgtEl>
                                          <p:spTgt spid="72"/>
                                        </p:tgtEl>
                                        <p:attrNameLst>
                                          <p:attrName>style.visibility</p:attrName>
                                        </p:attrNameLst>
                                      </p:cBhvr>
                                      <p:to>
                                        <p:strVal val="hidden"/>
                                      </p:to>
                                    </p:set>
                                  </p:childTnLst>
                                </p:cTn>
                              </p:par>
                              <p:par>
                                <p:cTn id="181" presetID="53" presetClass="exit" presetSubtype="32" fill="hold" grpId="1" nodeType="withEffect">
                                  <p:stCondLst>
                                    <p:cond delay="0"/>
                                  </p:stCondLst>
                                  <p:childTnLst>
                                    <p:anim calcmode="lin" valueType="num">
                                      <p:cBhvr>
                                        <p:cTn id="182" dur="500"/>
                                        <p:tgtEl>
                                          <p:spTgt spid="73"/>
                                        </p:tgtEl>
                                        <p:attrNameLst>
                                          <p:attrName>ppt_w</p:attrName>
                                        </p:attrNameLst>
                                      </p:cBhvr>
                                      <p:tavLst>
                                        <p:tav tm="0">
                                          <p:val>
                                            <p:strVal val="ppt_w"/>
                                          </p:val>
                                        </p:tav>
                                        <p:tav tm="100000">
                                          <p:val>
                                            <p:fltVal val="0"/>
                                          </p:val>
                                        </p:tav>
                                      </p:tavLst>
                                    </p:anim>
                                    <p:anim calcmode="lin" valueType="num">
                                      <p:cBhvr>
                                        <p:cTn id="183" dur="500"/>
                                        <p:tgtEl>
                                          <p:spTgt spid="73"/>
                                        </p:tgtEl>
                                        <p:attrNameLst>
                                          <p:attrName>ppt_h</p:attrName>
                                        </p:attrNameLst>
                                      </p:cBhvr>
                                      <p:tavLst>
                                        <p:tav tm="0">
                                          <p:val>
                                            <p:strVal val="ppt_h"/>
                                          </p:val>
                                        </p:tav>
                                        <p:tav tm="100000">
                                          <p:val>
                                            <p:fltVal val="0"/>
                                          </p:val>
                                        </p:tav>
                                      </p:tavLst>
                                    </p:anim>
                                    <p:animEffect transition="out" filter="fade">
                                      <p:cBhvr>
                                        <p:cTn id="184" dur="500"/>
                                        <p:tgtEl>
                                          <p:spTgt spid="73"/>
                                        </p:tgtEl>
                                      </p:cBhvr>
                                    </p:animEffect>
                                    <p:set>
                                      <p:cBhvr>
                                        <p:cTn id="185" dur="1" fill="hold">
                                          <p:stCondLst>
                                            <p:cond delay="499"/>
                                          </p:stCondLst>
                                        </p:cTn>
                                        <p:tgtEl>
                                          <p:spTgt spid="73"/>
                                        </p:tgtEl>
                                        <p:attrNameLst>
                                          <p:attrName>style.visibility</p:attrName>
                                        </p:attrNameLst>
                                      </p:cBhvr>
                                      <p:to>
                                        <p:strVal val="hidden"/>
                                      </p:to>
                                    </p:set>
                                  </p:childTnLst>
                                </p:cTn>
                              </p:par>
                              <p:par>
                                <p:cTn id="186" presetID="53" presetClass="exit" presetSubtype="32" fill="hold" grpId="1" nodeType="withEffect">
                                  <p:stCondLst>
                                    <p:cond delay="0"/>
                                  </p:stCondLst>
                                  <p:childTnLst>
                                    <p:anim calcmode="lin" valueType="num">
                                      <p:cBhvr>
                                        <p:cTn id="187" dur="500"/>
                                        <p:tgtEl>
                                          <p:spTgt spid="74"/>
                                        </p:tgtEl>
                                        <p:attrNameLst>
                                          <p:attrName>ppt_w</p:attrName>
                                        </p:attrNameLst>
                                      </p:cBhvr>
                                      <p:tavLst>
                                        <p:tav tm="0">
                                          <p:val>
                                            <p:strVal val="ppt_w"/>
                                          </p:val>
                                        </p:tav>
                                        <p:tav tm="100000">
                                          <p:val>
                                            <p:fltVal val="0"/>
                                          </p:val>
                                        </p:tav>
                                      </p:tavLst>
                                    </p:anim>
                                    <p:anim calcmode="lin" valueType="num">
                                      <p:cBhvr>
                                        <p:cTn id="188" dur="500"/>
                                        <p:tgtEl>
                                          <p:spTgt spid="74"/>
                                        </p:tgtEl>
                                        <p:attrNameLst>
                                          <p:attrName>ppt_h</p:attrName>
                                        </p:attrNameLst>
                                      </p:cBhvr>
                                      <p:tavLst>
                                        <p:tav tm="0">
                                          <p:val>
                                            <p:strVal val="ppt_h"/>
                                          </p:val>
                                        </p:tav>
                                        <p:tav tm="100000">
                                          <p:val>
                                            <p:fltVal val="0"/>
                                          </p:val>
                                        </p:tav>
                                      </p:tavLst>
                                    </p:anim>
                                    <p:animEffect transition="out" filter="fade">
                                      <p:cBhvr>
                                        <p:cTn id="189" dur="500"/>
                                        <p:tgtEl>
                                          <p:spTgt spid="74"/>
                                        </p:tgtEl>
                                      </p:cBhvr>
                                    </p:animEffect>
                                    <p:set>
                                      <p:cBhvr>
                                        <p:cTn id="190" dur="1" fill="hold">
                                          <p:stCondLst>
                                            <p:cond delay="499"/>
                                          </p:stCondLst>
                                        </p:cTn>
                                        <p:tgtEl>
                                          <p:spTgt spid="74"/>
                                        </p:tgtEl>
                                        <p:attrNameLst>
                                          <p:attrName>style.visibility</p:attrName>
                                        </p:attrNameLst>
                                      </p:cBhvr>
                                      <p:to>
                                        <p:strVal val="hidden"/>
                                      </p:to>
                                    </p:set>
                                  </p:childTnLst>
                                </p:cTn>
                              </p:par>
                              <p:par>
                                <p:cTn id="191" presetID="53" presetClass="exit" presetSubtype="32" fill="hold" grpId="1" nodeType="withEffect">
                                  <p:stCondLst>
                                    <p:cond delay="0"/>
                                  </p:stCondLst>
                                  <p:childTnLst>
                                    <p:anim calcmode="lin" valueType="num">
                                      <p:cBhvr>
                                        <p:cTn id="192" dur="500"/>
                                        <p:tgtEl>
                                          <p:spTgt spid="75"/>
                                        </p:tgtEl>
                                        <p:attrNameLst>
                                          <p:attrName>ppt_w</p:attrName>
                                        </p:attrNameLst>
                                      </p:cBhvr>
                                      <p:tavLst>
                                        <p:tav tm="0">
                                          <p:val>
                                            <p:strVal val="ppt_w"/>
                                          </p:val>
                                        </p:tav>
                                        <p:tav tm="100000">
                                          <p:val>
                                            <p:fltVal val="0"/>
                                          </p:val>
                                        </p:tav>
                                      </p:tavLst>
                                    </p:anim>
                                    <p:anim calcmode="lin" valueType="num">
                                      <p:cBhvr>
                                        <p:cTn id="193" dur="500"/>
                                        <p:tgtEl>
                                          <p:spTgt spid="75"/>
                                        </p:tgtEl>
                                        <p:attrNameLst>
                                          <p:attrName>ppt_h</p:attrName>
                                        </p:attrNameLst>
                                      </p:cBhvr>
                                      <p:tavLst>
                                        <p:tav tm="0">
                                          <p:val>
                                            <p:strVal val="ppt_h"/>
                                          </p:val>
                                        </p:tav>
                                        <p:tav tm="100000">
                                          <p:val>
                                            <p:fltVal val="0"/>
                                          </p:val>
                                        </p:tav>
                                      </p:tavLst>
                                    </p:anim>
                                    <p:animEffect transition="out" filter="fade">
                                      <p:cBhvr>
                                        <p:cTn id="194" dur="500"/>
                                        <p:tgtEl>
                                          <p:spTgt spid="75"/>
                                        </p:tgtEl>
                                      </p:cBhvr>
                                    </p:animEffect>
                                    <p:set>
                                      <p:cBhvr>
                                        <p:cTn id="195" dur="1" fill="hold">
                                          <p:stCondLst>
                                            <p:cond delay="499"/>
                                          </p:stCondLst>
                                        </p:cTn>
                                        <p:tgtEl>
                                          <p:spTgt spid="75"/>
                                        </p:tgtEl>
                                        <p:attrNameLst>
                                          <p:attrName>style.visibility</p:attrName>
                                        </p:attrNameLst>
                                      </p:cBhvr>
                                      <p:to>
                                        <p:strVal val="hidden"/>
                                      </p:to>
                                    </p:set>
                                  </p:childTnLst>
                                </p:cTn>
                              </p:par>
                              <p:par>
                                <p:cTn id="196" presetID="53" presetClass="exit" presetSubtype="32" fill="hold" grpId="1" nodeType="withEffect">
                                  <p:stCondLst>
                                    <p:cond delay="0"/>
                                  </p:stCondLst>
                                  <p:childTnLst>
                                    <p:anim calcmode="lin" valueType="num">
                                      <p:cBhvr>
                                        <p:cTn id="197" dur="500"/>
                                        <p:tgtEl>
                                          <p:spTgt spid="76"/>
                                        </p:tgtEl>
                                        <p:attrNameLst>
                                          <p:attrName>ppt_w</p:attrName>
                                        </p:attrNameLst>
                                      </p:cBhvr>
                                      <p:tavLst>
                                        <p:tav tm="0">
                                          <p:val>
                                            <p:strVal val="ppt_w"/>
                                          </p:val>
                                        </p:tav>
                                        <p:tav tm="100000">
                                          <p:val>
                                            <p:fltVal val="0"/>
                                          </p:val>
                                        </p:tav>
                                      </p:tavLst>
                                    </p:anim>
                                    <p:anim calcmode="lin" valueType="num">
                                      <p:cBhvr>
                                        <p:cTn id="198" dur="500"/>
                                        <p:tgtEl>
                                          <p:spTgt spid="76"/>
                                        </p:tgtEl>
                                        <p:attrNameLst>
                                          <p:attrName>ppt_h</p:attrName>
                                        </p:attrNameLst>
                                      </p:cBhvr>
                                      <p:tavLst>
                                        <p:tav tm="0">
                                          <p:val>
                                            <p:strVal val="ppt_h"/>
                                          </p:val>
                                        </p:tav>
                                        <p:tav tm="100000">
                                          <p:val>
                                            <p:fltVal val="0"/>
                                          </p:val>
                                        </p:tav>
                                      </p:tavLst>
                                    </p:anim>
                                    <p:animEffect transition="out" filter="fade">
                                      <p:cBhvr>
                                        <p:cTn id="199" dur="500"/>
                                        <p:tgtEl>
                                          <p:spTgt spid="76"/>
                                        </p:tgtEl>
                                      </p:cBhvr>
                                    </p:animEffect>
                                    <p:set>
                                      <p:cBhvr>
                                        <p:cTn id="200" dur="1" fill="hold">
                                          <p:stCondLst>
                                            <p:cond delay="499"/>
                                          </p:stCondLst>
                                        </p:cTn>
                                        <p:tgtEl>
                                          <p:spTgt spid="76"/>
                                        </p:tgtEl>
                                        <p:attrNameLst>
                                          <p:attrName>style.visibility</p:attrName>
                                        </p:attrNameLst>
                                      </p:cBhvr>
                                      <p:to>
                                        <p:strVal val="hidden"/>
                                      </p:to>
                                    </p:set>
                                  </p:childTnLst>
                                </p:cTn>
                              </p:par>
                              <p:par>
                                <p:cTn id="201" presetID="53" presetClass="exit" presetSubtype="32" fill="hold" grpId="1" nodeType="withEffect">
                                  <p:stCondLst>
                                    <p:cond delay="0"/>
                                  </p:stCondLst>
                                  <p:childTnLst>
                                    <p:anim calcmode="lin" valueType="num">
                                      <p:cBhvr>
                                        <p:cTn id="202" dur="500"/>
                                        <p:tgtEl>
                                          <p:spTgt spid="77"/>
                                        </p:tgtEl>
                                        <p:attrNameLst>
                                          <p:attrName>ppt_w</p:attrName>
                                        </p:attrNameLst>
                                      </p:cBhvr>
                                      <p:tavLst>
                                        <p:tav tm="0">
                                          <p:val>
                                            <p:strVal val="ppt_w"/>
                                          </p:val>
                                        </p:tav>
                                        <p:tav tm="100000">
                                          <p:val>
                                            <p:fltVal val="0"/>
                                          </p:val>
                                        </p:tav>
                                      </p:tavLst>
                                    </p:anim>
                                    <p:anim calcmode="lin" valueType="num">
                                      <p:cBhvr>
                                        <p:cTn id="203" dur="500"/>
                                        <p:tgtEl>
                                          <p:spTgt spid="77"/>
                                        </p:tgtEl>
                                        <p:attrNameLst>
                                          <p:attrName>ppt_h</p:attrName>
                                        </p:attrNameLst>
                                      </p:cBhvr>
                                      <p:tavLst>
                                        <p:tav tm="0">
                                          <p:val>
                                            <p:strVal val="ppt_h"/>
                                          </p:val>
                                        </p:tav>
                                        <p:tav tm="100000">
                                          <p:val>
                                            <p:fltVal val="0"/>
                                          </p:val>
                                        </p:tav>
                                      </p:tavLst>
                                    </p:anim>
                                    <p:animEffect transition="out" filter="fade">
                                      <p:cBhvr>
                                        <p:cTn id="204" dur="500"/>
                                        <p:tgtEl>
                                          <p:spTgt spid="77"/>
                                        </p:tgtEl>
                                      </p:cBhvr>
                                    </p:animEffect>
                                    <p:set>
                                      <p:cBhvr>
                                        <p:cTn id="205" dur="1" fill="hold">
                                          <p:stCondLst>
                                            <p:cond delay="499"/>
                                          </p:stCondLst>
                                        </p:cTn>
                                        <p:tgtEl>
                                          <p:spTgt spid="77"/>
                                        </p:tgtEl>
                                        <p:attrNameLst>
                                          <p:attrName>style.visibility</p:attrName>
                                        </p:attrNameLst>
                                      </p:cBhvr>
                                      <p:to>
                                        <p:strVal val="hidden"/>
                                      </p:to>
                                    </p:set>
                                  </p:childTnLst>
                                </p:cTn>
                              </p:par>
                              <p:par>
                                <p:cTn id="206" presetID="53" presetClass="exit" presetSubtype="32" fill="hold" grpId="1" nodeType="withEffect">
                                  <p:stCondLst>
                                    <p:cond delay="0"/>
                                  </p:stCondLst>
                                  <p:childTnLst>
                                    <p:anim calcmode="lin" valueType="num">
                                      <p:cBhvr>
                                        <p:cTn id="207" dur="500"/>
                                        <p:tgtEl>
                                          <p:spTgt spid="78"/>
                                        </p:tgtEl>
                                        <p:attrNameLst>
                                          <p:attrName>ppt_w</p:attrName>
                                        </p:attrNameLst>
                                      </p:cBhvr>
                                      <p:tavLst>
                                        <p:tav tm="0">
                                          <p:val>
                                            <p:strVal val="ppt_w"/>
                                          </p:val>
                                        </p:tav>
                                        <p:tav tm="100000">
                                          <p:val>
                                            <p:fltVal val="0"/>
                                          </p:val>
                                        </p:tav>
                                      </p:tavLst>
                                    </p:anim>
                                    <p:anim calcmode="lin" valueType="num">
                                      <p:cBhvr>
                                        <p:cTn id="208" dur="500"/>
                                        <p:tgtEl>
                                          <p:spTgt spid="78"/>
                                        </p:tgtEl>
                                        <p:attrNameLst>
                                          <p:attrName>ppt_h</p:attrName>
                                        </p:attrNameLst>
                                      </p:cBhvr>
                                      <p:tavLst>
                                        <p:tav tm="0">
                                          <p:val>
                                            <p:strVal val="ppt_h"/>
                                          </p:val>
                                        </p:tav>
                                        <p:tav tm="100000">
                                          <p:val>
                                            <p:fltVal val="0"/>
                                          </p:val>
                                        </p:tav>
                                      </p:tavLst>
                                    </p:anim>
                                    <p:animEffect transition="out" filter="fade">
                                      <p:cBhvr>
                                        <p:cTn id="209" dur="500"/>
                                        <p:tgtEl>
                                          <p:spTgt spid="78"/>
                                        </p:tgtEl>
                                      </p:cBhvr>
                                    </p:animEffect>
                                    <p:set>
                                      <p:cBhvr>
                                        <p:cTn id="210" dur="1" fill="hold">
                                          <p:stCondLst>
                                            <p:cond delay="499"/>
                                          </p:stCondLst>
                                        </p:cTn>
                                        <p:tgtEl>
                                          <p:spTgt spid="78"/>
                                        </p:tgtEl>
                                        <p:attrNameLst>
                                          <p:attrName>style.visibility</p:attrName>
                                        </p:attrNameLst>
                                      </p:cBhvr>
                                      <p:to>
                                        <p:strVal val="hidden"/>
                                      </p:to>
                                    </p:set>
                                  </p:childTnLst>
                                </p:cTn>
                              </p:par>
                              <p:par>
                                <p:cTn id="211" presetID="53" presetClass="exit" presetSubtype="32" fill="hold" grpId="1" nodeType="withEffect">
                                  <p:stCondLst>
                                    <p:cond delay="0"/>
                                  </p:stCondLst>
                                  <p:childTnLst>
                                    <p:anim calcmode="lin" valueType="num">
                                      <p:cBhvr>
                                        <p:cTn id="212" dur="500"/>
                                        <p:tgtEl>
                                          <p:spTgt spid="79"/>
                                        </p:tgtEl>
                                        <p:attrNameLst>
                                          <p:attrName>ppt_w</p:attrName>
                                        </p:attrNameLst>
                                      </p:cBhvr>
                                      <p:tavLst>
                                        <p:tav tm="0">
                                          <p:val>
                                            <p:strVal val="ppt_w"/>
                                          </p:val>
                                        </p:tav>
                                        <p:tav tm="100000">
                                          <p:val>
                                            <p:fltVal val="0"/>
                                          </p:val>
                                        </p:tav>
                                      </p:tavLst>
                                    </p:anim>
                                    <p:anim calcmode="lin" valueType="num">
                                      <p:cBhvr>
                                        <p:cTn id="213" dur="500"/>
                                        <p:tgtEl>
                                          <p:spTgt spid="79"/>
                                        </p:tgtEl>
                                        <p:attrNameLst>
                                          <p:attrName>ppt_h</p:attrName>
                                        </p:attrNameLst>
                                      </p:cBhvr>
                                      <p:tavLst>
                                        <p:tav tm="0">
                                          <p:val>
                                            <p:strVal val="ppt_h"/>
                                          </p:val>
                                        </p:tav>
                                        <p:tav tm="100000">
                                          <p:val>
                                            <p:fltVal val="0"/>
                                          </p:val>
                                        </p:tav>
                                      </p:tavLst>
                                    </p:anim>
                                    <p:animEffect transition="out" filter="fade">
                                      <p:cBhvr>
                                        <p:cTn id="214" dur="500"/>
                                        <p:tgtEl>
                                          <p:spTgt spid="79"/>
                                        </p:tgtEl>
                                      </p:cBhvr>
                                    </p:animEffect>
                                    <p:set>
                                      <p:cBhvr>
                                        <p:cTn id="215" dur="1" fill="hold">
                                          <p:stCondLst>
                                            <p:cond delay="499"/>
                                          </p:stCondLst>
                                        </p:cTn>
                                        <p:tgtEl>
                                          <p:spTgt spid="79"/>
                                        </p:tgtEl>
                                        <p:attrNameLst>
                                          <p:attrName>style.visibility</p:attrName>
                                        </p:attrNameLst>
                                      </p:cBhvr>
                                      <p:to>
                                        <p:strVal val="hidden"/>
                                      </p:to>
                                    </p:set>
                                  </p:childTnLst>
                                </p:cTn>
                              </p:par>
                              <p:par>
                                <p:cTn id="216" presetID="53" presetClass="exit" presetSubtype="32" fill="hold" grpId="1" nodeType="withEffect">
                                  <p:stCondLst>
                                    <p:cond delay="0"/>
                                  </p:stCondLst>
                                  <p:childTnLst>
                                    <p:anim calcmode="lin" valueType="num">
                                      <p:cBhvr>
                                        <p:cTn id="217" dur="500"/>
                                        <p:tgtEl>
                                          <p:spTgt spid="80"/>
                                        </p:tgtEl>
                                        <p:attrNameLst>
                                          <p:attrName>ppt_w</p:attrName>
                                        </p:attrNameLst>
                                      </p:cBhvr>
                                      <p:tavLst>
                                        <p:tav tm="0">
                                          <p:val>
                                            <p:strVal val="ppt_w"/>
                                          </p:val>
                                        </p:tav>
                                        <p:tav tm="100000">
                                          <p:val>
                                            <p:fltVal val="0"/>
                                          </p:val>
                                        </p:tav>
                                      </p:tavLst>
                                    </p:anim>
                                    <p:anim calcmode="lin" valueType="num">
                                      <p:cBhvr>
                                        <p:cTn id="218" dur="500"/>
                                        <p:tgtEl>
                                          <p:spTgt spid="80"/>
                                        </p:tgtEl>
                                        <p:attrNameLst>
                                          <p:attrName>ppt_h</p:attrName>
                                        </p:attrNameLst>
                                      </p:cBhvr>
                                      <p:tavLst>
                                        <p:tav tm="0">
                                          <p:val>
                                            <p:strVal val="ppt_h"/>
                                          </p:val>
                                        </p:tav>
                                        <p:tav tm="100000">
                                          <p:val>
                                            <p:fltVal val="0"/>
                                          </p:val>
                                        </p:tav>
                                      </p:tavLst>
                                    </p:anim>
                                    <p:animEffect transition="out" filter="fade">
                                      <p:cBhvr>
                                        <p:cTn id="219" dur="500"/>
                                        <p:tgtEl>
                                          <p:spTgt spid="80"/>
                                        </p:tgtEl>
                                      </p:cBhvr>
                                    </p:animEffect>
                                    <p:set>
                                      <p:cBhvr>
                                        <p:cTn id="220" dur="1" fill="hold">
                                          <p:stCondLst>
                                            <p:cond delay="499"/>
                                          </p:stCondLst>
                                        </p:cTn>
                                        <p:tgtEl>
                                          <p:spTgt spid="80"/>
                                        </p:tgtEl>
                                        <p:attrNameLst>
                                          <p:attrName>style.visibility</p:attrName>
                                        </p:attrNameLst>
                                      </p:cBhvr>
                                      <p:to>
                                        <p:strVal val="hidden"/>
                                      </p:to>
                                    </p:set>
                                  </p:childTnLst>
                                </p:cTn>
                              </p:par>
                              <p:par>
                                <p:cTn id="221" presetID="53" presetClass="exit" presetSubtype="32" fill="hold" grpId="0" nodeType="withEffect">
                                  <p:stCondLst>
                                    <p:cond delay="0"/>
                                  </p:stCondLst>
                                  <p:childTnLst>
                                    <p:anim calcmode="lin" valueType="num">
                                      <p:cBhvr>
                                        <p:cTn id="222" dur="500"/>
                                        <p:tgtEl>
                                          <p:spTgt spid="51"/>
                                        </p:tgtEl>
                                        <p:attrNameLst>
                                          <p:attrName>ppt_w</p:attrName>
                                        </p:attrNameLst>
                                      </p:cBhvr>
                                      <p:tavLst>
                                        <p:tav tm="0">
                                          <p:val>
                                            <p:strVal val="ppt_w"/>
                                          </p:val>
                                        </p:tav>
                                        <p:tav tm="100000">
                                          <p:val>
                                            <p:fltVal val="0"/>
                                          </p:val>
                                        </p:tav>
                                      </p:tavLst>
                                    </p:anim>
                                    <p:anim calcmode="lin" valueType="num">
                                      <p:cBhvr>
                                        <p:cTn id="223" dur="500"/>
                                        <p:tgtEl>
                                          <p:spTgt spid="51"/>
                                        </p:tgtEl>
                                        <p:attrNameLst>
                                          <p:attrName>ppt_h</p:attrName>
                                        </p:attrNameLst>
                                      </p:cBhvr>
                                      <p:tavLst>
                                        <p:tav tm="0">
                                          <p:val>
                                            <p:strVal val="ppt_h"/>
                                          </p:val>
                                        </p:tav>
                                        <p:tav tm="100000">
                                          <p:val>
                                            <p:fltVal val="0"/>
                                          </p:val>
                                        </p:tav>
                                      </p:tavLst>
                                    </p:anim>
                                    <p:animEffect transition="out" filter="fade">
                                      <p:cBhvr>
                                        <p:cTn id="224" dur="500"/>
                                        <p:tgtEl>
                                          <p:spTgt spid="51"/>
                                        </p:tgtEl>
                                      </p:cBhvr>
                                    </p:animEffect>
                                    <p:set>
                                      <p:cBhvr>
                                        <p:cTn id="225" dur="1" fill="hold">
                                          <p:stCondLst>
                                            <p:cond delay="499"/>
                                          </p:stCondLst>
                                        </p:cTn>
                                        <p:tgtEl>
                                          <p:spTgt spid="51"/>
                                        </p:tgtEl>
                                        <p:attrNameLst>
                                          <p:attrName>style.visibility</p:attrName>
                                        </p:attrNameLst>
                                      </p:cBhvr>
                                      <p:to>
                                        <p:strVal val="hidden"/>
                                      </p:to>
                                    </p:set>
                                  </p:childTnLst>
                                </p:cTn>
                              </p:par>
                              <p:par>
                                <p:cTn id="226" presetID="53" presetClass="exit" presetSubtype="32" fill="hold" grpId="0" nodeType="withEffect">
                                  <p:stCondLst>
                                    <p:cond delay="0"/>
                                  </p:stCondLst>
                                  <p:childTnLst>
                                    <p:anim calcmode="lin" valueType="num">
                                      <p:cBhvr>
                                        <p:cTn id="227" dur="500"/>
                                        <p:tgtEl>
                                          <p:spTgt spid="52"/>
                                        </p:tgtEl>
                                        <p:attrNameLst>
                                          <p:attrName>ppt_w</p:attrName>
                                        </p:attrNameLst>
                                      </p:cBhvr>
                                      <p:tavLst>
                                        <p:tav tm="0">
                                          <p:val>
                                            <p:strVal val="ppt_w"/>
                                          </p:val>
                                        </p:tav>
                                        <p:tav tm="100000">
                                          <p:val>
                                            <p:fltVal val="0"/>
                                          </p:val>
                                        </p:tav>
                                      </p:tavLst>
                                    </p:anim>
                                    <p:anim calcmode="lin" valueType="num">
                                      <p:cBhvr>
                                        <p:cTn id="228" dur="500"/>
                                        <p:tgtEl>
                                          <p:spTgt spid="52"/>
                                        </p:tgtEl>
                                        <p:attrNameLst>
                                          <p:attrName>ppt_h</p:attrName>
                                        </p:attrNameLst>
                                      </p:cBhvr>
                                      <p:tavLst>
                                        <p:tav tm="0">
                                          <p:val>
                                            <p:strVal val="ppt_h"/>
                                          </p:val>
                                        </p:tav>
                                        <p:tav tm="100000">
                                          <p:val>
                                            <p:fltVal val="0"/>
                                          </p:val>
                                        </p:tav>
                                      </p:tavLst>
                                    </p:anim>
                                    <p:animEffect transition="out" filter="fade">
                                      <p:cBhvr>
                                        <p:cTn id="229" dur="500"/>
                                        <p:tgtEl>
                                          <p:spTgt spid="52"/>
                                        </p:tgtEl>
                                      </p:cBhvr>
                                    </p:animEffect>
                                    <p:set>
                                      <p:cBhvr>
                                        <p:cTn id="230" dur="1" fill="hold">
                                          <p:stCondLst>
                                            <p:cond delay="499"/>
                                          </p:stCondLst>
                                        </p:cTn>
                                        <p:tgtEl>
                                          <p:spTgt spid="52"/>
                                        </p:tgtEl>
                                        <p:attrNameLst>
                                          <p:attrName>style.visibility</p:attrName>
                                        </p:attrNameLst>
                                      </p:cBhvr>
                                      <p:to>
                                        <p:strVal val="hidden"/>
                                      </p:to>
                                    </p:set>
                                  </p:childTnLst>
                                </p:cTn>
                              </p:par>
                              <p:par>
                                <p:cTn id="231" presetID="53" presetClass="exit" presetSubtype="32" fill="hold" grpId="0" nodeType="withEffect">
                                  <p:stCondLst>
                                    <p:cond delay="0"/>
                                  </p:stCondLst>
                                  <p:childTnLst>
                                    <p:anim calcmode="lin" valueType="num">
                                      <p:cBhvr>
                                        <p:cTn id="232" dur="500"/>
                                        <p:tgtEl>
                                          <p:spTgt spid="53"/>
                                        </p:tgtEl>
                                        <p:attrNameLst>
                                          <p:attrName>ppt_w</p:attrName>
                                        </p:attrNameLst>
                                      </p:cBhvr>
                                      <p:tavLst>
                                        <p:tav tm="0">
                                          <p:val>
                                            <p:strVal val="ppt_w"/>
                                          </p:val>
                                        </p:tav>
                                        <p:tav tm="100000">
                                          <p:val>
                                            <p:fltVal val="0"/>
                                          </p:val>
                                        </p:tav>
                                      </p:tavLst>
                                    </p:anim>
                                    <p:anim calcmode="lin" valueType="num">
                                      <p:cBhvr>
                                        <p:cTn id="233" dur="500"/>
                                        <p:tgtEl>
                                          <p:spTgt spid="53"/>
                                        </p:tgtEl>
                                        <p:attrNameLst>
                                          <p:attrName>ppt_h</p:attrName>
                                        </p:attrNameLst>
                                      </p:cBhvr>
                                      <p:tavLst>
                                        <p:tav tm="0">
                                          <p:val>
                                            <p:strVal val="ppt_h"/>
                                          </p:val>
                                        </p:tav>
                                        <p:tav tm="100000">
                                          <p:val>
                                            <p:fltVal val="0"/>
                                          </p:val>
                                        </p:tav>
                                      </p:tavLst>
                                    </p:anim>
                                    <p:animEffect transition="out" filter="fade">
                                      <p:cBhvr>
                                        <p:cTn id="234" dur="500"/>
                                        <p:tgtEl>
                                          <p:spTgt spid="53"/>
                                        </p:tgtEl>
                                      </p:cBhvr>
                                    </p:animEffect>
                                    <p:set>
                                      <p:cBhvr>
                                        <p:cTn id="235" dur="1" fill="hold">
                                          <p:stCondLst>
                                            <p:cond delay="499"/>
                                          </p:stCondLst>
                                        </p:cTn>
                                        <p:tgtEl>
                                          <p:spTgt spid="53"/>
                                        </p:tgtEl>
                                        <p:attrNameLst>
                                          <p:attrName>style.visibility</p:attrName>
                                        </p:attrNameLst>
                                      </p:cBhvr>
                                      <p:to>
                                        <p:strVal val="hidden"/>
                                      </p:to>
                                    </p:set>
                                  </p:childTnLst>
                                </p:cTn>
                              </p:par>
                              <p:par>
                                <p:cTn id="236" presetID="53" presetClass="exit" presetSubtype="32" fill="hold" grpId="0" nodeType="withEffect">
                                  <p:stCondLst>
                                    <p:cond delay="0"/>
                                  </p:stCondLst>
                                  <p:childTnLst>
                                    <p:anim calcmode="lin" valueType="num">
                                      <p:cBhvr>
                                        <p:cTn id="237" dur="500"/>
                                        <p:tgtEl>
                                          <p:spTgt spid="54"/>
                                        </p:tgtEl>
                                        <p:attrNameLst>
                                          <p:attrName>ppt_w</p:attrName>
                                        </p:attrNameLst>
                                      </p:cBhvr>
                                      <p:tavLst>
                                        <p:tav tm="0">
                                          <p:val>
                                            <p:strVal val="ppt_w"/>
                                          </p:val>
                                        </p:tav>
                                        <p:tav tm="100000">
                                          <p:val>
                                            <p:fltVal val="0"/>
                                          </p:val>
                                        </p:tav>
                                      </p:tavLst>
                                    </p:anim>
                                    <p:anim calcmode="lin" valueType="num">
                                      <p:cBhvr>
                                        <p:cTn id="238" dur="500"/>
                                        <p:tgtEl>
                                          <p:spTgt spid="54"/>
                                        </p:tgtEl>
                                        <p:attrNameLst>
                                          <p:attrName>ppt_h</p:attrName>
                                        </p:attrNameLst>
                                      </p:cBhvr>
                                      <p:tavLst>
                                        <p:tav tm="0">
                                          <p:val>
                                            <p:strVal val="ppt_h"/>
                                          </p:val>
                                        </p:tav>
                                        <p:tav tm="100000">
                                          <p:val>
                                            <p:fltVal val="0"/>
                                          </p:val>
                                        </p:tav>
                                      </p:tavLst>
                                    </p:anim>
                                    <p:animEffect transition="out" filter="fade">
                                      <p:cBhvr>
                                        <p:cTn id="239" dur="500"/>
                                        <p:tgtEl>
                                          <p:spTgt spid="54"/>
                                        </p:tgtEl>
                                      </p:cBhvr>
                                    </p:animEffect>
                                    <p:set>
                                      <p:cBhvr>
                                        <p:cTn id="240" dur="1" fill="hold">
                                          <p:stCondLst>
                                            <p:cond delay="499"/>
                                          </p:stCondLst>
                                        </p:cTn>
                                        <p:tgtEl>
                                          <p:spTgt spid="54"/>
                                        </p:tgtEl>
                                        <p:attrNameLst>
                                          <p:attrName>style.visibility</p:attrName>
                                        </p:attrNameLst>
                                      </p:cBhvr>
                                      <p:to>
                                        <p:strVal val="hidden"/>
                                      </p:to>
                                    </p:set>
                                  </p:childTnLst>
                                </p:cTn>
                              </p:par>
                              <p:par>
                                <p:cTn id="241" presetID="53" presetClass="exit" presetSubtype="32" fill="hold" grpId="0" nodeType="withEffect">
                                  <p:stCondLst>
                                    <p:cond delay="0"/>
                                  </p:stCondLst>
                                  <p:childTnLst>
                                    <p:anim calcmode="lin" valueType="num">
                                      <p:cBhvr>
                                        <p:cTn id="242" dur="500"/>
                                        <p:tgtEl>
                                          <p:spTgt spid="55"/>
                                        </p:tgtEl>
                                        <p:attrNameLst>
                                          <p:attrName>ppt_w</p:attrName>
                                        </p:attrNameLst>
                                      </p:cBhvr>
                                      <p:tavLst>
                                        <p:tav tm="0">
                                          <p:val>
                                            <p:strVal val="ppt_w"/>
                                          </p:val>
                                        </p:tav>
                                        <p:tav tm="100000">
                                          <p:val>
                                            <p:fltVal val="0"/>
                                          </p:val>
                                        </p:tav>
                                      </p:tavLst>
                                    </p:anim>
                                    <p:anim calcmode="lin" valueType="num">
                                      <p:cBhvr>
                                        <p:cTn id="243" dur="500"/>
                                        <p:tgtEl>
                                          <p:spTgt spid="55"/>
                                        </p:tgtEl>
                                        <p:attrNameLst>
                                          <p:attrName>ppt_h</p:attrName>
                                        </p:attrNameLst>
                                      </p:cBhvr>
                                      <p:tavLst>
                                        <p:tav tm="0">
                                          <p:val>
                                            <p:strVal val="ppt_h"/>
                                          </p:val>
                                        </p:tav>
                                        <p:tav tm="100000">
                                          <p:val>
                                            <p:fltVal val="0"/>
                                          </p:val>
                                        </p:tav>
                                      </p:tavLst>
                                    </p:anim>
                                    <p:animEffect transition="out" filter="fade">
                                      <p:cBhvr>
                                        <p:cTn id="244" dur="500"/>
                                        <p:tgtEl>
                                          <p:spTgt spid="55"/>
                                        </p:tgtEl>
                                      </p:cBhvr>
                                    </p:animEffect>
                                    <p:set>
                                      <p:cBhvr>
                                        <p:cTn id="245" dur="1" fill="hold">
                                          <p:stCondLst>
                                            <p:cond delay="499"/>
                                          </p:stCondLst>
                                        </p:cTn>
                                        <p:tgtEl>
                                          <p:spTgt spid="55"/>
                                        </p:tgtEl>
                                        <p:attrNameLst>
                                          <p:attrName>style.visibility</p:attrName>
                                        </p:attrNameLst>
                                      </p:cBhvr>
                                      <p:to>
                                        <p:strVal val="hidden"/>
                                      </p:to>
                                    </p:set>
                                  </p:childTnLst>
                                </p:cTn>
                              </p:par>
                              <p:par>
                                <p:cTn id="246" presetID="53" presetClass="exit" presetSubtype="32" fill="hold" grpId="0" nodeType="withEffect">
                                  <p:stCondLst>
                                    <p:cond delay="0"/>
                                  </p:stCondLst>
                                  <p:childTnLst>
                                    <p:anim calcmode="lin" valueType="num">
                                      <p:cBhvr>
                                        <p:cTn id="247" dur="500"/>
                                        <p:tgtEl>
                                          <p:spTgt spid="56"/>
                                        </p:tgtEl>
                                        <p:attrNameLst>
                                          <p:attrName>ppt_w</p:attrName>
                                        </p:attrNameLst>
                                      </p:cBhvr>
                                      <p:tavLst>
                                        <p:tav tm="0">
                                          <p:val>
                                            <p:strVal val="ppt_w"/>
                                          </p:val>
                                        </p:tav>
                                        <p:tav tm="100000">
                                          <p:val>
                                            <p:fltVal val="0"/>
                                          </p:val>
                                        </p:tav>
                                      </p:tavLst>
                                    </p:anim>
                                    <p:anim calcmode="lin" valueType="num">
                                      <p:cBhvr>
                                        <p:cTn id="248" dur="500"/>
                                        <p:tgtEl>
                                          <p:spTgt spid="56"/>
                                        </p:tgtEl>
                                        <p:attrNameLst>
                                          <p:attrName>ppt_h</p:attrName>
                                        </p:attrNameLst>
                                      </p:cBhvr>
                                      <p:tavLst>
                                        <p:tav tm="0">
                                          <p:val>
                                            <p:strVal val="ppt_h"/>
                                          </p:val>
                                        </p:tav>
                                        <p:tav tm="100000">
                                          <p:val>
                                            <p:fltVal val="0"/>
                                          </p:val>
                                        </p:tav>
                                      </p:tavLst>
                                    </p:anim>
                                    <p:animEffect transition="out" filter="fade">
                                      <p:cBhvr>
                                        <p:cTn id="249" dur="500"/>
                                        <p:tgtEl>
                                          <p:spTgt spid="56"/>
                                        </p:tgtEl>
                                      </p:cBhvr>
                                    </p:animEffect>
                                    <p:set>
                                      <p:cBhvr>
                                        <p:cTn id="250" dur="1" fill="hold">
                                          <p:stCondLst>
                                            <p:cond delay="499"/>
                                          </p:stCondLst>
                                        </p:cTn>
                                        <p:tgtEl>
                                          <p:spTgt spid="56"/>
                                        </p:tgtEl>
                                        <p:attrNameLst>
                                          <p:attrName>style.visibility</p:attrName>
                                        </p:attrNameLst>
                                      </p:cBhvr>
                                      <p:to>
                                        <p:strVal val="hidden"/>
                                      </p:to>
                                    </p:set>
                                  </p:childTnLst>
                                </p:cTn>
                              </p:par>
                              <p:par>
                                <p:cTn id="251" presetID="53" presetClass="exit" presetSubtype="32" fill="hold" grpId="0" nodeType="withEffect">
                                  <p:stCondLst>
                                    <p:cond delay="0"/>
                                  </p:stCondLst>
                                  <p:childTnLst>
                                    <p:anim calcmode="lin" valueType="num">
                                      <p:cBhvr>
                                        <p:cTn id="252" dur="500"/>
                                        <p:tgtEl>
                                          <p:spTgt spid="57"/>
                                        </p:tgtEl>
                                        <p:attrNameLst>
                                          <p:attrName>ppt_w</p:attrName>
                                        </p:attrNameLst>
                                      </p:cBhvr>
                                      <p:tavLst>
                                        <p:tav tm="0">
                                          <p:val>
                                            <p:strVal val="ppt_w"/>
                                          </p:val>
                                        </p:tav>
                                        <p:tav tm="100000">
                                          <p:val>
                                            <p:fltVal val="0"/>
                                          </p:val>
                                        </p:tav>
                                      </p:tavLst>
                                    </p:anim>
                                    <p:anim calcmode="lin" valueType="num">
                                      <p:cBhvr>
                                        <p:cTn id="253" dur="500"/>
                                        <p:tgtEl>
                                          <p:spTgt spid="57"/>
                                        </p:tgtEl>
                                        <p:attrNameLst>
                                          <p:attrName>ppt_h</p:attrName>
                                        </p:attrNameLst>
                                      </p:cBhvr>
                                      <p:tavLst>
                                        <p:tav tm="0">
                                          <p:val>
                                            <p:strVal val="ppt_h"/>
                                          </p:val>
                                        </p:tav>
                                        <p:tav tm="100000">
                                          <p:val>
                                            <p:fltVal val="0"/>
                                          </p:val>
                                        </p:tav>
                                      </p:tavLst>
                                    </p:anim>
                                    <p:animEffect transition="out" filter="fade">
                                      <p:cBhvr>
                                        <p:cTn id="254" dur="500"/>
                                        <p:tgtEl>
                                          <p:spTgt spid="57"/>
                                        </p:tgtEl>
                                      </p:cBhvr>
                                    </p:animEffect>
                                    <p:set>
                                      <p:cBhvr>
                                        <p:cTn id="255" dur="1" fill="hold">
                                          <p:stCondLst>
                                            <p:cond delay="499"/>
                                          </p:stCondLst>
                                        </p:cTn>
                                        <p:tgtEl>
                                          <p:spTgt spid="57"/>
                                        </p:tgtEl>
                                        <p:attrNameLst>
                                          <p:attrName>style.visibility</p:attrName>
                                        </p:attrNameLst>
                                      </p:cBhvr>
                                      <p:to>
                                        <p:strVal val="hidden"/>
                                      </p:to>
                                    </p:set>
                                  </p:childTnLst>
                                </p:cTn>
                              </p:par>
                              <p:par>
                                <p:cTn id="256" presetID="53" presetClass="exit" presetSubtype="32" fill="hold" grpId="0" nodeType="withEffect">
                                  <p:stCondLst>
                                    <p:cond delay="0"/>
                                  </p:stCondLst>
                                  <p:childTnLst>
                                    <p:anim calcmode="lin" valueType="num">
                                      <p:cBhvr>
                                        <p:cTn id="257" dur="500"/>
                                        <p:tgtEl>
                                          <p:spTgt spid="58"/>
                                        </p:tgtEl>
                                        <p:attrNameLst>
                                          <p:attrName>ppt_w</p:attrName>
                                        </p:attrNameLst>
                                      </p:cBhvr>
                                      <p:tavLst>
                                        <p:tav tm="0">
                                          <p:val>
                                            <p:strVal val="ppt_w"/>
                                          </p:val>
                                        </p:tav>
                                        <p:tav tm="100000">
                                          <p:val>
                                            <p:fltVal val="0"/>
                                          </p:val>
                                        </p:tav>
                                      </p:tavLst>
                                    </p:anim>
                                    <p:anim calcmode="lin" valueType="num">
                                      <p:cBhvr>
                                        <p:cTn id="258" dur="500"/>
                                        <p:tgtEl>
                                          <p:spTgt spid="58"/>
                                        </p:tgtEl>
                                        <p:attrNameLst>
                                          <p:attrName>ppt_h</p:attrName>
                                        </p:attrNameLst>
                                      </p:cBhvr>
                                      <p:tavLst>
                                        <p:tav tm="0">
                                          <p:val>
                                            <p:strVal val="ppt_h"/>
                                          </p:val>
                                        </p:tav>
                                        <p:tav tm="100000">
                                          <p:val>
                                            <p:fltVal val="0"/>
                                          </p:val>
                                        </p:tav>
                                      </p:tavLst>
                                    </p:anim>
                                    <p:animEffect transition="out" filter="fade">
                                      <p:cBhvr>
                                        <p:cTn id="259" dur="500"/>
                                        <p:tgtEl>
                                          <p:spTgt spid="58"/>
                                        </p:tgtEl>
                                      </p:cBhvr>
                                    </p:animEffect>
                                    <p:set>
                                      <p:cBhvr>
                                        <p:cTn id="260" dur="1" fill="hold">
                                          <p:stCondLst>
                                            <p:cond delay="499"/>
                                          </p:stCondLst>
                                        </p:cTn>
                                        <p:tgtEl>
                                          <p:spTgt spid="58"/>
                                        </p:tgtEl>
                                        <p:attrNameLst>
                                          <p:attrName>style.visibility</p:attrName>
                                        </p:attrNameLst>
                                      </p:cBhvr>
                                      <p:to>
                                        <p:strVal val="hidden"/>
                                      </p:to>
                                    </p:set>
                                  </p:childTnLst>
                                </p:cTn>
                              </p:par>
                              <p:par>
                                <p:cTn id="261" presetID="53" presetClass="exit" presetSubtype="32" fill="hold" grpId="0" nodeType="withEffect">
                                  <p:stCondLst>
                                    <p:cond delay="0"/>
                                  </p:stCondLst>
                                  <p:childTnLst>
                                    <p:anim calcmode="lin" valueType="num">
                                      <p:cBhvr>
                                        <p:cTn id="262" dur="500"/>
                                        <p:tgtEl>
                                          <p:spTgt spid="59"/>
                                        </p:tgtEl>
                                        <p:attrNameLst>
                                          <p:attrName>ppt_w</p:attrName>
                                        </p:attrNameLst>
                                      </p:cBhvr>
                                      <p:tavLst>
                                        <p:tav tm="0">
                                          <p:val>
                                            <p:strVal val="ppt_w"/>
                                          </p:val>
                                        </p:tav>
                                        <p:tav tm="100000">
                                          <p:val>
                                            <p:fltVal val="0"/>
                                          </p:val>
                                        </p:tav>
                                      </p:tavLst>
                                    </p:anim>
                                    <p:anim calcmode="lin" valueType="num">
                                      <p:cBhvr>
                                        <p:cTn id="263" dur="500"/>
                                        <p:tgtEl>
                                          <p:spTgt spid="59"/>
                                        </p:tgtEl>
                                        <p:attrNameLst>
                                          <p:attrName>ppt_h</p:attrName>
                                        </p:attrNameLst>
                                      </p:cBhvr>
                                      <p:tavLst>
                                        <p:tav tm="0">
                                          <p:val>
                                            <p:strVal val="ppt_h"/>
                                          </p:val>
                                        </p:tav>
                                        <p:tav tm="100000">
                                          <p:val>
                                            <p:fltVal val="0"/>
                                          </p:val>
                                        </p:tav>
                                      </p:tavLst>
                                    </p:anim>
                                    <p:animEffect transition="out" filter="fade">
                                      <p:cBhvr>
                                        <p:cTn id="264" dur="500"/>
                                        <p:tgtEl>
                                          <p:spTgt spid="59"/>
                                        </p:tgtEl>
                                      </p:cBhvr>
                                    </p:animEffect>
                                    <p:set>
                                      <p:cBhvr>
                                        <p:cTn id="265" dur="1" fill="hold">
                                          <p:stCondLst>
                                            <p:cond delay="499"/>
                                          </p:stCondLst>
                                        </p:cTn>
                                        <p:tgtEl>
                                          <p:spTgt spid="59"/>
                                        </p:tgtEl>
                                        <p:attrNameLst>
                                          <p:attrName>style.visibility</p:attrName>
                                        </p:attrNameLst>
                                      </p:cBhvr>
                                      <p:to>
                                        <p:strVal val="hidden"/>
                                      </p:to>
                                    </p:set>
                                  </p:childTnLst>
                                </p:cTn>
                              </p:par>
                              <p:par>
                                <p:cTn id="266" presetID="53" presetClass="exit" presetSubtype="32" fill="hold" grpId="0" nodeType="withEffect">
                                  <p:stCondLst>
                                    <p:cond delay="0"/>
                                  </p:stCondLst>
                                  <p:childTnLst>
                                    <p:anim calcmode="lin" valueType="num">
                                      <p:cBhvr>
                                        <p:cTn id="267" dur="500"/>
                                        <p:tgtEl>
                                          <p:spTgt spid="60"/>
                                        </p:tgtEl>
                                        <p:attrNameLst>
                                          <p:attrName>ppt_w</p:attrName>
                                        </p:attrNameLst>
                                      </p:cBhvr>
                                      <p:tavLst>
                                        <p:tav tm="0">
                                          <p:val>
                                            <p:strVal val="ppt_w"/>
                                          </p:val>
                                        </p:tav>
                                        <p:tav tm="100000">
                                          <p:val>
                                            <p:fltVal val="0"/>
                                          </p:val>
                                        </p:tav>
                                      </p:tavLst>
                                    </p:anim>
                                    <p:anim calcmode="lin" valueType="num">
                                      <p:cBhvr>
                                        <p:cTn id="268" dur="500"/>
                                        <p:tgtEl>
                                          <p:spTgt spid="60"/>
                                        </p:tgtEl>
                                        <p:attrNameLst>
                                          <p:attrName>ppt_h</p:attrName>
                                        </p:attrNameLst>
                                      </p:cBhvr>
                                      <p:tavLst>
                                        <p:tav tm="0">
                                          <p:val>
                                            <p:strVal val="ppt_h"/>
                                          </p:val>
                                        </p:tav>
                                        <p:tav tm="100000">
                                          <p:val>
                                            <p:fltVal val="0"/>
                                          </p:val>
                                        </p:tav>
                                      </p:tavLst>
                                    </p:anim>
                                    <p:animEffect transition="out" filter="fade">
                                      <p:cBhvr>
                                        <p:cTn id="269" dur="500"/>
                                        <p:tgtEl>
                                          <p:spTgt spid="60"/>
                                        </p:tgtEl>
                                      </p:cBhvr>
                                    </p:animEffect>
                                    <p:set>
                                      <p:cBhvr>
                                        <p:cTn id="270" dur="1" fill="hold">
                                          <p:stCondLst>
                                            <p:cond delay="499"/>
                                          </p:stCondLst>
                                        </p:cTn>
                                        <p:tgtEl>
                                          <p:spTgt spid="60"/>
                                        </p:tgtEl>
                                        <p:attrNameLst>
                                          <p:attrName>style.visibility</p:attrName>
                                        </p:attrNameLst>
                                      </p:cBhvr>
                                      <p:to>
                                        <p:strVal val="hidden"/>
                                      </p:to>
                                    </p:set>
                                  </p:childTnLst>
                                </p:cTn>
                              </p:par>
                              <p:par>
                                <p:cTn id="271" presetID="53" presetClass="exit" presetSubtype="32" fill="hold" grpId="0" nodeType="withEffect">
                                  <p:stCondLst>
                                    <p:cond delay="0"/>
                                  </p:stCondLst>
                                  <p:childTnLst>
                                    <p:anim calcmode="lin" valueType="num">
                                      <p:cBhvr>
                                        <p:cTn id="272" dur="500"/>
                                        <p:tgtEl>
                                          <p:spTgt spid="61"/>
                                        </p:tgtEl>
                                        <p:attrNameLst>
                                          <p:attrName>ppt_w</p:attrName>
                                        </p:attrNameLst>
                                      </p:cBhvr>
                                      <p:tavLst>
                                        <p:tav tm="0">
                                          <p:val>
                                            <p:strVal val="ppt_w"/>
                                          </p:val>
                                        </p:tav>
                                        <p:tav tm="100000">
                                          <p:val>
                                            <p:fltVal val="0"/>
                                          </p:val>
                                        </p:tav>
                                      </p:tavLst>
                                    </p:anim>
                                    <p:anim calcmode="lin" valueType="num">
                                      <p:cBhvr>
                                        <p:cTn id="273" dur="500"/>
                                        <p:tgtEl>
                                          <p:spTgt spid="61"/>
                                        </p:tgtEl>
                                        <p:attrNameLst>
                                          <p:attrName>ppt_h</p:attrName>
                                        </p:attrNameLst>
                                      </p:cBhvr>
                                      <p:tavLst>
                                        <p:tav tm="0">
                                          <p:val>
                                            <p:strVal val="ppt_h"/>
                                          </p:val>
                                        </p:tav>
                                        <p:tav tm="100000">
                                          <p:val>
                                            <p:fltVal val="0"/>
                                          </p:val>
                                        </p:tav>
                                      </p:tavLst>
                                    </p:anim>
                                    <p:animEffect transition="out" filter="fade">
                                      <p:cBhvr>
                                        <p:cTn id="274" dur="500"/>
                                        <p:tgtEl>
                                          <p:spTgt spid="61"/>
                                        </p:tgtEl>
                                      </p:cBhvr>
                                    </p:animEffect>
                                    <p:set>
                                      <p:cBhvr>
                                        <p:cTn id="275" dur="1" fill="hold">
                                          <p:stCondLst>
                                            <p:cond delay="499"/>
                                          </p:stCondLst>
                                        </p:cTn>
                                        <p:tgtEl>
                                          <p:spTgt spid="61"/>
                                        </p:tgtEl>
                                        <p:attrNameLst>
                                          <p:attrName>style.visibility</p:attrName>
                                        </p:attrNameLst>
                                      </p:cBhvr>
                                      <p:to>
                                        <p:strVal val="hidden"/>
                                      </p:to>
                                    </p:set>
                                  </p:childTnLst>
                                </p:cTn>
                              </p:par>
                              <p:par>
                                <p:cTn id="276" presetID="53" presetClass="exit" presetSubtype="32" fill="hold" grpId="0" nodeType="withEffect">
                                  <p:stCondLst>
                                    <p:cond delay="0"/>
                                  </p:stCondLst>
                                  <p:childTnLst>
                                    <p:anim calcmode="lin" valueType="num">
                                      <p:cBhvr>
                                        <p:cTn id="277" dur="500"/>
                                        <p:tgtEl>
                                          <p:spTgt spid="62"/>
                                        </p:tgtEl>
                                        <p:attrNameLst>
                                          <p:attrName>ppt_w</p:attrName>
                                        </p:attrNameLst>
                                      </p:cBhvr>
                                      <p:tavLst>
                                        <p:tav tm="0">
                                          <p:val>
                                            <p:strVal val="ppt_w"/>
                                          </p:val>
                                        </p:tav>
                                        <p:tav tm="100000">
                                          <p:val>
                                            <p:fltVal val="0"/>
                                          </p:val>
                                        </p:tav>
                                      </p:tavLst>
                                    </p:anim>
                                    <p:anim calcmode="lin" valueType="num">
                                      <p:cBhvr>
                                        <p:cTn id="278" dur="500"/>
                                        <p:tgtEl>
                                          <p:spTgt spid="62"/>
                                        </p:tgtEl>
                                        <p:attrNameLst>
                                          <p:attrName>ppt_h</p:attrName>
                                        </p:attrNameLst>
                                      </p:cBhvr>
                                      <p:tavLst>
                                        <p:tav tm="0">
                                          <p:val>
                                            <p:strVal val="ppt_h"/>
                                          </p:val>
                                        </p:tav>
                                        <p:tav tm="100000">
                                          <p:val>
                                            <p:fltVal val="0"/>
                                          </p:val>
                                        </p:tav>
                                      </p:tavLst>
                                    </p:anim>
                                    <p:animEffect transition="out" filter="fade">
                                      <p:cBhvr>
                                        <p:cTn id="279" dur="500"/>
                                        <p:tgtEl>
                                          <p:spTgt spid="62"/>
                                        </p:tgtEl>
                                      </p:cBhvr>
                                    </p:animEffect>
                                    <p:set>
                                      <p:cBhvr>
                                        <p:cTn id="280" dur="1" fill="hold">
                                          <p:stCondLst>
                                            <p:cond delay="499"/>
                                          </p:stCondLst>
                                        </p:cTn>
                                        <p:tgtEl>
                                          <p:spTgt spid="62"/>
                                        </p:tgtEl>
                                        <p:attrNameLst>
                                          <p:attrName>style.visibility</p:attrName>
                                        </p:attrNameLst>
                                      </p:cBhvr>
                                      <p:to>
                                        <p:strVal val="hidden"/>
                                      </p:to>
                                    </p:set>
                                  </p:childTnLst>
                                </p:cTn>
                              </p:par>
                              <p:par>
                                <p:cTn id="281" presetID="53" presetClass="exit" presetSubtype="32" fill="hold" grpId="0" nodeType="withEffect">
                                  <p:stCondLst>
                                    <p:cond delay="0"/>
                                  </p:stCondLst>
                                  <p:childTnLst>
                                    <p:anim calcmode="lin" valueType="num">
                                      <p:cBhvr>
                                        <p:cTn id="282" dur="500"/>
                                        <p:tgtEl>
                                          <p:spTgt spid="63"/>
                                        </p:tgtEl>
                                        <p:attrNameLst>
                                          <p:attrName>ppt_w</p:attrName>
                                        </p:attrNameLst>
                                      </p:cBhvr>
                                      <p:tavLst>
                                        <p:tav tm="0">
                                          <p:val>
                                            <p:strVal val="ppt_w"/>
                                          </p:val>
                                        </p:tav>
                                        <p:tav tm="100000">
                                          <p:val>
                                            <p:fltVal val="0"/>
                                          </p:val>
                                        </p:tav>
                                      </p:tavLst>
                                    </p:anim>
                                    <p:anim calcmode="lin" valueType="num">
                                      <p:cBhvr>
                                        <p:cTn id="283" dur="500"/>
                                        <p:tgtEl>
                                          <p:spTgt spid="63"/>
                                        </p:tgtEl>
                                        <p:attrNameLst>
                                          <p:attrName>ppt_h</p:attrName>
                                        </p:attrNameLst>
                                      </p:cBhvr>
                                      <p:tavLst>
                                        <p:tav tm="0">
                                          <p:val>
                                            <p:strVal val="ppt_h"/>
                                          </p:val>
                                        </p:tav>
                                        <p:tav tm="100000">
                                          <p:val>
                                            <p:fltVal val="0"/>
                                          </p:val>
                                        </p:tav>
                                      </p:tavLst>
                                    </p:anim>
                                    <p:animEffect transition="out" filter="fade">
                                      <p:cBhvr>
                                        <p:cTn id="284" dur="500"/>
                                        <p:tgtEl>
                                          <p:spTgt spid="63"/>
                                        </p:tgtEl>
                                      </p:cBhvr>
                                    </p:animEffect>
                                    <p:set>
                                      <p:cBhvr>
                                        <p:cTn id="285" dur="1" fill="hold">
                                          <p:stCondLst>
                                            <p:cond delay="499"/>
                                          </p:stCondLst>
                                        </p:cTn>
                                        <p:tgtEl>
                                          <p:spTgt spid="63"/>
                                        </p:tgtEl>
                                        <p:attrNameLst>
                                          <p:attrName>style.visibility</p:attrName>
                                        </p:attrNameLst>
                                      </p:cBhvr>
                                      <p:to>
                                        <p:strVal val="hidden"/>
                                      </p:to>
                                    </p:set>
                                  </p:childTnLst>
                                </p:cTn>
                              </p:par>
                              <p:par>
                                <p:cTn id="286" presetID="53" presetClass="exit" presetSubtype="32" fill="hold" grpId="0" nodeType="withEffect">
                                  <p:stCondLst>
                                    <p:cond delay="0"/>
                                  </p:stCondLst>
                                  <p:childTnLst>
                                    <p:anim calcmode="lin" valueType="num">
                                      <p:cBhvr>
                                        <p:cTn id="287" dur="500"/>
                                        <p:tgtEl>
                                          <p:spTgt spid="64"/>
                                        </p:tgtEl>
                                        <p:attrNameLst>
                                          <p:attrName>ppt_w</p:attrName>
                                        </p:attrNameLst>
                                      </p:cBhvr>
                                      <p:tavLst>
                                        <p:tav tm="0">
                                          <p:val>
                                            <p:strVal val="ppt_w"/>
                                          </p:val>
                                        </p:tav>
                                        <p:tav tm="100000">
                                          <p:val>
                                            <p:fltVal val="0"/>
                                          </p:val>
                                        </p:tav>
                                      </p:tavLst>
                                    </p:anim>
                                    <p:anim calcmode="lin" valueType="num">
                                      <p:cBhvr>
                                        <p:cTn id="288" dur="500"/>
                                        <p:tgtEl>
                                          <p:spTgt spid="64"/>
                                        </p:tgtEl>
                                        <p:attrNameLst>
                                          <p:attrName>ppt_h</p:attrName>
                                        </p:attrNameLst>
                                      </p:cBhvr>
                                      <p:tavLst>
                                        <p:tav tm="0">
                                          <p:val>
                                            <p:strVal val="ppt_h"/>
                                          </p:val>
                                        </p:tav>
                                        <p:tav tm="100000">
                                          <p:val>
                                            <p:fltVal val="0"/>
                                          </p:val>
                                        </p:tav>
                                      </p:tavLst>
                                    </p:anim>
                                    <p:animEffect transition="out" filter="fade">
                                      <p:cBhvr>
                                        <p:cTn id="289" dur="500"/>
                                        <p:tgtEl>
                                          <p:spTgt spid="64"/>
                                        </p:tgtEl>
                                      </p:cBhvr>
                                    </p:animEffect>
                                    <p:set>
                                      <p:cBhvr>
                                        <p:cTn id="290" dur="1" fill="hold">
                                          <p:stCondLst>
                                            <p:cond delay="499"/>
                                          </p:stCondLst>
                                        </p:cTn>
                                        <p:tgtEl>
                                          <p:spTgt spid="64"/>
                                        </p:tgtEl>
                                        <p:attrNameLst>
                                          <p:attrName>style.visibility</p:attrName>
                                        </p:attrNameLst>
                                      </p:cBhvr>
                                      <p:to>
                                        <p:strVal val="hidden"/>
                                      </p:to>
                                    </p:set>
                                  </p:childTnLst>
                                </p:cTn>
                              </p:par>
                              <p:par>
                                <p:cTn id="291" presetID="53" presetClass="exit" presetSubtype="32" fill="hold" grpId="0" nodeType="withEffect">
                                  <p:stCondLst>
                                    <p:cond delay="0"/>
                                  </p:stCondLst>
                                  <p:childTnLst>
                                    <p:anim calcmode="lin" valueType="num">
                                      <p:cBhvr>
                                        <p:cTn id="292" dur="500"/>
                                        <p:tgtEl>
                                          <p:spTgt spid="65"/>
                                        </p:tgtEl>
                                        <p:attrNameLst>
                                          <p:attrName>ppt_w</p:attrName>
                                        </p:attrNameLst>
                                      </p:cBhvr>
                                      <p:tavLst>
                                        <p:tav tm="0">
                                          <p:val>
                                            <p:strVal val="ppt_w"/>
                                          </p:val>
                                        </p:tav>
                                        <p:tav tm="100000">
                                          <p:val>
                                            <p:fltVal val="0"/>
                                          </p:val>
                                        </p:tav>
                                      </p:tavLst>
                                    </p:anim>
                                    <p:anim calcmode="lin" valueType="num">
                                      <p:cBhvr>
                                        <p:cTn id="293" dur="500"/>
                                        <p:tgtEl>
                                          <p:spTgt spid="65"/>
                                        </p:tgtEl>
                                        <p:attrNameLst>
                                          <p:attrName>ppt_h</p:attrName>
                                        </p:attrNameLst>
                                      </p:cBhvr>
                                      <p:tavLst>
                                        <p:tav tm="0">
                                          <p:val>
                                            <p:strVal val="ppt_h"/>
                                          </p:val>
                                        </p:tav>
                                        <p:tav tm="100000">
                                          <p:val>
                                            <p:fltVal val="0"/>
                                          </p:val>
                                        </p:tav>
                                      </p:tavLst>
                                    </p:anim>
                                    <p:animEffect transition="out" filter="fade">
                                      <p:cBhvr>
                                        <p:cTn id="294" dur="500"/>
                                        <p:tgtEl>
                                          <p:spTgt spid="65"/>
                                        </p:tgtEl>
                                      </p:cBhvr>
                                    </p:animEffect>
                                    <p:set>
                                      <p:cBhvr>
                                        <p:cTn id="295" dur="1" fill="hold">
                                          <p:stCondLst>
                                            <p:cond delay="499"/>
                                          </p:stCondLst>
                                        </p:cTn>
                                        <p:tgtEl>
                                          <p:spTgt spid="65"/>
                                        </p:tgtEl>
                                        <p:attrNameLst>
                                          <p:attrName>style.visibility</p:attrName>
                                        </p:attrNameLst>
                                      </p:cBhvr>
                                      <p:to>
                                        <p:strVal val="hidden"/>
                                      </p:to>
                                    </p:set>
                                  </p:childTnLst>
                                </p:cTn>
                              </p:par>
                              <p:par>
                                <p:cTn id="296" presetID="53" presetClass="exit" presetSubtype="32" fill="hold" grpId="0" nodeType="withEffect">
                                  <p:stCondLst>
                                    <p:cond delay="0"/>
                                  </p:stCondLst>
                                  <p:childTnLst>
                                    <p:anim calcmode="lin" valueType="num">
                                      <p:cBhvr>
                                        <p:cTn id="297" dur="500"/>
                                        <p:tgtEl>
                                          <p:spTgt spid="66"/>
                                        </p:tgtEl>
                                        <p:attrNameLst>
                                          <p:attrName>ppt_w</p:attrName>
                                        </p:attrNameLst>
                                      </p:cBhvr>
                                      <p:tavLst>
                                        <p:tav tm="0">
                                          <p:val>
                                            <p:strVal val="ppt_w"/>
                                          </p:val>
                                        </p:tav>
                                        <p:tav tm="100000">
                                          <p:val>
                                            <p:fltVal val="0"/>
                                          </p:val>
                                        </p:tav>
                                      </p:tavLst>
                                    </p:anim>
                                    <p:anim calcmode="lin" valueType="num">
                                      <p:cBhvr>
                                        <p:cTn id="298" dur="500"/>
                                        <p:tgtEl>
                                          <p:spTgt spid="66"/>
                                        </p:tgtEl>
                                        <p:attrNameLst>
                                          <p:attrName>ppt_h</p:attrName>
                                        </p:attrNameLst>
                                      </p:cBhvr>
                                      <p:tavLst>
                                        <p:tav tm="0">
                                          <p:val>
                                            <p:strVal val="ppt_h"/>
                                          </p:val>
                                        </p:tav>
                                        <p:tav tm="100000">
                                          <p:val>
                                            <p:fltVal val="0"/>
                                          </p:val>
                                        </p:tav>
                                      </p:tavLst>
                                    </p:anim>
                                    <p:animEffect transition="out" filter="fade">
                                      <p:cBhvr>
                                        <p:cTn id="299" dur="500"/>
                                        <p:tgtEl>
                                          <p:spTgt spid="66"/>
                                        </p:tgtEl>
                                      </p:cBhvr>
                                    </p:animEffect>
                                    <p:set>
                                      <p:cBhvr>
                                        <p:cTn id="300" dur="1" fill="hold">
                                          <p:stCondLst>
                                            <p:cond delay="499"/>
                                          </p:stCondLst>
                                        </p:cTn>
                                        <p:tgtEl>
                                          <p:spTgt spid="66"/>
                                        </p:tgtEl>
                                        <p:attrNameLst>
                                          <p:attrName>style.visibility</p:attrName>
                                        </p:attrNameLst>
                                      </p:cBhvr>
                                      <p:to>
                                        <p:strVal val="hidden"/>
                                      </p:to>
                                    </p:set>
                                  </p:childTnLst>
                                </p:cTn>
                              </p:par>
                              <p:par>
                                <p:cTn id="301" presetID="53" presetClass="exit" presetSubtype="32" fill="hold" grpId="0" nodeType="withEffect">
                                  <p:stCondLst>
                                    <p:cond delay="0"/>
                                  </p:stCondLst>
                                  <p:childTnLst>
                                    <p:anim calcmode="lin" valueType="num">
                                      <p:cBhvr>
                                        <p:cTn id="302" dur="500"/>
                                        <p:tgtEl>
                                          <p:spTgt spid="67"/>
                                        </p:tgtEl>
                                        <p:attrNameLst>
                                          <p:attrName>ppt_w</p:attrName>
                                        </p:attrNameLst>
                                      </p:cBhvr>
                                      <p:tavLst>
                                        <p:tav tm="0">
                                          <p:val>
                                            <p:strVal val="ppt_w"/>
                                          </p:val>
                                        </p:tav>
                                        <p:tav tm="100000">
                                          <p:val>
                                            <p:fltVal val="0"/>
                                          </p:val>
                                        </p:tav>
                                      </p:tavLst>
                                    </p:anim>
                                    <p:anim calcmode="lin" valueType="num">
                                      <p:cBhvr>
                                        <p:cTn id="303" dur="500"/>
                                        <p:tgtEl>
                                          <p:spTgt spid="67"/>
                                        </p:tgtEl>
                                        <p:attrNameLst>
                                          <p:attrName>ppt_h</p:attrName>
                                        </p:attrNameLst>
                                      </p:cBhvr>
                                      <p:tavLst>
                                        <p:tav tm="0">
                                          <p:val>
                                            <p:strVal val="ppt_h"/>
                                          </p:val>
                                        </p:tav>
                                        <p:tav tm="100000">
                                          <p:val>
                                            <p:fltVal val="0"/>
                                          </p:val>
                                        </p:tav>
                                      </p:tavLst>
                                    </p:anim>
                                    <p:animEffect transition="out" filter="fade">
                                      <p:cBhvr>
                                        <p:cTn id="304" dur="500"/>
                                        <p:tgtEl>
                                          <p:spTgt spid="67"/>
                                        </p:tgtEl>
                                      </p:cBhvr>
                                    </p:animEffect>
                                    <p:set>
                                      <p:cBhvr>
                                        <p:cTn id="305" dur="1" fill="hold">
                                          <p:stCondLst>
                                            <p:cond delay="499"/>
                                          </p:stCondLst>
                                        </p:cTn>
                                        <p:tgtEl>
                                          <p:spTgt spid="67"/>
                                        </p:tgtEl>
                                        <p:attrNameLst>
                                          <p:attrName>style.visibility</p:attrName>
                                        </p:attrNameLst>
                                      </p:cBhvr>
                                      <p:to>
                                        <p:strVal val="hidden"/>
                                      </p:to>
                                    </p:set>
                                  </p:childTnLst>
                                </p:cTn>
                              </p:par>
                              <p:par>
                                <p:cTn id="306" presetID="53" presetClass="exit" presetSubtype="32" fill="hold" grpId="0" nodeType="withEffect">
                                  <p:stCondLst>
                                    <p:cond delay="0"/>
                                  </p:stCondLst>
                                  <p:childTnLst>
                                    <p:anim calcmode="lin" valueType="num">
                                      <p:cBhvr>
                                        <p:cTn id="307" dur="500"/>
                                        <p:tgtEl>
                                          <p:spTgt spid="68"/>
                                        </p:tgtEl>
                                        <p:attrNameLst>
                                          <p:attrName>ppt_w</p:attrName>
                                        </p:attrNameLst>
                                      </p:cBhvr>
                                      <p:tavLst>
                                        <p:tav tm="0">
                                          <p:val>
                                            <p:strVal val="ppt_w"/>
                                          </p:val>
                                        </p:tav>
                                        <p:tav tm="100000">
                                          <p:val>
                                            <p:fltVal val="0"/>
                                          </p:val>
                                        </p:tav>
                                      </p:tavLst>
                                    </p:anim>
                                    <p:anim calcmode="lin" valueType="num">
                                      <p:cBhvr>
                                        <p:cTn id="308" dur="500"/>
                                        <p:tgtEl>
                                          <p:spTgt spid="68"/>
                                        </p:tgtEl>
                                        <p:attrNameLst>
                                          <p:attrName>ppt_h</p:attrName>
                                        </p:attrNameLst>
                                      </p:cBhvr>
                                      <p:tavLst>
                                        <p:tav tm="0">
                                          <p:val>
                                            <p:strVal val="ppt_h"/>
                                          </p:val>
                                        </p:tav>
                                        <p:tav tm="100000">
                                          <p:val>
                                            <p:fltVal val="0"/>
                                          </p:val>
                                        </p:tav>
                                      </p:tavLst>
                                    </p:anim>
                                    <p:animEffect transition="out" filter="fade">
                                      <p:cBhvr>
                                        <p:cTn id="309" dur="500"/>
                                        <p:tgtEl>
                                          <p:spTgt spid="68"/>
                                        </p:tgtEl>
                                      </p:cBhvr>
                                    </p:animEffect>
                                    <p:set>
                                      <p:cBhvr>
                                        <p:cTn id="310" dur="1" fill="hold">
                                          <p:stCondLst>
                                            <p:cond delay="499"/>
                                          </p:stCondLst>
                                        </p:cTn>
                                        <p:tgtEl>
                                          <p:spTgt spid="68"/>
                                        </p:tgtEl>
                                        <p:attrNameLst>
                                          <p:attrName>style.visibility</p:attrName>
                                        </p:attrNameLst>
                                      </p:cBhvr>
                                      <p:to>
                                        <p:strVal val="hidden"/>
                                      </p:to>
                                    </p:set>
                                  </p:childTnLst>
                                </p:cTn>
                              </p:par>
                              <p:par>
                                <p:cTn id="311" presetID="53" presetClass="exit" presetSubtype="32" fill="hold" grpId="0" nodeType="withEffect">
                                  <p:stCondLst>
                                    <p:cond delay="0"/>
                                  </p:stCondLst>
                                  <p:childTnLst>
                                    <p:anim calcmode="lin" valueType="num">
                                      <p:cBhvr>
                                        <p:cTn id="312" dur="500"/>
                                        <p:tgtEl>
                                          <p:spTgt spid="69"/>
                                        </p:tgtEl>
                                        <p:attrNameLst>
                                          <p:attrName>ppt_w</p:attrName>
                                        </p:attrNameLst>
                                      </p:cBhvr>
                                      <p:tavLst>
                                        <p:tav tm="0">
                                          <p:val>
                                            <p:strVal val="ppt_w"/>
                                          </p:val>
                                        </p:tav>
                                        <p:tav tm="100000">
                                          <p:val>
                                            <p:fltVal val="0"/>
                                          </p:val>
                                        </p:tav>
                                      </p:tavLst>
                                    </p:anim>
                                    <p:anim calcmode="lin" valueType="num">
                                      <p:cBhvr>
                                        <p:cTn id="313" dur="500"/>
                                        <p:tgtEl>
                                          <p:spTgt spid="69"/>
                                        </p:tgtEl>
                                        <p:attrNameLst>
                                          <p:attrName>ppt_h</p:attrName>
                                        </p:attrNameLst>
                                      </p:cBhvr>
                                      <p:tavLst>
                                        <p:tav tm="0">
                                          <p:val>
                                            <p:strVal val="ppt_h"/>
                                          </p:val>
                                        </p:tav>
                                        <p:tav tm="100000">
                                          <p:val>
                                            <p:fltVal val="0"/>
                                          </p:val>
                                        </p:tav>
                                      </p:tavLst>
                                    </p:anim>
                                    <p:animEffect transition="out" filter="fade">
                                      <p:cBhvr>
                                        <p:cTn id="314" dur="500"/>
                                        <p:tgtEl>
                                          <p:spTgt spid="69"/>
                                        </p:tgtEl>
                                      </p:cBhvr>
                                    </p:animEffect>
                                    <p:set>
                                      <p:cBhvr>
                                        <p:cTn id="315" dur="1" fill="hold">
                                          <p:stCondLst>
                                            <p:cond delay="499"/>
                                          </p:stCondLst>
                                        </p:cTn>
                                        <p:tgtEl>
                                          <p:spTgt spid="69"/>
                                        </p:tgtEl>
                                        <p:attrNameLst>
                                          <p:attrName>style.visibility</p:attrName>
                                        </p:attrNameLst>
                                      </p:cBhvr>
                                      <p:to>
                                        <p:strVal val="hidden"/>
                                      </p:to>
                                    </p:set>
                                  </p:childTnLst>
                                </p:cTn>
                              </p:par>
                              <p:par>
                                <p:cTn id="316" presetID="53" presetClass="exit" presetSubtype="32" fill="hold" grpId="0" nodeType="withEffect">
                                  <p:stCondLst>
                                    <p:cond delay="0"/>
                                  </p:stCondLst>
                                  <p:childTnLst>
                                    <p:anim calcmode="lin" valueType="num">
                                      <p:cBhvr>
                                        <p:cTn id="317" dur="500"/>
                                        <p:tgtEl>
                                          <p:spTgt spid="70"/>
                                        </p:tgtEl>
                                        <p:attrNameLst>
                                          <p:attrName>ppt_w</p:attrName>
                                        </p:attrNameLst>
                                      </p:cBhvr>
                                      <p:tavLst>
                                        <p:tav tm="0">
                                          <p:val>
                                            <p:strVal val="ppt_w"/>
                                          </p:val>
                                        </p:tav>
                                        <p:tav tm="100000">
                                          <p:val>
                                            <p:fltVal val="0"/>
                                          </p:val>
                                        </p:tav>
                                      </p:tavLst>
                                    </p:anim>
                                    <p:anim calcmode="lin" valueType="num">
                                      <p:cBhvr>
                                        <p:cTn id="318" dur="500"/>
                                        <p:tgtEl>
                                          <p:spTgt spid="70"/>
                                        </p:tgtEl>
                                        <p:attrNameLst>
                                          <p:attrName>ppt_h</p:attrName>
                                        </p:attrNameLst>
                                      </p:cBhvr>
                                      <p:tavLst>
                                        <p:tav tm="0">
                                          <p:val>
                                            <p:strVal val="ppt_h"/>
                                          </p:val>
                                        </p:tav>
                                        <p:tav tm="100000">
                                          <p:val>
                                            <p:fltVal val="0"/>
                                          </p:val>
                                        </p:tav>
                                      </p:tavLst>
                                    </p:anim>
                                    <p:animEffect transition="out" filter="fade">
                                      <p:cBhvr>
                                        <p:cTn id="319" dur="500"/>
                                        <p:tgtEl>
                                          <p:spTgt spid="70"/>
                                        </p:tgtEl>
                                      </p:cBhvr>
                                    </p:animEffect>
                                    <p:set>
                                      <p:cBhvr>
                                        <p:cTn id="320"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97"/>
                  </p:tgtEl>
                </p:cond>
              </p:nextCondLst>
            </p:seq>
          </p:childTnLst>
        </p:cTn>
      </p:par>
    </p:tnLst>
    <p:bldLst>
      <p:bldP spid="19" grpId="0" animBg="1"/>
      <p:bldP spid="19" grpId="1" animBg="1"/>
      <p:bldP spid="20" grpId="0" animBg="1"/>
      <p:bldP spid="20" grpId="1" animBg="1"/>
      <p:bldP spid="29" grpId="0"/>
      <p:bldP spid="29" grpId="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2" grpId="0" animBg="1"/>
      <p:bldP spid="3" grpId="0" animBg="1"/>
      <p:bldP spid="4" grpId="0" animBg="1"/>
      <p:bldP spid="5" grpId="0" animBg="1"/>
      <p:bldP spid="11" grpId="0" animBg="1"/>
      <p:bldP spid="11" grpId="1" animBg="1"/>
      <p:bldP spid="12" grpId="0" animBg="1"/>
      <p:bldP spid="12" grpId="1" animBg="1"/>
      <p:bldP spid="13" grpId="0" animBg="1"/>
      <p:bldP spid="13" grpId="1" animBg="1"/>
      <p:bldP spid="10" grpId="0" animBg="1"/>
      <p:bldP spid="8" grpId="0" animBg="1"/>
      <p:bldP spid="14" grpId="0" animBg="1"/>
      <p:bldP spid="14" grpId="1" animBg="1"/>
      <p:bldP spid="80" grpId="0" animBg="1"/>
      <p:bldP spid="80" grpId="1" animBg="1"/>
      <p:bldP spid="6" grpId="0" animBg="1"/>
      <p:bldP spid="7" grpId="0" animBg="1"/>
      <p:bldP spid="79" grpId="0" animBg="1"/>
      <p:bldP spid="79" grpId="1" animBg="1"/>
      <p:bldP spid="78" grpId="0" animBg="1"/>
      <p:bldP spid="78"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71AC6CFB-2497-F74A-AC17-38FED6480834}"/>
              </a:ext>
            </a:extLst>
          </p:cNvPr>
          <p:cNvPicPr>
            <a:picLocks noChangeAspect="1"/>
          </p:cNvPicPr>
          <p:nvPr/>
        </p:nvPicPr>
        <p:blipFill>
          <a:blip r:embed="rId2"/>
          <a:stretch>
            <a:fillRect/>
          </a:stretch>
        </p:blipFill>
        <p:spPr>
          <a:xfrm>
            <a:off x="11272046" y="-764247"/>
            <a:ext cx="13756160" cy="7651743"/>
          </a:xfrm>
          <a:prstGeom prst="rect">
            <a:avLst/>
          </a:prstGeom>
        </p:spPr>
      </p:pic>
      <p:pic>
        <p:nvPicPr>
          <p:cNvPr id="3" name="Hình ảnh 2">
            <a:extLst>
              <a:ext uri="{FF2B5EF4-FFF2-40B4-BE49-F238E27FC236}">
                <a16:creationId xmlns:a16="http://schemas.microsoft.com/office/drawing/2014/main" id="{350B0ADC-E391-6A35-4B2B-99AE07AED4E1}"/>
              </a:ext>
            </a:extLst>
          </p:cNvPr>
          <p:cNvPicPr>
            <a:picLocks noChangeAspect="1"/>
          </p:cNvPicPr>
          <p:nvPr/>
        </p:nvPicPr>
        <p:blipFill>
          <a:blip r:embed="rId2"/>
          <a:stretch>
            <a:fillRect/>
          </a:stretch>
        </p:blipFill>
        <p:spPr>
          <a:xfrm>
            <a:off x="-511963" y="-764246"/>
            <a:ext cx="12814365" cy="7622246"/>
          </a:xfrm>
          <a:prstGeom prst="rect">
            <a:avLst/>
          </a:prstGeom>
        </p:spPr>
      </p:pic>
      <p:sp>
        <p:nvSpPr>
          <p:cNvPr id="83" name="Freeform 3">
            <a:extLst>
              <a:ext uri="{FF2B5EF4-FFF2-40B4-BE49-F238E27FC236}">
                <a16:creationId xmlns:a16="http://schemas.microsoft.com/office/drawing/2014/main" id="{62392186-A864-E5DA-6182-4D5B85AC13C4}"/>
              </a:ext>
            </a:extLst>
          </p:cNvPr>
          <p:cNvSpPr/>
          <p:nvPr/>
        </p:nvSpPr>
        <p:spPr>
          <a:xfrm>
            <a:off x="4023003" y="2771176"/>
            <a:ext cx="662844" cy="1639906"/>
          </a:xfrm>
          <a:custGeom>
            <a:avLst/>
            <a:gdLst/>
            <a:ahLst/>
            <a:cxnLst/>
            <a:rect l="l" t="t" r="r" b="b"/>
            <a:pathLst>
              <a:path w="728097" h="1272530">
                <a:moveTo>
                  <a:pt x="0" y="0"/>
                </a:moveTo>
                <a:lnTo>
                  <a:pt x="728097" y="0"/>
                </a:lnTo>
                <a:lnTo>
                  <a:pt x="728097" y="1272530"/>
                </a:lnTo>
                <a:lnTo>
                  <a:pt x="0" y="1272530"/>
                </a:lnTo>
                <a:lnTo>
                  <a:pt x="0" y="0"/>
                </a:lnTo>
                <a:close/>
              </a:path>
            </a:pathLst>
          </a:custGeom>
          <a:blipFill>
            <a:blip r:embed="rId3"/>
            <a:stretch>
              <a:fillRect l="-56756" t="-75773" r="-582882" b="-352061"/>
            </a:stretch>
          </a:blipFill>
        </p:spPr>
        <p:txBody>
          <a:bodyPr/>
          <a:lstStyle/>
          <a:p>
            <a:endParaRPr lang="en-US"/>
          </a:p>
        </p:txBody>
      </p:sp>
      <p:sp>
        <p:nvSpPr>
          <p:cNvPr id="84" name="Freeform 4">
            <a:extLst>
              <a:ext uri="{FF2B5EF4-FFF2-40B4-BE49-F238E27FC236}">
                <a16:creationId xmlns:a16="http://schemas.microsoft.com/office/drawing/2014/main" id="{6EF96E20-9E29-9FEB-4A3D-D62C869CB6A0}"/>
              </a:ext>
            </a:extLst>
          </p:cNvPr>
          <p:cNvSpPr/>
          <p:nvPr/>
        </p:nvSpPr>
        <p:spPr>
          <a:xfrm>
            <a:off x="953121" y="2406563"/>
            <a:ext cx="1823892" cy="1513142"/>
          </a:xfrm>
          <a:custGeom>
            <a:avLst/>
            <a:gdLst/>
            <a:ahLst/>
            <a:cxnLst/>
            <a:rect l="l" t="t" r="r" b="b"/>
            <a:pathLst>
              <a:path w="2000627" h="1325006">
                <a:moveTo>
                  <a:pt x="0" y="0"/>
                </a:moveTo>
                <a:lnTo>
                  <a:pt x="2000627" y="0"/>
                </a:lnTo>
                <a:lnTo>
                  <a:pt x="2000627" y="1325006"/>
                </a:lnTo>
                <a:lnTo>
                  <a:pt x="0" y="1325006"/>
                </a:lnTo>
                <a:lnTo>
                  <a:pt x="0" y="0"/>
                </a:lnTo>
                <a:close/>
              </a:path>
            </a:pathLst>
          </a:custGeom>
          <a:blipFill>
            <a:blip r:embed="rId4"/>
            <a:stretch>
              <a:fillRect l="-84262" t="-68811" r="-84918" b="-338118"/>
            </a:stretch>
          </a:blipFill>
        </p:spPr>
        <p:txBody>
          <a:bodyPr/>
          <a:lstStyle/>
          <a:p>
            <a:endParaRPr lang="en-US"/>
          </a:p>
        </p:txBody>
      </p:sp>
      <p:sp>
        <p:nvSpPr>
          <p:cNvPr id="85" name="Freeform 7">
            <a:extLst>
              <a:ext uri="{FF2B5EF4-FFF2-40B4-BE49-F238E27FC236}">
                <a16:creationId xmlns:a16="http://schemas.microsoft.com/office/drawing/2014/main" id="{506D4EFC-1E43-C170-5B40-17EDCE73CC13}"/>
              </a:ext>
            </a:extLst>
          </p:cNvPr>
          <p:cNvSpPr/>
          <p:nvPr/>
        </p:nvSpPr>
        <p:spPr>
          <a:xfrm>
            <a:off x="3765886" y="2642690"/>
            <a:ext cx="501911" cy="1842116"/>
          </a:xfrm>
          <a:custGeom>
            <a:avLst/>
            <a:gdLst/>
            <a:ahLst/>
            <a:cxnLst/>
            <a:rect l="l" t="t" r="r" b="b"/>
            <a:pathLst>
              <a:path w="714978" h="1265971">
                <a:moveTo>
                  <a:pt x="0" y="0"/>
                </a:moveTo>
                <a:lnTo>
                  <a:pt x="714978" y="0"/>
                </a:lnTo>
                <a:lnTo>
                  <a:pt x="714978" y="1265970"/>
                </a:lnTo>
                <a:lnTo>
                  <a:pt x="0" y="1265970"/>
                </a:lnTo>
                <a:lnTo>
                  <a:pt x="0" y="0"/>
                </a:lnTo>
                <a:close/>
              </a:path>
            </a:pathLst>
          </a:custGeom>
          <a:blipFill>
            <a:blip r:embed="rId5"/>
            <a:stretch>
              <a:fillRect l="-235779" t="-225388" r="-417431" b="-205181"/>
            </a:stretch>
          </a:blipFill>
        </p:spPr>
        <p:txBody>
          <a:bodyPr/>
          <a:lstStyle/>
          <a:p>
            <a:endParaRPr lang="en-US"/>
          </a:p>
        </p:txBody>
      </p:sp>
      <p:sp>
        <p:nvSpPr>
          <p:cNvPr id="86" name="Freeform 8">
            <a:extLst>
              <a:ext uri="{FF2B5EF4-FFF2-40B4-BE49-F238E27FC236}">
                <a16:creationId xmlns:a16="http://schemas.microsoft.com/office/drawing/2014/main" id="{5CE160DC-317A-69BD-DA50-9D82AC5A7BA3}"/>
              </a:ext>
            </a:extLst>
          </p:cNvPr>
          <p:cNvSpPr/>
          <p:nvPr/>
        </p:nvSpPr>
        <p:spPr>
          <a:xfrm>
            <a:off x="3161590" y="2870641"/>
            <a:ext cx="742657" cy="1532180"/>
          </a:xfrm>
          <a:custGeom>
            <a:avLst/>
            <a:gdLst/>
            <a:ahLst/>
            <a:cxnLst/>
            <a:rect l="l" t="t" r="r" b="b"/>
            <a:pathLst>
              <a:path w="721538" h="1272530">
                <a:moveTo>
                  <a:pt x="0" y="0"/>
                </a:moveTo>
                <a:lnTo>
                  <a:pt x="721538" y="0"/>
                </a:lnTo>
                <a:lnTo>
                  <a:pt x="721538" y="1272530"/>
                </a:lnTo>
                <a:lnTo>
                  <a:pt x="0" y="1272530"/>
                </a:lnTo>
                <a:lnTo>
                  <a:pt x="0" y="0"/>
                </a:lnTo>
                <a:close/>
              </a:path>
            </a:pathLst>
          </a:custGeom>
          <a:blipFill>
            <a:blip r:embed="rId6"/>
            <a:stretch>
              <a:fillRect l="-408181" t="-224226" r="-238181" b="-203608"/>
            </a:stretch>
          </a:blipFill>
        </p:spPr>
        <p:txBody>
          <a:bodyPr/>
          <a:lstStyle/>
          <a:p>
            <a:endParaRPr lang="en-US"/>
          </a:p>
        </p:txBody>
      </p:sp>
      <p:sp>
        <p:nvSpPr>
          <p:cNvPr id="87" name="Freeform 9">
            <a:extLst>
              <a:ext uri="{FF2B5EF4-FFF2-40B4-BE49-F238E27FC236}">
                <a16:creationId xmlns:a16="http://schemas.microsoft.com/office/drawing/2014/main" id="{E6D72036-F62C-A8F2-63BB-230E18D99706}"/>
              </a:ext>
            </a:extLst>
          </p:cNvPr>
          <p:cNvSpPr/>
          <p:nvPr/>
        </p:nvSpPr>
        <p:spPr>
          <a:xfrm>
            <a:off x="2777014" y="2528158"/>
            <a:ext cx="619567" cy="1532180"/>
          </a:xfrm>
          <a:custGeom>
            <a:avLst/>
            <a:gdLst/>
            <a:ahLst/>
            <a:cxnLst/>
            <a:rect l="l" t="t" r="r" b="b"/>
            <a:pathLst>
              <a:path w="734657" h="1285649">
                <a:moveTo>
                  <a:pt x="0" y="0"/>
                </a:moveTo>
                <a:lnTo>
                  <a:pt x="734656" y="0"/>
                </a:lnTo>
                <a:lnTo>
                  <a:pt x="734656" y="1285649"/>
                </a:lnTo>
                <a:lnTo>
                  <a:pt x="0" y="1285649"/>
                </a:lnTo>
                <a:lnTo>
                  <a:pt x="0" y="0"/>
                </a:lnTo>
                <a:close/>
              </a:path>
            </a:pathLst>
          </a:custGeom>
          <a:blipFill>
            <a:blip r:embed="rId7"/>
            <a:stretch>
              <a:fillRect l="-575000" t="-220918" r="-58035" b="-201530"/>
            </a:stretch>
          </a:blipFill>
        </p:spPr>
        <p:txBody>
          <a:bodyPr/>
          <a:lstStyle/>
          <a:p>
            <a:endParaRPr lang="en-US"/>
          </a:p>
        </p:txBody>
      </p:sp>
      <p:sp>
        <p:nvSpPr>
          <p:cNvPr id="88" name="Freeform 10">
            <a:extLst>
              <a:ext uri="{FF2B5EF4-FFF2-40B4-BE49-F238E27FC236}">
                <a16:creationId xmlns:a16="http://schemas.microsoft.com/office/drawing/2014/main" id="{650079AE-650F-40FD-F022-7D5817669D42}"/>
              </a:ext>
            </a:extLst>
          </p:cNvPr>
          <p:cNvSpPr/>
          <p:nvPr/>
        </p:nvSpPr>
        <p:spPr>
          <a:xfrm>
            <a:off x="2376026" y="3136021"/>
            <a:ext cx="931037" cy="1752372"/>
          </a:xfrm>
          <a:custGeom>
            <a:avLst/>
            <a:gdLst/>
            <a:ahLst/>
            <a:cxnLst/>
            <a:rect l="l" t="t" r="r" b="b"/>
            <a:pathLst>
              <a:path w="806810" h="1331565">
                <a:moveTo>
                  <a:pt x="0" y="0"/>
                </a:moveTo>
                <a:lnTo>
                  <a:pt x="806811" y="0"/>
                </a:lnTo>
                <a:lnTo>
                  <a:pt x="806811" y="1331565"/>
                </a:lnTo>
                <a:lnTo>
                  <a:pt x="0" y="1331565"/>
                </a:lnTo>
                <a:lnTo>
                  <a:pt x="0" y="0"/>
                </a:lnTo>
                <a:close/>
              </a:path>
            </a:pathLst>
          </a:custGeom>
          <a:blipFill>
            <a:blip r:embed="rId8"/>
            <a:stretch>
              <a:fillRect l="-46341" t="-358128" r="-521138" b="-46305"/>
            </a:stretch>
          </a:blipFill>
        </p:spPr>
        <p:txBody>
          <a:bodyPr/>
          <a:lstStyle/>
          <a:p>
            <a:endParaRPr lang="en-US"/>
          </a:p>
        </p:txBody>
      </p:sp>
      <p:sp>
        <p:nvSpPr>
          <p:cNvPr id="89" name="Freeform 3">
            <a:extLst>
              <a:ext uri="{FF2B5EF4-FFF2-40B4-BE49-F238E27FC236}">
                <a16:creationId xmlns:a16="http://schemas.microsoft.com/office/drawing/2014/main" id="{46551F36-7C90-5D7C-9F7E-7FBEC510E561}"/>
              </a:ext>
            </a:extLst>
          </p:cNvPr>
          <p:cNvSpPr/>
          <p:nvPr/>
        </p:nvSpPr>
        <p:spPr>
          <a:xfrm>
            <a:off x="3836647" y="2134829"/>
            <a:ext cx="1558867" cy="2753564"/>
          </a:xfrm>
          <a:custGeom>
            <a:avLst/>
            <a:gdLst/>
            <a:ahLst/>
            <a:cxnLst/>
            <a:rect l="l" t="t" r="r" b="b"/>
            <a:pathLst>
              <a:path w="4161409" h="5237027">
                <a:moveTo>
                  <a:pt x="0" y="0"/>
                </a:moveTo>
                <a:lnTo>
                  <a:pt x="4161408" y="0"/>
                </a:lnTo>
                <a:lnTo>
                  <a:pt x="4161408" y="5237027"/>
                </a:lnTo>
                <a:lnTo>
                  <a:pt x="0" y="5237027"/>
                </a:lnTo>
                <a:lnTo>
                  <a:pt x="0" y="0"/>
                </a:lnTo>
                <a:close/>
              </a:path>
            </a:pathLst>
          </a:custGeom>
          <a:blipFill>
            <a:blip r:embed="rId9"/>
            <a:stretch>
              <a:fillRect/>
            </a:stretch>
          </a:blipFill>
        </p:spPr>
        <p:txBody>
          <a:bodyPr/>
          <a:lstStyle/>
          <a:p>
            <a:endParaRPr lang="en-US"/>
          </a:p>
        </p:txBody>
      </p:sp>
      <p:sp>
        <p:nvSpPr>
          <p:cNvPr id="90" name="Freeform 11">
            <a:extLst>
              <a:ext uri="{FF2B5EF4-FFF2-40B4-BE49-F238E27FC236}">
                <a16:creationId xmlns:a16="http://schemas.microsoft.com/office/drawing/2014/main" id="{E1EED405-ACE8-19C5-C244-69861FBF8772}"/>
              </a:ext>
            </a:extLst>
          </p:cNvPr>
          <p:cNvSpPr/>
          <p:nvPr/>
        </p:nvSpPr>
        <p:spPr>
          <a:xfrm>
            <a:off x="1387528" y="2340447"/>
            <a:ext cx="705407" cy="1224854"/>
          </a:xfrm>
          <a:custGeom>
            <a:avLst/>
            <a:gdLst/>
            <a:ahLst/>
            <a:cxnLst/>
            <a:rect l="l" t="t" r="r" b="b"/>
            <a:pathLst>
              <a:path w="3358430" h="1325006">
                <a:moveTo>
                  <a:pt x="0" y="0"/>
                </a:moveTo>
                <a:lnTo>
                  <a:pt x="3358429" y="0"/>
                </a:lnTo>
                <a:lnTo>
                  <a:pt x="3358429" y="1325006"/>
                </a:lnTo>
                <a:lnTo>
                  <a:pt x="0" y="1325006"/>
                </a:lnTo>
                <a:lnTo>
                  <a:pt x="0" y="0"/>
                </a:lnTo>
                <a:close/>
              </a:path>
            </a:pathLst>
          </a:custGeom>
          <a:blipFill>
            <a:blip r:embed="rId10"/>
            <a:stretch>
              <a:fillRect l="-292471" t="-360891" r="-164300" b="-46039"/>
            </a:stretch>
          </a:blipFill>
        </p:spPr>
        <p:txBody>
          <a:bodyPr/>
          <a:lstStyle/>
          <a:p>
            <a:endParaRPr lang="en-US"/>
          </a:p>
        </p:txBody>
      </p:sp>
      <p:sp>
        <p:nvSpPr>
          <p:cNvPr id="91" name="Freeform 11">
            <a:extLst>
              <a:ext uri="{FF2B5EF4-FFF2-40B4-BE49-F238E27FC236}">
                <a16:creationId xmlns:a16="http://schemas.microsoft.com/office/drawing/2014/main" id="{8E9EB983-B2FC-3CEA-71D2-C73EF1D5086F}"/>
              </a:ext>
            </a:extLst>
          </p:cNvPr>
          <p:cNvSpPr/>
          <p:nvPr/>
        </p:nvSpPr>
        <p:spPr>
          <a:xfrm>
            <a:off x="1546713" y="3014653"/>
            <a:ext cx="696116" cy="1296388"/>
          </a:xfrm>
          <a:custGeom>
            <a:avLst/>
            <a:gdLst/>
            <a:ahLst/>
            <a:cxnLst/>
            <a:rect l="l" t="t" r="r" b="b"/>
            <a:pathLst>
              <a:path w="3358430" h="1325006">
                <a:moveTo>
                  <a:pt x="0" y="0"/>
                </a:moveTo>
                <a:lnTo>
                  <a:pt x="3358429" y="0"/>
                </a:lnTo>
                <a:lnTo>
                  <a:pt x="3358429" y="1325006"/>
                </a:lnTo>
                <a:lnTo>
                  <a:pt x="0" y="1325006"/>
                </a:lnTo>
                <a:lnTo>
                  <a:pt x="0" y="0"/>
                </a:lnTo>
                <a:close/>
              </a:path>
            </a:pathLst>
          </a:custGeom>
          <a:blipFill>
            <a:blip r:embed="rId10"/>
            <a:stretch>
              <a:fillRect l="-168861" t="-360891" r="-287910" b="-46039"/>
            </a:stretch>
          </a:blipFill>
        </p:spPr>
        <p:txBody>
          <a:bodyPr/>
          <a:lstStyle/>
          <a:p>
            <a:endParaRPr lang="en-US"/>
          </a:p>
        </p:txBody>
      </p:sp>
      <p:sp>
        <p:nvSpPr>
          <p:cNvPr id="92" name="Freeform 11">
            <a:extLst>
              <a:ext uri="{FF2B5EF4-FFF2-40B4-BE49-F238E27FC236}">
                <a16:creationId xmlns:a16="http://schemas.microsoft.com/office/drawing/2014/main" id="{29531E91-C286-4996-7D89-D719DC3AD6F8}"/>
              </a:ext>
            </a:extLst>
          </p:cNvPr>
          <p:cNvSpPr/>
          <p:nvPr/>
        </p:nvSpPr>
        <p:spPr>
          <a:xfrm>
            <a:off x="1869934" y="3068783"/>
            <a:ext cx="811757" cy="1725949"/>
          </a:xfrm>
          <a:custGeom>
            <a:avLst/>
            <a:gdLst/>
            <a:ahLst/>
            <a:cxnLst/>
            <a:rect l="l" t="t" r="r" b="b"/>
            <a:pathLst>
              <a:path w="3358430" h="1325006">
                <a:moveTo>
                  <a:pt x="0" y="0"/>
                </a:moveTo>
                <a:lnTo>
                  <a:pt x="3358429" y="0"/>
                </a:lnTo>
                <a:lnTo>
                  <a:pt x="3358429" y="1325006"/>
                </a:lnTo>
                <a:lnTo>
                  <a:pt x="0" y="1325006"/>
                </a:lnTo>
                <a:lnTo>
                  <a:pt x="0" y="0"/>
                </a:lnTo>
                <a:close/>
              </a:path>
            </a:pathLst>
          </a:custGeom>
          <a:blipFill>
            <a:blip r:embed="rId10"/>
            <a:stretch>
              <a:fillRect l="-335724" t="-360891" r="-34352" b="-46039"/>
            </a:stretch>
          </a:blipFill>
        </p:spPr>
        <p:txBody>
          <a:bodyPr/>
          <a:lstStyle/>
          <a:p>
            <a:endParaRPr lang="en-US"/>
          </a:p>
        </p:txBody>
      </p:sp>
      <p:sp>
        <p:nvSpPr>
          <p:cNvPr id="93" name="Freeform 6">
            <a:extLst>
              <a:ext uri="{FF2B5EF4-FFF2-40B4-BE49-F238E27FC236}">
                <a16:creationId xmlns:a16="http://schemas.microsoft.com/office/drawing/2014/main" id="{1D39DB6F-7551-4F92-5CAE-1D3096994071}"/>
              </a:ext>
            </a:extLst>
          </p:cNvPr>
          <p:cNvSpPr/>
          <p:nvPr/>
        </p:nvSpPr>
        <p:spPr>
          <a:xfrm>
            <a:off x="3009046" y="3430062"/>
            <a:ext cx="742657" cy="1610400"/>
          </a:xfrm>
          <a:custGeom>
            <a:avLst/>
            <a:gdLst/>
            <a:ahLst/>
            <a:cxnLst/>
            <a:rect l="l" t="t" r="r" b="b"/>
            <a:pathLst>
              <a:path w="760894" h="1311887">
                <a:moveTo>
                  <a:pt x="0" y="0"/>
                </a:moveTo>
                <a:lnTo>
                  <a:pt x="760894" y="0"/>
                </a:lnTo>
                <a:lnTo>
                  <a:pt x="760894" y="1311887"/>
                </a:lnTo>
                <a:lnTo>
                  <a:pt x="0" y="1311887"/>
                </a:lnTo>
                <a:lnTo>
                  <a:pt x="0" y="0"/>
                </a:lnTo>
                <a:close/>
              </a:path>
            </a:pathLst>
          </a:custGeom>
          <a:blipFill>
            <a:blip r:embed="rId11"/>
            <a:stretch>
              <a:fillRect l="-52586" t="-214499" r="-555172" b="-197499"/>
            </a:stretch>
          </a:blipFill>
        </p:spPr>
        <p:txBody>
          <a:bodyPr/>
          <a:lstStyle/>
          <a:p>
            <a:endParaRPr lang="en-US"/>
          </a:p>
        </p:txBody>
      </p:sp>
      <p:sp>
        <p:nvSpPr>
          <p:cNvPr id="94" name="Freeform 5">
            <a:extLst>
              <a:ext uri="{FF2B5EF4-FFF2-40B4-BE49-F238E27FC236}">
                <a16:creationId xmlns:a16="http://schemas.microsoft.com/office/drawing/2014/main" id="{7B89A3FA-F025-7CC0-83DC-9B4BB57AB60A}"/>
              </a:ext>
            </a:extLst>
          </p:cNvPr>
          <p:cNvSpPr/>
          <p:nvPr/>
        </p:nvSpPr>
        <p:spPr>
          <a:xfrm>
            <a:off x="3544271" y="3259644"/>
            <a:ext cx="531703" cy="1836146"/>
          </a:xfrm>
          <a:custGeom>
            <a:avLst/>
            <a:gdLst/>
            <a:ahLst/>
            <a:cxnLst/>
            <a:rect l="l" t="t" r="r" b="b"/>
            <a:pathLst>
              <a:path w="734657" h="1305327">
                <a:moveTo>
                  <a:pt x="0" y="0"/>
                </a:moveTo>
                <a:lnTo>
                  <a:pt x="734656" y="0"/>
                </a:lnTo>
                <a:lnTo>
                  <a:pt x="734656" y="1305327"/>
                </a:lnTo>
                <a:lnTo>
                  <a:pt x="0" y="1305327"/>
                </a:lnTo>
                <a:lnTo>
                  <a:pt x="0" y="0"/>
                </a:lnTo>
                <a:close/>
              </a:path>
            </a:pathLst>
          </a:custGeom>
          <a:blipFill>
            <a:blip r:embed="rId12"/>
            <a:stretch>
              <a:fillRect l="-575000" t="-71356" r="-58035" b="-343216"/>
            </a:stretch>
          </a:blipFill>
        </p:spPr>
        <p:txBody>
          <a:bodyPr/>
          <a:lstStyle/>
          <a:p>
            <a:endParaRPr lang="en-US"/>
          </a:p>
        </p:txBody>
      </p:sp>
      <p:sp>
        <p:nvSpPr>
          <p:cNvPr id="19" name="Rectangle 18"/>
          <p:cNvSpPr/>
          <p:nvPr/>
        </p:nvSpPr>
        <p:spPr>
          <a:xfrm>
            <a:off x="48891" y="14137"/>
            <a:ext cx="12450069" cy="621093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0" name="Rectangle 19"/>
          <p:cNvSpPr/>
          <p:nvPr/>
        </p:nvSpPr>
        <p:spPr>
          <a:xfrm>
            <a:off x="5006587" y="6106201"/>
            <a:ext cx="2388200"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a:solidFill>
                  <a:schemeClr val="bg1"/>
                </a:solidFill>
                <a:latin typeface="Montserrat Alternates Black" panose="00000A00000000000000" pitchFamily="50" charset="0"/>
              </a:rPr>
              <a:t>Đáp án</a:t>
            </a:r>
            <a:endParaRPr lang="en-US" sz="2800" dirty="0"/>
          </a:p>
        </p:txBody>
      </p:sp>
      <p:sp>
        <p:nvSpPr>
          <p:cNvPr id="29" name="TextBox 28"/>
          <p:cNvSpPr txBox="1"/>
          <p:nvPr/>
        </p:nvSpPr>
        <p:spPr>
          <a:xfrm>
            <a:off x="232302" y="248681"/>
            <a:ext cx="12070100" cy="1754326"/>
          </a:xfrm>
          <a:prstGeom prst="rect">
            <a:avLst/>
          </a:prstGeom>
          <a:noFill/>
        </p:spPr>
        <p:txBody>
          <a:bodyPr wrap="square" rtlCol="0">
            <a:spAutoFit/>
          </a:bodyPr>
          <a:lstStyle/>
          <a:p>
            <a:pPr algn="ctr"/>
            <a:r>
              <a:rPr lang="en-US" sz="3600">
                <a:solidFill>
                  <a:schemeClr val="bg1"/>
                </a:solidFill>
                <a:latin typeface="Montserrat Alternates Black" panose="00000A00000000000000" pitchFamily="50" charset="0"/>
              </a:rPr>
              <a:t>Câu 8: </a:t>
            </a:r>
            <a:r>
              <a:rPr lang="vi-VN" sz="3600">
                <a:solidFill>
                  <a:schemeClr val="bg1"/>
                </a:solidFill>
                <a:latin typeface="Montserrat Alternates Black" panose="00000A00000000000000" pitchFamily="50" charset="0"/>
              </a:rPr>
              <a:t>Điền vào chỗ trống: “Chúa Giêsu nói: Ai...với tôi, không hề phải đói, ai…vào tôi chẳng khát bao giờ”.</a:t>
            </a:r>
            <a:endParaRPr lang="en-US" sz="2800" dirty="0">
              <a:solidFill>
                <a:schemeClr val="bg1"/>
              </a:solidFill>
              <a:latin typeface="Montserrat Alternates Black" panose="00000A00000000000000" pitchFamily="50" charset="0"/>
            </a:endParaRPr>
          </a:p>
        </p:txBody>
      </p:sp>
      <p:sp>
        <p:nvSpPr>
          <p:cNvPr id="51" name="Hình chữ nhật: Góc Tròn 50">
            <a:extLst>
              <a:ext uri="{FF2B5EF4-FFF2-40B4-BE49-F238E27FC236}">
                <a16:creationId xmlns:a16="http://schemas.microsoft.com/office/drawing/2014/main" id="{9B84498D-5DBC-1626-7A4F-07D94963F641}"/>
              </a:ext>
            </a:extLst>
          </p:cNvPr>
          <p:cNvSpPr/>
          <p:nvPr/>
        </p:nvSpPr>
        <p:spPr>
          <a:xfrm>
            <a:off x="1685879" y="2093355"/>
            <a:ext cx="836401"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ế</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52" name="Hình chữ nhật: Góc Tròn 51">
            <a:extLst>
              <a:ext uri="{FF2B5EF4-FFF2-40B4-BE49-F238E27FC236}">
                <a16:creationId xmlns:a16="http://schemas.microsoft.com/office/drawing/2014/main" id="{690A1D43-7CD8-591A-B75B-0137BFE2A088}"/>
              </a:ext>
            </a:extLst>
          </p:cNvPr>
          <p:cNvSpPr/>
          <p:nvPr/>
        </p:nvSpPr>
        <p:spPr>
          <a:xfrm>
            <a:off x="2918331" y="2093354"/>
            <a:ext cx="836401"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t</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53" name="Hình chữ nhật: Góc Tròn 52">
            <a:extLst>
              <a:ext uri="{FF2B5EF4-FFF2-40B4-BE49-F238E27FC236}">
                <a16:creationId xmlns:a16="http://schemas.microsoft.com/office/drawing/2014/main" id="{B473C11E-8D8B-7C6E-9DE0-E817D7590902}"/>
              </a:ext>
            </a:extLst>
          </p:cNvPr>
          <p:cNvSpPr/>
          <p:nvPr/>
        </p:nvSpPr>
        <p:spPr>
          <a:xfrm>
            <a:off x="4150783" y="2093353"/>
            <a:ext cx="836401"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Đ</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54" name="Hình chữ nhật: Góc Tròn 53">
            <a:extLst>
              <a:ext uri="{FF2B5EF4-FFF2-40B4-BE49-F238E27FC236}">
                <a16:creationId xmlns:a16="http://schemas.microsoft.com/office/drawing/2014/main" id="{64144316-00E0-821C-0742-1AE5A08B7A74}"/>
              </a:ext>
            </a:extLst>
          </p:cNvPr>
          <p:cNvSpPr/>
          <p:nvPr/>
        </p:nvSpPr>
        <p:spPr>
          <a:xfrm>
            <a:off x="5383235" y="2093352"/>
            <a:ext cx="836401"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n</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55" name="Hình chữ nhật: Góc Tròn 54">
            <a:extLst>
              <a:ext uri="{FF2B5EF4-FFF2-40B4-BE49-F238E27FC236}">
                <a16:creationId xmlns:a16="http://schemas.microsoft.com/office/drawing/2014/main" id="{4EDE4ACD-5216-FE36-C0A9-E63353BFBD4D}"/>
              </a:ext>
            </a:extLst>
          </p:cNvPr>
          <p:cNvSpPr/>
          <p:nvPr/>
        </p:nvSpPr>
        <p:spPr>
          <a:xfrm>
            <a:off x="6615687" y="2093352"/>
            <a:ext cx="836401"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i</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56" name="Hình chữ nhật: Góc Tròn 55">
            <a:extLst>
              <a:ext uri="{FF2B5EF4-FFF2-40B4-BE49-F238E27FC236}">
                <a16:creationId xmlns:a16="http://schemas.microsoft.com/office/drawing/2014/main" id="{093B6C9E-524C-D3C1-44AA-B9BE447B19D5}"/>
              </a:ext>
            </a:extLst>
          </p:cNvPr>
          <p:cNvSpPr/>
          <p:nvPr/>
        </p:nvSpPr>
        <p:spPr>
          <a:xfrm>
            <a:off x="7848139" y="2093350"/>
            <a:ext cx="836401"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n</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57" name="Hình chữ nhật: Góc Tròn 56">
            <a:extLst>
              <a:ext uri="{FF2B5EF4-FFF2-40B4-BE49-F238E27FC236}">
                <a16:creationId xmlns:a16="http://schemas.microsoft.com/office/drawing/2014/main" id="{BF84CE4F-BBE8-52BF-3991-B2DC712B812C}"/>
              </a:ext>
            </a:extLst>
          </p:cNvPr>
          <p:cNvSpPr/>
          <p:nvPr/>
        </p:nvSpPr>
        <p:spPr>
          <a:xfrm>
            <a:off x="9080591" y="2093350"/>
            <a:ext cx="836401"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61" name="Hình chữ nhật: Góc Tròn 60">
            <a:extLst>
              <a:ext uri="{FF2B5EF4-FFF2-40B4-BE49-F238E27FC236}">
                <a16:creationId xmlns:a16="http://schemas.microsoft.com/office/drawing/2014/main" id="{769B6363-4EC0-BC5B-DA9B-8C24334E8753}"/>
              </a:ext>
            </a:extLst>
          </p:cNvPr>
          <p:cNvSpPr/>
          <p:nvPr/>
        </p:nvSpPr>
        <p:spPr>
          <a:xfrm>
            <a:off x="1742457" y="3865509"/>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Đ</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62" name="Hình chữ nhật: Góc Tròn 61">
            <a:extLst>
              <a:ext uri="{FF2B5EF4-FFF2-40B4-BE49-F238E27FC236}">
                <a16:creationId xmlns:a16="http://schemas.microsoft.com/office/drawing/2014/main" id="{DD2596C0-44AC-62FB-030C-874D7393849D}"/>
              </a:ext>
            </a:extLst>
          </p:cNvPr>
          <p:cNvSpPr/>
          <p:nvPr/>
        </p:nvSpPr>
        <p:spPr>
          <a:xfrm>
            <a:off x="2974909" y="3865508"/>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ế</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63" name="Hình chữ nhật: Góc Tròn 62">
            <a:extLst>
              <a:ext uri="{FF2B5EF4-FFF2-40B4-BE49-F238E27FC236}">
                <a16:creationId xmlns:a16="http://schemas.microsoft.com/office/drawing/2014/main" id="{C483C979-7F83-2B3B-76D5-B370EA0DB670}"/>
              </a:ext>
            </a:extLst>
          </p:cNvPr>
          <p:cNvSpPr/>
          <p:nvPr/>
        </p:nvSpPr>
        <p:spPr>
          <a:xfrm>
            <a:off x="4207361" y="3865507"/>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n</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64" name="Hình chữ nhật: Góc Tròn 63">
            <a:extLst>
              <a:ext uri="{FF2B5EF4-FFF2-40B4-BE49-F238E27FC236}">
                <a16:creationId xmlns:a16="http://schemas.microsoft.com/office/drawing/2014/main" id="{DAADE8E2-58C5-5086-F292-42469AC77AE7}"/>
              </a:ext>
            </a:extLst>
          </p:cNvPr>
          <p:cNvSpPr/>
          <p:nvPr/>
        </p:nvSpPr>
        <p:spPr>
          <a:xfrm>
            <a:off x="5439813" y="3865506"/>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65" name="Hình chữ nhật: Góc Tròn 64">
            <a:extLst>
              <a:ext uri="{FF2B5EF4-FFF2-40B4-BE49-F238E27FC236}">
                <a16:creationId xmlns:a16="http://schemas.microsoft.com/office/drawing/2014/main" id="{3BEDA176-E334-22C7-98A7-F863A8A60D65}"/>
              </a:ext>
            </a:extLst>
          </p:cNvPr>
          <p:cNvSpPr/>
          <p:nvPr/>
        </p:nvSpPr>
        <p:spPr>
          <a:xfrm>
            <a:off x="6672265" y="3865506"/>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t</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66" name="Hình chữ nhật: Góc Tròn 65">
            <a:extLst>
              <a:ext uri="{FF2B5EF4-FFF2-40B4-BE49-F238E27FC236}">
                <a16:creationId xmlns:a16="http://schemas.microsoft.com/office/drawing/2014/main" id="{4898972F-0A77-C43D-F9E4-F779FF609299}"/>
              </a:ext>
            </a:extLst>
          </p:cNvPr>
          <p:cNvSpPr/>
          <p:nvPr/>
        </p:nvSpPr>
        <p:spPr>
          <a:xfrm>
            <a:off x="7904717" y="3865504"/>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i</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67" name="Hình chữ nhật: Góc Tròn 66">
            <a:extLst>
              <a:ext uri="{FF2B5EF4-FFF2-40B4-BE49-F238E27FC236}">
                <a16:creationId xmlns:a16="http://schemas.microsoft.com/office/drawing/2014/main" id="{5F731BB2-4CA1-27B3-7373-7698BDBA321F}"/>
              </a:ext>
            </a:extLst>
          </p:cNvPr>
          <p:cNvSpPr/>
          <p:nvPr/>
        </p:nvSpPr>
        <p:spPr>
          <a:xfrm>
            <a:off x="9137169" y="3865504"/>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solidFill>
                <a:latin typeface="Times New Roman" panose="02020603050405020304" pitchFamily="18" charset="0"/>
                <a:cs typeface="Times New Roman" panose="02020603050405020304" pitchFamily="18" charset="0"/>
              </a:rPr>
              <a:t>n</a:t>
            </a: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71" name="Hình chữ nhật: Góc Tròn 70">
            <a:extLst>
              <a:ext uri="{FF2B5EF4-FFF2-40B4-BE49-F238E27FC236}">
                <a16:creationId xmlns:a16="http://schemas.microsoft.com/office/drawing/2014/main" id="{9933DBF6-8F82-355F-CDBF-09AEB4E77F84}"/>
              </a:ext>
            </a:extLst>
          </p:cNvPr>
          <p:cNvSpPr/>
          <p:nvPr/>
        </p:nvSpPr>
        <p:spPr>
          <a:xfrm>
            <a:off x="1755238" y="3867726"/>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72" name="Hình chữ nhật: Góc Tròn 71">
            <a:extLst>
              <a:ext uri="{FF2B5EF4-FFF2-40B4-BE49-F238E27FC236}">
                <a16:creationId xmlns:a16="http://schemas.microsoft.com/office/drawing/2014/main" id="{2EE98692-B8E7-40C1-16D8-26201FB11542}"/>
              </a:ext>
            </a:extLst>
          </p:cNvPr>
          <p:cNvSpPr/>
          <p:nvPr/>
        </p:nvSpPr>
        <p:spPr>
          <a:xfrm>
            <a:off x="2987690" y="3867725"/>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73" name="Hình chữ nhật: Góc Tròn 72">
            <a:extLst>
              <a:ext uri="{FF2B5EF4-FFF2-40B4-BE49-F238E27FC236}">
                <a16:creationId xmlns:a16="http://schemas.microsoft.com/office/drawing/2014/main" id="{8B22BDBE-CF4F-CD99-0C26-5FEB548C5AF7}"/>
              </a:ext>
            </a:extLst>
          </p:cNvPr>
          <p:cNvSpPr/>
          <p:nvPr/>
        </p:nvSpPr>
        <p:spPr>
          <a:xfrm>
            <a:off x="4220142" y="3867724"/>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74" name="Hình chữ nhật: Góc Tròn 73">
            <a:extLst>
              <a:ext uri="{FF2B5EF4-FFF2-40B4-BE49-F238E27FC236}">
                <a16:creationId xmlns:a16="http://schemas.microsoft.com/office/drawing/2014/main" id="{48FBB36B-86B3-294C-305F-BE709F20A053}"/>
              </a:ext>
            </a:extLst>
          </p:cNvPr>
          <p:cNvSpPr/>
          <p:nvPr/>
        </p:nvSpPr>
        <p:spPr>
          <a:xfrm>
            <a:off x="5452594" y="3867723"/>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75" name="Hình chữ nhật: Góc Tròn 74">
            <a:extLst>
              <a:ext uri="{FF2B5EF4-FFF2-40B4-BE49-F238E27FC236}">
                <a16:creationId xmlns:a16="http://schemas.microsoft.com/office/drawing/2014/main" id="{9767CC7A-8E2F-2681-6EC5-ED8270F74DBD}"/>
              </a:ext>
            </a:extLst>
          </p:cNvPr>
          <p:cNvSpPr/>
          <p:nvPr/>
        </p:nvSpPr>
        <p:spPr>
          <a:xfrm>
            <a:off x="6685046" y="3867725"/>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76" name="Hình chữ nhật: Góc Tròn 75">
            <a:extLst>
              <a:ext uri="{FF2B5EF4-FFF2-40B4-BE49-F238E27FC236}">
                <a16:creationId xmlns:a16="http://schemas.microsoft.com/office/drawing/2014/main" id="{4BB165F6-638C-872C-911D-EF63B1369F07}"/>
              </a:ext>
            </a:extLst>
          </p:cNvPr>
          <p:cNvSpPr/>
          <p:nvPr/>
        </p:nvSpPr>
        <p:spPr>
          <a:xfrm>
            <a:off x="7917498" y="3867723"/>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8800" b="1">
              <a:solidFill>
                <a:schemeClr val="tx1"/>
              </a:solidFill>
              <a:latin typeface="Times New Roman" panose="02020603050405020304" pitchFamily="18" charset="0"/>
              <a:cs typeface="Times New Roman" panose="02020603050405020304" pitchFamily="18" charset="0"/>
            </a:endParaRPr>
          </a:p>
        </p:txBody>
      </p:sp>
      <p:sp>
        <p:nvSpPr>
          <p:cNvPr id="77" name="Hình chữ nhật: Góc Tròn 76">
            <a:extLst>
              <a:ext uri="{FF2B5EF4-FFF2-40B4-BE49-F238E27FC236}">
                <a16:creationId xmlns:a16="http://schemas.microsoft.com/office/drawing/2014/main" id="{C33BA5EA-8D57-E0B1-EA10-12AE39B817B4}"/>
              </a:ext>
            </a:extLst>
          </p:cNvPr>
          <p:cNvSpPr/>
          <p:nvPr/>
        </p:nvSpPr>
        <p:spPr>
          <a:xfrm>
            <a:off x="9149950" y="3867723"/>
            <a:ext cx="838818" cy="1262514"/>
          </a:xfrm>
          <a:prstGeom prst="roundRect">
            <a:avLst/>
          </a:prstGeom>
          <a:solidFill>
            <a:srgbClr val="FE9A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8800" b="1">
              <a:solidFill>
                <a:schemeClr val="tx1"/>
              </a:solidFill>
              <a:latin typeface="Times New Roman" panose="02020603050405020304" pitchFamily="18" charset="0"/>
              <a:cs typeface="Times New Roman" panose="02020603050405020304" pitchFamily="18" charset="0"/>
            </a:endParaRPr>
          </a:p>
        </p:txBody>
      </p:sp>
      <p:pic>
        <p:nvPicPr>
          <p:cNvPr id="97" name="Picture 3">
            <a:extLst>
              <a:ext uri="{FF2B5EF4-FFF2-40B4-BE49-F238E27FC236}">
                <a16:creationId xmlns:a16="http://schemas.microsoft.com/office/drawing/2014/main" id="{1665C7C7-0DAF-A8E3-3734-5248EAD5A11A}"/>
              </a:ext>
            </a:extLst>
          </p:cNvPr>
          <p:cNvPicPr>
            <a:picLocks noChangeAspect="1"/>
          </p:cNvPicPr>
          <p:nvPr/>
        </p:nvPicPr>
        <p:blipFill>
          <a:blip r:embed="rId13"/>
          <a:srcRect/>
          <a:stretch>
            <a:fillRect/>
          </a:stretch>
        </p:blipFill>
        <p:spPr>
          <a:xfrm>
            <a:off x="9777346" y="4764133"/>
            <a:ext cx="2339613" cy="2339613"/>
          </a:xfrm>
          <a:prstGeom prst="rect">
            <a:avLst/>
          </a:prstGeom>
        </p:spPr>
      </p:pic>
      <p:pic>
        <p:nvPicPr>
          <p:cNvPr id="4" name="Picture 12" descr="Káº¿t quáº£ hÃ¬nh áº£nh cho win text gif">
            <a:extLst>
              <a:ext uri="{FF2B5EF4-FFF2-40B4-BE49-F238E27FC236}">
                <a16:creationId xmlns:a16="http://schemas.microsoft.com/office/drawing/2014/main" id="{3A240E0E-2755-3EFE-1E32-8CFF127AD886}"/>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17260712" y="685293"/>
            <a:ext cx="4187704" cy="4187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7826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randombar(horizontal)">
                                      <p:cBhvr>
                                        <p:cTn id="13" dur="500"/>
                                        <p:tgtEl>
                                          <p:spTgt spid="29"/>
                                        </p:tgtEl>
                                      </p:cBhvr>
                                    </p:animEffect>
                                  </p:childTnLst>
                                </p:cTn>
                              </p:par>
                              <p:par>
                                <p:cTn id="14" presetID="1" presetClass="entr" presetSubtype="0" fill="hold" nodeType="withEffect">
                                  <p:stCondLst>
                                    <p:cond delay="0"/>
                                  </p:stCondLst>
                                  <p:childTnLst>
                                    <p:set>
                                      <p:cBhvr>
                                        <p:cTn id="15"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20"/>
                    </p:tgtEl>
                  </p:cond>
                </p:stCondLst>
                <p:endSync evt="end" delay="0">
                  <p:rtn val="all"/>
                </p:endSync>
                <p:childTnLst>
                  <p:par>
                    <p:cTn id="17" fill="hold">
                      <p:stCondLst>
                        <p:cond delay="0"/>
                      </p:stCondLst>
                      <p:childTnLst>
                        <p:par>
                          <p:cTn id="18" fill="hold">
                            <p:stCondLst>
                              <p:cond delay="0"/>
                            </p:stCondLst>
                            <p:childTnLst>
                              <p:par>
                                <p:cTn id="19" presetID="53" presetClass="exit" presetSubtype="32" fill="hold" grpId="0" nodeType="clickEffect">
                                  <p:stCondLst>
                                    <p:cond delay="0"/>
                                  </p:stCondLst>
                                  <p:childTnLst>
                                    <p:anim calcmode="lin" valueType="num">
                                      <p:cBhvr>
                                        <p:cTn id="20" dur="500"/>
                                        <p:tgtEl>
                                          <p:spTgt spid="71"/>
                                        </p:tgtEl>
                                        <p:attrNameLst>
                                          <p:attrName>ppt_w</p:attrName>
                                        </p:attrNameLst>
                                      </p:cBhvr>
                                      <p:tavLst>
                                        <p:tav tm="0">
                                          <p:val>
                                            <p:strVal val="ppt_w"/>
                                          </p:val>
                                        </p:tav>
                                        <p:tav tm="100000">
                                          <p:val>
                                            <p:fltVal val="0"/>
                                          </p:val>
                                        </p:tav>
                                      </p:tavLst>
                                    </p:anim>
                                    <p:anim calcmode="lin" valueType="num">
                                      <p:cBhvr>
                                        <p:cTn id="21" dur="500"/>
                                        <p:tgtEl>
                                          <p:spTgt spid="71"/>
                                        </p:tgtEl>
                                        <p:attrNameLst>
                                          <p:attrName>ppt_h</p:attrName>
                                        </p:attrNameLst>
                                      </p:cBhvr>
                                      <p:tavLst>
                                        <p:tav tm="0">
                                          <p:val>
                                            <p:strVal val="ppt_h"/>
                                          </p:val>
                                        </p:tav>
                                        <p:tav tm="100000">
                                          <p:val>
                                            <p:fltVal val="0"/>
                                          </p:val>
                                        </p:tav>
                                      </p:tavLst>
                                    </p:anim>
                                    <p:animEffect transition="out" filter="fade">
                                      <p:cBhvr>
                                        <p:cTn id="22" dur="500"/>
                                        <p:tgtEl>
                                          <p:spTgt spid="71"/>
                                        </p:tgtEl>
                                      </p:cBhvr>
                                    </p:animEffect>
                                    <p:set>
                                      <p:cBhvr>
                                        <p:cTn id="23" dur="1" fill="hold">
                                          <p:stCondLst>
                                            <p:cond delay="499"/>
                                          </p:stCondLst>
                                        </p:cTn>
                                        <p:tgtEl>
                                          <p:spTgt spid="71"/>
                                        </p:tgtEl>
                                        <p:attrNameLst>
                                          <p:attrName>style.visibility</p:attrName>
                                        </p:attrNameLst>
                                      </p:cBhvr>
                                      <p:to>
                                        <p:strVal val="hidden"/>
                                      </p:to>
                                    </p:set>
                                  </p:childTnLst>
                                </p:cTn>
                              </p:par>
                              <p:par>
                                <p:cTn id="24" presetID="53" presetClass="exit" presetSubtype="32" fill="hold" grpId="0" nodeType="withEffect">
                                  <p:stCondLst>
                                    <p:cond delay="0"/>
                                  </p:stCondLst>
                                  <p:childTnLst>
                                    <p:anim calcmode="lin" valueType="num">
                                      <p:cBhvr>
                                        <p:cTn id="25" dur="500"/>
                                        <p:tgtEl>
                                          <p:spTgt spid="72"/>
                                        </p:tgtEl>
                                        <p:attrNameLst>
                                          <p:attrName>ppt_w</p:attrName>
                                        </p:attrNameLst>
                                      </p:cBhvr>
                                      <p:tavLst>
                                        <p:tav tm="0">
                                          <p:val>
                                            <p:strVal val="ppt_w"/>
                                          </p:val>
                                        </p:tav>
                                        <p:tav tm="100000">
                                          <p:val>
                                            <p:fltVal val="0"/>
                                          </p:val>
                                        </p:tav>
                                      </p:tavLst>
                                    </p:anim>
                                    <p:anim calcmode="lin" valueType="num">
                                      <p:cBhvr>
                                        <p:cTn id="26" dur="500"/>
                                        <p:tgtEl>
                                          <p:spTgt spid="72"/>
                                        </p:tgtEl>
                                        <p:attrNameLst>
                                          <p:attrName>ppt_h</p:attrName>
                                        </p:attrNameLst>
                                      </p:cBhvr>
                                      <p:tavLst>
                                        <p:tav tm="0">
                                          <p:val>
                                            <p:strVal val="ppt_h"/>
                                          </p:val>
                                        </p:tav>
                                        <p:tav tm="100000">
                                          <p:val>
                                            <p:fltVal val="0"/>
                                          </p:val>
                                        </p:tav>
                                      </p:tavLst>
                                    </p:anim>
                                    <p:animEffect transition="out" filter="fade">
                                      <p:cBhvr>
                                        <p:cTn id="27" dur="500"/>
                                        <p:tgtEl>
                                          <p:spTgt spid="72"/>
                                        </p:tgtEl>
                                      </p:cBhvr>
                                    </p:animEffect>
                                    <p:set>
                                      <p:cBhvr>
                                        <p:cTn id="28" dur="1" fill="hold">
                                          <p:stCondLst>
                                            <p:cond delay="499"/>
                                          </p:stCondLst>
                                        </p:cTn>
                                        <p:tgtEl>
                                          <p:spTgt spid="72"/>
                                        </p:tgtEl>
                                        <p:attrNameLst>
                                          <p:attrName>style.visibility</p:attrName>
                                        </p:attrNameLst>
                                      </p:cBhvr>
                                      <p:to>
                                        <p:strVal val="hidden"/>
                                      </p:to>
                                    </p:set>
                                  </p:childTnLst>
                                </p:cTn>
                              </p:par>
                              <p:par>
                                <p:cTn id="29" presetID="53" presetClass="exit" presetSubtype="32" fill="hold" grpId="0" nodeType="withEffect">
                                  <p:stCondLst>
                                    <p:cond delay="0"/>
                                  </p:stCondLst>
                                  <p:childTnLst>
                                    <p:anim calcmode="lin" valueType="num">
                                      <p:cBhvr>
                                        <p:cTn id="30" dur="500"/>
                                        <p:tgtEl>
                                          <p:spTgt spid="73"/>
                                        </p:tgtEl>
                                        <p:attrNameLst>
                                          <p:attrName>ppt_w</p:attrName>
                                        </p:attrNameLst>
                                      </p:cBhvr>
                                      <p:tavLst>
                                        <p:tav tm="0">
                                          <p:val>
                                            <p:strVal val="ppt_w"/>
                                          </p:val>
                                        </p:tav>
                                        <p:tav tm="100000">
                                          <p:val>
                                            <p:fltVal val="0"/>
                                          </p:val>
                                        </p:tav>
                                      </p:tavLst>
                                    </p:anim>
                                    <p:anim calcmode="lin" valueType="num">
                                      <p:cBhvr>
                                        <p:cTn id="31" dur="500"/>
                                        <p:tgtEl>
                                          <p:spTgt spid="73"/>
                                        </p:tgtEl>
                                        <p:attrNameLst>
                                          <p:attrName>ppt_h</p:attrName>
                                        </p:attrNameLst>
                                      </p:cBhvr>
                                      <p:tavLst>
                                        <p:tav tm="0">
                                          <p:val>
                                            <p:strVal val="ppt_h"/>
                                          </p:val>
                                        </p:tav>
                                        <p:tav tm="100000">
                                          <p:val>
                                            <p:fltVal val="0"/>
                                          </p:val>
                                        </p:tav>
                                      </p:tavLst>
                                    </p:anim>
                                    <p:animEffect transition="out" filter="fade">
                                      <p:cBhvr>
                                        <p:cTn id="32" dur="500"/>
                                        <p:tgtEl>
                                          <p:spTgt spid="73"/>
                                        </p:tgtEl>
                                      </p:cBhvr>
                                    </p:animEffect>
                                    <p:set>
                                      <p:cBhvr>
                                        <p:cTn id="33" dur="1" fill="hold">
                                          <p:stCondLst>
                                            <p:cond delay="499"/>
                                          </p:stCondLst>
                                        </p:cTn>
                                        <p:tgtEl>
                                          <p:spTgt spid="73"/>
                                        </p:tgtEl>
                                        <p:attrNameLst>
                                          <p:attrName>style.visibility</p:attrName>
                                        </p:attrNameLst>
                                      </p:cBhvr>
                                      <p:to>
                                        <p:strVal val="hidden"/>
                                      </p:to>
                                    </p:set>
                                  </p:childTnLst>
                                </p:cTn>
                              </p:par>
                              <p:par>
                                <p:cTn id="34" presetID="53" presetClass="exit" presetSubtype="32" fill="hold" grpId="0" nodeType="withEffect">
                                  <p:stCondLst>
                                    <p:cond delay="0"/>
                                  </p:stCondLst>
                                  <p:childTnLst>
                                    <p:anim calcmode="lin" valueType="num">
                                      <p:cBhvr>
                                        <p:cTn id="35" dur="500"/>
                                        <p:tgtEl>
                                          <p:spTgt spid="74"/>
                                        </p:tgtEl>
                                        <p:attrNameLst>
                                          <p:attrName>ppt_w</p:attrName>
                                        </p:attrNameLst>
                                      </p:cBhvr>
                                      <p:tavLst>
                                        <p:tav tm="0">
                                          <p:val>
                                            <p:strVal val="ppt_w"/>
                                          </p:val>
                                        </p:tav>
                                        <p:tav tm="100000">
                                          <p:val>
                                            <p:fltVal val="0"/>
                                          </p:val>
                                        </p:tav>
                                      </p:tavLst>
                                    </p:anim>
                                    <p:anim calcmode="lin" valueType="num">
                                      <p:cBhvr>
                                        <p:cTn id="36" dur="500"/>
                                        <p:tgtEl>
                                          <p:spTgt spid="74"/>
                                        </p:tgtEl>
                                        <p:attrNameLst>
                                          <p:attrName>ppt_h</p:attrName>
                                        </p:attrNameLst>
                                      </p:cBhvr>
                                      <p:tavLst>
                                        <p:tav tm="0">
                                          <p:val>
                                            <p:strVal val="ppt_h"/>
                                          </p:val>
                                        </p:tav>
                                        <p:tav tm="100000">
                                          <p:val>
                                            <p:fltVal val="0"/>
                                          </p:val>
                                        </p:tav>
                                      </p:tavLst>
                                    </p:anim>
                                    <p:animEffect transition="out" filter="fade">
                                      <p:cBhvr>
                                        <p:cTn id="37" dur="500"/>
                                        <p:tgtEl>
                                          <p:spTgt spid="74"/>
                                        </p:tgtEl>
                                      </p:cBhvr>
                                    </p:animEffect>
                                    <p:set>
                                      <p:cBhvr>
                                        <p:cTn id="38" dur="1" fill="hold">
                                          <p:stCondLst>
                                            <p:cond delay="499"/>
                                          </p:stCondLst>
                                        </p:cTn>
                                        <p:tgtEl>
                                          <p:spTgt spid="74"/>
                                        </p:tgtEl>
                                        <p:attrNameLst>
                                          <p:attrName>style.visibility</p:attrName>
                                        </p:attrNameLst>
                                      </p:cBhvr>
                                      <p:to>
                                        <p:strVal val="hidden"/>
                                      </p:to>
                                    </p:set>
                                  </p:childTnLst>
                                </p:cTn>
                              </p:par>
                              <p:par>
                                <p:cTn id="39" presetID="53" presetClass="exit" presetSubtype="32" fill="hold" grpId="0" nodeType="withEffect">
                                  <p:stCondLst>
                                    <p:cond delay="0"/>
                                  </p:stCondLst>
                                  <p:childTnLst>
                                    <p:anim calcmode="lin" valueType="num">
                                      <p:cBhvr>
                                        <p:cTn id="40" dur="500"/>
                                        <p:tgtEl>
                                          <p:spTgt spid="75"/>
                                        </p:tgtEl>
                                        <p:attrNameLst>
                                          <p:attrName>ppt_w</p:attrName>
                                        </p:attrNameLst>
                                      </p:cBhvr>
                                      <p:tavLst>
                                        <p:tav tm="0">
                                          <p:val>
                                            <p:strVal val="ppt_w"/>
                                          </p:val>
                                        </p:tav>
                                        <p:tav tm="100000">
                                          <p:val>
                                            <p:fltVal val="0"/>
                                          </p:val>
                                        </p:tav>
                                      </p:tavLst>
                                    </p:anim>
                                    <p:anim calcmode="lin" valueType="num">
                                      <p:cBhvr>
                                        <p:cTn id="41" dur="500"/>
                                        <p:tgtEl>
                                          <p:spTgt spid="75"/>
                                        </p:tgtEl>
                                        <p:attrNameLst>
                                          <p:attrName>ppt_h</p:attrName>
                                        </p:attrNameLst>
                                      </p:cBhvr>
                                      <p:tavLst>
                                        <p:tav tm="0">
                                          <p:val>
                                            <p:strVal val="ppt_h"/>
                                          </p:val>
                                        </p:tav>
                                        <p:tav tm="100000">
                                          <p:val>
                                            <p:fltVal val="0"/>
                                          </p:val>
                                        </p:tav>
                                      </p:tavLst>
                                    </p:anim>
                                    <p:animEffect transition="out" filter="fade">
                                      <p:cBhvr>
                                        <p:cTn id="42" dur="500"/>
                                        <p:tgtEl>
                                          <p:spTgt spid="75"/>
                                        </p:tgtEl>
                                      </p:cBhvr>
                                    </p:animEffect>
                                    <p:set>
                                      <p:cBhvr>
                                        <p:cTn id="43" dur="1" fill="hold">
                                          <p:stCondLst>
                                            <p:cond delay="499"/>
                                          </p:stCondLst>
                                        </p:cTn>
                                        <p:tgtEl>
                                          <p:spTgt spid="75"/>
                                        </p:tgtEl>
                                        <p:attrNameLst>
                                          <p:attrName>style.visibility</p:attrName>
                                        </p:attrNameLst>
                                      </p:cBhvr>
                                      <p:to>
                                        <p:strVal val="hidden"/>
                                      </p:to>
                                    </p:set>
                                  </p:childTnLst>
                                </p:cTn>
                              </p:par>
                              <p:par>
                                <p:cTn id="44" presetID="53" presetClass="exit" presetSubtype="32" fill="hold" grpId="0" nodeType="withEffect">
                                  <p:stCondLst>
                                    <p:cond delay="0"/>
                                  </p:stCondLst>
                                  <p:childTnLst>
                                    <p:anim calcmode="lin" valueType="num">
                                      <p:cBhvr>
                                        <p:cTn id="45" dur="500"/>
                                        <p:tgtEl>
                                          <p:spTgt spid="76"/>
                                        </p:tgtEl>
                                        <p:attrNameLst>
                                          <p:attrName>ppt_w</p:attrName>
                                        </p:attrNameLst>
                                      </p:cBhvr>
                                      <p:tavLst>
                                        <p:tav tm="0">
                                          <p:val>
                                            <p:strVal val="ppt_w"/>
                                          </p:val>
                                        </p:tav>
                                        <p:tav tm="100000">
                                          <p:val>
                                            <p:fltVal val="0"/>
                                          </p:val>
                                        </p:tav>
                                      </p:tavLst>
                                    </p:anim>
                                    <p:anim calcmode="lin" valueType="num">
                                      <p:cBhvr>
                                        <p:cTn id="46" dur="500"/>
                                        <p:tgtEl>
                                          <p:spTgt spid="76"/>
                                        </p:tgtEl>
                                        <p:attrNameLst>
                                          <p:attrName>ppt_h</p:attrName>
                                        </p:attrNameLst>
                                      </p:cBhvr>
                                      <p:tavLst>
                                        <p:tav tm="0">
                                          <p:val>
                                            <p:strVal val="ppt_h"/>
                                          </p:val>
                                        </p:tav>
                                        <p:tav tm="100000">
                                          <p:val>
                                            <p:fltVal val="0"/>
                                          </p:val>
                                        </p:tav>
                                      </p:tavLst>
                                    </p:anim>
                                    <p:animEffect transition="out" filter="fade">
                                      <p:cBhvr>
                                        <p:cTn id="47" dur="500"/>
                                        <p:tgtEl>
                                          <p:spTgt spid="76"/>
                                        </p:tgtEl>
                                      </p:cBhvr>
                                    </p:animEffect>
                                    <p:set>
                                      <p:cBhvr>
                                        <p:cTn id="48" dur="1" fill="hold">
                                          <p:stCondLst>
                                            <p:cond delay="499"/>
                                          </p:stCondLst>
                                        </p:cTn>
                                        <p:tgtEl>
                                          <p:spTgt spid="76"/>
                                        </p:tgtEl>
                                        <p:attrNameLst>
                                          <p:attrName>style.visibility</p:attrName>
                                        </p:attrNameLst>
                                      </p:cBhvr>
                                      <p:to>
                                        <p:strVal val="hidden"/>
                                      </p:to>
                                    </p:set>
                                  </p:childTnLst>
                                </p:cTn>
                              </p:par>
                              <p:par>
                                <p:cTn id="49" presetID="53" presetClass="exit" presetSubtype="32" fill="hold" grpId="0" nodeType="withEffect">
                                  <p:stCondLst>
                                    <p:cond delay="0"/>
                                  </p:stCondLst>
                                  <p:childTnLst>
                                    <p:anim calcmode="lin" valueType="num">
                                      <p:cBhvr>
                                        <p:cTn id="50" dur="500"/>
                                        <p:tgtEl>
                                          <p:spTgt spid="77"/>
                                        </p:tgtEl>
                                        <p:attrNameLst>
                                          <p:attrName>ppt_w</p:attrName>
                                        </p:attrNameLst>
                                      </p:cBhvr>
                                      <p:tavLst>
                                        <p:tav tm="0">
                                          <p:val>
                                            <p:strVal val="ppt_w"/>
                                          </p:val>
                                        </p:tav>
                                        <p:tav tm="100000">
                                          <p:val>
                                            <p:fltVal val="0"/>
                                          </p:val>
                                        </p:tav>
                                      </p:tavLst>
                                    </p:anim>
                                    <p:anim calcmode="lin" valueType="num">
                                      <p:cBhvr>
                                        <p:cTn id="51" dur="500"/>
                                        <p:tgtEl>
                                          <p:spTgt spid="77"/>
                                        </p:tgtEl>
                                        <p:attrNameLst>
                                          <p:attrName>ppt_h</p:attrName>
                                        </p:attrNameLst>
                                      </p:cBhvr>
                                      <p:tavLst>
                                        <p:tav tm="0">
                                          <p:val>
                                            <p:strVal val="ppt_h"/>
                                          </p:val>
                                        </p:tav>
                                        <p:tav tm="100000">
                                          <p:val>
                                            <p:fltVal val="0"/>
                                          </p:val>
                                        </p:tav>
                                      </p:tavLst>
                                    </p:anim>
                                    <p:animEffect transition="out" filter="fade">
                                      <p:cBhvr>
                                        <p:cTn id="52" dur="500"/>
                                        <p:tgtEl>
                                          <p:spTgt spid="77"/>
                                        </p:tgtEl>
                                      </p:cBhvr>
                                    </p:animEffect>
                                    <p:set>
                                      <p:cBhvr>
                                        <p:cTn id="53" dur="1" fill="hold">
                                          <p:stCondLst>
                                            <p:cond delay="4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4" restart="whenNotActive" fill="hold" evtFilter="cancelBubble" nodeType="interactiveSeq">
                <p:stCondLst>
                  <p:cond evt="onClick" delay="0">
                    <p:tgtEl>
                      <p:spTgt spid="97"/>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grpId="0" nodeType="withEffect">
                                  <p:stCondLst>
                                    <p:cond delay="0"/>
                                  </p:stCondLst>
                                  <p:childTnLst>
                                    <p:animEffect transition="out" filter="fade">
                                      <p:cBhvr>
                                        <p:cTn id="58" dur="500"/>
                                        <p:tgtEl>
                                          <p:spTgt spid="19"/>
                                        </p:tgtEl>
                                      </p:cBhvr>
                                    </p:animEffect>
                                    <p:set>
                                      <p:cBhvr>
                                        <p:cTn id="59" dur="1" fill="hold">
                                          <p:stCondLst>
                                            <p:cond delay="499"/>
                                          </p:stCondLst>
                                        </p:cTn>
                                        <p:tgtEl>
                                          <p:spTgt spid="19"/>
                                        </p:tgtEl>
                                        <p:attrNameLst>
                                          <p:attrName>style.visibility</p:attrName>
                                        </p:attrNameLst>
                                      </p:cBhvr>
                                      <p:to>
                                        <p:strVal val="hidden"/>
                                      </p:to>
                                    </p:set>
                                  </p:childTnLst>
                                </p:cTn>
                              </p:par>
                              <p:par>
                                <p:cTn id="60" presetID="10" presetClass="exit" presetSubtype="0" fill="hold" grpId="0" nodeType="withEffect">
                                  <p:stCondLst>
                                    <p:cond delay="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grpId="0" nodeType="withEffect">
                                  <p:stCondLst>
                                    <p:cond delay="0"/>
                                  </p:stCondLst>
                                  <p:childTnLst>
                                    <p:animEffect transition="out" filter="fade">
                                      <p:cBhvr>
                                        <p:cTn id="64" dur="500"/>
                                        <p:tgtEl>
                                          <p:spTgt spid="29"/>
                                        </p:tgtEl>
                                      </p:cBhvr>
                                    </p:animEffect>
                                    <p:set>
                                      <p:cBhvr>
                                        <p:cTn id="65" dur="1" fill="hold">
                                          <p:stCondLst>
                                            <p:cond delay="499"/>
                                          </p:stCondLst>
                                        </p:cTn>
                                        <p:tgtEl>
                                          <p:spTgt spid="29"/>
                                        </p:tgtEl>
                                        <p:attrNameLst>
                                          <p:attrName>style.visibility</p:attrName>
                                        </p:attrNameLst>
                                      </p:cBhvr>
                                      <p:to>
                                        <p:strVal val="hidden"/>
                                      </p:to>
                                    </p:set>
                                  </p:childTnLst>
                                </p:cTn>
                              </p:par>
                              <p:par>
                                <p:cTn id="66" presetID="35" presetClass="path" presetSubtype="0" fill="hold" nodeType="withEffect">
                                  <p:stCondLst>
                                    <p:cond delay="0"/>
                                  </p:stCondLst>
                                  <p:childTnLst>
                                    <p:animMotion origin="layout" path="M -1.875E-6 2.22222E-6 L -1 2.22222E-6 " pathEditMode="relative" rAng="0" ptsTypes="AA">
                                      <p:cBhvr>
                                        <p:cTn id="67" dur="3000" fill="hold"/>
                                        <p:tgtEl>
                                          <p:spTgt spid="2"/>
                                        </p:tgtEl>
                                        <p:attrNameLst>
                                          <p:attrName>ppt_x</p:attrName>
                                          <p:attrName>ppt_y</p:attrName>
                                        </p:attrNameLst>
                                      </p:cBhvr>
                                      <p:rCtr x="-50000" y="0"/>
                                    </p:animMotion>
                                  </p:childTnLst>
                                </p:cTn>
                              </p:par>
                              <p:par>
                                <p:cTn id="68" presetID="35" presetClass="path" presetSubtype="0" fill="hold" nodeType="withEffect">
                                  <p:stCondLst>
                                    <p:cond delay="0"/>
                                  </p:stCondLst>
                                  <p:childTnLst>
                                    <p:animMotion origin="layout" path="M -3.75E-6 -2.96296E-6 L -1 -2.96296E-6 " pathEditMode="relative" rAng="0" ptsTypes="AA">
                                      <p:cBhvr>
                                        <p:cTn id="69" dur="3000" fill="hold"/>
                                        <p:tgtEl>
                                          <p:spTgt spid="3"/>
                                        </p:tgtEl>
                                        <p:attrNameLst>
                                          <p:attrName>ppt_x</p:attrName>
                                          <p:attrName>ppt_y</p:attrName>
                                        </p:attrNameLst>
                                      </p:cBhvr>
                                      <p:rCtr x="-50000" y="0"/>
                                    </p:animMotion>
                                  </p:childTnLst>
                                </p:cTn>
                              </p:par>
                              <p:par>
                                <p:cTn id="70" presetID="35" presetClass="path" presetSubtype="0" fill="hold" nodeType="withEffect">
                                  <p:stCondLst>
                                    <p:cond delay="0"/>
                                  </p:stCondLst>
                                  <p:childTnLst>
                                    <p:animMotion origin="layout" path="M 0 -4.07407E-6 L -1 -4.07407E-6 " pathEditMode="relative" rAng="0" ptsTypes="AA">
                                      <p:cBhvr>
                                        <p:cTn id="71" dur="3000" fill="hold"/>
                                        <p:tgtEl>
                                          <p:spTgt spid="4"/>
                                        </p:tgtEl>
                                        <p:attrNameLst>
                                          <p:attrName>ppt_x</p:attrName>
                                          <p:attrName>ppt_y</p:attrName>
                                        </p:attrNameLst>
                                      </p:cBhvr>
                                      <p:rCtr x="-50000" y="0"/>
                                    </p:animMotion>
                                  </p:childTnLst>
                                </p:cTn>
                              </p:par>
                              <p:par>
                                <p:cTn id="72" presetID="53" presetClass="exit" presetSubtype="32" fill="hold" grpId="1" nodeType="withEffect">
                                  <p:stCondLst>
                                    <p:cond delay="0"/>
                                  </p:stCondLst>
                                  <p:childTnLst>
                                    <p:anim calcmode="lin" valueType="num">
                                      <p:cBhvr>
                                        <p:cTn id="73" dur="500"/>
                                        <p:tgtEl>
                                          <p:spTgt spid="71"/>
                                        </p:tgtEl>
                                        <p:attrNameLst>
                                          <p:attrName>ppt_w</p:attrName>
                                        </p:attrNameLst>
                                      </p:cBhvr>
                                      <p:tavLst>
                                        <p:tav tm="0">
                                          <p:val>
                                            <p:strVal val="ppt_w"/>
                                          </p:val>
                                        </p:tav>
                                        <p:tav tm="100000">
                                          <p:val>
                                            <p:fltVal val="0"/>
                                          </p:val>
                                        </p:tav>
                                      </p:tavLst>
                                    </p:anim>
                                    <p:anim calcmode="lin" valueType="num">
                                      <p:cBhvr>
                                        <p:cTn id="74" dur="500"/>
                                        <p:tgtEl>
                                          <p:spTgt spid="71"/>
                                        </p:tgtEl>
                                        <p:attrNameLst>
                                          <p:attrName>ppt_h</p:attrName>
                                        </p:attrNameLst>
                                      </p:cBhvr>
                                      <p:tavLst>
                                        <p:tav tm="0">
                                          <p:val>
                                            <p:strVal val="ppt_h"/>
                                          </p:val>
                                        </p:tav>
                                        <p:tav tm="100000">
                                          <p:val>
                                            <p:fltVal val="0"/>
                                          </p:val>
                                        </p:tav>
                                      </p:tavLst>
                                    </p:anim>
                                    <p:animEffect transition="out" filter="fade">
                                      <p:cBhvr>
                                        <p:cTn id="75" dur="500"/>
                                        <p:tgtEl>
                                          <p:spTgt spid="71"/>
                                        </p:tgtEl>
                                      </p:cBhvr>
                                    </p:animEffect>
                                    <p:set>
                                      <p:cBhvr>
                                        <p:cTn id="76" dur="1" fill="hold">
                                          <p:stCondLst>
                                            <p:cond delay="499"/>
                                          </p:stCondLst>
                                        </p:cTn>
                                        <p:tgtEl>
                                          <p:spTgt spid="71"/>
                                        </p:tgtEl>
                                        <p:attrNameLst>
                                          <p:attrName>style.visibility</p:attrName>
                                        </p:attrNameLst>
                                      </p:cBhvr>
                                      <p:to>
                                        <p:strVal val="hidden"/>
                                      </p:to>
                                    </p:set>
                                  </p:childTnLst>
                                </p:cTn>
                              </p:par>
                              <p:par>
                                <p:cTn id="77" presetID="53" presetClass="exit" presetSubtype="32" fill="hold" grpId="1" nodeType="withEffect">
                                  <p:stCondLst>
                                    <p:cond delay="0"/>
                                  </p:stCondLst>
                                  <p:childTnLst>
                                    <p:anim calcmode="lin" valueType="num">
                                      <p:cBhvr>
                                        <p:cTn id="78" dur="500"/>
                                        <p:tgtEl>
                                          <p:spTgt spid="72"/>
                                        </p:tgtEl>
                                        <p:attrNameLst>
                                          <p:attrName>ppt_w</p:attrName>
                                        </p:attrNameLst>
                                      </p:cBhvr>
                                      <p:tavLst>
                                        <p:tav tm="0">
                                          <p:val>
                                            <p:strVal val="ppt_w"/>
                                          </p:val>
                                        </p:tav>
                                        <p:tav tm="100000">
                                          <p:val>
                                            <p:fltVal val="0"/>
                                          </p:val>
                                        </p:tav>
                                      </p:tavLst>
                                    </p:anim>
                                    <p:anim calcmode="lin" valueType="num">
                                      <p:cBhvr>
                                        <p:cTn id="79" dur="500"/>
                                        <p:tgtEl>
                                          <p:spTgt spid="72"/>
                                        </p:tgtEl>
                                        <p:attrNameLst>
                                          <p:attrName>ppt_h</p:attrName>
                                        </p:attrNameLst>
                                      </p:cBhvr>
                                      <p:tavLst>
                                        <p:tav tm="0">
                                          <p:val>
                                            <p:strVal val="ppt_h"/>
                                          </p:val>
                                        </p:tav>
                                        <p:tav tm="100000">
                                          <p:val>
                                            <p:fltVal val="0"/>
                                          </p:val>
                                        </p:tav>
                                      </p:tavLst>
                                    </p:anim>
                                    <p:animEffect transition="out" filter="fade">
                                      <p:cBhvr>
                                        <p:cTn id="80" dur="500"/>
                                        <p:tgtEl>
                                          <p:spTgt spid="72"/>
                                        </p:tgtEl>
                                      </p:cBhvr>
                                    </p:animEffect>
                                    <p:set>
                                      <p:cBhvr>
                                        <p:cTn id="81" dur="1" fill="hold">
                                          <p:stCondLst>
                                            <p:cond delay="499"/>
                                          </p:stCondLst>
                                        </p:cTn>
                                        <p:tgtEl>
                                          <p:spTgt spid="72"/>
                                        </p:tgtEl>
                                        <p:attrNameLst>
                                          <p:attrName>style.visibility</p:attrName>
                                        </p:attrNameLst>
                                      </p:cBhvr>
                                      <p:to>
                                        <p:strVal val="hidden"/>
                                      </p:to>
                                    </p:set>
                                  </p:childTnLst>
                                </p:cTn>
                              </p:par>
                              <p:par>
                                <p:cTn id="82" presetID="53" presetClass="exit" presetSubtype="32" fill="hold" grpId="1" nodeType="withEffect">
                                  <p:stCondLst>
                                    <p:cond delay="0"/>
                                  </p:stCondLst>
                                  <p:childTnLst>
                                    <p:anim calcmode="lin" valueType="num">
                                      <p:cBhvr>
                                        <p:cTn id="83" dur="500"/>
                                        <p:tgtEl>
                                          <p:spTgt spid="73"/>
                                        </p:tgtEl>
                                        <p:attrNameLst>
                                          <p:attrName>ppt_w</p:attrName>
                                        </p:attrNameLst>
                                      </p:cBhvr>
                                      <p:tavLst>
                                        <p:tav tm="0">
                                          <p:val>
                                            <p:strVal val="ppt_w"/>
                                          </p:val>
                                        </p:tav>
                                        <p:tav tm="100000">
                                          <p:val>
                                            <p:fltVal val="0"/>
                                          </p:val>
                                        </p:tav>
                                      </p:tavLst>
                                    </p:anim>
                                    <p:anim calcmode="lin" valueType="num">
                                      <p:cBhvr>
                                        <p:cTn id="84" dur="500"/>
                                        <p:tgtEl>
                                          <p:spTgt spid="73"/>
                                        </p:tgtEl>
                                        <p:attrNameLst>
                                          <p:attrName>ppt_h</p:attrName>
                                        </p:attrNameLst>
                                      </p:cBhvr>
                                      <p:tavLst>
                                        <p:tav tm="0">
                                          <p:val>
                                            <p:strVal val="ppt_h"/>
                                          </p:val>
                                        </p:tav>
                                        <p:tav tm="100000">
                                          <p:val>
                                            <p:fltVal val="0"/>
                                          </p:val>
                                        </p:tav>
                                      </p:tavLst>
                                    </p:anim>
                                    <p:animEffect transition="out" filter="fade">
                                      <p:cBhvr>
                                        <p:cTn id="85" dur="500"/>
                                        <p:tgtEl>
                                          <p:spTgt spid="73"/>
                                        </p:tgtEl>
                                      </p:cBhvr>
                                    </p:animEffect>
                                    <p:set>
                                      <p:cBhvr>
                                        <p:cTn id="86" dur="1" fill="hold">
                                          <p:stCondLst>
                                            <p:cond delay="499"/>
                                          </p:stCondLst>
                                        </p:cTn>
                                        <p:tgtEl>
                                          <p:spTgt spid="73"/>
                                        </p:tgtEl>
                                        <p:attrNameLst>
                                          <p:attrName>style.visibility</p:attrName>
                                        </p:attrNameLst>
                                      </p:cBhvr>
                                      <p:to>
                                        <p:strVal val="hidden"/>
                                      </p:to>
                                    </p:set>
                                  </p:childTnLst>
                                </p:cTn>
                              </p:par>
                              <p:par>
                                <p:cTn id="87" presetID="53" presetClass="exit" presetSubtype="32" fill="hold" grpId="1" nodeType="withEffect">
                                  <p:stCondLst>
                                    <p:cond delay="0"/>
                                  </p:stCondLst>
                                  <p:childTnLst>
                                    <p:anim calcmode="lin" valueType="num">
                                      <p:cBhvr>
                                        <p:cTn id="88" dur="500"/>
                                        <p:tgtEl>
                                          <p:spTgt spid="74"/>
                                        </p:tgtEl>
                                        <p:attrNameLst>
                                          <p:attrName>ppt_w</p:attrName>
                                        </p:attrNameLst>
                                      </p:cBhvr>
                                      <p:tavLst>
                                        <p:tav tm="0">
                                          <p:val>
                                            <p:strVal val="ppt_w"/>
                                          </p:val>
                                        </p:tav>
                                        <p:tav tm="100000">
                                          <p:val>
                                            <p:fltVal val="0"/>
                                          </p:val>
                                        </p:tav>
                                      </p:tavLst>
                                    </p:anim>
                                    <p:anim calcmode="lin" valueType="num">
                                      <p:cBhvr>
                                        <p:cTn id="89" dur="500"/>
                                        <p:tgtEl>
                                          <p:spTgt spid="74"/>
                                        </p:tgtEl>
                                        <p:attrNameLst>
                                          <p:attrName>ppt_h</p:attrName>
                                        </p:attrNameLst>
                                      </p:cBhvr>
                                      <p:tavLst>
                                        <p:tav tm="0">
                                          <p:val>
                                            <p:strVal val="ppt_h"/>
                                          </p:val>
                                        </p:tav>
                                        <p:tav tm="100000">
                                          <p:val>
                                            <p:fltVal val="0"/>
                                          </p:val>
                                        </p:tav>
                                      </p:tavLst>
                                    </p:anim>
                                    <p:animEffect transition="out" filter="fade">
                                      <p:cBhvr>
                                        <p:cTn id="90" dur="500"/>
                                        <p:tgtEl>
                                          <p:spTgt spid="74"/>
                                        </p:tgtEl>
                                      </p:cBhvr>
                                    </p:animEffect>
                                    <p:set>
                                      <p:cBhvr>
                                        <p:cTn id="91" dur="1" fill="hold">
                                          <p:stCondLst>
                                            <p:cond delay="499"/>
                                          </p:stCondLst>
                                        </p:cTn>
                                        <p:tgtEl>
                                          <p:spTgt spid="74"/>
                                        </p:tgtEl>
                                        <p:attrNameLst>
                                          <p:attrName>style.visibility</p:attrName>
                                        </p:attrNameLst>
                                      </p:cBhvr>
                                      <p:to>
                                        <p:strVal val="hidden"/>
                                      </p:to>
                                    </p:set>
                                  </p:childTnLst>
                                </p:cTn>
                              </p:par>
                              <p:par>
                                <p:cTn id="92" presetID="53" presetClass="exit" presetSubtype="32" fill="hold" grpId="1" nodeType="withEffect">
                                  <p:stCondLst>
                                    <p:cond delay="0"/>
                                  </p:stCondLst>
                                  <p:childTnLst>
                                    <p:anim calcmode="lin" valueType="num">
                                      <p:cBhvr>
                                        <p:cTn id="93" dur="500"/>
                                        <p:tgtEl>
                                          <p:spTgt spid="75"/>
                                        </p:tgtEl>
                                        <p:attrNameLst>
                                          <p:attrName>ppt_w</p:attrName>
                                        </p:attrNameLst>
                                      </p:cBhvr>
                                      <p:tavLst>
                                        <p:tav tm="0">
                                          <p:val>
                                            <p:strVal val="ppt_w"/>
                                          </p:val>
                                        </p:tav>
                                        <p:tav tm="100000">
                                          <p:val>
                                            <p:fltVal val="0"/>
                                          </p:val>
                                        </p:tav>
                                      </p:tavLst>
                                    </p:anim>
                                    <p:anim calcmode="lin" valueType="num">
                                      <p:cBhvr>
                                        <p:cTn id="94" dur="500"/>
                                        <p:tgtEl>
                                          <p:spTgt spid="75"/>
                                        </p:tgtEl>
                                        <p:attrNameLst>
                                          <p:attrName>ppt_h</p:attrName>
                                        </p:attrNameLst>
                                      </p:cBhvr>
                                      <p:tavLst>
                                        <p:tav tm="0">
                                          <p:val>
                                            <p:strVal val="ppt_h"/>
                                          </p:val>
                                        </p:tav>
                                        <p:tav tm="100000">
                                          <p:val>
                                            <p:fltVal val="0"/>
                                          </p:val>
                                        </p:tav>
                                      </p:tavLst>
                                    </p:anim>
                                    <p:animEffect transition="out" filter="fade">
                                      <p:cBhvr>
                                        <p:cTn id="95" dur="500"/>
                                        <p:tgtEl>
                                          <p:spTgt spid="75"/>
                                        </p:tgtEl>
                                      </p:cBhvr>
                                    </p:animEffect>
                                    <p:set>
                                      <p:cBhvr>
                                        <p:cTn id="96" dur="1" fill="hold">
                                          <p:stCondLst>
                                            <p:cond delay="499"/>
                                          </p:stCondLst>
                                        </p:cTn>
                                        <p:tgtEl>
                                          <p:spTgt spid="75"/>
                                        </p:tgtEl>
                                        <p:attrNameLst>
                                          <p:attrName>style.visibility</p:attrName>
                                        </p:attrNameLst>
                                      </p:cBhvr>
                                      <p:to>
                                        <p:strVal val="hidden"/>
                                      </p:to>
                                    </p:set>
                                  </p:childTnLst>
                                </p:cTn>
                              </p:par>
                              <p:par>
                                <p:cTn id="97" presetID="53" presetClass="exit" presetSubtype="32" fill="hold" grpId="1" nodeType="withEffect">
                                  <p:stCondLst>
                                    <p:cond delay="0"/>
                                  </p:stCondLst>
                                  <p:childTnLst>
                                    <p:anim calcmode="lin" valueType="num">
                                      <p:cBhvr>
                                        <p:cTn id="98" dur="500"/>
                                        <p:tgtEl>
                                          <p:spTgt spid="76"/>
                                        </p:tgtEl>
                                        <p:attrNameLst>
                                          <p:attrName>ppt_w</p:attrName>
                                        </p:attrNameLst>
                                      </p:cBhvr>
                                      <p:tavLst>
                                        <p:tav tm="0">
                                          <p:val>
                                            <p:strVal val="ppt_w"/>
                                          </p:val>
                                        </p:tav>
                                        <p:tav tm="100000">
                                          <p:val>
                                            <p:fltVal val="0"/>
                                          </p:val>
                                        </p:tav>
                                      </p:tavLst>
                                    </p:anim>
                                    <p:anim calcmode="lin" valueType="num">
                                      <p:cBhvr>
                                        <p:cTn id="99" dur="500"/>
                                        <p:tgtEl>
                                          <p:spTgt spid="76"/>
                                        </p:tgtEl>
                                        <p:attrNameLst>
                                          <p:attrName>ppt_h</p:attrName>
                                        </p:attrNameLst>
                                      </p:cBhvr>
                                      <p:tavLst>
                                        <p:tav tm="0">
                                          <p:val>
                                            <p:strVal val="ppt_h"/>
                                          </p:val>
                                        </p:tav>
                                        <p:tav tm="100000">
                                          <p:val>
                                            <p:fltVal val="0"/>
                                          </p:val>
                                        </p:tav>
                                      </p:tavLst>
                                    </p:anim>
                                    <p:animEffect transition="out" filter="fade">
                                      <p:cBhvr>
                                        <p:cTn id="100" dur="500"/>
                                        <p:tgtEl>
                                          <p:spTgt spid="76"/>
                                        </p:tgtEl>
                                      </p:cBhvr>
                                    </p:animEffect>
                                    <p:set>
                                      <p:cBhvr>
                                        <p:cTn id="101" dur="1" fill="hold">
                                          <p:stCondLst>
                                            <p:cond delay="499"/>
                                          </p:stCondLst>
                                        </p:cTn>
                                        <p:tgtEl>
                                          <p:spTgt spid="76"/>
                                        </p:tgtEl>
                                        <p:attrNameLst>
                                          <p:attrName>style.visibility</p:attrName>
                                        </p:attrNameLst>
                                      </p:cBhvr>
                                      <p:to>
                                        <p:strVal val="hidden"/>
                                      </p:to>
                                    </p:set>
                                  </p:childTnLst>
                                </p:cTn>
                              </p:par>
                              <p:par>
                                <p:cTn id="102" presetID="53" presetClass="exit" presetSubtype="32" fill="hold" grpId="1" nodeType="withEffect">
                                  <p:stCondLst>
                                    <p:cond delay="0"/>
                                  </p:stCondLst>
                                  <p:childTnLst>
                                    <p:anim calcmode="lin" valueType="num">
                                      <p:cBhvr>
                                        <p:cTn id="103" dur="500"/>
                                        <p:tgtEl>
                                          <p:spTgt spid="77"/>
                                        </p:tgtEl>
                                        <p:attrNameLst>
                                          <p:attrName>ppt_w</p:attrName>
                                        </p:attrNameLst>
                                      </p:cBhvr>
                                      <p:tavLst>
                                        <p:tav tm="0">
                                          <p:val>
                                            <p:strVal val="ppt_w"/>
                                          </p:val>
                                        </p:tav>
                                        <p:tav tm="100000">
                                          <p:val>
                                            <p:fltVal val="0"/>
                                          </p:val>
                                        </p:tav>
                                      </p:tavLst>
                                    </p:anim>
                                    <p:anim calcmode="lin" valueType="num">
                                      <p:cBhvr>
                                        <p:cTn id="104" dur="500"/>
                                        <p:tgtEl>
                                          <p:spTgt spid="77"/>
                                        </p:tgtEl>
                                        <p:attrNameLst>
                                          <p:attrName>ppt_h</p:attrName>
                                        </p:attrNameLst>
                                      </p:cBhvr>
                                      <p:tavLst>
                                        <p:tav tm="0">
                                          <p:val>
                                            <p:strVal val="ppt_h"/>
                                          </p:val>
                                        </p:tav>
                                        <p:tav tm="100000">
                                          <p:val>
                                            <p:fltVal val="0"/>
                                          </p:val>
                                        </p:tav>
                                      </p:tavLst>
                                    </p:anim>
                                    <p:animEffect transition="out" filter="fade">
                                      <p:cBhvr>
                                        <p:cTn id="105" dur="500"/>
                                        <p:tgtEl>
                                          <p:spTgt spid="77"/>
                                        </p:tgtEl>
                                      </p:cBhvr>
                                    </p:animEffect>
                                    <p:set>
                                      <p:cBhvr>
                                        <p:cTn id="106" dur="1" fill="hold">
                                          <p:stCondLst>
                                            <p:cond delay="499"/>
                                          </p:stCondLst>
                                        </p:cTn>
                                        <p:tgtEl>
                                          <p:spTgt spid="77"/>
                                        </p:tgtEl>
                                        <p:attrNameLst>
                                          <p:attrName>style.visibility</p:attrName>
                                        </p:attrNameLst>
                                      </p:cBhvr>
                                      <p:to>
                                        <p:strVal val="hidden"/>
                                      </p:to>
                                    </p:set>
                                  </p:childTnLst>
                                </p:cTn>
                              </p:par>
                              <p:par>
                                <p:cTn id="107" presetID="53" presetClass="exit" presetSubtype="32" fill="hold" grpId="0" nodeType="withEffect">
                                  <p:stCondLst>
                                    <p:cond delay="0"/>
                                  </p:stCondLst>
                                  <p:childTnLst>
                                    <p:anim calcmode="lin" valueType="num">
                                      <p:cBhvr>
                                        <p:cTn id="108" dur="500"/>
                                        <p:tgtEl>
                                          <p:spTgt spid="51"/>
                                        </p:tgtEl>
                                        <p:attrNameLst>
                                          <p:attrName>ppt_w</p:attrName>
                                        </p:attrNameLst>
                                      </p:cBhvr>
                                      <p:tavLst>
                                        <p:tav tm="0">
                                          <p:val>
                                            <p:strVal val="ppt_w"/>
                                          </p:val>
                                        </p:tav>
                                        <p:tav tm="100000">
                                          <p:val>
                                            <p:fltVal val="0"/>
                                          </p:val>
                                        </p:tav>
                                      </p:tavLst>
                                    </p:anim>
                                    <p:anim calcmode="lin" valueType="num">
                                      <p:cBhvr>
                                        <p:cTn id="109" dur="500"/>
                                        <p:tgtEl>
                                          <p:spTgt spid="51"/>
                                        </p:tgtEl>
                                        <p:attrNameLst>
                                          <p:attrName>ppt_h</p:attrName>
                                        </p:attrNameLst>
                                      </p:cBhvr>
                                      <p:tavLst>
                                        <p:tav tm="0">
                                          <p:val>
                                            <p:strVal val="ppt_h"/>
                                          </p:val>
                                        </p:tav>
                                        <p:tav tm="100000">
                                          <p:val>
                                            <p:fltVal val="0"/>
                                          </p:val>
                                        </p:tav>
                                      </p:tavLst>
                                    </p:anim>
                                    <p:animEffect transition="out" filter="fade">
                                      <p:cBhvr>
                                        <p:cTn id="110" dur="500"/>
                                        <p:tgtEl>
                                          <p:spTgt spid="51"/>
                                        </p:tgtEl>
                                      </p:cBhvr>
                                    </p:animEffect>
                                    <p:set>
                                      <p:cBhvr>
                                        <p:cTn id="111" dur="1" fill="hold">
                                          <p:stCondLst>
                                            <p:cond delay="499"/>
                                          </p:stCondLst>
                                        </p:cTn>
                                        <p:tgtEl>
                                          <p:spTgt spid="51"/>
                                        </p:tgtEl>
                                        <p:attrNameLst>
                                          <p:attrName>style.visibility</p:attrName>
                                        </p:attrNameLst>
                                      </p:cBhvr>
                                      <p:to>
                                        <p:strVal val="hidden"/>
                                      </p:to>
                                    </p:set>
                                  </p:childTnLst>
                                </p:cTn>
                              </p:par>
                              <p:par>
                                <p:cTn id="112" presetID="53" presetClass="exit" presetSubtype="32" fill="hold" grpId="0" nodeType="withEffect">
                                  <p:stCondLst>
                                    <p:cond delay="0"/>
                                  </p:stCondLst>
                                  <p:childTnLst>
                                    <p:anim calcmode="lin" valueType="num">
                                      <p:cBhvr>
                                        <p:cTn id="113" dur="500"/>
                                        <p:tgtEl>
                                          <p:spTgt spid="52"/>
                                        </p:tgtEl>
                                        <p:attrNameLst>
                                          <p:attrName>ppt_w</p:attrName>
                                        </p:attrNameLst>
                                      </p:cBhvr>
                                      <p:tavLst>
                                        <p:tav tm="0">
                                          <p:val>
                                            <p:strVal val="ppt_w"/>
                                          </p:val>
                                        </p:tav>
                                        <p:tav tm="100000">
                                          <p:val>
                                            <p:fltVal val="0"/>
                                          </p:val>
                                        </p:tav>
                                      </p:tavLst>
                                    </p:anim>
                                    <p:anim calcmode="lin" valueType="num">
                                      <p:cBhvr>
                                        <p:cTn id="114" dur="500"/>
                                        <p:tgtEl>
                                          <p:spTgt spid="52"/>
                                        </p:tgtEl>
                                        <p:attrNameLst>
                                          <p:attrName>ppt_h</p:attrName>
                                        </p:attrNameLst>
                                      </p:cBhvr>
                                      <p:tavLst>
                                        <p:tav tm="0">
                                          <p:val>
                                            <p:strVal val="ppt_h"/>
                                          </p:val>
                                        </p:tav>
                                        <p:tav tm="100000">
                                          <p:val>
                                            <p:fltVal val="0"/>
                                          </p:val>
                                        </p:tav>
                                      </p:tavLst>
                                    </p:anim>
                                    <p:animEffect transition="out" filter="fade">
                                      <p:cBhvr>
                                        <p:cTn id="115" dur="500"/>
                                        <p:tgtEl>
                                          <p:spTgt spid="52"/>
                                        </p:tgtEl>
                                      </p:cBhvr>
                                    </p:animEffect>
                                    <p:set>
                                      <p:cBhvr>
                                        <p:cTn id="116" dur="1" fill="hold">
                                          <p:stCondLst>
                                            <p:cond delay="499"/>
                                          </p:stCondLst>
                                        </p:cTn>
                                        <p:tgtEl>
                                          <p:spTgt spid="52"/>
                                        </p:tgtEl>
                                        <p:attrNameLst>
                                          <p:attrName>style.visibility</p:attrName>
                                        </p:attrNameLst>
                                      </p:cBhvr>
                                      <p:to>
                                        <p:strVal val="hidden"/>
                                      </p:to>
                                    </p:set>
                                  </p:childTnLst>
                                </p:cTn>
                              </p:par>
                              <p:par>
                                <p:cTn id="117" presetID="53" presetClass="exit" presetSubtype="32" fill="hold" grpId="0" nodeType="withEffect">
                                  <p:stCondLst>
                                    <p:cond delay="0"/>
                                  </p:stCondLst>
                                  <p:childTnLst>
                                    <p:anim calcmode="lin" valueType="num">
                                      <p:cBhvr>
                                        <p:cTn id="118" dur="500"/>
                                        <p:tgtEl>
                                          <p:spTgt spid="53"/>
                                        </p:tgtEl>
                                        <p:attrNameLst>
                                          <p:attrName>ppt_w</p:attrName>
                                        </p:attrNameLst>
                                      </p:cBhvr>
                                      <p:tavLst>
                                        <p:tav tm="0">
                                          <p:val>
                                            <p:strVal val="ppt_w"/>
                                          </p:val>
                                        </p:tav>
                                        <p:tav tm="100000">
                                          <p:val>
                                            <p:fltVal val="0"/>
                                          </p:val>
                                        </p:tav>
                                      </p:tavLst>
                                    </p:anim>
                                    <p:anim calcmode="lin" valueType="num">
                                      <p:cBhvr>
                                        <p:cTn id="119" dur="500"/>
                                        <p:tgtEl>
                                          <p:spTgt spid="53"/>
                                        </p:tgtEl>
                                        <p:attrNameLst>
                                          <p:attrName>ppt_h</p:attrName>
                                        </p:attrNameLst>
                                      </p:cBhvr>
                                      <p:tavLst>
                                        <p:tav tm="0">
                                          <p:val>
                                            <p:strVal val="ppt_h"/>
                                          </p:val>
                                        </p:tav>
                                        <p:tav tm="100000">
                                          <p:val>
                                            <p:fltVal val="0"/>
                                          </p:val>
                                        </p:tav>
                                      </p:tavLst>
                                    </p:anim>
                                    <p:animEffect transition="out" filter="fade">
                                      <p:cBhvr>
                                        <p:cTn id="120" dur="500"/>
                                        <p:tgtEl>
                                          <p:spTgt spid="53"/>
                                        </p:tgtEl>
                                      </p:cBhvr>
                                    </p:animEffect>
                                    <p:set>
                                      <p:cBhvr>
                                        <p:cTn id="121" dur="1" fill="hold">
                                          <p:stCondLst>
                                            <p:cond delay="499"/>
                                          </p:stCondLst>
                                        </p:cTn>
                                        <p:tgtEl>
                                          <p:spTgt spid="53"/>
                                        </p:tgtEl>
                                        <p:attrNameLst>
                                          <p:attrName>style.visibility</p:attrName>
                                        </p:attrNameLst>
                                      </p:cBhvr>
                                      <p:to>
                                        <p:strVal val="hidden"/>
                                      </p:to>
                                    </p:set>
                                  </p:childTnLst>
                                </p:cTn>
                              </p:par>
                              <p:par>
                                <p:cTn id="122" presetID="53" presetClass="exit" presetSubtype="32" fill="hold" grpId="0" nodeType="withEffect">
                                  <p:stCondLst>
                                    <p:cond delay="0"/>
                                  </p:stCondLst>
                                  <p:childTnLst>
                                    <p:anim calcmode="lin" valueType="num">
                                      <p:cBhvr>
                                        <p:cTn id="123" dur="500"/>
                                        <p:tgtEl>
                                          <p:spTgt spid="54"/>
                                        </p:tgtEl>
                                        <p:attrNameLst>
                                          <p:attrName>ppt_w</p:attrName>
                                        </p:attrNameLst>
                                      </p:cBhvr>
                                      <p:tavLst>
                                        <p:tav tm="0">
                                          <p:val>
                                            <p:strVal val="ppt_w"/>
                                          </p:val>
                                        </p:tav>
                                        <p:tav tm="100000">
                                          <p:val>
                                            <p:fltVal val="0"/>
                                          </p:val>
                                        </p:tav>
                                      </p:tavLst>
                                    </p:anim>
                                    <p:anim calcmode="lin" valueType="num">
                                      <p:cBhvr>
                                        <p:cTn id="124" dur="500"/>
                                        <p:tgtEl>
                                          <p:spTgt spid="54"/>
                                        </p:tgtEl>
                                        <p:attrNameLst>
                                          <p:attrName>ppt_h</p:attrName>
                                        </p:attrNameLst>
                                      </p:cBhvr>
                                      <p:tavLst>
                                        <p:tav tm="0">
                                          <p:val>
                                            <p:strVal val="ppt_h"/>
                                          </p:val>
                                        </p:tav>
                                        <p:tav tm="100000">
                                          <p:val>
                                            <p:fltVal val="0"/>
                                          </p:val>
                                        </p:tav>
                                      </p:tavLst>
                                    </p:anim>
                                    <p:animEffect transition="out" filter="fade">
                                      <p:cBhvr>
                                        <p:cTn id="125" dur="500"/>
                                        <p:tgtEl>
                                          <p:spTgt spid="54"/>
                                        </p:tgtEl>
                                      </p:cBhvr>
                                    </p:animEffect>
                                    <p:set>
                                      <p:cBhvr>
                                        <p:cTn id="126" dur="1" fill="hold">
                                          <p:stCondLst>
                                            <p:cond delay="499"/>
                                          </p:stCondLst>
                                        </p:cTn>
                                        <p:tgtEl>
                                          <p:spTgt spid="54"/>
                                        </p:tgtEl>
                                        <p:attrNameLst>
                                          <p:attrName>style.visibility</p:attrName>
                                        </p:attrNameLst>
                                      </p:cBhvr>
                                      <p:to>
                                        <p:strVal val="hidden"/>
                                      </p:to>
                                    </p:set>
                                  </p:childTnLst>
                                </p:cTn>
                              </p:par>
                              <p:par>
                                <p:cTn id="127" presetID="53" presetClass="exit" presetSubtype="32" fill="hold" grpId="0" nodeType="withEffect">
                                  <p:stCondLst>
                                    <p:cond delay="0"/>
                                  </p:stCondLst>
                                  <p:childTnLst>
                                    <p:anim calcmode="lin" valueType="num">
                                      <p:cBhvr>
                                        <p:cTn id="128" dur="500"/>
                                        <p:tgtEl>
                                          <p:spTgt spid="55"/>
                                        </p:tgtEl>
                                        <p:attrNameLst>
                                          <p:attrName>ppt_w</p:attrName>
                                        </p:attrNameLst>
                                      </p:cBhvr>
                                      <p:tavLst>
                                        <p:tav tm="0">
                                          <p:val>
                                            <p:strVal val="ppt_w"/>
                                          </p:val>
                                        </p:tav>
                                        <p:tav tm="100000">
                                          <p:val>
                                            <p:fltVal val="0"/>
                                          </p:val>
                                        </p:tav>
                                      </p:tavLst>
                                    </p:anim>
                                    <p:anim calcmode="lin" valueType="num">
                                      <p:cBhvr>
                                        <p:cTn id="129" dur="500"/>
                                        <p:tgtEl>
                                          <p:spTgt spid="55"/>
                                        </p:tgtEl>
                                        <p:attrNameLst>
                                          <p:attrName>ppt_h</p:attrName>
                                        </p:attrNameLst>
                                      </p:cBhvr>
                                      <p:tavLst>
                                        <p:tav tm="0">
                                          <p:val>
                                            <p:strVal val="ppt_h"/>
                                          </p:val>
                                        </p:tav>
                                        <p:tav tm="100000">
                                          <p:val>
                                            <p:fltVal val="0"/>
                                          </p:val>
                                        </p:tav>
                                      </p:tavLst>
                                    </p:anim>
                                    <p:animEffect transition="out" filter="fade">
                                      <p:cBhvr>
                                        <p:cTn id="130" dur="500"/>
                                        <p:tgtEl>
                                          <p:spTgt spid="55"/>
                                        </p:tgtEl>
                                      </p:cBhvr>
                                    </p:animEffect>
                                    <p:set>
                                      <p:cBhvr>
                                        <p:cTn id="131" dur="1" fill="hold">
                                          <p:stCondLst>
                                            <p:cond delay="499"/>
                                          </p:stCondLst>
                                        </p:cTn>
                                        <p:tgtEl>
                                          <p:spTgt spid="55"/>
                                        </p:tgtEl>
                                        <p:attrNameLst>
                                          <p:attrName>style.visibility</p:attrName>
                                        </p:attrNameLst>
                                      </p:cBhvr>
                                      <p:to>
                                        <p:strVal val="hidden"/>
                                      </p:to>
                                    </p:set>
                                  </p:childTnLst>
                                </p:cTn>
                              </p:par>
                              <p:par>
                                <p:cTn id="132" presetID="53" presetClass="exit" presetSubtype="32" fill="hold" grpId="0" nodeType="withEffect">
                                  <p:stCondLst>
                                    <p:cond delay="0"/>
                                  </p:stCondLst>
                                  <p:childTnLst>
                                    <p:anim calcmode="lin" valueType="num">
                                      <p:cBhvr>
                                        <p:cTn id="133" dur="500"/>
                                        <p:tgtEl>
                                          <p:spTgt spid="56"/>
                                        </p:tgtEl>
                                        <p:attrNameLst>
                                          <p:attrName>ppt_w</p:attrName>
                                        </p:attrNameLst>
                                      </p:cBhvr>
                                      <p:tavLst>
                                        <p:tav tm="0">
                                          <p:val>
                                            <p:strVal val="ppt_w"/>
                                          </p:val>
                                        </p:tav>
                                        <p:tav tm="100000">
                                          <p:val>
                                            <p:fltVal val="0"/>
                                          </p:val>
                                        </p:tav>
                                      </p:tavLst>
                                    </p:anim>
                                    <p:anim calcmode="lin" valueType="num">
                                      <p:cBhvr>
                                        <p:cTn id="134" dur="500"/>
                                        <p:tgtEl>
                                          <p:spTgt spid="56"/>
                                        </p:tgtEl>
                                        <p:attrNameLst>
                                          <p:attrName>ppt_h</p:attrName>
                                        </p:attrNameLst>
                                      </p:cBhvr>
                                      <p:tavLst>
                                        <p:tav tm="0">
                                          <p:val>
                                            <p:strVal val="ppt_h"/>
                                          </p:val>
                                        </p:tav>
                                        <p:tav tm="100000">
                                          <p:val>
                                            <p:fltVal val="0"/>
                                          </p:val>
                                        </p:tav>
                                      </p:tavLst>
                                    </p:anim>
                                    <p:animEffect transition="out" filter="fade">
                                      <p:cBhvr>
                                        <p:cTn id="135" dur="500"/>
                                        <p:tgtEl>
                                          <p:spTgt spid="56"/>
                                        </p:tgtEl>
                                      </p:cBhvr>
                                    </p:animEffect>
                                    <p:set>
                                      <p:cBhvr>
                                        <p:cTn id="136" dur="1" fill="hold">
                                          <p:stCondLst>
                                            <p:cond delay="499"/>
                                          </p:stCondLst>
                                        </p:cTn>
                                        <p:tgtEl>
                                          <p:spTgt spid="56"/>
                                        </p:tgtEl>
                                        <p:attrNameLst>
                                          <p:attrName>style.visibility</p:attrName>
                                        </p:attrNameLst>
                                      </p:cBhvr>
                                      <p:to>
                                        <p:strVal val="hidden"/>
                                      </p:to>
                                    </p:set>
                                  </p:childTnLst>
                                </p:cTn>
                              </p:par>
                              <p:par>
                                <p:cTn id="137" presetID="53" presetClass="exit" presetSubtype="32" fill="hold" grpId="0" nodeType="withEffect">
                                  <p:stCondLst>
                                    <p:cond delay="0"/>
                                  </p:stCondLst>
                                  <p:childTnLst>
                                    <p:anim calcmode="lin" valueType="num">
                                      <p:cBhvr>
                                        <p:cTn id="138" dur="500"/>
                                        <p:tgtEl>
                                          <p:spTgt spid="57"/>
                                        </p:tgtEl>
                                        <p:attrNameLst>
                                          <p:attrName>ppt_w</p:attrName>
                                        </p:attrNameLst>
                                      </p:cBhvr>
                                      <p:tavLst>
                                        <p:tav tm="0">
                                          <p:val>
                                            <p:strVal val="ppt_w"/>
                                          </p:val>
                                        </p:tav>
                                        <p:tav tm="100000">
                                          <p:val>
                                            <p:fltVal val="0"/>
                                          </p:val>
                                        </p:tav>
                                      </p:tavLst>
                                    </p:anim>
                                    <p:anim calcmode="lin" valueType="num">
                                      <p:cBhvr>
                                        <p:cTn id="139" dur="500"/>
                                        <p:tgtEl>
                                          <p:spTgt spid="57"/>
                                        </p:tgtEl>
                                        <p:attrNameLst>
                                          <p:attrName>ppt_h</p:attrName>
                                        </p:attrNameLst>
                                      </p:cBhvr>
                                      <p:tavLst>
                                        <p:tav tm="0">
                                          <p:val>
                                            <p:strVal val="ppt_h"/>
                                          </p:val>
                                        </p:tav>
                                        <p:tav tm="100000">
                                          <p:val>
                                            <p:fltVal val="0"/>
                                          </p:val>
                                        </p:tav>
                                      </p:tavLst>
                                    </p:anim>
                                    <p:animEffect transition="out" filter="fade">
                                      <p:cBhvr>
                                        <p:cTn id="140" dur="500"/>
                                        <p:tgtEl>
                                          <p:spTgt spid="57"/>
                                        </p:tgtEl>
                                      </p:cBhvr>
                                    </p:animEffect>
                                    <p:set>
                                      <p:cBhvr>
                                        <p:cTn id="141" dur="1" fill="hold">
                                          <p:stCondLst>
                                            <p:cond delay="499"/>
                                          </p:stCondLst>
                                        </p:cTn>
                                        <p:tgtEl>
                                          <p:spTgt spid="57"/>
                                        </p:tgtEl>
                                        <p:attrNameLst>
                                          <p:attrName>style.visibility</p:attrName>
                                        </p:attrNameLst>
                                      </p:cBhvr>
                                      <p:to>
                                        <p:strVal val="hidden"/>
                                      </p:to>
                                    </p:set>
                                  </p:childTnLst>
                                </p:cTn>
                              </p:par>
                              <p:par>
                                <p:cTn id="142" presetID="53" presetClass="exit" presetSubtype="32" fill="hold" grpId="0" nodeType="withEffect">
                                  <p:stCondLst>
                                    <p:cond delay="0"/>
                                  </p:stCondLst>
                                  <p:childTnLst>
                                    <p:anim calcmode="lin" valueType="num">
                                      <p:cBhvr>
                                        <p:cTn id="143" dur="500"/>
                                        <p:tgtEl>
                                          <p:spTgt spid="61"/>
                                        </p:tgtEl>
                                        <p:attrNameLst>
                                          <p:attrName>ppt_w</p:attrName>
                                        </p:attrNameLst>
                                      </p:cBhvr>
                                      <p:tavLst>
                                        <p:tav tm="0">
                                          <p:val>
                                            <p:strVal val="ppt_w"/>
                                          </p:val>
                                        </p:tav>
                                        <p:tav tm="100000">
                                          <p:val>
                                            <p:fltVal val="0"/>
                                          </p:val>
                                        </p:tav>
                                      </p:tavLst>
                                    </p:anim>
                                    <p:anim calcmode="lin" valueType="num">
                                      <p:cBhvr>
                                        <p:cTn id="144" dur="500"/>
                                        <p:tgtEl>
                                          <p:spTgt spid="61"/>
                                        </p:tgtEl>
                                        <p:attrNameLst>
                                          <p:attrName>ppt_h</p:attrName>
                                        </p:attrNameLst>
                                      </p:cBhvr>
                                      <p:tavLst>
                                        <p:tav tm="0">
                                          <p:val>
                                            <p:strVal val="ppt_h"/>
                                          </p:val>
                                        </p:tav>
                                        <p:tav tm="100000">
                                          <p:val>
                                            <p:fltVal val="0"/>
                                          </p:val>
                                        </p:tav>
                                      </p:tavLst>
                                    </p:anim>
                                    <p:animEffect transition="out" filter="fade">
                                      <p:cBhvr>
                                        <p:cTn id="145" dur="500"/>
                                        <p:tgtEl>
                                          <p:spTgt spid="61"/>
                                        </p:tgtEl>
                                      </p:cBhvr>
                                    </p:animEffect>
                                    <p:set>
                                      <p:cBhvr>
                                        <p:cTn id="146" dur="1" fill="hold">
                                          <p:stCondLst>
                                            <p:cond delay="499"/>
                                          </p:stCondLst>
                                        </p:cTn>
                                        <p:tgtEl>
                                          <p:spTgt spid="61"/>
                                        </p:tgtEl>
                                        <p:attrNameLst>
                                          <p:attrName>style.visibility</p:attrName>
                                        </p:attrNameLst>
                                      </p:cBhvr>
                                      <p:to>
                                        <p:strVal val="hidden"/>
                                      </p:to>
                                    </p:set>
                                  </p:childTnLst>
                                </p:cTn>
                              </p:par>
                              <p:par>
                                <p:cTn id="147" presetID="53" presetClass="exit" presetSubtype="32" fill="hold" grpId="0" nodeType="withEffect">
                                  <p:stCondLst>
                                    <p:cond delay="0"/>
                                  </p:stCondLst>
                                  <p:childTnLst>
                                    <p:anim calcmode="lin" valueType="num">
                                      <p:cBhvr>
                                        <p:cTn id="148" dur="500"/>
                                        <p:tgtEl>
                                          <p:spTgt spid="62"/>
                                        </p:tgtEl>
                                        <p:attrNameLst>
                                          <p:attrName>ppt_w</p:attrName>
                                        </p:attrNameLst>
                                      </p:cBhvr>
                                      <p:tavLst>
                                        <p:tav tm="0">
                                          <p:val>
                                            <p:strVal val="ppt_w"/>
                                          </p:val>
                                        </p:tav>
                                        <p:tav tm="100000">
                                          <p:val>
                                            <p:fltVal val="0"/>
                                          </p:val>
                                        </p:tav>
                                      </p:tavLst>
                                    </p:anim>
                                    <p:anim calcmode="lin" valueType="num">
                                      <p:cBhvr>
                                        <p:cTn id="149" dur="500"/>
                                        <p:tgtEl>
                                          <p:spTgt spid="62"/>
                                        </p:tgtEl>
                                        <p:attrNameLst>
                                          <p:attrName>ppt_h</p:attrName>
                                        </p:attrNameLst>
                                      </p:cBhvr>
                                      <p:tavLst>
                                        <p:tav tm="0">
                                          <p:val>
                                            <p:strVal val="ppt_h"/>
                                          </p:val>
                                        </p:tav>
                                        <p:tav tm="100000">
                                          <p:val>
                                            <p:fltVal val="0"/>
                                          </p:val>
                                        </p:tav>
                                      </p:tavLst>
                                    </p:anim>
                                    <p:animEffect transition="out" filter="fade">
                                      <p:cBhvr>
                                        <p:cTn id="150" dur="500"/>
                                        <p:tgtEl>
                                          <p:spTgt spid="62"/>
                                        </p:tgtEl>
                                      </p:cBhvr>
                                    </p:animEffect>
                                    <p:set>
                                      <p:cBhvr>
                                        <p:cTn id="151" dur="1" fill="hold">
                                          <p:stCondLst>
                                            <p:cond delay="499"/>
                                          </p:stCondLst>
                                        </p:cTn>
                                        <p:tgtEl>
                                          <p:spTgt spid="62"/>
                                        </p:tgtEl>
                                        <p:attrNameLst>
                                          <p:attrName>style.visibility</p:attrName>
                                        </p:attrNameLst>
                                      </p:cBhvr>
                                      <p:to>
                                        <p:strVal val="hidden"/>
                                      </p:to>
                                    </p:set>
                                  </p:childTnLst>
                                </p:cTn>
                              </p:par>
                              <p:par>
                                <p:cTn id="152" presetID="53" presetClass="exit" presetSubtype="32" fill="hold" grpId="0" nodeType="withEffect">
                                  <p:stCondLst>
                                    <p:cond delay="0"/>
                                  </p:stCondLst>
                                  <p:childTnLst>
                                    <p:anim calcmode="lin" valueType="num">
                                      <p:cBhvr>
                                        <p:cTn id="153" dur="500"/>
                                        <p:tgtEl>
                                          <p:spTgt spid="63"/>
                                        </p:tgtEl>
                                        <p:attrNameLst>
                                          <p:attrName>ppt_w</p:attrName>
                                        </p:attrNameLst>
                                      </p:cBhvr>
                                      <p:tavLst>
                                        <p:tav tm="0">
                                          <p:val>
                                            <p:strVal val="ppt_w"/>
                                          </p:val>
                                        </p:tav>
                                        <p:tav tm="100000">
                                          <p:val>
                                            <p:fltVal val="0"/>
                                          </p:val>
                                        </p:tav>
                                      </p:tavLst>
                                    </p:anim>
                                    <p:anim calcmode="lin" valueType="num">
                                      <p:cBhvr>
                                        <p:cTn id="154" dur="500"/>
                                        <p:tgtEl>
                                          <p:spTgt spid="63"/>
                                        </p:tgtEl>
                                        <p:attrNameLst>
                                          <p:attrName>ppt_h</p:attrName>
                                        </p:attrNameLst>
                                      </p:cBhvr>
                                      <p:tavLst>
                                        <p:tav tm="0">
                                          <p:val>
                                            <p:strVal val="ppt_h"/>
                                          </p:val>
                                        </p:tav>
                                        <p:tav tm="100000">
                                          <p:val>
                                            <p:fltVal val="0"/>
                                          </p:val>
                                        </p:tav>
                                      </p:tavLst>
                                    </p:anim>
                                    <p:animEffect transition="out" filter="fade">
                                      <p:cBhvr>
                                        <p:cTn id="155" dur="500"/>
                                        <p:tgtEl>
                                          <p:spTgt spid="63"/>
                                        </p:tgtEl>
                                      </p:cBhvr>
                                    </p:animEffect>
                                    <p:set>
                                      <p:cBhvr>
                                        <p:cTn id="156" dur="1" fill="hold">
                                          <p:stCondLst>
                                            <p:cond delay="499"/>
                                          </p:stCondLst>
                                        </p:cTn>
                                        <p:tgtEl>
                                          <p:spTgt spid="63"/>
                                        </p:tgtEl>
                                        <p:attrNameLst>
                                          <p:attrName>style.visibility</p:attrName>
                                        </p:attrNameLst>
                                      </p:cBhvr>
                                      <p:to>
                                        <p:strVal val="hidden"/>
                                      </p:to>
                                    </p:set>
                                  </p:childTnLst>
                                </p:cTn>
                              </p:par>
                              <p:par>
                                <p:cTn id="157" presetID="53" presetClass="exit" presetSubtype="32" fill="hold" grpId="0" nodeType="withEffect">
                                  <p:stCondLst>
                                    <p:cond delay="0"/>
                                  </p:stCondLst>
                                  <p:childTnLst>
                                    <p:anim calcmode="lin" valueType="num">
                                      <p:cBhvr>
                                        <p:cTn id="158" dur="500"/>
                                        <p:tgtEl>
                                          <p:spTgt spid="64"/>
                                        </p:tgtEl>
                                        <p:attrNameLst>
                                          <p:attrName>ppt_w</p:attrName>
                                        </p:attrNameLst>
                                      </p:cBhvr>
                                      <p:tavLst>
                                        <p:tav tm="0">
                                          <p:val>
                                            <p:strVal val="ppt_w"/>
                                          </p:val>
                                        </p:tav>
                                        <p:tav tm="100000">
                                          <p:val>
                                            <p:fltVal val="0"/>
                                          </p:val>
                                        </p:tav>
                                      </p:tavLst>
                                    </p:anim>
                                    <p:anim calcmode="lin" valueType="num">
                                      <p:cBhvr>
                                        <p:cTn id="159" dur="500"/>
                                        <p:tgtEl>
                                          <p:spTgt spid="64"/>
                                        </p:tgtEl>
                                        <p:attrNameLst>
                                          <p:attrName>ppt_h</p:attrName>
                                        </p:attrNameLst>
                                      </p:cBhvr>
                                      <p:tavLst>
                                        <p:tav tm="0">
                                          <p:val>
                                            <p:strVal val="ppt_h"/>
                                          </p:val>
                                        </p:tav>
                                        <p:tav tm="100000">
                                          <p:val>
                                            <p:fltVal val="0"/>
                                          </p:val>
                                        </p:tav>
                                      </p:tavLst>
                                    </p:anim>
                                    <p:animEffect transition="out" filter="fade">
                                      <p:cBhvr>
                                        <p:cTn id="160" dur="500"/>
                                        <p:tgtEl>
                                          <p:spTgt spid="64"/>
                                        </p:tgtEl>
                                      </p:cBhvr>
                                    </p:animEffect>
                                    <p:set>
                                      <p:cBhvr>
                                        <p:cTn id="161" dur="1" fill="hold">
                                          <p:stCondLst>
                                            <p:cond delay="499"/>
                                          </p:stCondLst>
                                        </p:cTn>
                                        <p:tgtEl>
                                          <p:spTgt spid="64"/>
                                        </p:tgtEl>
                                        <p:attrNameLst>
                                          <p:attrName>style.visibility</p:attrName>
                                        </p:attrNameLst>
                                      </p:cBhvr>
                                      <p:to>
                                        <p:strVal val="hidden"/>
                                      </p:to>
                                    </p:set>
                                  </p:childTnLst>
                                </p:cTn>
                              </p:par>
                              <p:par>
                                <p:cTn id="162" presetID="53" presetClass="exit" presetSubtype="32" fill="hold" grpId="0" nodeType="withEffect">
                                  <p:stCondLst>
                                    <p:cond delay="0"/>
                                  </p:stCondLst>
                                  <p:childTnLst>
                                    <p:anim calcmode="lin" valueType="num">
                                      <p:cBhvr>
                                        <p:cTn id="163" dur="500"/>
                                        <p:tgtEl>
                                          <p:spTgt spid="65"/>
                                        </p:tgtEl>
                                        <p:attrNameLst>
                                          <p:attrName>ppt_w</p:attrName>
                                        </p:attrNameLst>
                                      </p:cBhvr>
                                      <p:tavLst>
                                        <p:tav tm="0">
                                          <p:val>
                                            <p:strVal val="ppt_w"/>
                                          </p:val>
                                        </p:tav>
                                        <p:tav tm="100000">
                                          <p:val>
                                            <p:fltVal val="0"/>
                                          </p:val>
                                        </p:tav>
                                      </p:tavLst>
                                    </p:anim>
                                    <p:anim calcmode="lin" valueType="num">
                                      <p:cBhvr>
                                        <p:cTn id="164" dur="500"/>
                                        <p:tgtEl>
                                          <p:spTgt spid="65"/>
                                        </p:tgtEl>
                                        <p:attrNameLst>
                                          <p:attrName>ppt_h</p:attrName>
                                        </p:attrNameLst>
                                      </p:cBhvr>
                                      <p:tavLst>
                                        <p:tav tm="0">
                                          <p:val>
                                            <p:strVal val="ppt_h"/>
                                          </p:val>
                                        </p:tav>
                                        <p:tav tm="100000">
                                          <p:val>
                                            <p:fltVal val="0"/>
                                          </p:val>
                                        </p:tav>
                                      </p:tavLst>
                                    </p:anim>
                                    <p:animEffect transition="out" filter="fade">
                                      <p:cBhvr>
                                        <p:cTn id="165" dur="500"/>
                                        <p:tgtEl>
                                          <p:spTgt spid="65"/>
                                        </p:tgtEl>
                                      </p:cBhvr>
                                    </p:animEffect>
                                    <p:set>
                                      <p:cBhvr>
                                        <p:cTn id="166" dur="1" fill="hold">
                                          <p:stCondLst>
                                            <p:cond delay="499"/>
                                          </p:stCondLst>
                                        </p:cTn>
                                        <p:tgtEl>
                                          <p:spTgt spid="65"/>
                                        </p:tgtEl>
                                        <p:attrNameLst>
                                          <p:attrName>style.visibility</p:attrName>
                                        </p:attrNameLst>
                                      </p:cBhvr>
                                      <p:to>
                                        <p:strVal val="hidden"/>
                                      </p:to>
                                    </p:set>
                                  </p:childTnLst>
                                </p:cTn>
                              </p:par>
                              <p:par>
                                <p:cTn id="167" presetID="53" presetClass="exit" presetSubtype="32" fill="hold" grpId="0" nodeType="withEffect">
                                  <p:stCondLst>
                                    <p:cond delay="0"/>
                                  </p:stCondLst>
                                  <p:childTnLst>
                                    <p:anim calcmode="lin" valueType="num">
                                      <p:cBhvr>
                                        <p:cTn id="168" dur="500"/>
                                        <p:tgtEl>
                                          <p:spTgt spid="66"/>
                                        </p:tgtEl>
                                        <p:attrNameLst>
                                          <p:attrName>ppt_w</p:attrName>
                                        </p:attrNameLst>
                                      </p:cBhvr>
                                      <p:tavLst>
                                        <p:tav tm="0">
                                          <p:val>
                                            <p:strVal val="ppt_w"/>
                                          </p:val>
                                        </p:tav>
                                        <p:tav tm="100000">
                                          <p:val>
                                            <p:fltVal val="0"/>
                                          </p:val>
                                        </p:tav>
                                      </p:tavLst>
                                    </p:anim>
                                    <p:anim calcmode="lin" valueType="num">
                                      <p:cBhvr>
                                        <p:cTn id="169" dur="500"/>
                                        <p:tgtEl>
                                          <p:spTgt spid="66"/>
                                        </p:tgtEl>
                                        <p:attrNameLst>
                                          <p:attrName>ppt_h</p:attrName>
                                        </p:attrNameLst>
                                      </p:cBhvr>
                                      <p:tavLst>
                                        <p:tav tm="0">
                                          <p:val>
                                            <p:strVal val="ppt_h"/>
                                          </p:val>
                                        </p:tav>
                                        <p:tav tm="100000">
                                          <p:val>
                                            <p:fltVal val="0"/>
                                          </p:val>
                                        </p:tav>
                                      </p:tavLst>
                                    </p:anim>
                                    <p:animEffect transition="out" filter="fade">
                                      <p:cBhvr>
                                        <p:cTn id="170" dur="500"/>
                                        <p:tgtEl>
                                          <p:spTgt spid="66"/>
                                        </p:tgtEl>
                                      </p:cBhvr>
                                    </p:animEffect>
                                    <p:set>
                                      <p:cBhvr>
                                        <p:cTn id="171" dur="1" fill="hold">
                                          <p:stCondLst>
                                            <p:cond delay="499"/>
                                          </p:stCondLst>
                                        </p:cTn>
                                        <p:tgtEl>
                                          <p:spTgt spid="66"/>
                                        </p:tgtEl>
                                        <p:attrNameLst>
                                          <p:attrName>style.visibility</p:attrName>
                                        </p:attrNameLst>
                                      </p:cBhvr>
                                      <p:to>
                                        <p:strVal val="hidden"/>
                                      </p:to>
                                    </p:set>
                                  </p:childTnLst>
                                </p:cTn>
                              </p:par>
                              <p:par>
                                <p:cTn id="172" presetID="53" presetClass="exit" presetSubtype="32" fill="hold" grpId="0" nodeType="withEffect">
                                  <p:stCondLst>
                                    <p:cond delay="0"/>
                                  </p:stCondLst>
                                  <p:childTnLst>
                                    <p:anim calcmode="lin" valueType="num">
                                      <p:cBhvr>
                                        <p:cTn id="173" dur="500"/>
                                        <p:tgtEl>
                                          <p:spTgt spid="67"/>
                                        </p:tgtEl>
                                        <p:attrNameLst>
                                          <p:attrName>ppt_w</p:attrName>
                                        </p:attrNameLst>
                                      </p:cBhvr>
                                      <p:tavLst>
                                        <p:tav tm="0">
                                          <p:val>
                                            <p:strVal val="ppt_w"/>
                                          </p:val>
                                        </p:tav>
                                        <p:tav tm="100000">
                                          <p:val>
                                            <p:fltVal val="0"/>
                                          </p:val>
                                        </p:tav>
                                      </p:tavLst>
                                    </p:anim>
                                    <p:anim calcmode="lin" valueType="num">
                                      <p:cBhvr>
                                        <p:cTn id="174" dur="500"/>
                                        <p:tgtEl>
                                          <p:spTgt spid="67"/>
                                        </p:tgtEl>
                                        <p:attrNameLst>
                                          <p:attrName>ppt_h</p:attrName>
                                        </p:attrNameLst>
                                      </p:cBhvr>
                                      <p:tavLst>
                                        <p:tav tm="0">
                                          <p:val>
                                            <p:strVal val="ppt_h"/>
                                          </p:val>
                                        </p:tav>
                                        <p:tav tm="100000">
                                          <p:val>
                                            <p:fltVal val="0"/>
                                          </p:val>
                                        </p:tav>
                                      </p:tavLst>
                                    </p:anim>
                                    <p:animEffect transition="out" filter="fade">
                                      <p:cBhvr>
                                        <p:cTn id="175" dur="500"/>
                                        <p:tgtEl>
                                          <p:spTgt spid="67"/>
                                        </p:tgtEl>
                                      </p:cBhvr>
                                    </p:animEffect>
                                    <p:set>
                                      <p:cBhvr>
                                        <p:cTn id="176"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97"/>
                  </p:tgtEl>
                </p:cond>
              </p:nextCondLst>
            </p:seq>
          </p:childTnLst>
        </p:cTn>
      </p:par>
    </p:tnLst>
    <p:bldLst>
      <p:bldP spid="19" grpId="0" animBg="1"/>
      <p:bldP spid="19" grpId="1" animBg="1"/>
      <p:bldP spid="20" grpId="0" animBg="1"/>
      <p:bldP spid="20" grpId="1" animBg="1"/>
      <p:bldP spid="29" grpId="0"/>
      <p:bldP spid="29" grpId="1"/>
      <p:bldP spid="51" grpId="0" animBg="1"/>
      <p:bldP spid="52" grpId="0" animBg="1"/>
      <p:bldP spid="53" grpId="0" animBg="1"/>
      <p:bldP spid="54" grpId="0" animBg="1"/>
      <p:bldP spid="55" grpId="0" animBg="1"/>
      <p:bldP spid="56" grpId="0" animBg="1"/>
      <p:bldP spid="57" grpId="0" animBg="1"/>
      <p:bldP spid="61" grpId="0" animBg="1"/>
      <p:bldP spid="62" grpId="0" animBg="1"/>
      <p:bldP spid="63" grpId="0" animBg="1"/>
      <p:bldP spid="64" grpId="0" animBg="1"/>
      <p:bldP spid="65" grpId="0" animBg="1"/>
      <p:bldP spid="66" grpId="0" animBg="1"/>
      <p:bldP spid="67" grpId="0"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3991429" y="-159658"/>
            <a:ext cx="6017305" cy="6017305"/>
          </a:xfrm>
          <a:prstGeom prst="rect">
            <a:avLst/>
          </a:prstGeom>
        </p:spPr>
      </p:pic>
      <p:grpSp>
        <p:nvGrpSpPr>
          <p:cNvPr id="8" name="Group 7"/>
          <p:cNvGrpSpPr/>
          <p:nvPr/>
        </p:nvGrpSpPr>
        <p:grpSpPr>
          <a:xfrm>
            <a:off x="4005944" y="-166914"/>
            <a:ext cx="6037943" cy="6017305"/>
            <a:chOff x="4005943" y="-166914"/>
            <a:chExt cx="6037943" cy="6017305"/>
          </a:xfrm>
        </p:grpSpPr>
        <p:pic>
          <p:nvPicPr>
            <p:cNvPr id="5" name="Picture 4"/>
            <p:cNvPicPr>
              <a:picLocks noChangeAspect="1"/>
            </p:cNvPicPr>
            <p:nvPr/>
          </p:nvPicPr>
          <p:blipFill>
            <a:blip r:embed="rId5"/>
            <a:stretch>
              <a:fillRect/>
            </a:stretch>
          </p:blipFill>
          <p:spPr>
            <a:xfrm>
              <a:off x="5440544" y="1062880"/>
              <a:ext cx="2193327" cy="4684777"/>
            </a:xfrm>
            <a:prstGeom prst="rect">
              <a:avLst/>
            </a:prstGeom>
          </p:spPr>
        </p:pic>
        <p:pic>
          <p:nvPicPr>
            <p:cNvPr id="6" name="Picture 5"/>
            <p:cNvPicPr>
              <a:picLocks noChangeAspect="1"/>
            </p:cNvPicPr>
            <p:nvPr/>
          </p:nvPicPr>
          <p:blipFill>
            <a:blip r:embed="rId6">
              <a:extLst>
                <a:ext uri="{BEBA8EAE-BF5A-486C-A8C5-ECC9F3942E4B}">
                  <a14:imgProps xmlns:a14="http://schemas.microsoft.com/office/drawing/2010/main">
                    <a14:imgLayer r:embed="rId4">
                      <a14:imgEffect>
                        <a14:backgroundRemoval t="10000" b="90000" l="10000" r="90000">
                          <a14:backgroundMark x1="45333" y1="28000" x2="36444" y2="59111"/>
                          <a14:backgroundMark x1="48889" y1="19556" x2="49333" y2="69778"/>
                        </a14:backgroundRemoval>
                      </a14:imgEffect>
                    </a14:imgLayer>
                  </a14:imgProps>
                </a:ext>
              </a:extLst>
            </a:blip>
            <a:stretch>
              <a:fillRect/>
            </a:stretch>
          </p:blipFill>
          <p:spPr>
            <a:xfrm>
              <a:off x="4005943" y="-166914"/>
              <a:ext cx="6037943" cy="6017305"/>
            </a:xfrm>
            <a:prstGeom prst="rect">
              <a:avLst/>
            </a:prstGeom>
          </p:spPr>
        </p:pic>
      </p:gr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08493" y="2438400"/>
            <a:ext cx="1532308" cy="1291771"/>
          </a:xfrm>
          <a:prstGeom prst="ellipse">
            <a:avLst/>
          </a:prstGeom>
          <a:ln>
            <a:noFill/>
          </a:ln>
          <a:effectLst>
            <a:softEdge rad="112500"/>
          </a:effectLst>
        </p:spPr>
      </p:pic>
    </p:spTree>
    <p:extLst>
      <p:ext uri="{BB962C8B-B14F-4D97-AF65-F5344CB8AC3E}">
        <p14:creationId xmlns:p14="http://schemas.microsoft.com/office/powerpoint/2010/main" val="1952173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ình Bầu dục 4">
            <a:extLst>
              <a:ext uri="{FF2B5EF4-FFF2-40B4-BE49-F238E27FC236}">
                <a16:creationId xmlns:a16="http://schemas.microsoft.com/office/drawing/2014/main" id="{4E9B3428-BA63-BCDF-48FE-CEBD96720164}"/>
              </a:ext>
            </a:extLst>
          </p:cNvPr>
          <p:cNvSpPr/>
          <p:nvPr/>
        </p:nvSpPr>
        <p:spPr>
          <a:xfrm>
            <a:off x="4205515" y="1513115"/>
            <a:ext cx="3780971" cy="3780971"/>
          </a:xfrm>
          <a:prstGeom prst="ellipse">
            <a:avLst/>
          </a:prstGeom>
          <a:solidFill>
            <a:srgbClr val="FFC0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Hình Bầu dục 3">
            <a:extLst>
              <a:ext uri="{FF2B5EF4-FFF2-40B4-BE49-F238E27FC236}">
                <a16:creationId xmlns:a16="http://schemas.microsoft.com/office/drawing/2014/main" id="{1DBA67CD-C649-2FDE-4E12-E15156245409}"/>
              </a:ext>
            </a:extLst>
          </p:cNvPr>
          <p:cNvSpPr/>
          <p:nvPr/>
        </p:nvSpPr>
        <p:spPr>
          <a:xfrm>
            <a:off x="3893458" y="3116944"/>
            <a:ext cx="624114" cy="62411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91909596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accel="50000" decel="50000" fill="hold" grpId="0" nodeType="withEffect">
                                  <p:stCondLst>
                                    <p:cond delay="0"/>
                                  </p:stCondLst>
                                  <p:childTnLst>
                                    <p:animMotion origin="layout" path="M -1.875E-6 2.22222E-6 C -1.875E-6 -0.15209 0.0694 -0.27593 0.15495 -0.27593 C 0.2405 -0.27593 0.31016 -0.15209 0.31016 2.22222E-6 C 0.31016 0.15208 0.2405 0.27546 0.15495 0.27546 C 0.0694 0.27546 -1.875E-6 0.15208 -1.875E-6 2.22222E-6 Z " pathEditMode="relative" rAng="16200000" ptsTypes="AAAAA">
                                      <p:cBhvr>
                                        <p:cTn id="6" dur="2000" fill="hold"/>
                                        <p:tgtEl>
                                          <p:spTgt spid="4"/>
                                        </p:tgtEl>
                                        <p:attrNameLst>
                                          <p:attrName>ppt_x</p:attrName>
                                          <p:attrName>ppt_y</p:attrName>
                                        </p:attrNameLst>
                                      </p:cBhvr>
                                      <p:rCtr x="15508" y="-23"/>
                                    </p:animMotion>
                                  </p:childTnLst>
                                </p:cTn>
                              </p:par>
                              <p:par>
                                <p:cTn id="7" presetID="42" presetClass="path" presetSubtype="0" accel="50000" decel="50000" fill="hold" grpId="1" nodeType="withEffect">
                                  <p:stCondLst>
                                    <p:cond delay="2000"/>
                                  </p:stCondLst>
                                  <p:childTnLst>
                                    <p:animMotion origin="layout" path="M -1.875E-6 0 L 0.15508 0 " pathEditMode="relative" rAng="0" ptsTypes="AA">
                                      <p:cBhvr>
                                        <p:cTn id="8" dur="750" fill="hold"/>
                                        <p:tgtEl>
                                          <p:spTgt spid="4"/>
                                        </p:tgtEl>
                                        <p:attrNameLst>
                                          <p:attrName>ppt_x</p:attrName>
                                          <p:attrName>ppt_y</p:attrName>
                                        </p:attrNameLst>
                                      </p:cBhvr>
                                      <p:rCtr x="7747" y="0"/>
                                    </p:animMotion>
                                  </p:childTnLst>
                                </p:cTn>
                              </p:par>
                              <p:par>
                                <p:cTn id="9" presetID="31" presetClass="entr" presetSubtype="0" fill="hold" grpId="2" nodeType="withEffect">
                                  <p:stCondLst>
                                    <p:cond delay="2750"/>
                                  </p:stCondLst>
                                  <p:childTnLst>
                                    <p:set>
                                      <p:cBhvr>
                                        <p:cTn id="10" dur="1" fill="hold">
                                          <p:stCondLst>
                                            <p:cond delay="0"/>
                                          </p:stCondLst>
                                        </p:cTn>
                                        <p:tgtEl>
                                          <p:spTgt spid="4"/>
                                        </p:tgtEl>
                                        <p:attrNameLst>
                                          <p:attrName>style.visibility</p:attrName>
                                        </p:attrNameLst>
                                      </p:cBhvr>
                                      <p:to>
                                        <p:strVal val="visible"/>
                                      </p:to>
                                    </p:set>
                                    <p:anim calcmode="lin" valueType="num">
                                      <p:cBhvr>
                                        <p:cTn id="11" dur="750" fill="hold"/>
                                        <p:tgtEl>
                                          <p:spTgt spid="4"/>
                                        </p:tgtEl>
                                        <p:attrNameLst>
                                          <p:attrName>ppt_w</p:attrName>
                                        </p:attrNameLst>
                                      </p:cBhvr>
                                      <p:tavLst>
                                        <p:tav tm="0">
                                          <p:val>
                                            <p:fltVal val="0"/>
                                          </p:val>
                                        </p:tav>
                                        <p:tav tm="100000">
                                          <p:val>
                                            <p:strVal val="#ppt_w"/>
                                          </p:val>
                                        </p:tav>
                                      </p:tavLst>
                                    </p:anim>
                                    <p:anim calcmode="lin" valueType="num">
                                      <p:cBhvr>
                                        <p:cTn id="12" dur="750" fill="hold"/>
                                        <p:tgtEl>
                                          <p:spTgt spid="4"/>
                                        </p:tgtEl>
                                        <p:attrNameLst>
                                          <p:attrName>ppt_h</p:attrName>
                                        </p:attrNameLst>
                                      </p:cBhvr>
                                      <p:tavLst>
                                        <p:tav tm="0">
                                          <p:val>
                                            <p:fltVal val="0"/>
                                          </p:val>
                                        </p:tav>
                                        <p:tav tm="100000">
                                          <p:val>
                                            <p:strVal val="#ppt_h"/>
                                          </p:val>
                                        </p:tav>
                                      </p:tavLst>
                                    </p:anim>
                                    <p:anim calcmode="lin" valueType="num">
                                      <p:cBhvr>
                                        <p:cTn id="13" dur="750" fill="hold"/>
                                        <p:tgtEl>
                                          <p:spTgt spid="4"/>
                                        </p:tgtEl>
                                        <p:attrNameLst>
                                          <p:attrName>style.rotation</p:attrName>
                                        </p:attrNameLst>
                                      </p:cBhvr>
                                      <p:tavLst>
                                        <p:tav tm="0">
                                          <p:val>
                                            <p:fltVal val="90"/>
                                          </p:val>
                                        </p:tav>
                                        <p:tav tm="100000">
                                          <p:val>
                                            <p:fltVal val="0"/>
                                          </p:val>
                                        </p:tav>
                                      </p:tavLst>
                                    </p:anim>
                                    <p:animEffect transition="in" filter="fade">
                                      <p:cBhvr>
                                        <p:cTn id="14" dur="750"/>
                                        <p:tgtEl>
                                          <p:spTgt spid="4"/>
                                        </p:tgtEl>
                                      </p:cBhvr>
                                    </p:animEffect>
                                  </p:childTnLst>
                                </p:cTn>
                              </p:par>
                              <p:par>
                                <p:cTn id="15" presetID="6" presetClass="emph" presetSubtype="0" fill="hold" grpId="3" nodeType="withEffect">
                                  <p:stCondLst>
                                    <p:cond delay="3500"/>
                                  </p:stCondLst>
                                  <p:childTnLst>
                                    <p:animScale>
                                      <p:cBhvr>
                                        <p:cTn id="16" dur="750" fill="hold"/>
                                        <p:tgtEl>
                                          <p:spTgt spid="4"/>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4" grpId="3"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DBC1D5AE-B5BB-D79E-D895-2A8D04B5ED21}"/>
              </a:ext>
            </a:extLst>
          </p:cNvPr>
          <p:cNvSpPr/>
          <p:nvPr/>
        </p:nvSpPr>
        <p:spPr>
          <a:xfrm rot="2700000">
            <a:off x="4318000" y="1651000"/>
            <a:ext cx="3556000" cy="3556000"/>
          </a:xfrm>
          <a:prstGeom prst="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Hình chữ nhật 2">
            <a:extLst>
              <a:ext uri="{FF2B5EF4-FFF2-40B4-BE49-F238E27FC236}">
                <a16:creationId xmlns:a16="http://schemas.microsoft.com/office/drawing/2014/main" id="{0F1E8CF8-7A01-DE69-4748-6D783CBF30CD}"/>
              </a:ext>
            </a:extLst>
          </p:cNvPr>
          <p:cNvSpPr/>
          <p:nvPr/>
        </p:nvSpPr>
        <p:spPr>
          <a:xfrm rot="2700000">
            <a:off x="5550135" y="2883134"/>
            <a:ext cx="1091731" cy="1091734"/>
          </a:xfrm>
          <a:prstGeom prst="rect">
            <a:avLst/>
          </a:prstGeom>
          <a:solidFill>
            <a:srgbClr val="FFC000"/>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7" name="Đường nối Thẳng 6">
            <a:extLst>
              <a:ext uri="{FF2B5EF4-FFF2-40B4-BE49-F238E27FC236}">
                <a16:creationId xmlns:a16="http://schemas.microsoft.com/office/drawing/2014/main" id="{A6AF03A0-F09C-B36C-5732-7172C79E755B}"/>
              </a:ext>
            </a:extLst>
          </p:cNvPr>
          <p:cNvCxnSpPr/>
          <p:nvPr/>
        </p:nvCxnSpPr>
        <p:spPr>
          <a:xfrm flipV="1">
            <a:off x="4557486" y="1915886"/>
            <a:ext cx="1538514" cy="151311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Đường nối Thẳng 11">
            <a:extLst>
              <a:ext uri="{FF2B5EF4-FFF2-40B4-BE49-F238E27FC236}">
                <a16:creationId xmlns:a16="http://schemas.microsoft.com/office/drawing/2014/main" id="{6E76997A-7B1B-5861-C536-980D36054F9E}"/>
              </a:ext>
            </a:extLst>
          </p:cNvPr>
          <p:cNvCxnSpPr>
            <a:cxnSpLocks/>
          </p:cNvCxnSpPr>
          <p:nvPr/>
        </p:nvCxnSpPr>
        <p:spPr>
          <a:xfrm rot="16200000" flipV="1">
            <a:off x="6075586" y="1915886"/>
            <a:ext cx="1538514" cy="151311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3" name="Đường nối Thẳng 12">
            <a:extLst>
              <a:ext uri="{FF2B5EF4-FFF2-40B4-BE49-F238E27FC236}">
                <a16:creationId xmlns:a16="http://schemas.microsoft.com/office/drawing/2014/main" id="{723D0FC9-13B2-2BA8-7DD5-F07ECDB3B5FB}"/>
              </a:ext>
            </a:extLst>
          </p:cNvPr>
          <p:cNvCxnSpPr>
            <a:cxnSpLocks/>
          </p:cNvCxnSpPr>
          <p:nvPr/>
        </p:nvCxnSpPr>
        <p:spPr>
          <a:xfrm rot="16200000" flipV="1">
            <a:off x="4544786" y="3413586"/>
            <a:ext cx="1538514" cy="151311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4" name="Đường nối Thẳng 13">
            <a:extLst>
              <a:ext uri="{FF2B5EF4-FFF2-40B4-BE49-F238E27FC236}">
                <a16:creationId xmlns:a16="http://schemas.microsoft.com/office/drawing/2014/main" id="{2CF4383B-825B-47C8-2C20-7DBB43F23671}"/>
              </a:ext>
            </a:extLst>
          </p:cNvPr>
          <p:cNvCxnSpPr>
            <a:cxnSpLocks/>
          </p:cNvCxnSpPr>
          <p:nvPr/>
        </p:nvCxnSpPr>
        <p:spPr>
          <a:xfrm rot="5400000">
            <a:off x="6057900" y="3413586"/>
            <a:ext cx="1538514" cy="1513114"/>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287590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2000" fill="hold"/>
                                        <p:tgtEl>
                                          <p:spTgt spid="2"/>
                                        </p:tgtEl>
                                        <p:attrNameLst>
                                          <p:attrName>r</p:attrName>
                                        </p:attrNameLst>
                                      </p:cBhvr>
                                    </p:animRot>
                                  </p:childTnLst>
                                </p:cTn>
                              </p:par>
                              <p:par>
                                <p:cTn id="7" presetID="8" presetClass="emph" presetSubtype="0" fill="hold" grpId="0" nodeType="withEffect">
                                  <p:stCondLst>
                                    <p:cond delay="0"/>
                                  </p:stCondLst>
                                  <p:childTnLst>
                                    <p:animRot by="-21600000">
                                      <p:cBhvr>
                                        <p:cTn id="8" dur="2000" fill="hold"/>
                                        <p:tgtEl>
                                          <p:spTgt spid="3"/>
                                        </p:tgtEl>
                                        <p:attrNameLst>
                                          <p:attrName>r</p:attrName>
                                        </p:attrNameLst>
                                      </p:cBhvr>
                                    </p:animRot>
                                  </p:childTnLst>
                                </p:cTn>
                              </p:par>
                              <p:par>
                                <p:cTn id="9" presetID="22" presetClass="entr" presetSubtype="4" fill="hold" nodeType="withEffect">
                                  <p:stCondLst>
                                    <p:cond delay="200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par>
                                <p:cTn id="12" presetID="22" presetClass="entr" presetSubtype="1" fill="hold" nodeType="withEffect">
                                  <p:stCondLst>
                                    <p:cond delay="250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par>
                                <p:cTn id="15" presetID="22" presetClass="entr" presetSubtype="1" fill="hold" nodeType="withEffect">
                                  <p:stCondLst>
                                    <p:cond delay="300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4" fill="hold" nodeType="withEffect">
                                  <p:stCondLst>
                                    <p:cond delay="350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10" presetClass="entr" presetSubtype="0" repeatCount="20000" fill="hold" grpId="1"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250"/>
                                        <p:tgtEl>
                                          <p:spTgt spid="2"/>
                                        </p:tgtEl>
                                      </p:cBhvr>
                                    </p:animEffect>
                                  </p:childTnLst>
                                </p:cTn>
                              </p:par>
                              <p:par>
                                <p:cTn id="24" presetID="10" presetClass="entr" presetSubtype="0" repeatCount="20000" fill="hold" grpId="1"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250"/>
                                        <p:tgtEl>
                                          <p:spTgt spid="3"/>
                                        </p:tgtEl>
                                      </p:cBhvr>
                                    </p:animEffect>
                                  </p:childTnLst>
                                </p:cTn>
                              </p:par>
                              <p:par>
                                <p:cTn id="27" presetID="22" presetClass="exit" presetSubtype="8" fill="hold" nodeType="withEffect">
                                  <p:stCondLst>
                                    <p:cond delay="3750"/>
                                  </p:stCondLst>
                                  <p:childTnLst>
                                    <p:animEffect transition="out" filter="wipe(left)">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par>
                                <p:cTn id="30" presetID="22" presetClass="exit" presetSubtype="4" fill="hold" nodeType="withEffect">
                                  <p:stCondLst>
                                    <p:cond delay="4250"/>
                                  </p:stCondLst>
                                  <p:childTnLst>
                                    <p:animEffect transition="out" filter="wipe(down)">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par>
                                <p:cTn id="33" presetID="22" presetClass="exit" presetSubtype="4" fill="hold" nodeType="withEffect">
                                  <p:stCondLst>
                                    <p:cond delay="4750"/>
                                  </p:stCondLst>
                                  <p:childTnLst>
                                    <p:animEffect transition="out" filter="wipe(down)">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22" presetClass="exit" presetSubtype="2" fill="hold" nodeType="withEffect">
                                  <p:stCondLst>
                                    <p:cond delay="5250"/>
                                  </p:stCondLst>
                                  <p:childTnLst>
                                    <p:animEffect transition="out" filter="wipe(right)">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4B2A980D-5A8E-E08F-D295-BD6335938921}"/>
              </a:ext>
            </a:extLst>
          </p:cNvPr>
          <p:cNvSpPr txBox="1"/>
          <p:nvPr/>
        </p:nvSpPr>
        <p:spPr>
          <a:xfrm>
            <a:off x="881987" y="2875003"/>
            <a:ext cx="10764951" cy="1107996"/>
          </a:xfrm>
          <a:prstGeom prst="rect">
            <a:avLst/>
          </a:prstGeom>
          <a:noFill/>
        </p:spPr>
        <p:txBody>
          <a:bodyPr wrap="square" rtlCol="0">
            <a:spAutoFit/>
          </a:bodyPr>
          <a:lstStyle/>
          <a:p>
            <a:r>
              <a:rPr lang="en-US" sz="6600">
                <a:solidFill>
                  <a:srgbClr val="FFC000"/>
                </a:solidFill>
                <a:latin typeface="SVN-Neutraface 2" panose="02000600040000020004" pitchFamily="2" charset="0"/>
              </a:rPr>
              <a:t>     Vui học Kinh Thánh</a:t>
            </a:r>
            <a:endParaRPr lang="vi-VN" sz="6600">
              <a:solidFill>
                <a:srgbClr val="FFC000"/>
              </a:solidFill>
            </a:endParaRPr>
          </a:p>
        </p:txBody>
      </p:sp>
      <p:sp>
        <p:nvSpPr>
          <p:cNvPr id="3" name="Hình chữ nhật 2">
            <a:extLst>
              <a:ext uri="{FF2B5EF4-FFF2-40B4-BE49-F238E27FC236}">
                <a16:creationId xmlns:a16="http://schemas.microsoft.com/office/drawing/2014/main" id="{0F1E8CF8-7A01-DE69-4748-6D783CBF30CD}"/>
              </a:ext>
            </a:extLst>
          </p:cNvPr>
          <p:cNvSpPr/>
          <p:nvPr/>
        </p:nvSpPr>
        <p:spPr>
          <a:xfrm rot="2700000">
            <a:off x="5476677" y="3091038"/>
            <a:ext cx="675924" cy="675926"/>
          </a:xfrm>
          <a:prstGeom prst="rect">
            <a:avLst/>
          </a:prstGeom>
          <a:solidFill>
            <a:srgbClr val="FFC000"/>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Hộp Văn bản 4">
            <a:extLst>
              <a:ext uri="{FF2B5EF4-FFF2-40B4-BE49-F238E27FC236}">
                <a16:creationId xmlns:a16="http://schemas.microsoft.com/office/drawing/2014/main" id="{A29BE2CA-0C76-02A5-1FBF-B50A1A5FDE12}"/>
              </a:ext>
            </a:extLst>
          </p:cNvPr>
          <p:cNvSpPr txBox="1"/>
          <p:nvPr/>
        </p:nvSpPr>
        <p:spPr>
          <a:xfrm>
            <a:off x="4286337" y="3906953"/>
            <a:ext cx="4997966" cy="769441"/>
          </a:xfrm>
          <a:prstGeom prst="rect">
            <a:avLst/>
          </a:prstGeom>
          <a:noFill/>
        </p:spPr>
        <p:txBody>
          <a:bodyPr wrap="square" rtlCol="0">
            <a:spAutoFit/>
          </a:bodyPr>
          <a:lstStyle/>
          <a:p>
            <a:r>
              <a:rPr lang="en-US" sz="4400">
                <a:solidFill>
                  <a:srgbClr val="00B050"/>
                </a:solidFill>
                <a:latin typeface="SVN-Neutraface 2" panose="02000600040000020004" pitchFamily="2" charset="0"/>
              </a:rPr>
              <a:t>Ga 6.24-35</a:t>
            </a:r>
            <a:endParaRPr lang="vi-VN" sz="4400">
              <a:solidFill>
                <a:srgbClr val="00B050"/>
              </a:solidFill>
            </a:endParaRPr>
          </a:p>
        </p:txBody>
      </p:sp>
    </p:spTree>
    <p:extLst>
      <p:ext uri="{BB962C8B-B14F-4D97-AF65-F5344CB8AC3E}">
        <p14:creationId xmlns:p14="http://schemas.microsoft.com/office/powerpoint/2010/main" val="131850623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3.125E-6 0 L -0.39284 0 " pathEditMode="relative" rAng="0" ptsTypes="AA">
                                      <p:cBhvr>
                                        <p:cTn id="6" dur="1250" fill="hold"/>
                                        <p:tgtEl>
                                          <p:spTgt spid="3"/>
                                        </p:tgtEl>
                                        <p:attrNameLst>
                                          <p:attrName>ppt_x</p:attrName>
                                          <p:attrName>ppt_y</p:attrName>
                                        </p:attrNameLst>
                                      </p:cBhvr>
                                      <p:rCtr x="-19648" y="0"/>
                                    </p:animMotion>
                                  </p:childTnLst>
                                </p:cTn>
                              </p:par>
                              <p:par>
                                <p:cTn id="7" presetID="42" presetClass="path" presetSubtype="0" accel="50000" decel="50000" fill="hold" grpId="1" nodeType="withEffect">
                                  <p:stCondLst>
                                    <p:cond delay="1250"/>
                                  </p:stCondLst>
                                  <p:childTnLst>
                                    <p:animMotion origin="layout" path="M -0.39284 0 L 0.48763 0 " pathEditMode="relative" rAng="0" ptsTypes="AA">
                                      <p:cBhvr>
                                        <p:cTn id="8" dur="750" fill="hold"/>
                                        <p:tgtEl>
                                          <p:spTgt spid="3"/>
                                        </p:tgtEl>
                                        <p:attrNameLst>
                                          <p:attrName>ppt_x</p:attrName>
                                          <p:attrName>ppt_y</p:attrName>
                                        </p:attrNameLst>
                                      </p:cBhvr>
                                      <p:rCtr x="44023" y="0"/>
                                    </p:animMotion>
                                  </p:childTnLst>
                                </p:cTn>
                              </p:par>
                              <p:par>
                                <p:cTn id="9" presetID="22" presetClass="entr" presetSubtype="8" fill="hold" grpId="0" nodeType="withEffect">
                                  <p:stCondLst>
                                    <p:cond delay="150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par>
                                <p:cTn id="12" presetID="22" presetClass="entr" presetSubtype="8" fill="hold" grpId="0" nodeType="withEffect">
                                  <p:stCondLst>
                                    <p:cond delay="175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3" grpId="1"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91388" y="-225269"/>
            <a:ext cx="14321074" cy="8055604"/>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130816" y="72494"/>
            <a:ext cx="10147494" cy="6713014"/>
          </a:xfrm>
          <a:custGeom>
            <a:avLst/>
            <a:gdLst/>
            <a:ahLst/>
            <a:cxnLst/>
            <a:rect l="l" t="t" r="r" b="b"/>
            <a:pathLst>
              <a:path w="16529397" h="11735872">
                <a:moveTo>
                  <a:pt x="0" y="0"/>
                </a:moveTo>
                <a:lnTo>
                  <a:pt x="16529398" y="0"/>
                </a:lnTo>
                <a:lnTo>
                  <a:pt x="16529398" y="11735873"/>
                </a:lnTo>
                <a:lnTo>
                  <a:pt x="0" y="11735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Hộp Văn bản 18">
            <a:extLst>
              <a:ext uri="{FF2B5EF4-FFF2-40B4-BE49-F238E27FC236}">
                <a16:creationId xmlns:a16="http://schemas.microsoft.com/office/drawing/2014/main" id="{05C73CEF-33EB-E78A-4948-056354474245}"/>
              </a:ext>
            </a:extLst>
          </p:cNvPr>
          <p:cNvSpPr txBox="1"/>
          <p:nvPr/>
        </p:nvSpPr>
        <p:spPr>
          <a:xfrm>
            <a:off x="1869140" y="1869142"/>
            <a:ext cx="4007224" cy="2068259"/>
          </a:xfrm>
          <a:prstGeom prst="rect">
            <a:avLst/>
          </a:prstGeom>
          <a:noFill/>
        </p:spPr>
        <p:txBody>
          <a:bodyPr wrap="square" rtlCol="0">
            <a:spAutoFit/>
          </a:bodyPr>
          <a:lstStyle/>
          <a:p>
            <a:pPr>
              <a:lnSpc>
                <a:spcPct val="107000"/>
              </a:lnSpc>
              <a:spcAft>
                <a:spcPts val="800"/>
              </a:spcAft>
            </a:pPr>
            <a:r>
              <a:rPr lang="vi-VN" sz="4000" kern="0">
                <a:latin typeface="Times New Roman" panose="02020603050405020304" pitchFamily="18" charset="0"/>
                <a:ea typeface="Calibri" panose="020F0502020204030204" pitchFamily="34" charset="0"/>
                <a:cs typeface="Times New Roman" panose="02020603050405020304" pitchFamily="18" charset="0"/>
              </a:rPr>
              <a:t>TIN MỪNG THEO THÁNH G</a:t>
            </a:r>
            <a:r>
              <a:rPr lang="en-US" sz="4000" kern="0">
                <a:latin typeface="Times New Roman" panose="02020603050405020304" pitchFamily="18" charset="0"/>
                <a:ea typeface="Calibri" panose="020F0502020204030204" pitchFamily="34" charset="0"/>
                <a:cs typeface="Times New Roman" panose="02020603050405020304" pitchFamily="18" charset="0"/>
              </a:rPr>
              <a:t>a</a:t>
            </a:r>
            <a:r>
              <a:rPr lang="vi-VN" sz="4000" kern="0">
                <a:latin typeface="Times New Roman" panose="02020603050405020304" pitchFamily="18" charset="0"/>
                <a:ea typeface="Calibri" panose="020F0502020204030204" pitchFamily="34" charset="0"/>
                <a:cs typeface="Times New Roman" panose="02020603050405020304" pitchFamily="18" charset="0"/>
              </a:rPr>
              <a:t> 6.24-35</a:t>
            </a:r>
            <a:endParaRPr lang="vi-VN" sz="4000" kern="1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Hộp Văn bản 19">
            <a:extLst>
              <a:ext uri="{FF2B5EF4-FFF2-40B4-BE49-F238E27FC236}">
                <a16:creationId xmlns:a16="http://schemas.microsoft.com/office/drawing/2014/main" id="{9A97DF8B-E99B-687F-868A-2B724098718F}"/>
              </a:ext>
            </a:extLst>
          </p:cNvPr>
          <p:cNvSpPr txBox="1"/>
          <p:nvPr/>
        </p:nvSpPr>
        <p:spPr>
          <a:xfrm>
            <a:off x="6946383" y="1031678"/>
            <a:ext cx="4007224" cy="4794646"/>
          </a:xfrm>
          <a:prstGeom prst="rect">
            <a:avLst/>
          </a:prstGeom>
          <a:noFill/>
        </p:spPr>
        <p:txBody>
          <a:bodyPr wrap="square" rtlCol="0">
            <a:spAutoFit/>
          </a:bodyPr>
          <a:lstStyle/>
          <a:p>
            <a:pPr>
              <a:lnSpc>
                <a:spcPct val="107000"/>
              </a:lnSpc>
              <a:spcAft>
                <a:spcPts val="800"/>
              </a:spcAft>
            </a:pPr>
            <a:r>
              <a:rPr lang="vi-VN" sz="3600" kern="0">
                <a:latin typeface="Times New Roman" panose="02020603050405020304" pitchFamily="18" charset="0"/>
                <a:ea typeface="Calibri" panose="020F0502020204030204" pitchFamily="34" charset="0"/>
              </a:rPr>
              <a:t>Vậy khi dân chúng thấy Đức Giê-su cũng như các môn đệ đều không có ở đó, thì họ xuống thuyền đi </a:t>
            </a:r>
            <a:r>
              <a:rPr lang="en-US" sz="3600" kern="0">
                <a:latin typeface="Times New Roman" panose="02020603050405020304" pitchFamily="18" charset="0"/>
                <a:ea typeface="Calibri" panose="020F0502020204030204" pitchFamily="34" charset="0"/>
              </a:rPr>
              <a:t>             </a:t>
            </a:r>
            <a:r>
              <a:rPr lang="vi-VN" sz="3600" kern="0">
                <a:latin typeface="Times New Roman" panose="02020603050405020304" pitchFamily="18" charset="0"/>
                <a:ea typeface="Calibri" panose="020F0502020204030204" pitchFamily="34" charset="0"/>
              </a:rPr>
              <a:t>Ca-phác-na-um tìm Người.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91388" y="-225269"/>
            <a:ext cx="14321074" cy="8055604"/>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130816" y="72494"/>
            <a:ext cx="10147494" cy="6713014"/>
          </a:xfrm>
          <a:custGeom>
            <a:avLst/>
            <a:gdLst/>
            <a:ahLst/>
            <a:cxnLst/>
            <a:rect l="l" t="t" r="r" b="b"/>
            <a:pathLst>
              <a:path w="16529397" h="11735872">
                <a:moveTo>
                  <a:pt x="0" y="0"/>
                </a:moveTo>
                <a:lnTo>
                  <a:pt x="16529398" y="0"/>
                </a:lnTo>
                <a:lnTo>
                  <a:pt x="16529398" y="11735873"/>
                </a:lnTo>
                <a:lnTo>
                  <a:pt x="0" y="11735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Hộp Văn bản 18">
            <a:extLst>
              <a:ext uri="{FF2B5EF4-FFF2-40B4-BE49-F238E27FC236}">
                <a16:creationId xmlns:a16="http://schemas.microsoft.com/office/drawing/2014/main" id="{05C73CEF-33EB-E78A-4948-056354474245}"/>
              </a:ext>
            </a:extLst>
          </p:cNvPr>
          <p:cNvSpPr txBox="1"/>
          <p:nvPr/>
        </p:nvSpPr>
        <p:spPr>
          <a:xfrm>
            <a:off x="1680880" y="1011672"/>
            <a:ext cx="4007224" cy="4834657"/>
          </a:xfrm>
          <a:prstGeom prst="rect">
            <a:avLst/>
          </a:prstGeom>
          <a:noFill/>
        </p:spPr>
        <p:txBody>
          <a:bodyPr wrap="square" rtlCol="0">
            <a:spAutoFit/>
          </a:bodyPr>
          <a:lstStyle/>
          <a:p>
            <a:pPr>
              <a:lnSpc>
                <a:spcPct val="107000"/>
              </a:lnSpc>
              <a:spcAft>
                <a:spcPts val="800"/>
              </a:spcAft>
            </a:pPr>
            <a:r>
              <a:rPr lang="vi-VN" sz="3600" kern="0">
                <a:latin typeface="Times New Roman" panose="02020603050405020304" pitchFamily="18" charset="0"/>
                <a:ea typeface="Calibri" panose="020F0502020204030204" pitchFamily="34" charset="0"/>
              </a:rPr>
              <a:t>Khi gặp thấy Người ở bên kia Biển Hồ, họ nói : "Thưa Thầy, Thầy đến đây bao giờ vậy ?" Đức Giê-su đáp : "Thật, tôi bảo thật các ông, các ông đi tìm tôi</a:t>
            </a:r>
            <a:endParaRPr lang="vi-VN" sz="6600" kern="1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Hộp Văn bản 19">
            <a:extLst>
              <a:ext uri="{FF2B5EF4-FFF2-40B4-BE49-F238E27FC236}">
                <a16:creationId xmlns:a16="http://schemas.microsoft.com/office/drawing/2014/main" id="{9A97DF8B-E99B-687F-868A-2B724098718F}"/>
              </a:ext>
            </a:extLst>
          </p:cNvPr>
          <p:cNvSpPr txBox="1"/>
          <p:nvPr/>
        </p:nvSpPr>
        <p:spPr>
          <a:xfrm>
            <a:off x="6901616" y="816539"/>
            <a:ext cx="4007224" cy="4834657"/>
          </a:xfrm>
          <a:prstGeom prst="rect">
            <a:avLst/>
          </a:prstGeom>
          <a:noFill/>
        </p:spPr>
        <p:txBody>
          <a:bodyPr wrap="square" rtlCol="0">
            <a:spAutoFit/>
          </a:bodyPr>
          <a:lstStyle/>
          <a:p>
            <a:pPr>
              <a:lnSpc>
                <a:spcPct val="107000"/>
              </a:lnSpc>
              <a:spcAft>
                <a:spcPts val="800"/>
              </a:spcAft>
            </a:pPr>
            <a:r>
              <a:rPr lang="vi-VN" sz="3600" kern="0">
                <a:latin typeface="Times New Roman" panose="02020603050405020304" pitchFamily="18" charset="0"/>
                <a:ea typeface="Calibri" panose="020F0502020204030204" pitchFamily="34" charset="0"/>
              </a:rPr>
              <a:t>không phải vì các ông đã thấy dấu lạ, nhưng vì các ông đã được ăn bánh no nê. Các ông hãy ra công làm việc không phải vì lương thực mau hư nát,</a:t>
            </a:r>
            <a:endParaRPr lang="vi-VN" sz="6600" kern="10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75064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91388" y="-225269"/>
            <a:ext cx="14321074" cy="8055604"/>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130816" y="72494"/>
            <a:ext cx="10147494" cy="6713014"/>
          </a:xfrm>
          <a:custGeom>
            <a:avLst/>
            <a:gdLst/>
            <a:ahLst/>
            <a:cxnLst/>
            <a:rect l="l" t="t" r="r" b="b"/>
            <a:pathLst>
              <a:path w="16529397" h="11735872">
                <a:moveTo>
                  <a:pt x="0" y="0"/>
                </a:moveTo>
                <a:lnTo>
                  <a:pt x="16529398" y="0"/>
                </a:lnTo>
                <a:lnTo>
                  <a:pt x="16529398" y="11735873"/>
                </a:lnTo>
                <a:lnTo>
                  <a:pt x="0" y="11735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Hộp Văn bản 18">
            <a:extLst>
              <a:ext uri="{FF2B5EF4-FFF2-40B4-BE49-F238E27FC236}">
                <a16:creationId xmlns:a16="http://schemas.microsoft.com/office/drawing/2014/main" id="{05C73CEF-33EB-E78A-4948-056354474245}"/>
              </a:ext>
            </a:extLst>
          </p:cNvPr>
          <p:cNvSpPr txBox="1"/>
          <p:nvPr/>
        </p:nvSpPr>
        <p:spPr>
          <a:xfrm>
            <a:off x="1558527" y="438887"/>
            <a:ext cx="4007224" cy="5980227"/>
          </a:xfrm>
          <a:prstGeom prst="rect">
            <a:avLst/>
          </a:prstGeom>
          <a:noFill/>
        </p:spPr>
        <p:txBody>
          <a:bodyPr wrap="square" rtlCol="0">
            <a:spAutoFit/>
          </a:bodyPr>
          <a:lstStyle/>
          <a:p>
            <a:pPr>
              <a:lnSpc>
                <a:spcPct val="107000"/>
              </a:lnSpc>
              <a:spcAft>
                <a:spcPts val="800"/>
              </a:spcAft>
            </a:pPr>
            <a:r>
              <a:rPr lang="vi-VN" sz="3600" kern="0">
                <a:latin typeface="Times New Roman" panose="02020603050405020304" pitchFamily="18" charset="0"/>
                <a:ea typeface="Calibri" panose="020F0502020204030204" pitchFamily="34" charset="0"/>
              </a:rPr>
              <a:t>nhưng để có lương thực thường tồn đem lại phúc trường sinh, là thứ lương thực Con Người sẽ ban cho các ông, bởi vì chính Con Người là Đấng Thiên Chúa Cha đã ghi dấu xác nhận." </a:t>
            </a:r>
          </a:p>
        </p:txBody>
      </p:sp>
      <p:sp>
        <p:nvSpPr>
          <p:cNvPr id="20" name="Hộp Văn bản 19">
            <a:extLst>
              <a:ext uri="{FF2B5EF4-FFF2-40B4-BE49-F238E27FC236}">
                <a16:creationId xmlns:a16="http://schemas.microsoft.com/office/drawing/2014/main" id="{9A97DF8B-E99B-687F-868A-2B724098718F}"/>
              </a:ext>
            </a:extLst>
          </p:cNvPr>
          <p:cNvSpPr txBox="1"/>
          <p:nvPr/>
        </p:nvSpPr>
        <p:spPr>
          <a:xfrm>
            <a:off x="6858000" y="531509"/>
            <a:ext cx="4007224" cy="5980227"/>
          </a:xfrm>
          <a:prstGeom prst="rect">
            <a:avLst/>
          </a:prstGeom>
          <a:noFill/>
        </p:spPr>
        <p:txBody>
          <a:bodyPr wrap="square" rtlCol="0">
            <a:spAutoFit/>
          </a:bodyPr>
          <a:lstStyle/>
          <a:p>
            <a:pPr>
              <a:lnSpc>
                <a:spcPct val="107000"/>
              </a:lnSpc>
              <a:spcAft>
                <a:spcPts val="800"/>
              </a:spcAft>
            </a:pPr>
            <a:r>
              <a:rPr lang="vi-VN" sz="3600" kern="0">
                <a:latin typeface="Times New Roman" panose="02020603050405020304" pitchFamily="18" charset="0"/>
                <a:ea typeface="Calibri" panose="020F0502020204030204" pitchFamily="34" charset="0"/>
              </a:rPr>
              <a:t>Họ liền hỏi Người : "Chúng tôi phải làm gì để thực hiện những việc Thiên Chúa muốn ?" Đức Giê-su trả lời : "Việc Thiên Chúa muốn cho các ông làm, là tin vào Đấng Người đã sai đến." </a:t>
            </a:r>
            <a:endParaRPr lang="vi-VN" sz="6600" kern="10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34506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91388" y="-225269"/>
            <a:ext cx="14321074" cy="8055604"/>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130816" y="72494"/>
            <a:ext cx="10147494" cy="6713014"/>
          </a:xfrm>
          <a:custGeom>
            <a:avLst/>
            <a:gdLst/>
            <a:ahLst/>
            <a:cxnLst/>
            <a:rect l="l" t="t" r="r" b="b"/>
            <a:pathLst>
              <a:path w="16529397" h="11735872">
                <a:moveTo>
                  <a:pt x="0" y="0"/>
                </a:moveTo>
                <a:lnTo>
                  <a:pt x="16529398" y="0"/>
                </a:lnTo>
                <a:lnTo>
                  <a:pt x="16529398" y="11735873"/>
                </a:lnTo>
                <a:lnTo>
                  <a:pt x="0" y="11735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Hộp Văn bản 18">
            <a:extLst>
              <a:ext uri="{FF2B5EF4-FFF2-40B4-BE49-F238E27FC236}">
                <a16:creationId xmlns:a16="http://schemas.microsoft.com/office/drawing/2014/main" id="{05C73CEF-33EB-E78A-4948-056354474245}"/>
              </a:ext>
            </a:extLst>
          </p:cNvPr>
          <p:cNvSpPr txBox="1"/>
          <p:nvPr/>
        </p:nvSpPr>
        <p:spPr>
          <a:xfrm>
            <a:off x="1471492" y="418269"/>
            <a:ext cx="4332513" cy="6675610"/>
          </a:xfrm>
          <a:prstGeom prst="rect">
            <a:avLst/>
          </a:prstGeom>
          <a:noFill/>
        </p:spPr>
        <p:txBody>
          <a:bodyPr wrap="square" rtlCol="0">
            <a:spAutoFit/>
          </a:bodyPr>
          <a:lstStyle/>
          <a:p>
            <a:pPr>
              <a:lnSpc>
                <a:spcPct val="107000"/>
              </a:lnSpc>
              <a:spcAft>
                <a:spcPts val="800"/>
              </a:spcAft>
            </a:pPr>
            <a:r>
              <a:rPr lang="vi-VN" sz="3600" kern="0">
                <a:latin typeface="Times New Roman" panose="02020603050405020304" pitchFamily="18" charset="0"/>
                <a:ea typeface="Calibri" panose="020F0502020204030204" pitchFamily="34" charset="0"/>
              </a:rPr>
              <a:t>Họ lại hỏi : "Vậy chính ông, ông làm được dấu lạ nào cho chúng tôi thấy để tin ông ? Ông sẽ làm gì đây ? Tổ tiên chúng tôi đã ăn man-na trong sa mạc, như có lời chép : Người đã cho họ ăn bánh bởi trời."</a:t>
            </a:r>
          </a:p>
          <a:p>
            <a:pPr>
              <a:lnSpc>
                <a:spcPct val="107000"/>
              </a:lnSpc>
              <a:spcAft>
                <a:spcPts val="800"/>
              </a:spcAft>
            </a:pPr>
            <a:endParaRPr lang="vi-VN" sz="3600" kern="0">
              <a:latin typeface="Times New Roman" panose="02020603050405020304" pitchFamily="18" charset="0"/>
              <a:ea typeface="Calibri" panose="020F0502020204030204" pitchFamily="34" charset="0"/>
            </a:endParaRPr>
          </a:p>
        </p:txBody>
      </p:sp>
      <p:sp>
        <p:nvSpPr>
          <p:cNvPr id="20" name="Hộp Văn bản 19">
            <a:extLst>
              <a:ext uri="{FF2B5EF4-FFF2-40B4-BE49-F238E27FC236}">
                <a16:creationId xmlns:a16="http://schemas.microsoft.com/office/drawing/2014/main" id="{9A97DF8B-E99B-687F-868A-2B724098718F}"/>
              </a:ext>
            </a:extLst>
          </p:cNvPr>
          <p:cNvSpPr txBox="1"/>
          <p:nvPr/>
        </p:nvSpPr>
        <p:spPr>
          <a:xfrm>
            <a:off x="6858000" y="454361"/>
            <a:ext cx="4007224" cy="5387437"/>
          </a:xfrm>
          <a:prstGeom prst="rect">
            <a:avLst/>
          </a:prstGeom>
          <a:noFill/>
        </p:spPr>
        <p:txBody>
          <a:bodyPr wrap="square" rtlCol="0">
            <a:spAutoFit/>
          </a:bodyPr>
          <a:lstStyle/>
          <a:p>
            <a:pPr>
              <a:lnSpc>
                <a:spcPct val="107000"/>
              </a:lnSpc>
              <a:spcAft>
                <a:spcPts val="800"/>
              </a:spcAft>
            </a:pPr>
            <a:r>
              <a:rPr lang="vi-VN" sz="3600" kern="0">
                <a:latin typeface="Times New Roman" panose="02020603050405020304" pitchFamily="18" charset="0"/>
                <a:ea typeface="Calibri" panose="020F0502020204030204" pitchFamily="34" charset="0"/>
              </a:rPr>
              <a:t>Đức Giê-su đáp : "Thật, tôi bảo thật các ông, không phải ông Mô-sê đã cho các ông ăn bánh bởi trời đâu, mà chính là Cha tôi cho các ông ăn bánh bởi trời, bánh đích thực, </a:t>
            </a:r>
          </a:p>
        </p:txBody>
      </p:sp>
    </p:spTree>
    <p:extLst>
      <p:ext uri="{BB962C8B-B14F-4D97-AF65-F5344CB8AC3E}">
        <p14:creationId xmlns:p14="http://schemas.microsoft.com/office/powerpoint/2010/main" val="12320882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91388" y="-225269"/>
            <a:ext cx="14321074" cy="8055604"/>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130816" y="72494"/>
            <a:ext cx="10147494" cy="6713014"/>
          </a:xfrm>
          <a:custGeom>
            <a:avLst/>
            <a:gdLst/>
            <a:ahLst/>
            <a:cxnLst/>
            <a:rect l="l" t="t" r="r" b="b"/>
            <a:pathLst>
              <a:path w="16529397" h="11735872">
                <a:moveTo>
                  <a:pt x="0" y="0"/>
                </a:moveTo>
                <a:lnTo>
                  <a:pt x="16529398" y="0"/>
                </a:lnTo>
                <a:lnTo>
                  <a:pt x="16529398" y="11735873"/>
                </a:lnTo>
                <a:lnTo>
                  <a:pt x="0" y="11735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19" name="Hộp Văn bản 18">
            <a:extLst>
              <a:ext uri="{FF2B5EF4-FFF2-40B4-BE49-F238E27FC236}">
                <a16:creationId xmlns:a16="http://schemas.microsoft.com/office/drawing/2014/main" id="{05C73CEF-33EB-E78A-4948-056354474245}"/>
              </a:ext>
            </a:extLst>
          </p:cNvPr>
          <p:cNvSpPr txBox="1"/>
          <p:nvPr/>
        </p:nvSpPr>
        <p:spPr>
          <a:xfrm>
            <a:off x="1534458" y="884667"/>
            <a:ext cx="4007224" cy="4794646"/>
          </a:xfrm>
          <a:prstGeom prst="rect">
            <a:avLst/>
          </a:prstGeom>
          <a:noFill/>
        </p:spPr>
        <p:txBody>
          <a:bodyPr wrap="square" rtlCol="0">
            <a:spAutoFit/>
          </a:bodyPr>
          <a:lstStyle/>
          <a:p>
            <a:pPr>
              <a:lnSpc>
                <a:spcPct val="107000"/>
              </a:lnSpc>
              <a:spcAft>
                <a:spcPts val="800"/>
              </a:spcAft>
            </a:pPr>
            <a:r>
              <a:rPr lang="vi-VN" sz="3600" kern="0">
                <a:latin typeface="Times New Roman" panose="02020603050405020304" pitchFamily="18" charset="0"/>
                <a:ea typeface="Calibri" panose="020F0502020204030204" pitchFamily="34" charset="0"/>
              </a:rPr>
              <a:t>vì bánh Thiên Chúa ban là bánh từ trời xuống, bánh đem lại sự sống cho thế gian."  Họ liền nói : "Thưa Ngài, xin cho chúng tôi được ăn mãi thứ bánh ấy." </a:t>
            </a:r>
            <a:endParaRPr lang="vi-VN" sz="6600" kern="1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Hộp Văn bản 19">
            <a:extLst>
              <a:ext uri="{FF2B5EF4-FFF2-40B4-BE49-F238E27FC236}">
                <a16:creationId xmlns:a16="http://schemas.microsoft.com/office/drawing/2014/main" id="{9A97DF8B-E99B-687F-868A-2B724098718F}"/>
              </a:ext>
            </a:extLst>
          </p:cNvPr>
          <p:cNvSpPr txBox="1"/>
          <p:nvPr/>
        </p:nvSpPr>
        <p:spPr>
          <a:xfrm>
            <a:off x="6901330" y="884667"/>
            <a:ext cx="4007224" cy="4897238"/>
          </a:xfrm>
          <a:prstGeom prst="rect">
            <a:avLst/>
          </a:prstGeom>
          <a:noFill/>
        </p:spPr>
        <p:txBody>
          <a:bodyPr wrap="square" rtlCol="0">
            <a:spAutoFit/>
          </a:bodyPr>
          <a:lstStyle/>
          <a:p>
            <a:pPr>
              <a:lnSpc>
                <a:spcPct val="107000"/>
              </a:lnSpc>
              <a:spcAft>
                <a:spcPts val="800"/>
              </a:spcAft>
            </a:pPr>
            <a:r>
              <a:rPr lang="vi-VN" sz="3600" kern="0">
                <a:latin typeface="Times New Roman" panose="02020603050405020304" pitchFamily="18" charset="0"/>
                <a:ea typeface="Calibri" panose="020F0502020204030204" pitchFamily="34" charset="0"/>
              </a:rPr>
              <a:t>Đức Giê-su bảo họ : "Chính tôi là bánh trường sinh. Ai đến với tôi, không hề phải đói ; ai tin vào tôi, chẳng khát bao giờ !</a:t>
            </a:r>
          </a:p>
          <a:p>
            <a:pPr>
              <a:lnSpc>
                <a:spcPct val="107000"/>
              </a:lnSpc>
              <a:spcAft>
                <a:spcPts val="800"/>
              </a:spcAft>
            </a:pPr>
            <a:r>
              <a:rPr lang="vi-VN" sz="3600" kern="0">
                <a:latin typeface="Times New Roman" panose="02020603050405020304" pitchFamily="18" charset="0"/>
                <a:ea typeface="Calibri" panose="020F0502020204030204" pitchFamily="34" charset="0"/>
              </a:rPr>
              <a:t>Đó là lời Chúa.</a:t>
            </a:r>
          </a:p>
        </p:txBody>
      </p:sp>
    </p:spTree>
    <p:extLst>
      <p:ext uri="{BB962C8B-B14F-4D97-AF65-F5344CB8AC3E}">
        <p14:creationId xmlns:p14="http://schemas.microsoft.com/office/powerpoint/2010/main" val="42568890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653</TotalTime>
  <Words>739</Words>
  <Application>Microsoft Office PowerPoint</Application>
  <PresentationFormat>Màn hình rộng</PresentationFormat>
  <Paragraphs>162</Paragraphs>
  <Slides>19</Slides>
  <Notes>0</Notes>
  <HiddenSlides>0</HiddenSlides>
  <MMClips>0</MMClips>
  <ScaleCrop>false</ScaleCrop>
  <HeadingPairs>
    <vt:vector size="6" baseType="variant">
      <vt:variant>
        <vt:lpstr>Phông được Dùng</vt:lpstr>
      </vt:variant>
      <vt:variant>
        <vt:i4>4</vt:i4>
      </vt:variant>
      <vt:variant>
        <vt:lpstr>Chủ đề</vt:lpstr>
      </vt:variant>
      <vt:variant>
        <vt:i4>1</vt:i4>
      </vt:variant>
      <vt:variant>
        <vt:lpstr>Tiêu đề Bản chiếu</vt:lpstr>
      </vt:variant>
      <vt:variant>
        <vt:i4>19</vt:i4>
      </vt:variant>
    </vt:vector>
  </HeadingPairs>
  <TitlesOfParts>
    <vt:vector size="24" baseType="lpstr">
      <vt:lpstr>Arial</vt:lpstr>
      <vt:lpstr>Montserrat Alternates Black</vt:lpstr>
      <vt:lpstr>SVN-Neutraface 2</vt:lpstr>
      <vt:lpstr>Times New Roman</vt:lpstr>
      <vt:lpstr>Chủ đề Office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bongbongcute12@gmail.com</dc:creator>
  <cp:lastModifiedBy>tgp hanoi</cp:lastModifiedBy>
  <cp:revision>16</cp:revision>
  <dcterms:created xsi:type="dcterms:W3CDTF">2024-07-31T14:00:45Z</dcterms:created>
  <dcterms:modified xsi:type="dcterms:W3CDTF">2024-08-04T02:14:47Z</dcterms:modified>
</cp:coreProperties>
</file>