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95" r:id="rId2"/>
    <p:sldId id="283" r:id="rId3"/>
    <p:sldId id="284" r:id="rId4"/>
    <p:sldId id="285" r:id="rId5"/>
    <p:sldId id="286" r:id="rId6"/>
    <p:sldId id="282" r:id="rId7"/>
    <p:sldId id="287" r:id="rId8"/>
    <p:sldId id="288" r:id="rId9"/>
    <p:sldId id="289" r:id="rId10"/>
    <p:sldId id="291" r:id="rId11"/>
    <p:sldId id="290" r:id="rId12"/>
    <p:sldId id="278" r:id="rId13"/>
    <p:sldId id="267" r:id="rId14"/>
    <p:sldId id="268" r:id="rId15"/>
    <p:sldId id="269" r:id="rId16"/>
    <p:sldId id="271" r:id="rId17"/>
    <p:sldId id="272" r:id="rId18"/>
    <p:sldId id="273" r:id="rId19"/>
    <p:sldId id="274" r:id="rId20"/>
    <p:sldId id="275" r:id="rId21"/>
    <p:sldId id="277" r:id="rId22"/>
    <p:sldId id="276" r:id="rId23"/>
    <p:sldId id="294"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4" d="100"/>
          <a:sy n="104" d="100"/>
        </p:scale>
        <p:origin x="138"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F9BC3-354C-4936-A2D6-A3946FF193B9}" type="datetimeFigureOut">
              <a:rPr lang="vi-VN" smtClean="0"/>
              <a:t>10/08/2024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5AD202-ABA5-49DE-AE24-C3A7E9ED76E0}" type="slidenum">
              <a:rPr lang="vi-VN" smtClean="0"/>
              <a:t>‹#›</a:t>
            </a:fld>
            <a:endParaRPr lang="vi-VN"/>
          </a:p>
        </p:txBody>
      </p:sp>
    </p:spTree>
    <p:extLst>
      <p:ext uri="{BB962C8B-B14F-4D97-AF65-F5344CB8AC3E}">
        <p14:creationId xmlns:p14="http://schemas.microsoft.com/office/powerpoint/2010/main" val="1411242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466021-25D4-C46A-015B-CEC92A89F91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D77446D0-FD82-D8C5-410F-F77541B958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2511A816-E255-B58B-33AC-17DB85F4732C}"/>
              </a:ext>
            </a:extLst>
          </p:cNvPr>
          <p:cNvSpPr>
            <a:spLocks noGrp="1"/>
          </p:cNvSpPr>
          <p:nvPr>
            <p:ph type="dt" sz="half" idx="10"/>
          </p:nvPr>
        </p:nvSpPr>
        <p:spPr/>
        <p:txBody>
          <a:bodyPr/>
          <a:lstStyle/>
          <a:p>
            <a:fld id="{3F6BF8E8-BBAF-4F77-A74D-68C3C90B4AFD}" type="datetimeFigureOut">
              <a:rPr lang="vi-VN" smtClean="0"/>
              <a:t>10/08/2024</a:t>
            </a:fld>
            <a:endParaRPr lang="vi-VN"/>
          </a:p>
        </p:txBody>
      </p:sp>
      <p:sp>
        <p:nvSpPr>
          <p:cNvPr id="5" name="Chỗ dành sẵn cho Chân trang 4">
            <a:extLst>
              <a:ext uri="{FF2B5EF4-FFF2-40B4-BE49-F238E27FC236}">
                <a16:creationId xmlns:a16="http://schemas.microsoft.com/office/drawing/2014/main" id="{6706946F-5371-F1E6-B343-6B1D0E9F8A71}"/>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29B0D6C-0082-5337-8F97-52DD4FB1F535}"/>
              </a:ext>
            </a:extLst>
          </p:cNvPr>
          <p:cNvSpPr>
            <a:spLocks noGrp="1"/>
          </p:cNvSpPr>
          <p:nvPr>
            <p:ph type="sldNum" sz="quarter" idx="12"/>
          </p:nvPr>
        </p:nvSpPr>
        <p:spPr/>
        <p:txBody>
          <a:bodyPr/>
          <a:lstStyle/>
          <a:p>
            <a:fld id="{C313CCDC-279F-456C-BF53-C94C12793B93}" type="slidenum">
              <a:rPr lang="vi-VN" smtClean="0"/>
              <a:t>‹#›</a:t>
            </a:fld>
            <a:endParaRPr lang="vi-VN"/>
          </a:p>
        </p:txBody>
      </p:sp>
    </p:spTree>
    <p:extLst>
      <p:ext uri="{BB962C8B-B14F-4D97-AF65-F5344CB8AC3E}">
        <p14:creationId xmlns:p14="http://schemas.microsoft.com/office/powerpoint/2010/main" val="1499840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75AFD5-E485-9080-8ACD-A9BD1F9B6D40}"/>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CA4ACBA-7765-2F4A-7308-CF8177A555D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294C933-96AD-0D41-6DBD-E49709CE5E80}"/>
              </a:ext>
            </a:extLst>
          </p:cNvPr>
          <p:cNvSpPr>
            <a:spLocks noGrp="1"/>
          </p:cNvSpPr>
          <p:nvPr>
            <p:ph type="dt" sz="half" idx="10"/>
          </p:nvPr>
        </p:nvSpPr>
        <p:spPr/>
        <p:txBody>
          <a:bodyPr/>
          <a:lstStyle/>
          <a:p>
            <a:fld id="{3F6BF8E8-BBAF-4F77-A74D-68C3C90B4AFD}" type="datetimeFigureOut">
              <a:rPr lang="vi-VN" smtClean="0"/>
              <a:t>10/08/2024</a:t>
            </a:fld>
            <a:endParaRPr lang="vi-VN"/>
          </a:p>
        </p:txBody>
      </p:sp>
      <p:sp>
        <p:nvSpPr>
          <p:cNvPr id="5" name="Chỗ dành sẵn cho Chân trang 4">
            <a:extLst>
              <a:ext uri="{FF2B5EF4-FFF2-40B4-BE49-F238E27FC236}">
                <a16:creationId xmlns:a16="http://schemas.microsoft.com/office/drawing/2014/main" id="{FEDA57DA-8319-61E7-CEB8-6D1F86B838A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24ABB99-DED1-635B-4FF5-D234E3BCB150}"/>
              </a:ext>
            </a:extLst>
          </p:cNvPr>
          <p:cNvSpPr>
            <a:spLocks noGrp="1"/>
          </p:cNvSpPr>
          <p:nvPr>
            <p:ph type="sldNum" sz="quarter" idx="12"/>
          </p:nvPr>
        </p:nvSpPr>
        <p:spPr/>
        <p:txBody>
          <a:bodyPr/>
          <a:lstStyle/>
          <a:p>
            <a:fld id="{C313CCDC-279F-456C-BF53-C94C12793B93}" type="slidenum">
              <a:rPr lang="vi-VN" smtClean="0"/>
              <a:t>‹#›</a:t>
            </a:fld>
            <a:endParaRPr lang="vi-VN"/>
          </a:p>
        </p:txBody>
      </p:sp>
    </p:spTree>
    <p:extLst>
      <p:ext uri="{BB962C8B-B14F-4D97-AF65-F5344CB8AC3E}">
        <p14:creationId xmlns:p14="http://schemas.microsoft.com/office/powerpoint/2010/main" val="2953799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18D1266-3CE9-03A6-96C2-5381174ECECA}"/>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045C4CC-9F7E-6804-CAA6-AF6B1EFC0C0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96FBDAD-6A08-CE0D-616B-C9350FADA287}"/>
              </a:ext>
            </a:extLst>
          </p:cNvPr>
          <p:cNvSpPr>
            <a:spLocks noGrp="1"/>
          </p:cNvSpPr>
          <p:nvPr>
            <p:ph type="dt" sz="half" idx="10"/>
          </p:nvPr>
        </p:nvSpPr>
        <p:spPr/>
        <p:txBody>
          <a:bodyPr/>
          <a:lstStyle/>
          <a:p>
            <a:fld id="{3F6BF8E8-BBAF-4F77-A74D-68C3C90B4AFD}" type="datetimeFigureOut">
              <a:rPr lang="vi-VN" smtClean="0"/>
              <a:t>10/08/2024</a:t>
            </a:fld>
            <a:endParaRPr lang="vi-VN"/>
          </a:p>
        </p:txBody>
      </p:sp>
      <p:sp>
        <p:nvSpPr>
          <p:cNvPr id="5" name="Chỗ dành sẵn cho Chân trang 4">
            <a:extLst>
              <a:ext uri="{FF2B5EF4-FFF2-40B4-BE49-F238E27FC236}">
                <a16:creationId xmlns:a16="http://schemas.microsoft.com/office/drawing/2014/main" id="{309CB17D-7F47-71CF-99A2-77C24E15AB7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F0F6D73-A47D-9BC7-C9F8-1156496B3E92}"/>
              </a:ext>
            </a:extLst>
          </p:cNvPr>
          <p:cNvSpPr>
            <a:spLocks noGrp="1"/>
          </p:cNvSpPr>
          <p:nvPr>
            <p:ph type="sldNum" sz="quarter" idx="12"/>
          </p:nvPr>
        </p:nvSpPr>
        <p:spPr/>
        <p:txBody>
          <a:bodyPr/>
          <a:lstStyle/>
          <a:p>
            <a:fld id="{C313CCDC-279F-456C-BF53-C94C12793B93}" type="slidenum">
              <a:rPr lang="vi-VN" smtClean="0"/>
              <a:t>‹#›</a:t>
            </a:fld>
            <a:endParaRPr lang="vi-VN"/>
          </a:p>
        </p:txBody>
      </p:sp>
    </p:spTree>
    <p:extLst>
      <p:ext uri="{BB962C8B-B14F-4D97-AF65-F5344CB8AC3E}">
        <p14:creationId xmlns:p14="http://schemas.microsoft.com/office/powerpoint/2010/main" val="959651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46277E-7F11-FFC4-8E30-6AB0AB82E67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8D8E9EA-9A21-3FBE-FCD2-BA63F01C73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1D485CB-AFE8-DFE2-A7F8-89E0A9D7870D}"/>
              </a:ext>
            </a:extLst>
          </p:cNvPr>
          <p:cNvSpPr>
            <a:spLocks noGrp="1"/>
          </p:cNvSpPr>
          <p:nvPr>
            <p:ph type="dt" sz="half" idx="10"/>
          </p:nvPr>
        </p:nvSpPr>
        <p:spPr/>
        <p:txBody>
          <a:bodyPr/>
          <a:lstStyle/>
          <a:p>
            <a:fld id="{3F6BF8E8-BBAF-4F77-A74D-68C3C90B4AFD}" type="datetimeFigureOut">
              <a:rPr lang="vi-VN" smtClean="0"/>
              <a:t>10/08/2024</a:t>
            </a:fld>
            <a:endParaRPr lang="vi-VN"/>
          </a:p>
        </p:txBody>
      </p:sp>
      <p:sp>
        <p:nvSpPr>
          <p:cNvPr id="5" name="Chỗ dành sẵn cho Chân trang 4">
            <a:extLst>
              <a:ext uri="{FF2B5EF4-FFF2-40B4-BE49-F238E27FC236}">
                <a16:creationId xmlns:a16="http://schemas.microsoft.com/office/drawing/2014/main" id="{AF59288E-F9CD-34F1-C96B-A2D14E78BC6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A18D063B-6B01-1A11-F08F-6D4CC88C13E1}"/>
              </a:ext>
            </a:extLst>
          </p:cNvPr>
          <p:cNvSpPr>
            <a:spLocks noGrp="1"/>
          </p:cNvSpPr>
          <p:nvPr>
            <p:ph type="sldNum" sz="quarter" idx="12"/>
          </p:nvPr>
        </p:nvSpPr>
        <p:spPr/>
        <p:txBody>
          <a:bodyPr/>
          <a:lstStyle/>
          <a:p>
            <a:fld id="{C313CCDC-279F-456C-BF53-C94C12793B93}" type="slidenum">
              <a:rPr lang="vi-VN" smtClean="0"/>
              <a:t>‹#›</a:t>
            </a:fld>
            <a:endParaRPr lang="vi-VN"/>
          </a:p>
        </p:txBody>
      </p:sp>
    </p:spTree>
    <p:extLst>
      <p:ext uri="{BB962C8B-B14F-4D97-AF65-F5344CB8AC3E}">
        <p14:creationId xmlns:p14="http://schemas.microsoft.com/office/powerpoint/2010/main" val="3094717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A84A12-63AE-9006-8A1E-5DFFCEA6571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BE4B5794-96D9-28FB-C728-66D335A396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C98E2EA-B9CA-7DAA-48EB-8750F7DCA80B}"/>
              </a:ext>
            </a:extLst>
          </p:cNvPr>
          <p:cNvSpPr>
            <a:spLocks noGrp="1"/>
          </p:cNvSpPr>
          <p:nvPr>
            <p:ph type="dt" sz="half" idx="10"/>
          </p:nvPr>
        </p:nvSpPr>
        <p:spPr/>
        <p:txBody>
          <a:bodyPr/>
          <a:lstStyle/>
          <a:p>
            <a:fld id="{3F6BF8E8-BBAF-4F77-A74D-68C3C90B4AFD}" type="datetimeFigureOut">
              <a:rPr lang="vi-VN" smtClean="0"/>
              <a:t>10/08/2024</a:t>
            </a:fld>
            <a:endParaRPr lang="vi-VN"/>
          </a:p>
        </p:txBody>
      </p:sp>
      <p:sp>
        <p:nvSpPr>
          <p:cNvPr id="5" name="Chỗ dành sẵn cho Chân trang 4">
            <a:extLst>
              <a:ext uri="{FF2B5EF4-FFF2-40B4-BE49-F238E27FC236}">
                <a16:creationId xmlns:a16="http://schemas.microsoft.com/office/drawing/2014/main" id="{E7204DD9-1967-4189-C691-CA46EBAD0AF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855D1E3-05B8-C602-108E-4FFCCC6F1B6D}"/>
              </a:ext>
            </a:extLst>
          </p:cNvPr>
          <p:cNvSpPr>
            <a:spLocks noGrp="1"/>
          </p:cNvSpPr>
          <p:nvPr>
            <p:ph type="sldNum" sz="quarter" idx="12"/>
          </p:nvPr>
        </p:nvSpPr>
        <p:spPr/>
        <p:txBody>
          <a:bodyPr/>
          <a:lstStyle/>
          <a:p>
            <a:fld id="{C313CCDC-279F-456C-BF53-C94C12793B93}" type="slidenum">
              <a:rPr lang="vi-VN" smtClean="0"/>
              <a:t>‹#›</a:t>
            </a:fld>
            <a:endParaRPr lang="vi-VN"/>
          </a:p>
        </p:txBody>
      </p:sp>
    </p:spTree>
    <p:extLst>
      <p:ext uri="{BB962C8B-B14F-4D97-AF65-F5344CB8AC3E}">
        <p14:creationId xmlns:p14="http://schemas.microsoft.com/office/powerpoint/2010/main" val="3413276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7516F9-14EE-7AA5-9202-61B6625F0B99}"/>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ED69472-739B-6914-5FC7-FFFBC0B305B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AB4CCB53-1BA2-36B6-E283-BC02A805A20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59DE013C-FEB8-141F-3E90-77D961C43285}"/>
              </a:ext>
            </a:extLst>
          </p:cNvPr>
          <p:cNvSpPr>
            <a:spLocks noGrp="1"/>
          </p:cNvSpPr>
          <p:nvPr>
            <p:ph type="dt" sz="half" idx="10"/>
          </p:nvPr>
        </p:nvSpPr>
        <p:spPr/>
        <p:txBody>
          <a:bodyPr/>
          <a:lstStyle/>
          <a:p>
            <a:fld id="{3F6BF8E8-BBAF-4F77-A74D-68C3C90B4AFD}" type="datetimeFigureOut">
              <a:rPr lang="vi-VN" smtClean="0"/>
              <a:t>10/08/2024</a:t>
            </a:fld>
            <a:endParaRPr lang="vi-VN"/>
          </a:p>
        </p:txBody>
      </p:sp>
      <p:sp>
        <p:nvSpPr>
          <p:cNvPr id="6" name="Chỗ dành sẵn cho Chân trang 5">
            <a:extLst>
              <a:ext uri="{FF2B5EF4-FFF2-40B4-BE49-F238E27FC236}">
                <a16:creationId xmlns:a16="http://schemas.microsoft.com/office/drawing/2014/main" id="{3FB2A7D6-208B-84DA-5176-4025D9DF56CD}"/>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71D8007-B225-1929-F4ED-6FBD31EA8B1B}"/>
              </a:ext>
            </a:extLst>
          </p:cNvPr>
          <p:cNvSpPr>
            <a:spLocks noGrp="1"/>
          </p:cNvSpPr>
          <p:nvPr>
            <p:ph type="sldNum" sz="quarter" idx="12"/>
          </p:nvPr>
        </p:nvSpPr>
        <p:spPr/>
        <p:txBody>
          <a:bodyPr/>
          <a:lstStyle/>
          <a:p>
            <a:fld id="{C313CCDC-279F-456C-BF53-C94C12793B93}" type="slidenum">
              <a:rPr lang="vi-VN" smtClean="0"/>
              <a:t>‹#›</a:t>
            </a:fld>
            <a:endParaRPr lang="vi-VN"/>
          </a:p>
        </p:txBody>
      </p:sp>
    </p:spTree>
    <p:extLst>
      <p:ext uri="{BB962C8B-B14F-4D97-AF65-F5344CB8AC3E}">
        <p14:creationId xmlns:p14="http://schemas.microsoft.com/office/powerpoint/2010/main" val="151650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90E4ED-ACAF-DB73-3737-78E41E6255C1}"/>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A98B960-7DA0-17BD-6F8F-E20D432B67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2B142D8-A389-CEB9-2BFE-3C17E233EBC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D021F6DE-9C7A-EA3C-D928-131C6509A8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37A2FC2-C7B3-3C55-2D9D-8A0E8D52A03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72748FB-0E17-F04F-5D47-AF8A5176BA05}"/>
              </a:ext>
            </a:extLst>
          </p:cNvPr>
          <p:cNvSpPr>
            <a:spLocks noGrp="1"/>
          </p:cNvSpPr>
          <p:nvPr>
            <p:ph type="dt" sz="half" idx="10"/>
          </p:nvPr>
        </p:nvSpPr>
        <p:spPr/>
        <p:txBody>
          <a:bodyPr/>
          <a:lstStyle/>
          <a:p>
            <a:fld id="{3F6BF8E8-BBAF-4F77-A74D-68C3C90B4AFD}" type="datetimeFigureOut">
              <a:rPr lang="vi-VN" smtClean="0"/>
              <a:t>10/08/2024</a:t>
            </a:fld>
            <a:endParaRPr lang="vi-VN"/>
          </a:p>
        </p:txBody>
      </p:sp>
      <p:sp>
        <p:nvSpPr>
          <p:cNvPr id="8" name="Chỗ dành sẵn cho Chân trang 7">
            <a:extLst>
              <a:ext uri="{FF2B5EF4-FFF2-40B4-BE49-F238E27FC236}">
                <a16:creationId xmlns:a16="http://schemas.microsoft.com/office/drawing/2014/main" id="{121DCF5D-35D1-17F9-8655-A2616ADB633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DDFD1FC6-3479-610B-F820-FCAEC092A152}"/>
              </a:ext>
            </a:extLst>
          </p:cNvPr>
          <p:cNvSpPr>
            <a:spLocks noGrp="1"/>
          </p:cNvSpPr>
          <p:nvPr>
            <p:ph type="sldNum" sz="quarter" idx="12"/>
          </p:nvPr>
        </p:nvSpPr>
        <p:spPr/>
        <p:txBody>
          <a:bodyPr/>
          <a:lstStyle/>
          <a:p>
            <a:fld id="{C313CCDC-279F-456C-BF53-C94C12793B93}" type="slidenum">
              <a:rPr lang="vi-VN" smtClean="0"/>
              <a:t>‹#›</a:t>
            </a:fld>
            <a:endParaRPr lang="vi-VN"/>
          </a:p>
        </p:txBody>
      </p:sp>
    </p:spTree>
    <p:extLst>
      <p:ext uri="{BB962C8B-B14F-4D97-AF65-F5344CB8AC3E}">
        <p14:creationId xmlns:p14="http://schemas.microsoft.com/office/powerpoint/2010/main" val="305132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5135EE-4E3D-39A8-0AB4-414FA499D21E}"/>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2FF7D790-524A-E750-D64D-6FC236B013B0}"/>
              </a:ext>
            </a:extLst>
          </p:cNvPr>
          <p:cNvSpPr>
            <a:spLocks noGrp="1"/>
          </p:cNvSpPr>
          <p:nvPr>
            <p:ph type="dt" sz="half" idx="10"/>
          </p:nvPr>
        </p:nvSpPr>
        <p:spPr/>
        <p:txBody>
          <a:bodyPr/>
          <a:lstStyle/>
          <a:p>
            <a:fld id="{3F6BF8E8-BBAF-4F77-A74D-68C3C90B4AFD}" type="datetimeFigureOut">
              <a:rPr lang="vi-VN" smtClean="0"/>
              <a:t>10/08/2024</a:t>
            </a:fld>
            <a:endParaRPr lang="vi-VN"/>
          </a:p>
        </p:txBody>
      </p:sp>
      <p:sp>
        <p:nvSpPr>
          <p:cNvPr id="4" name="Chỗ dành sẵn cho Chân trang 3">
            <a:extLst>
              <a:ext uri="{FF2B5EF4-FFF2-40B4-BE49-F238E27FC236}">
                <a16:creationId xmlns:a16="http://schemas.microsoft.com/office/drawing/2014/main" id="{D13FB9FC-22DB-AAF0-E5D6-97390DCA2B63}"/>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754BBD89-585E-52F7-EAE5-9A029273FA65}"/>
              </a:ext>
            </a:extLst>
          </p:cNvPr>
          <p:cNvSpPr>
            <a:spLocks noGrp="1"/>
          </p:cNvSpPr>
          <p:nvPr>
            <p:ph type="sldNum" sz="quarter" idx="12"/>
          </p:nvPr>
        </p:nvSpPr>
        <p:spPr/>
        <p:txBody>
          <a:bodyPr/>
          <a:lstStyle/>
          <a:p>
            <a:fld id="{C313CCDC-279F-456C-BF53-C94C12793B93}" type="slidenum">
              <a:rPr lang="vi-VN" smtClean="0"/>
              <a:t>‹#›</a:t>
            </a:fld>
            <a:endParaRPr lang="vi-VN"/>
          </a:p>
        </p:txBody>
      </p:sp>
    </p:spTree>
    <p:extLst>
      <p:ext uri="{BB962C8B-B14F-4D97-AF65-F5344CB8AC3E}">
        <p14:creationId xmlns:p14="http://schemas.microsoft.com/office/powerpoint/2010/main" val="1368982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4C5911A-2BFF-65E1-0A26-2FB8A2C2527C}"/>
              </a:ext>
            </a:extLst>
          </p:cNvPr>
          <p:cNvSpPr>
            <a:spLocks noGrp="1"/>
          </p:cNvSpPr>
          <p:nvPr>
            <p:ph type="dt" sz="half" idx="10"/>
          </p:nvPr>
        </p:nvSpPr>
        <p:spPr/>
        <p:txBody>
          <a:bodyPr/>
          <a:lstStyle/>
          <a:p>
            <a:fld id="{3F6BF8E8-BBAF-4F77-A74D-68C3C90B4AFD}" type="datetimeFigureOut">
              <a:rPr lang="vi-VN" smtClean="0"/>
              <a:t>10/08/2024</a:t>
            </a:fld>
            <a:endParaRPr lang="vi-VN"/>
          </a:p>
        </p:txBody>
      </p:sp>
      <p:sp>
        <p:nvSpPr>
          <p:cNvPr id="3" name="Chỗ dành sẵn cho Chân trang 2">
            <a:extLst>
              <a:ext uri="{FF2B5EF4-FFF2-40B4-BE49-F238E27FC236}">
                <a16:creationId xmlns:a16="http://schemas.microsoft.com/office/drawing/2014/main" id="{5FEF82DD-533B-7BEB-3B8D-9C5D7B9F40B2}"/>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0C7D028A-A704-18E7-B5EB-3793DE51396B}"/>
              </a:ext>
            </a:extLst>
          </p:cNvPr>
          <p:cNvSpPr>
            <a:spLocks noGrp="1"/>
          </p:cNvSpPr>
          <p:nvPr>
            <p:ph type="sldNum" sz="quarter" idx="12"/>
          </p:nvPr>
        </p:nvSpPr>
        <p:spPr/>
        <p:txBody>
          <a:bodyPr/>
          <a:lstStyle/>
          <a:p>
            <a:fld id="{C313CCDC-279F-456C-BF53-C94C12793B93}" type="slidenum">
              <a:rPr lang="vi-VN" smtClean="0"/>
              <a:t>‹#›</a:t>
            </a:fld>
            <a:endParaRPr lang="vi-VN"/>
          </a:p>
        </p:txBody>
      </p:sp>
    </p:spTree>
    <p:extLst>
      <p:ext uri="{BB962C8B-B14F-4D97-AF65-F5344CB8AC3E}">
        <p14:creationId xmlns:p14="http://schemas.microsoft.com/office/powerpoint/2010/main" val="626267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9A207C-B19D-4150-F9DD-CA6E440F9F3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5E73CF6-97E0-07BF-3A04-8AEECCC28D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8BE94BC-23DB-F061-52B2-BD5DCEA325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F2AEDC-BC94-B657-C223-CE7F67DAC9E7}"/>
              </a:ext>
            </a:extLst>
          </p:cNvPr>
          <p:cNvSpPr>
            <a:spLocks noGrp="1"/>
          </p:cNvSpPr>
          <p:nvPr>
            <p:ph type="dt" sz="half" idx="10"/>
          </p:nvPr>
        </p:nvSpPr>
        <p:spPr/>
        <p:txBody>
          <a:bodyPr/>
          <a:lstStyle/>
          <a:p>
            <a:fld id="{3F6BF8E8-BBAF-4F77-A74D-68C3C90B4AFD}" type="datetimeFigureOut">
              <a:rPr lang="vi-VN" smtClean="0"/>
              <a:t>10/08/2024</a:t>
            </a:fld>
            <a:endParaRPr lang="vi-VN"/>
          </a:p>
        </p:txBody>
      </p:sp>
      <p:sp>
        <p:nvSpPr>
          <p:cNvPr id="6" name="Chỗ dành sẵn cho Chân trang 5">
            <a:extLst>
              <a:ext uri="{FF2B5EF4-FFF2-40B4-BE49-F238E27FC236}">
                <a16:creationId xmlns:a16="http://schemas.microsoft.com/office/drawing/2014/main" id="{63D996F8-BD51-C3F7-A455-4052E621CBA2}"/>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4AF17A5-337B-71AD-D6E7-D7CDCB8072BF}"/>
              </a:ext>
            </a:extLst>
          </p:cNvPr>
          <p:cNvSpPr>
            <a:spLocks noGrp="1"/>
          </p:cNvSpPr>
          <p:nvPr>
            <p:ph type="sldNum" sz="quarter" idx="12"/>
          </p:nvPr>
        </p:nvSpPr>
        <p:spPr/>
        <p:txBody>
          <a:bodyPr/>
          <a:lstStyle/>
          <a:p>
            <a:fld id="{C313CCDC-279F-456C-BF53-C94C12793B93}" type="slidenum">
              <a:rPr lang="vi-VN" smtClean="0"/>
              <a:t>‹#›</a:t>
            </a:fld>
            <a:endParaRPr lang="vi-VN"/>
          </a:p>
        </p:txBody>
      </p:sp>
    </p:spTree>
    <p:extLst>
      <p:ext uri="{BB962C8B-B14F-4D97-AF65-F5344CB8AC3E}">
        <p14:creationId xmlns:p14="http://schemas.microsoft.com/office/powerpoint/2010/main" val="1279608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561416-C374-6A30-0CED-245178EBCB1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C041C386-FA29-51C0-F7F2-6C77C410CC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D5344F6E-3C3E-B55E-1CFC-C78602795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F1A7C7-66AB-9244-704B-B137ECC9C2E3}"/>
              </a:ext>
            </a:extLst>
          </p:cNvPr>
          <p:cNvSpPr>
            <a:spLocks noGrp="1"/>
          </p:cNvSpPr>
          <p:nvPr>
            <p:ph type="dt" sz="half" idx="10"/>
          </p:nvPr>
        </p:nvSpPr>
        <p:spPr/>
        <p:txBody>
          <a:bodyPr/>
          <a:lstStyle/>
          <a:p>
            <a:fld id="{3F6BF8E8-BBAF-4F77-A74D-68C3C90B4AFD}" type="datetimeFigureOut">
              <a:rPr lang="vi-VN" smtClean="0"/>
              <a:t>10/08/2024</a:t>
            </a:fld>
            <a:endParaRPr lang="vi-VN"/>
          </a:p>
        </p:txBody>
      </p:sp>
      <p:sp>
        <p:nvSpPr>
          <p:cNvPr id="6" name="Chỗ dành sẵn cho Chân trang 5">
            <a:extLst>
              <a:ext uri="{FF2B5EF4-FFF2-40B4-BE49-F238E27FC236}">
                <a16:creationId xmlns:a16="http://schemas.microsoft.com/office/drawing/2014/main" id="{DC71D3AE-CA22-D42D-1503-ECF8488ED35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F03E8B20-87B6-B77C-D00D-1C400EC90954}"/>
              </a:ext>
            </a:extLst>
          </p:cNvPr>
          <p:cNvSpPr>
            <a:spLocks noGrp="1"/>
          </p:cNvSpPr>
          <p:nvPr>
            <p:ph type="sldNum" sz="quarter" idx="12"/>
          </p:nvPr>
        </p:nvSpPr>
        <p:spPr/>
        <p:txBody>
          <a:bodyPr/>
          <a:lstStyle/>
          <a:p>
            <a:fld id="{C313CCDC-279F-456C-BF53-C94C12793B93}" type="slidenum">
              <a:rPr lang="vi-VN" smtClean="0"/>
              <a:t>‹#›</a:t>
            </a:fld>
            <a:endParaRPr lang="vi-VN"/>
          </a:p>
        </p:txBody>
      </p:sp>
    </p:spTree>
    <p:extLst>
      <p:ext uri="{BB962C8B-B14F-4D97-AF65-F5344CB8AC3E}">
        <p14:creationId xmlns:p14="http://schemas.microsoft.com/office/powerpoint/2010/main" val="2548672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2E5775E-48F6-52BA-2CEF-7881A3DA0A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B4290EF5-B12B-6566-5FFE-89FB6E2F00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CA3DCC1-0DAA-6F30-DACE-CB311A8E98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BF8E8-BBAF-4F77-A74D-68C3C90B4AFD}" type="datetimeFigureOut">
              <a:rPr lang="vi-VN" smtClean="0"/>
              <a:t>10/08/2024</a:t>
            </a:fld>
            <a:endParaRPr lang="vi-VN"/>
          </a:p>
        </p:txBody>
      </p:sp>
      <p:sp>
        <p:nvSpPr>
          <p:cNvPr id="5" name="Chỗ dành sẵn cho Chân trang 4">
            <a:extLst>
              <a:ext uri="{FF2B5EF4-FFF2-40B4-BE49-F238E27FC236}">
                <a16:creationId xmlns:a16="http://schemas.microsoft.com/office/drawing/2014/main" id="{55753D07-2BD2-D451-45C4-4CB3CE8305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1C306524-E59D-0BD9-7B3C-F645F7CC6A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13CCDC-279F-456C-BF53-C94C12793B93}" type="slidenum">
              <a:rPr lang="vi-VN" smtClean="0"/>
              <a:t>‹#›</a:t>
            </a:fld>
            <a:endParaRPr lang="vi-VN"/>
          </a:p>
        </p:txBody>
      </p:sp>
    </p:spTree>
    <p:extLst>
      <p:ext uri="{BB962C8B-B14F-4D97-AF65-F5344CB8AC3E}">
        <p14:creationId xmlns:p14="http://schemas.microsoft.com/office/powerpoint/2010/main" val="2163001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slide" Target="slide13.xml"/><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gif"/></Relationships>
</file>

<file path=ppt/slides/_rels/slide13.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9.png"/><Relationship Id="rId26" Type="http://schemas.openxmlformats.org/officeDocument/2006/relationships/image" Target="../media/image19.png"/><Relationship Id="rId21" Type="http://schemas.openxmlformats.org/officeDocument/2006/relationships/image" Target="../media/image32.svg"/><Relationship Id="rId34" Type="http://schemas.openxmlformats.org/officeDocument/2006/relationships/image" Target="../media/image43.png"/><Relationship Id="rId7" Type="http://schemas.openxmlformats.org/officeDocument/2006/relationships/image" Target="../media/image26.svg"/><Relationship Id="rId12" Type="http://schemas.openxmlformats.org/officeDocument/2006/relationships/image" Target="../media/image15.png"/><Relationship Id="rId17" Type="http://schemas.openxmlformats.org/officeDocument/2006/relationships/image" Target="../media/image28.svg"/><Relationship Id="rId25" Type="http://schemas.openxmlformats.org/officeDocument/2006/relationships/image" Target="../media/image36.svg"/><Relationship Id="rId33" Type="http://schemas.openxmlformats.org/officeDocument/2006/relationships/image" Target="../media/image42.svg"/><Relationship Id="rId2" Type="http://schemas.openxmlformats.org/officeDocument/2006/relationships/image" Target="../media/image9.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4.svg"/><Relationship Id="rId24" Type="http://schemas.openxmlformats.org/officeDocument/2006/relationships/image" Target="../media/image35.png"/><Relationship Id="rId32" Type="http://schemas.openxmlformats.org/officeDocument/2006/relationships/image" Target="../media/image41.png"/><Relationship Id="rId37" Type="http://schemas.openxmlformats.org/officeDocument/2006/relationships/slide" Target="slide14.xml"/><Relationship Id="rId5" Type="http://schemas.openxmlformats.org/officeDocument/2006/relationships/image" Target="../media/image24.svg"/><Relationship Id="rId15" Type="http://schemas.openxmlformats.org/officeDocument/2006/relationships/image" Target="../media/image18.svg"/><Relationship Id="rId23" Type="http://schemas.openxmlformats.org/officeDocument/2006/relationships/image" Target="../media/image34.svg"/><Relationship Id="rId28" Type="http://schemas.openxmlformats.org/officeDocument/2006/relationships/image" Target="../media/image37.png"/><Relationship Id="rId36" Type="http://schemas.openxmlformats.org/officeDocument/2006/relationships/image" Target="../media/image21.gif"/><Relationship Id="rId10" Type="http://schemas.openxmlformats.org/officeDocument/2006/relationships/image" Target="../media/image13.png"/><Relationship Id="rId19" Type="http://schemas.openxmlformats.org/officeDocument/2006/relationships/image" Target="../media/image30.svg"/><Relationship Id="rId31" Type="http://schemas.openxmlformats.org/officeDocument/2006/relationships/image" Target="../media/image40.svg"/><Relationship Id="rId4" Type="http://schemas.openxmlformats.org/officeDocument/2006/relationships/image" Target="../media/image2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33.png"/><Relationship Id="rId27" Type="http://schemas.openxmlformats.org/officeDocument/2006/relationships/image" Target="../media/image20.svg"/><Relationship Id="rId30" Type="http://schemas.openxmlformats.org/officeDocument/2006/relationships/image" Target="../media/image39.png"/><Relationship Id="rId35" Type="http://schemas.openxmlformats.org/officeDocument/2006/relationships/image" Target="../media/image44.svg"/><Relationship Id="rId8" Type="http://schemas.openxmlformats.org/officeDocument/2006/relationships/image" Target="../media/image11.png"/><Relationship Id="rId3" Type="http://schemas.openxmlformats.org/officeDocument/2006/relationships/image" Target="../media/image10.svg"/></Relationships>
</file>

<file path=ppt/slides/_rels/slide14.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9.png"/><Relationship Id="rId26" Type="http://schemas.openxmlformats.org/officeDocument/2006/relationships/image" Target="../media/image19.png"/><Relationship Id="rId21" Type="http://schemas.openxmlformats.org/officeDocument/2006/relationships/image" Target="../media/image32.svg"/><Relationship Id="rId34" Type="http://schemas.openxmlformats.org/officeDocument/2006/relationships/image" Target="../media/image43.png"/><Relationship Id="rId7" Type="http://schemas.openxmlformats.org/officeDocument/2006/relationships/image" Target="../media/image26.svg"/><Relationship Id="rId12" Type="http://schemas.openxmlformats.org/officeDocument/2006/relationships/image" Target="../media/image15.png"/><Relationship Id="rId17" Type="http://schemas.openxmlformats.org/officeDocument/2006/relationships/image" Target="../media/image28.svg"/><Relationship Id="rId25" Type="http://schemas.openxmlformats.org/officeDocument/2006/relationships/image" Target="../media/image36.svg"/><Relationship Id="rId33" Type="http://schemas.openxmlformats.org/officeDocument/2006/relationships/image" Target="../media/image42.svg"/><Relationship Id="rId2" Type="http://schemas.openxmlformats.org/officeDocument/2006/relationships/image" Target="../media/image9.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4.svg"/><Relationship Id="rId24" Type="http://schemas.openxmlformats.org/officeDocument/2006/relationships/image" Target="../media/image35.png"/><Relationship Id="rId32" Type="http://schemas.openxmlformats.org/officeDocument/2006/relationships/image" Target="../media/image41.png"/><Relationship Id="rId37" Type="http://schemas.openxmlformats.org/officeDocument/2006/relationships/slide" Target="slide15.xml"/><Relationship Id="rId5" Type="http://schemas.openxmlformats.org/officeDocument/2006/relationships/image" Target="../media/image24.svg"/><Relationship Id="rId15" Type="http://schemas.openxmlformats.org/officeDocument/2006/relationships/image" Target="../media/image18.svg"/><Relationship Id="rId23" Type="http://schemas.openxmlformats.org/officeDocument/2006/relationships/image" Target="../media/image34.svg"/><Relationship Id="rId28" Type="http://schemas.openxmlformats.org/officeDocument/2006/relationships/image" Target="../media/image37.png"/><Relationship Id="rId36" Type="http://schemas.openxmlformats.org/officeDocument/2006/relationships/image" Target="../media/image21.gif"/><Relationship Id="rId10" Type="http://schemas.openxmlformats.org/officeDocument/2006/relationships/image" Target="../media/image13.png"/><Relationship Id="rId19" Type="http://schemas.openxmlformats.org/officeDocument/2006/relationships/image" Target="../media/image30.svg"/><Relationship Id="rId31" Type="http://schemas.openxmlformats.org/officeDocument/2006/relationships/image" Target="../media/image40.svg"/><Relationship Id="rId4" Type="http://schemas.openxmlformats.org/officeDocument/2006/relationships/image" Target="../media/image2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33.png"/><Relationship Id="rId27" Type="http://schemas.openxmlformats.org/officeDocument/2006/relationships/image" Target="../media/image20.svg"/><Relationship Id="rId30" Type="http://schemas.openxmlformats.org/officeDocument/2006/relationships/image" Target="../media/image39.png"/><Relationship Id="rId35" Type="http://schemas.openxmlformats.org/officeDocument/2006/relationships/image" Target="../media/image44.svg"/><Relationship Id="rId8" Type="http://schemas.openxmlformats.org/officeDocument/2006/relationships/image" Target="../media/image11.png"/><Relationship Id="rId3" Type="http://schemas.openxmlformats.org/officeDocument/2006/relationships/image" Target="../media/image10.svg"/></Relationships>
</file>

<file path=ppt/slides/_rels/slide15.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9.png"/><Relationship Id="rId26" Type="http://schemas.openxmlformats.org/officeDocument/2006/relationships/image" Target="../media/image19.png"/><Relationship Id="rId21" Type="http://schemas.openxmlformats.org/officeDocument/2006/relationships/image" Target="../media/image32.svg"/><Relationship Id="rId34" Type="http://schemas.openxmlformats.org/officeDocument/2006/relationships/image" Target="../media/image43.png"/><Relationship Id="rId7" Type="http://schemas.openxmlformats.org/officeDocument/2006/relationships/image" Target="../media/image26.svg"/><Relationship Id="rId12" Type="http://schemas.openxmlformats.org/officeDocument/2006/relationships/image" Target="../media/image15.png"/><Relationship Id="rId17" Type="http://schemas.openxmlformats.org/officeDocument/2006/relationships/image" Target="../media/image28.svg"/><Relationship Id="rId25" Type="http://schemas.openxmlformats.org/officeDocument/2006/relationships/image" Target="../media/image36.svg"/><Relationship Id="rId33" Type="http://schemas.openxmlformats.org/officeDocument/2006/relationships/image" Target="../media/image42.svg"/><Relationship Id="rId2" Type="http://schemas.openxmlformats.org/officeDocument/2006/relationships/image" Target="../media/image9.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4.svg"/><Relationship Id="rId24" Type="http://schemas.openxmlformats.org/officeDocument/2006/relationships/image" Target="../media/image35.png"/><Relationship Id="rId32" Type="http://schemas.openxmlformats.org/officeDocument/2006/relationships/image" Target="../media/image41.png"/><Relationship Id="rId37" Type="http://schemas.openxmlformats.org/officeDocument/2006/relationships/slide" Target="slide16.xml"/><Relationship Id="rId5" Type="http://schemas.openxmlformats.org/officeDocument/2006/relationships/image" Target="../media/image24.svg"/><Relationship Id="rId15" Type="http://schemas.openxmlformats.org/officeDocument/2006/relationships/image" Target="../media/image18.svg"/><Relationship Id="rId23" Type="http://schemas.openxmlformats.org/officeDocument/2006/relationships/image" Target="../media/image34.svg"/><Relationship Id="rId28" Type="http://schemas.openxmlformats.org/officeDocument/2006/relationships/image" Target="../media/image37.png"/><Relationship Id="rId36" Type="http://schemas.openxmlformats.org/officeDocument/2006/relationships/image" Target="../media/image21.gif"/><Relationship Id="rId10" Type="http://schemas.openxmlformats.org/officeDocument/2006/relationships/image" Target="../media/image13.png"/><Relationship Id="rId19" Type="http://schemas.openxmlformats.org/officeDocument/2006/relationships/image" Target="../media/image30.svg"/><Relationship Id="rId31" Type="http://schemas.openxmlformats.org/officeDocument/2006/relationships/image" Target="../media/image40.svg"/><Relationship Id="rId4" Type="http://schemas.openxmlformats.org/officeDocument/2006/relationships/image" Target="../media/image2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33.png"/><Relationship Id="rId27" Type="http://schemas.openxmlformats.org/officeDocument/2006/relationships/image" Target="../media/image20.svg"/><Relationship Id="rId30" Type="http://schemas.openxmlformats.org/officeDocument/2006/relationships/image" Target="../media/image39.png"/><Relationship Id="rId35" Type="http://schemas.openxmlformats.org/officeDocument/2006/relationships/image" Target="../media/image44.svg"/><Relationship Id="rId8" Type="http://schemas.openxmlformats.org/officeDocument/2006/relationships/image" Target="../media/image11.png"/><Relationship Id="rId3" Type="http://schemas.openxmlformats.org/officeDocument/2006/relationships/image" Target="../media/image10.svg"/></Relationships>
</file>

<file path=ppt/slides/_rels/slide16.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9.png"/><Relationship Id="rId26" Type="http://schemas.openxmlformats.org/officeDocument/2006/relationships/image" Target="../media/image19.png"/><Relationship Id="rId21" Type="http://schemas.openxmlformats.org/officeDocument/2006/relationships/image" Target="../media/image32.svg"/><Relationship Id="rId34" Type="http://schemas.openxmlformats.org/officeDocument/2006/relationships/image" Target="../media/image43.png"/><Relationship Id="rId7" Type="http://schemas.openxmlformats.org/officeDocument/2006/relationships/image" Target="../media/image26.svg"/><Relationship Id="rId12" Type="http://schemas.openxmlformats.org/officeDocument/2006/relationships/image" Target="../media/image15.png"/><Relationship Id="rId17" Type="http://schemas.openxmlformats.org/officeDocument/2006/relationships/image" Target="../media/image28.svg"/><Relationship Id="rId25" Type="http://schemas.openxmlformats.org/officeDocument/2006/relationships/image" Target="../media/image36.svg"/><Relationship Id="rId33" Type="http://schemas.openxmlformats.org/officeDocument/2006/relationships/image" Target="../media/image42.svg"/><Relationship Id="rId2" Type="http://schemas.openxmlformats.org/officeDocument/2006/relationships/image" Target="../media/image9.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4.svg"/><Relationship Id="rId24" Type="http://schemas.openxmlformats.org/officeDocument/2006/relationships/image" Target="../media/image35.png"/><Relationship Id="rId32" Type="http://schemas.openxmlformats.org/officeDocument/2006/relationships/image" Target="../media/image41.png"/><Relationship Id="rId37" Type="http://schemas.openxmlformats.org/officeDocument/2006/relationships/slide" Target="slide17.xml"/><Relationship Id="rId5" Type="http://schemas.openxmlformats.org/officeDocument/2006/relationships/image" Target="../media/image24.svg"/><Relationship Id="rId15" Type="http://schemas.openxmlformats.org/officeDocument/2006/relationships/image" Target="../media/image18.svg"/><Relationship Id="rId23" Type="http://schemas.openxmlformats.org/officeDocument/2006/relationships/image" Target="../media/image34.svg"/><Relationship Id="rId28" Type="http://schemas.openxmlformats.org/officeDocument/2006/relationships/image" Target="../media/image37.png"/><Relationship Id="rId36" Type="http://schemas.openxmlformats.org/officeDocument/2006/relationships/image" Target="../media/image21.gif"/><Relationship Id="rId10" Type="http://schemas.openxmlformats.org/officeDocument/2006/relationships/image" Target="../media/image13.png"/><Relationship Id="rId19" Type="http://schemas.openxmlformats.org/officeDocument/2006/relationships/image" Target="../media/image30.svg"/><Relationship Id="rId31" Type="http://schemas.openxmlformats.org/officeDocument/2006/relationships/image" Target="../media/image40.svg"/><Relationship Id="rId4" Type="http://schemas.openxmlformats.org/officeDocument/2006/relationships/image" Target="../media/image2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33.png"/><Relationship Id="rId27" Type="http://schemas.openxmlformats.org/officeDocument/2006/relationships/image" Target="../media/image20.svg"/><Relationship Id="rId30" Type="http://schemas.openxmlformats.org/officeDocument/2006/relationships/image" Target="../media/image39.png"/><Relationship Id="rId35" Type="http://schemas.openxmlformats.org/officeDocument/2006/relationships/image" Target="../media/image44.svg"/><Relationship Id="rId8" Type="http://schemas.openxmlformats.org/officeDocument/2006/relationships/image" Target="../media/image11.png"/><Relationship Id="rId3" Type="http://schemas.openxmlformats.org/officeDocument/2006/relationships/image" Target="../media/image10.svg"/></Relationships>
</file>

<file path=ppt/slides/_rels/slide17.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9.png"/><Relationship Id="rId26" Type="http://schemas.openxmlformats.org/officeDocument/2006/relationships/image" Target="../media/image19.png"/><Relationship Id="rId21" Type="http://schemas.openxmlformats.org/officeDocument/2006/relationships/image" Target="../media/image32.svg"/><Relationship Id="rId34" Type="http://schemas.openxmlformats.org/officeDocument/2006/relationships/image" Target="../media/image43.png"/><Relationship Id="rId7" Type="http://schemas.openxmlformats.org/officeDocument/2006/relationships/image" Target="../media/image26.svg"/><Relationship Id="rId12" Type="http://schemas.openxmlformats.org/officeDocument/2006/relationships/image" Target="../media/image15.png"/><Relationship Id="rId17" Type="http://schemas.openxmlformats.org/officeDocument/2006/relationships/image" Target="../media/image28.svg"/><Relationship Id="rId25" Type="http://schemas.openxmlformats.org/officeDocument/2006/relationships/image" Target="../media/image36.svg"/><Relationship Id="rId33" Type="http://schemas.openxmlformats.org/officeDocument/2006/relationships/image" Target="../media/image42.svg"/><Relationship Id="rId2" Type="http://schemas.openxmlformats.org/officeDocument/2006/relationships/image" Target="../media/image9.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4.svg"/><Relationship Id="rId24" Type="http://schemas.openxmlformats.org/officeDocument/2006/relationships/image" Target="../media/image35.png"/><Relationship Id="rId32" Type="http://schemas.openxmlformats.org/officeDocument/2006/relationships/image" Target="../media/image41.png"/><Relationship Id="rId37" Type="http://schemas.openxmlformats.org/officeDocument/2006/relationships/slide" Target="slide18.xml"/><Relationship Id="rId5" Type="http://schemas.openxmlformats.org/officeDocument/2006/relationships/image" Target="../media/image24.svg"/><Relationship Id="rId15" Type="http://schemas.openxmlformats.org/officeDocument/2006/relationships/image" Target="../media/image18.svg"/><Relationship Id="rId23" Type="http://schemas.openxmlformats.org/officeDocument/2006/relationships/image" Target="../media/image34.svg"/><Relationship Id="rId28" Type="http://schemas.openxmlformats.org/officeDocument/2006/relationships/image" Target="../media/image37.png"/><Relationship Id="rId36" Type="http://schemas.openxmlformats.org/officeDocument/2006/relationships/image" Target="../media/image21.gif"/><Relationship Id="rId10" Type="http://schemas.openxmlformats.org/officeDocument/2006/relationships/image" Target="../media/image13.png"/><Relationship Id="rId19" Type="http://schemas.openxmlformats.org/officeDocument/2006/relationships/image" Target="../media/image30.svg"/><Relationship Id="rId31" Type="http://schemas.openxmlformats.org/officeDocument/2006/relationships/image" Target="../media/image40.svg"/><Relationship Id="rId4" Type="http://schemas.openxmlformats.org/officeDocument/2006/relationships/image" Target="../media/image2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33.png"/><Relationship Id="rId27" Type="http://schemas.openxmlformats.org/officeDocument/2006/relationships/image" Target="../media/image20.svg"/><Relationship Id="rId30" Type="http://schemas.openxmlformats.org/officeDocument/2006/relationships/image" Target="../media/image39.png"/><Relationship Id="rId35" Type="http://schemas.openxmlformats.org/officeDocument/2006/relationships/image" Target="../media/image44.svg"/><Relationship Id="rId8" Type="http://schemas.openxmlformats.org/officeDocument/2006/relationships/image" Target="../media/image11.png"/><Relationship Id="rId3" Type="http://schemas.openxmlformats.org/officeDocument/2006/relationships/image" Target="../media/image10.svg"/></Relationships>
</file>

<file path=ppt/slides/_rels/slide18.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9.png"/><Relationship Id="rId26" Type="http://schemas.openxmlformats.org/officeDocument/2006/relationships/image" Target="../media/image19.png"/><Relationship Id="rId21" Type="http://schemas.openxmlformats.org/officeDocument/2006/relationships/image" Target="../media/image32.svg"/><Relationship Id="rId34" Type="http://schemas.openxmlformats.org/officeDocument/2006/relationships/image" Target="../media/image43.png"/><Relationship Id="rId7" Type="http://schemas.openxmlformats.org/officeDocument/2006/relationships/image" Target="../media/image26.svg"/><Relationship Id="rId12" Type="http://schemas.openxmlformats.org/officeDocument/2006/relationships/image" Target="../media/image15.png"/><Relationship Id="rId17" Type="http://schemas.openxmlformats.org/officeDocument/2006/relationships/image" Target="../media/image28.svg"/><Relationship Id="rId25" Type="http://schemas.openxmlformats.org/officeDocument/2006/relationships/image" Target="../media/image36.svg"/><Relationship Id="rId33" Type="http://schemas.openxmlformats.org/officeDocument/2006/relationships/image" Target="../media/image42.svg"/><Relationship Id="rId2" Type="http://schemas.openxmlformats.org/officeDocument/2006/relationships/image" Target="../media/image9.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4.svg"/><Relationship Id="rId24" Type="http://schemas.openxmlformats.org/officeDocument/2006/relationships/image" Target="../media/image35.png"/><Relationship Id="rId32" Type="http://schemas.openxmlformats.org/officeDocument/2006/relationships/image" Target="../media/image41.png"/><Relationship Id="rId37" Type="http://schemas.openxmlformats.org/officeDocument/2006/relationships/slide" Target="slide19.xml"/><Relationship Id="rId5" Type="http://schemas.openxmlformats.org/officeDocument/2006/relationships/image" Target="../media/image24.svg"/><Relationship Id="rId15" Type="http://schemas.openxmlformats.org/officeDocument/2006/relationships/image" Target="../media/image18.svg"/><Relationship Id="rId23" Type="http://schemas.openxmlformats.org/officeDocument/2006/relationships/image" Target="../media/image34.svg"/><Relationship Id="rId28" Type="http://schemas.openxmlformats.org/officeDocument/2006/relationships/image" Target="../media/image37.png"/><Relationship Id="rId36" Type="http://schemas.openxmlformats.org/officeDocument/2006/relationships/image" Target="../media/image21.gif"/><Relationship Id="rId10" Type="http://schemas.openxmlformats.org/officeDocument/2006/relationships/image" Target="../media/image13.png"/><Relationship Id="rId19" Type="http://schemas.openxmlformats.org/officeDocument/2006/relationships/image" Target="../media/image30.svg"/><Relationship Id="rId31" Type="http://schemas.openxmlformats.org/officeDocument/2006/relationships/image" Target="../media/image40.svg"/><Relationship Id="rId4" Type="http://schemas.openxmlformats.org/officeDocument/2006/relationships/image" Target="../media/image2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33.png"/><Relationship Id="rId27" Type="http://schemas.openxmlformats.org/officeDocument/2006/relationships/image" Target="../media/image20.svg"/><Relationship Id="rId30" Type="http://schemas.openxmlformats.org/officeDocument/2006/relationships/image" Target="../media/image39.png"/><Relationship Id="rId35" Type="http://schemas.openxmlformats.org/officeDocument/2006/relationships/image" Target="../media/image44.svg"/><Relationship Id="rId8" Type="http://schemas.openxmlformats.org/officeDocument/2006/relationships/image" Target="../media/image11.png"/><Relationship Id="rId3" Type="http://schemas.openxmlformats.org/officeDocument/2006/relationships/image" Target="../media/image10.svg"/></Relationships>
</file>

<file path=ppt/slides/_rels/slide19.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9.png"/><Relationship Id="rId26" Type="http://schemas.openxmlformats.org/officeDocument/2006/relationships/image" Target="../media/image19.png"/><Relationship Id="rId39" Type="http://schemas.openxmlformats.org/officeDocument/2006/relationships/image" Target="../media/image21.gif"/><Relationship Id="rId21" Type="http://schemas.openxmlformats.org/officeDocument/2006/relationships/image" Target="../media/image32.svg"/><Relationship Id="rId34" Type="http://schemas.openxmlformats.org/officeDocument/2006/relationships/image" Target="../media/image43.png"/><Relationship Id="rId7" Type="http://schemas.openxmlformats.org/officeDocument/2006/relationships/image" Target="../media/image26.svg"/><Relationship Id="rId12" Type="http://schemas.openxmlformats.org/officeDocument/2006/relationships/image" Target="../media/image15.png"/><Relationship Id="rId17" Type="http://schemas.openxmlformats.org/officeDocument/2006/relationships/image" Target="../media/image28.svg"/><Relationship Id="rId25" Type="http://schemas.openxmlformats.org/officeDocument/2006/relationships/image" Target="../media/image36.svg"/><Relationship Id="rId33" Type="http://schemas.openxmlformats.org/officeDocument/2006/relationships/image" Target="../media/image42.svg"/><Relationship Id="rId38" Type="http://schemas.openxmlformats.org/officeDocument/2006/relationships/image" Target="../media/image46.svg"/><Relationship Id="rId2" Type="http://schemas.openxmlformats.org/officeDocument/2006/relationships/image" Target="../media/image9.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4.svg"/><Relationship Id="rId24" Type="http://schemas.openxmlformats.org/officeDocument/2006/relationships/image" Target="../media/image35.png"/><Relationship Id="rId32" Type="http://schemas.openxmlformats.org/officeDocument/2006/relationships/image" Target="../media/image41.png"/><Relationship Id="rId37" Type="http://schemas.openxmlformats.org/officeDocument/2006/relationships/image" Target="../media/image45.png"/><Relationship Id="rId5" Type="http://schemas.openxmlformats.org/officeDocument/2006/relationships/image" Target="../media/image24.svg"/><Relationship Id="rId15" Type="http://schemas.openxmlformats.org/officeDocument/2006/relationships/image" Target="../media/image18.svg"/><Relationship Id="rId23" Type="http://schemas.openxmlformats.org/officeDocument/2006/relationships/image" Target="../media/image34.svg"/><Relationship Id="rId28" Type="http://schemas.openxmlformats.org/officeDocument/2006/relationships/image" Target="../media/image37.png"/><Relationship Id="rId36" Type="http://schemas.openxmlformats.org/officeDocument/2006/relationships/slide" Target="slide20.xml"/><Relationship Id="rId10" Type="http://schemas.openxmlformats.org/officeDocument/2006/relationships/image" Target="../media/image13.png"/><Relationship Id="rId19" Type="http://schemas.openxmlformats.org/officeDocument/2006/relationships/image" Target="../media/image30.svg"/><Relationship Id="rId31" Type="http://schemas.openxmlformats.org/officeDocument/2006/relationships/image" Target="../media/image40.svg"/><Relationship Id="rId4" Type="http://schemas.openxmlformats.org/officeDocument/2006/relationships/image" Target="../media/image2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33.png"/><Relationship Id="rId27" Type="http://schemas.openxmlformats.org/officeDocument/2006/relationships/image" Target="../media/image20.svg"/><Relationship Id="rId30" Type="http://schemas.openxmlformats.org/officeDocument/2006/relationships/image" Target="../media/image39.png"/><Relationship Id="rId35" Type="http://schemas.openxmlformats.org/officeDocument/2006/relationships/image" Target="../media/image44.svg"/><Relationship Id="rId8" Type="http://schemas.openxmlformats.org/officeDocument/2006/relationships/image" Target="../media/image11.png"/><Relationship Id="rId3" Type="http://schemas.openxmlformats.org/officeDocument/2006/relationships/image" Target="../media/image1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9.png"/><Relationship Id="rId26" Type="http://schemas.openxmlformats.org/officeDocument/2006/relationships/image" Target="../media/image19.png"/><Relationship Id="rId39" Type="http://schemas.openxmlformats.org/officeDocument/2006/relationships/image" Target="../media/image47.png"/><Relationship Id="rId21" Type="http://schemas.openxmlformats.org/officeDocument/2006/relationships/image" Target="../media/image32.svg"/><Relationship Id="rId34" Type="http://schemas.openxmlformats.org/officeDocument/2006/relationships/image" Target="../media/image43.png"/><Relationship Id="rId42" Type="http://schemas.openxmlformats.org/officeDocument/2006/relationships/slide" Target="slide20.xml"/><Relationship Id="rId7" Type="http://schemas.openxmlformats.org/officeDocument/2006/relationships/image" Target="../media/image26.svg"/><Relationship Id="rId2" Type="http://schemas.openxmlformats.org/officeDocument/2006/relationships/image" Target="../media/image9.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38.svg"/><Relationship Id="rId41"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4.svg"/><Relationship Id="rId24" Type="http://schemas.openxmlformats.org/officeDocument/2006/relationships/image" Target="../media/image35.png"/><Relationship Id="rId32" Type="http://schemas.openxmlformats.org/officeDocument/2006/relationships/image" Target="../media/image41.png"/><Relationship Id="rId37" Type="http://schemas.openxmlformats.org/officeDocument/2006/relationships/image" Target="../media/image45.png"/><Relationship Id="rId40" Type="http://schemas.openxmlformats.org/officeDocument/2006/relationships/image" Target="../media/image48.svg"/><Relationship Id="rId5" Type="http://schemas.openxmlformats.org/officeDocument/2006/relationships/image" Target="../media/image24.svg"/><Relationship Id="rId15" Type="http://schemas.openxmlformats.org/officeDocument/2006/relationships/image" Target="../media/image18.svg"/><Relationship Id="rId23" Type="http://schemas.openxmlformats.org/officeDocument/2006/relationships/image" Target="../media/image34.svg"/><Relationship Id="rId28" Type="http://schemas.openxmlformats.org/officeDocument/2006/relationships/image" Target="../media/image37.png"/><Relationship Id="rId36" Type="http://schemas.openxmlformats.org/officeDocument/2006/relationships/slide" Target="slide21.xml"/><Relationship Id="rId10" Type="http://schemas.openxmlformats.org/officeDocument/2006/relationships/image" Target="../media/image13.png"/><Relationship Id="rId19" Type="http://schemas.openxmlformats.org/officeDocument/2006/relationships/image" Target="../media/image30.svg"/><Relationship Id="rId31" Type="http://schemas.openxmlformats.org/officeDocument/2006/relationships/image" Target="../media/image40.svg"/><Relationship Id="rId4" Type="http://schemas.openxmlformats.org/officeDocument/2006/relationships/image" Target="../media/image2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33.png"/><Relationship Id="rId27" Type="http://schemas.openxmlformats.org/officeDocument/2006/relationships/image" Target="../media/image20.svg"/><Relationship Id="rId30" Type="http://schemas.openxmlformats.org/officeDocument/2006/relationships/image" Target="../media/image39.png"/><Relationship Id="rId35" Type="http://schemas.openxmlformats.org/officeDocument/2006/relationships/image" Target="../media/image44.svg"/><Relationship Id="rId8" Type="http://schemas.openxmlformats.org/officeDocument/2006/relationships/image" Target="../media/image11.png"/><Relationship Id="rId3"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8.svg"/><Relationship Id="rId25" Type="http://schemas.openxmlformats.org/officeDocument/2006/relationships/image" Target="../media/image36.svg"/><Relationship Id="rId33" Type="http://schemas.openxmlformats.org/officeDocument/2006/relationships/image" Target="../media/image42.svg"/><Relationship Id="rId38" Type="http://schemas.openxmlformats.org/officeDocument/2006/relationships/image" Target="../media/image46.svg"/></Relationships>
</file>

<file path=ppt/slides/_rels/slide21.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9.png"/><Relationship Id="rId26" Type="http://schemas.openxmlformats.org/officeDocument/2006/relationships/image" Target="../media/image19.png"/><Relationship Id="rId39" Type="http://schemas.openxmlformats.org/officeDocument/2006/relationships/image" Target="../media/image47.png"/><Relationship Id="rId21" Type="http://schemas.openxmlformats.org/officeDocument/2006/relationships/image" Target="../media/image32.svg"/><Relationship Id="rId34" Type="http://schemas.openxmlformats.org/officeDocument/2006/relationships/image" Target="../media/image43.png"/><Relationship Id="rId7" Type="http://schemas.openxmlformats.org/officeDocument/2006/relationships/image" Target="../media/image26.svg"/><Relationship Id="rId2" Type="http://schemas.openxmlformats.org/officeDocument/2006/relationships/image" Target="../media/image9.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38.svg"/><Relationship Id="rId41"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4.svg"/><Relationship Id="rId24" Type="http://schemas.openxmlformats.org/officeDocument/2006/relationships/image" Target="../media/image35.png"/><Relationship Id="rId32" Type="http://schemas.openxmlformats.org/officeDocument/2006/relationships/image" Target="../media/image41.png"/><Relationship Id="rId37" Type="http://schemas.openxmlformats.org/officeDocument/2006/relationships/image" Target="../media/image45.png"/><Relationship Id="rId40" Type="http://schemas.openxmlformats.org/officeDocument/2006/relationships/image" Target="../media/image48.svg"/><Relationship Id="rId5" Type="http://schemas.openxmlformats.org/officeDocument/2006/relationships/image" Target="../media/image24.svg"/><Relationship Id="rId15" Type="http://schemas.openxmlformats.org/officeDocument/2006/relationships/image" Target="../media/image18.svg"/><Relationship Id="rId23" Type="http://schemas.openxmlformats.org/officeDocument/2006/relationships/image" Target="../media/image34.svg"/><Relationship Id="rId28" Type="http://schemas.openxmlformats.org/officeDocument/2006/relationships/image" Target="../media/image37.png"/><Relationship Id="rId36" Type="http://schemas.openxmlformats.org/officeDocument/2006/relationships/slide" Target="slide22.xml"/><Relationship Id="rId10" Type="http://schemas.openxmlformats.org/officeDocument/2006/relationships/image" Target="../media/image13.png"/><Relationship Id="rId19" Type="http://schemas.openxmlformats.org/officeDocument/2006/relationships/image" Target="../media/image30.svg"/><Relationship Id="rId31" Type="http://schemas.openxmlformats.org/officeDocument/2006/relationships/image" Target="../media/image40.svg"/><Relationship Id="rId4" Type="http://schemas.openxmlformats.org/officeDocument/2006/relationships/image" Target="../media/image2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33.png"/><Relationship Id="rId27" Type="http://schemas.openxmlformats.org/officeDocument/2006/relationships/image" Target="../media/image20.svg"/><Relationship Id="rId30" Type="http://schemas.openxmlformats.org/officeDocument/2006/relationships/image" Target="../media/image39.png"/><Relationship Id="rId35" Type="http://schemas.openxmlformats.org/officeDocument/2006/relationships/image" Target="../media/image44.svg"/><Relationship Id="rId8" Type="http://schemas.openxmlformats.org/officeDocument/2006/relationships/image" Target="../media/image11.png"/><Relationship Id="rId3"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8.svg"/><Relationship Id="rId25" Type="http://schemas.openxmlformats.org/officeDocument/2006/relationships/image" Target="../media/image36.svg"/><Relationship Id="rId33" Type="http://schemas.openxmlformats.org/officeDocument/2006/relationships/image" Target="../media/image42.svg"/><Relationship Id="rId38" Type="http://schemas.openxmlformats.org/officeDocument/2006/relationships/image" Target="../media/image46.svg"/></Relationships>
</file>

<file path=ppt/slides/_rels/slide22.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9.png"/><Relationship Id="rId26" Type="http://schemas.openxmlformats.org/officeDocument/2006/relationships/image" Target="../media/image19.png"/><Relationship Id="rId39" Type="http://schemas.openxmlformats.org/officeDocument/2006/relationships/image" Target="../media/image49.png"/><Relationship Id="rId21" Type="http://schemas.openxmlformats.org/officeDocument/2006/relationships/image" Target="../media/image32.svg"/><Relationship Id="rId34" Type="http://schemas.openxmlformats.org/officeDocument/2006/relationships/image" Target="../media/image43.png"/><Relationship Id="rId7" Type="http://schemas.openxmlformats.org/officeDocument/2006/relationships/image" Target="../media/image26.svg"/><Relationship Id="rId12" Type="http://schemas.openxmlformats.org/officeDocument/2006/relationships/image" Target="../media/image15.png"/><Relationship Id="rId17" Type="http://schemas.openxmlformats.org/officeDocument/2006/relationships/image" Target="../media/image28.svg"/><Relationship Id="rId25" Type="http://schemas.openxmlformats.org/officeDocument/2006/relationships/image" Target="../media/image36.svg"/><Relationship Id="rId33" Type="http://schemas.openxmlformats.org/officeDocument/2006/relationships/image" Target="../media/image42.svg"/><Relationship Id="rId38" Type="http://schemas.openxmlformats.org/officeDocument/2006/relationships/image" Target="../media/image21.gif"/><Relationship Id="rId2" Type="http://schemas.openxmlformats.org/officeDocument/2006/relationships/image" Target="../media/image9.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4.svg"/><Relationship Id="rId24" Type="http://schemas.openxmlformats.org/officeDocument/2006/relationships/image" Target="../media/image35.png"/><Relationship Id="rId32" Type="http://schemas.openxmlformats.org/officeDocument/2006/relationships/image" Target="../media/image41.png"/><Relationship Id="rId37" Type="http://schemas.openxmlformats.org/officeDocument/2006/relationships/image" Target="../media/image48.svg"/><Relationship Id="rId5" Type="http://schemas.openxmlformats.org/officeDocument/2006/relationships/image" Target="../media/image24.svg"/><Relationship Id="rId15" Type="http://schemas.openxmlformats.org/officeDocument/2006/relationships/image" Target="../media/image18.svg"/><Relationship Id="rId23" Type="http://schemas.openxmlformats.org/officeDocument/2006/relationships/image" Target="../media/image34.svg"/><Relationship Id="rId28" Type="http://schemas.openxmlformats.org/officeDocument/2006/relationships/image" Target="../media/image39.png"/><Relationship Id="rId36" Type="http://schemas.openxmlformats.org/officeDocument/2006/relationships/image" Target="../media/image47.png"/><Relationship Id="rId10" Type="http://schemas.openxmlformats.org/officeDocument/2006/relationships/image" Target="../media/image13.png"/><Relationship Id="rId19" Type="http://schemas.openxmlformats.org/officeDocument/2006/relationships/image" Target="../media/image30.svg"/><Relationship Id="rId31" Type="http://schemas.openxmlformats.org/officeDocument/2006/relationships/image" Target="../media/image38.svg"/><Relationship Id="rId4" Type="http://schemas.openxmlformats.org/officeDocument/2006/relationships/image" Target="../media/image2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33.png"/><Relationship Id="rId27" Type="http://schemas.openxmlformats.org/officeDocument/2006/relationships/image" Target="../media/image20.svg"/><Relationship Id="rId30" Type="http://schemas.openxmlformats.org/officeDocument/2006/relationships/image" Target="../media/image37.png"/><Relationship Id="rId35" Type="http://schemas.openxmlformats.org/officeDocument/2006/relationships/image" Target="../media/image44.svg"/><Relationship Id="rId8" Type="http://schemas.openxmlformats.org/officeDocument/2006/relationships/image" Target="../media/image11.png"/><Relationship Id="rId3"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gif"/><Relationship Id="rId2" Type="http://schemas.openxmlformats.org/officeDocument/2006/relationships/image" Target="../media/image50.gif"/><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Phim hoạt hình, văn bản, Hoạt hình, minh họa&#10;&#10;Mô tả được tạo tự động">
            <a:extLst>
              <a:ext uri="{FF2B5EF4-FFF2-40B4-BE49-F238E27FC236}">
                <a16:creationId xmlns:a16="http://schemas.microsoft.com/office/drawing/2014/main" id="{531F92AE-FABC-677C-6C3B-F23A68169485}"/>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105898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6513" y="316419"/>
            <a:ext cx="5987684" cy="6414448"/>
          </a:xfrm>
          <a:prstGeom prst="rect">
            <a:avLst/>
          </a:prstGeom>
          <a:gradFill>
            <a:gsLst>
              <a:gs pos="0">
                <a:srgbClr val="A39193"/>
              </a:gs>
              <a:gs pos="33000">
                <a:srgbClr val="EEA990"/>
              </a:gs>
              <a:gs pos="83000">
                <a:srgbClr val="EEA990"/>
              </a:gs>
              <a:gs pos="100000">
                <a:srgbClr val="AA6F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ình chữ nhật: Góc Tròn 58">
            <a:extLst>
              <a:ext uri="{FF2B5EF4-FFF2-40B4-BE49-F238E27FC236}">
                <a16:creationId xmlns:a16="http://schemas.microsoft.com/office/drawing/2014/main" id="{7578F757-ABA1-9E28-1392-28630FD2DA6A}"/>
              </a:ext>
            </a:extLst>
          </p:cNvPr>
          <p:cNvSpPr/>
          <p:nvPr/>
        </p:nvSpPr>
        <p:spPr>
          <a:xfrm>
            <a:off x="479274" y="500834"/>
            <a:ext cx="5552648" cy="6040747"/>
          </a:xfrm>
          <a:prstGeom prst="roundRect">
            <a:avLst/>
          </a:prstGeom>
          <a:solidFill>
            <a:srgbClr val="F6E0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a:solidFill>
                  <a:schemeClr val="tx1"/>
                </a:solidFill>
                <a:latin typeface="+mj-lt"/>
              </a:rPr>
              <a:t>Còn bánh này là bánh từ trời xuống, để ai ăn thì khỏi phải chết. Tôi là bánh hằng sống từ trời xuống. Ai ăn bánh này, sẽ được sống muôn đời. </a:t>
            </a:r>
          </a:p>
        </p:txBody>
      </p:sp>
      <p:sp>
        <p:nvSpPr>
          <p:cNvPr id="2" name="Rectangle 4">
            <a:extLst>
              <a:ext uri="{FF2B5EF4-FFF2-40B4-BE49-F238E27FC236}">
                <a16:creationId xmlns:a16="http://schemas.microsoft.com/office/drawing/2014/main" id="{3A64ACD3-14F5-5859-CF1A-BF3DA421F1F7}"/>
              </a:ext>
            </a:extLst>
          </p:cNvPr>
          <p:cNvSpPr/>
          <p:nvPr/>
        </p:nvSpPr>
        <p:spPr>
          <a:xfrm>
            <a:off x="6152272" y="316420"/>
            <a:ext cx="5923128" cy="6414447"/>
          </a:xfrm>
          <a:prstGeom prst="rect">
            <a:avLst/>
          </a:prstGeom>
          <a:gradFill>
            <a:gsLst>
              <a:gs pos="0">
                <a:srgbClr val="A39193"/>
              </a:gs>
              <a:gs pos="33000">
                <a:srgbClr val="EEA990"/>
              </a:gs>
              <a:gs pos="83000">
                <a:srgbClr val="EEA990"/>
              </a:gs>
              <a:gs pos="100000">
                <a:srgbClr val="AA6F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id="{E9BC879B-4137-B8D3-F988-D45A74EADF02}"/>
              </a:ext>
            </a:extLst>
          </p:cNvPr>
          <p:cNvSpPr/>
          <p:nvPr/>
        </p:nvSpPr>
        <p:spPr>
          <a:xfrm>
            <a:off x="6253154" y="426362"/>
            <a:ext cx="5552648" cy="6040747"/>
          </a:xfrm>
          <a:prstGeom prst="roundRect">
            <a:avLst/>
          </a:prstGeom>
          <a:solidFill>
            <a:srgbClr val="F6E0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38">
            <a:extLst>
              <a:ext uri="{FF2B5EF4-FFF2-40B4-BE49-F238E27FC236}">
                <a16:creationId xmlns:a16="http://schemas.microsoft.com/office/drawing/2014/main" id="{38AD8A0C-7C21-E42F-203F-F7DF0FC2B1EC}"/>
              </a:ext>
            </a:extLst>
          </p:cNvPr>
          <p:cNvGrpSpPr/>
          <p:nvPr/>
        </p:nvGrpSpPr>
        <p:grpSpPr>
          <a:xfrm>
            <a:off x="5448679" y="608935"/>
            <a:ext cx="1380698" cy="1390703"/>
            <a:chOff x="5509146" y="3643"/>
            <a:chExt cx="1380698" cy="1390703"/>
          </a:xfrm>
        </p:grpSpPr>
        <p:sp>
          <p:nvSpPr>
            <p:cNvPr id="7" name="Oval 3">
              <a:extLst>
                <a:ext uri="{FF2B5EF4-FFF2-40B4-BE49-F238E27FC236}">
                  <a16:creationId xmlns:a16="http://schemas.microsoft.com/office/drawing/2014/main" id="{463FBC96-8F6F-B51D-FA2A-996D6B1DDB2C}"/>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7">
              <a:extLst>
                <a:ext uri="{FF2B5EF4-FFF2-40B4-BE49-F238E27FC236}">
                  <a16:creationId xmlns:a16="http://schemas.microsoft.com/office/drawing/2014/main" id="{AF1A4DF3-201C-DEEE-C5C0-F5D17E126FB0}"/>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8">
              <a:extLst>
                <a:ext uri="{FF2B5EF4-FFF2-40B4-BE49-F238E27FC236}">
                  <a16:creationId xmlns:a16="http://schemas.microsoft.com/office/drawing/2014/main" id="{12867A58-6FE4-AC69-1F43-14F6A850E679}"/>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Group 38">
            <a:extLst>
              <a:ext uri="{FF2B5EF4-FFF2-40B4-BE49-F238E27FC236}">
                <a16:creationId xmlns:a16="http://schemas.microsoft.com/office/drawing/2014/main" id="{E9D83572-F52E-4E67-2FC9-B9F412A8C6F5}"/>
              </a:ext>
            </a:extLst>
          </p:cNvPr>
          <p:cNvGrpSpPr/>
          <p:nvPr/>
        </p:nvGrpSpPr>
        <p:grpSpPr>
          <a:xfrm>
            <a:off x="5461923" y="1476579"/>
            <a:ext cx="1380698" cy="1390703"/>
            <a:chOff x="5509146" y="3643"/>
            <a:chExt cx="1380698" cy="1390703"/>
          </a:xfrm>
        </p:grpSpPr>
        <p:sp>
          <p:nvSpPr>
            <p:cNvPr id="44" name="Oval 3">
              <a:extLst>
                <a:ext uri="{FF2B5EF4-FFF2-40B4-BE49-F238E27FC236}">
                  <a16:creationId xmlns:a16="http://schemas.microsoft.com/office/drawing/2014/main" id="{F798B44E-3BB3-4EA9-545D-3F31A37E449C}"/>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7">
              <a:extLst>
                <a:ext uri="{FF2B5EF4-FFF2-40B4-BE49-F238E27FC236}">
                  <a16:creationId xmlns:a16="http://schemas.microsoft.com/office/drawing/2014/main" id="{899ECD1E-1486-FE6F-36EA-2F59235CB0A0}"/>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c 8">
              <a:extLst>
                <a:ext uri="{FF2B5EF4-FFF2-40B4-BE49-F238E27FC236}">
                  <a16:creationId xmlns:a16="http://schemas.microsoft.com/office/drawing/2014/main" id="{271426CF-EA12-35EA-C1AE-0AD41868168B}"/>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38">
            <a:extLst>
              <a:ext uri="{FF2B5EF4-FFF2-40B4-BE49-F238E27FC236}">
                <a16:creationId xmlns:a16="http://schemas.microsoft.com/office/drawing/2014/main" id="{A237EF8B-1EB0-E718-D069-53A27890FFE5}"/>
              </a:ext>
            </a:extLst>
          </p:cNvPr>
          <p:cNvGrpSpPr/>
          <p:nvPr/>
        </p:nvGrpSpPr>
        <p:grpSpPr>
          <a:xfrm>
            <a:off x="5475167" y="2306123"/>
            <a:ext cx="1380698" cy="1390703"/>
            <a:chOff x="5509146" y="3643"/>
            <a:chExt cx="1380698" cy="1390703"/>
          </a:xfrm>
        </p:grpSpPr>
        <p:sp>
          <p:nvSpPr>
            <p:cNvPr id="48" name="Oval 3">
              <a:extLst>
                <a:ext uri="{FF2B5EF4-FFF2-40B4-BE49-F238E27FC236}">
                  <a16:creationId xmlns:a16="http://schemas.microsoft.com/office/drawing/2014/main" id="{2B9FD163-C93A-BED8-18E7-23C9C7A4C5F7}"/>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7">
              <a:extLst>
                <a:ext uri="{FF2B5EF4-FFF2-40B4-BE49-F238E27FC236}">
                  <a16:creationId xmlns:a16="http://schemas.microsoft.com/office/drawing/2014/main" id="{FF51F668-7588-20A8-B75E-A98374B96CA6}"/>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c 8">
              <a:extLst>
                <a:ext uri="{FF2B5EF4-FFF2-40B4-BE49-F238E27FC236}">
                  <a16:creationId xmlns:a16="http://schemas.microsoft.com/office/drawing/2014/main" id="{1D24DCAB-3481-1F56-AE19-D73A20218048}"/>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1" name="Group 38">
            <a:extLst>
              <a:ext uri="{FF2B5EF4-FFF2-40B4-BE49-F238E27FC236}">
                <a16:creationId xmlns:a16="http://schemas.microsoft.com/office/drawing/2014/main" id="{8D7D03B3-4E29-F668-2F03-61F325A4803B}"/>
              </a:ext>
            </a:extLst>
          </p:cNvPr>
          <p:cNvGrpSpPr/>
          <p:nvPr/>
        </p:nvGrpSpPr>
        <p:grpSpPr>
          <a:xfrm>
            <a:off x="5488411" y="3173767"/>
            <a:ext cx="1380698" cy="1390703"/>
            <a:chOff x="5509146" y="3643"/>
            <a:chExt cx="1380698" cy="1390703"/>
          </a:xfrm>
        </p:grpSpPr>
        <p:sp>
          <p:nvSpPr>
            <p:cNvPr id="52" name="Oval 3">
              <a:extLst>
                <a:ext uri="{FF2B5EF4-FFF2-40B4-BE49-F238E27FC236}">
                  <a16:creationId xmlns:a16="http://schemas.microsoft.com/office/drawing/2014/main" id="{CE851488-1246-626A-B25D-539A3B022E88}"/>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7">
              <a:extLst>
                <a:ext uri="{FF2B5EF4-FFF2-40B4-BE49-F238E27FC236}">
                  <a16:creationId xmlns:a16="http://schemas.microsoft.com/office/drawing/2014/main" id="{A6F73226-B110-D302-2EF4-8698DFD8313C}"/>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c 8">
              <a:extLst>
                <a:ext uri="{FF2B5EF4-FFF2-40B4-BE49-F238E27FC236}">
                  <a16:creationId xmlns:a16="http://schemas.microsoft.com/office/drawing/2014/main" id="{78E9C445-7EA8-0AFC-5DEB-4A4986C40D26}"/>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Group 38">
            <a:extLst>
              <a:ext uri="{FF2B5EF4-FFF2-40B4-BE49-F238E27FC236}">
                <a16:creationId xmlns:a16="http://schemas.microsoft.com/office/drawing/2014/main" id="{D79B61BC-9A7E-5845-9A13-FB3286823EC3}"/>
              </a:ext>
            </a:extLst>
          </p:cNvPr>
          <p:cNvGrpSpPr/>
          <p:nvPr/>
        </p:nvGrpSpPr>
        <p:grpSpPr>
          <a:xfrm>
            <a:off x="5501655" y="4060461"/>
            <a:ext cx="1380698" cy="1390703"/>
            <a:chOff x="5509146" y="3643"/>
            <a:chExt cx="1380698" cy="1390703"/>
          </a:xfrm>
        </p:grpSpPr>
        <p:sp>
          <p:nvSpPr>
            <p:cNvPr id="56" name="Oval 3">
              <a:extLst>
                <a:ext uri="{FF2B5EF4-FFF2-40B4-BE49-F238E27FC236}">
                  <a16:creationId xmlns:a16="http://schemas.microsoft.com/office/drawing/2014/main" id="{10D835AA-6DEB-BD53-6970-FA8FFB2852A8}"/>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7">
              <a:extLst>
                <a:ext uri="{FF2B5EF4-FFF2-40B4-BE49-F238E27FC236}">
                  <a16:creationId xmlns:a16="http://schemas.microsoft.com/office/drawing/2014/main" id="{833EC5F6-4B91-3C61-9E82-BE21803EEE72}"/>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c 8">
              <a:extLst>
                <a:ext uri="{FF2B5EF4-FFF2-40B4-BE49-F238E27FC236}">
                  <a16:creationId xmlns:a16="http://schemas.microsoft.com/office/drawing/2014/main" id="{06A4E58D-9E9B-799E-1C9B-F301318120B7}"/>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60" name="Hình ảnh 59" descr="Ảnh có chứa thực vật, cánh hoa, Cuống hoa, hoa&#10;&#10;Mô tả được tạo tự động">
            <a:extLst>
              <a:ext uri="{FF2B5EF4-FFF2-40B4-BE49-F238E27FC236}">
                <a16:creationId xmlns:a16="http://schemas.microsoft.com/office/drawing/2014/main" id="{93FA3B83-39B7-2BCE-8792-51EFC50B1C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3088941" flipH="1">
            <a:off x="891574" y="5575382"/>
            <a:ext cx="1167283" cy="2615771"/>
          </a:xfrm>
          <a:prstGeom prst="rect">
            <a:avLst/>
          </a:prstGeom>
        </p:spPr>
      </p:pic>
      <p:sp>
        <p:nvSpPr>
          <p:cNvPr id="62" name="Tam giác Vuông 61">
            <a:extLst>
              <a:ext uri="{FF2B5EF4-FFF2-40B4-BE49-F238E27FC236}">
                <a16:creationId xmlns:a16="http://schemas.microsoft.com/office/drawing/2014/main" id="{17735A07-89F6-9873-5EC4-31773BDC2A1F}"/>
              </a:ext>
            </a:extLst>
          </p:cNvPr>
          <p:cNvSpPr/>
          <p:nvPr/>
        </p:nvSpPr>
        <p:spPr>
          <a:xfrm>
            <a:off x="120303" y="5850077"/>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Tam giác Vuông 62">
            <a:extLst>
              <a:ext uri="{FF2B5EF4-FFF2-40B4-BE49-F238E27FC236}">
                <a16:creationId xmlns:a16="http://schemas.microsoft.com/office/drawing/2014/main" id="{E3D74457-2844-61B5-75AB-6BB0F926BD99}"/>
              </a:ext>
            </a:extLst>
          </p:cNvPr>
          <p:cNvSpPr/>
          <p:nvPr/>
        </p:nvSpPr>
        <p:spPr>
          <a:xfrm rot="10800000" flipH="1">
            <a:off x="112844" y="296271"/>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Tam giác Vuông 63">
            <a:extLst>
              <a:ext uri="{FF2B5EF4-FFF2-40B4-BE49-F238E27FC236}">
                <a16:creationId xmlns:a16="http://schemas.microsoft.com/office/drawing/2014/main" id="{1C5F3114-466F-7471-AC36-739564078744}"/>
              </a:ext>
            </a:extLst>
          </p:cNvPr>
          <p:cNvSpPr/>
          <p:nvPr/>
        </p:nvSpPr>
        <p:spPr>
          <a:xfrm flipH="1">
            <a:off x="11068844" y="5870225"/>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am giác Vuông 64">
            <a:extLst>
              <a:ext uri="{FF2B5EF4-FFF2-40B4-BE49-F238E27FC236}">
                <a16:creationId xmlns:a16="http://schemas.microsoft.com/office/drawing/2014/main" id="{F828FCD3-71BF-8F12-DDC2-82F7660EA6FD}"/>
              </a:ext>
            </a:extLst>
          </p:cNvPr>
          <p:cNvSpPr/>
          <p:nvPr/>
        </p:nvSpPr>
        <p:spPr>
          <a:xfrm rot="10800000">
            <a:off x="11047317" y="288283"/>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4E69748C-A42D-EB3C-0E69-C50642BB817B}"/>
              </a:ext>
            </a:extLst>
          </p:cNvPr>
          <p:cNvSpPr txBox="1"/>
          <p:nvPr/>
        </p:nvSpPr>
        <p:spPr>
          <a:xfrm>
            <a:off x="6974291" y="978380"/>
            <a:ext cx="4622394" cy="4832092"/>
          </a:xfrm>
          <a:prstGeom prst="rect">
            <a:avLst/>
          </a:prstGeom>
          <a:noFill/>
        </p:spPr>
        <p:txBody>
          <a:bodyPr wrap="square">
            <a:spAutoFit/>
          </a:bodyPr>
          <a:lstStyle/>
          <a:p>
            <a:r>
              <a:rPr lang="vi-VN" sz="4400">
                <a:latin typeface="+mj-lt"/>
              </a:rPr>
              <a:t>Và bánh tôi sẽ ban tặng, chính là thịt tôi đây, để cho thế gian được sống."</a:t>
            </a:r>
          </a:p>
          <a:p>
            <a:r>
              <a:rPr lang="vi-VN" sz="4400">
                <a:latin typeface="+mj-lt"/>
              </a:rPr>
              <a:t>Người Do-thái liền tranh luận sôi nổi với nhau. Họ nói :</a:t>
            </a:r>
          </a:p>
        </p:txBody>
      </p:sp>
      <p:pic>
        <p:nvPicPr>
          <p:cNvPr id="10" name="Hình ảnh 9" descr="Ảnh có chứa thực vật, lá cây, hoa&#10;&#10;Mô tả được tạo tự động">
            <a:extLst>
              <a:ext uri="{FF2B5EF4-FFF2-40B4-BE49-F238E27FC236}">
                <a16:creationId xmlns:a16="http://schemas.microsoft.com/office/drawing/2014/main" id="{6ADB794C-C7A0-A8B8-2CA0-FDFFD89F0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49118">
            <a:off x="11238019" y="3903619"/>
            <a:ext cx="2359157" cy="3063246"/>
          </a:xfrm>
          <a:prstGeom prst="rect">
            <a:avLst/>
          </a:prstGeom>
        </p:spPr>
      </p:pic>
    </p:spTree>
    <p:extLst>
      <p:ext uri="{BB962C8B-B14F-4D97-AF65-F5344CB8AC3E}">
        <p14:creationId xmlns:p14="http://schemas.microsoft.com/office/powerpoint/2010/main" val="1873088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6513" y="316419"/>
            <a:ext cx="5987684" cy="6414448"/>
          </a:xfrm>
          <a:prstGeom prst="rect">
            <a:avLst/>
          </a:prstGeom>
          <a:gradFill>
            <a:gsLst>
              <a:gs pos="0">
                <a:srgbClr val="A39193"/>
              </a:gs>
              <a:gs pos="33000">
                <a:srgbClr val="EEA990"/>
              </a:gs>
              <a:gs pos="83000">
                <a:srgbClr val="EEA990"/>
              </a:gs>
              <a:gs pos="100000">
                <a:srgbClr val="AA6F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ình chữ nhật: Góc Tròn 58">
            <a:extLst>
              <a:ext uri="{FF2B5EF4-FFF2-40B4-BE49-F238E27FC236}">
                <a16:creationId xmlns:a16="http://schemas.microsoft.com/office/drawing/2014/main" id="{7578F757-ABA1-9E28-1392-28630FD2DA6A}"/>
              </a:ext>
            </a:extLst>
          </p:cNvPr>
          <p:cNvSpPr/>
          <p:nvPr/>
        </p:nvSpPr>
        <p:spPr>
          <a:xfrm>
            <a:off x="479274" y="500834"/>
            <a:ext cx="5552648" cy="6040747"/>
          </a:xfrm>
          <a:prstGeom prst="roundRect">
            <a:avLst/>
          </a:prstGeom>
          <a:solidFill>
            <a:srgbClr val="F6E0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4400" b="1">
              <a:solidFill>
                <a:schemeClr val="tx1"/>
              </a:solidFill>
              <a:latin typeface="+mj-lt"/>
            </a:endParaRPr>
          </a:p>
        </p:txBody>
      </p:sp>
      <p:sp>
        <p:nvSpPr>
          <p:cNvPr id="2" name="Rectangle 4">
            <a:extLst>
              <a:ext uri="{FF2B5EF4-FFF2-40B4-BE49-F238E27FC236}">
                <a16:creationId xmlns:a16="http://schemas.microsoft.com/office/drawing/2014/main" id="{3A64ACD3-14F5-5859-CF1A-BF3DA421F1F7}"/>
              </a:ext>
            </a:extLst>
          </p:cNvPr>
          <p:cNvSpPr/>
          <p:nvPr/>
        </p:nvSpPr>
        <p:spPr>
          <a:xfrm>
            <a:off x="6152272" y="316420"/>
            <a:ext cx="5923128" cy="6414447"/>
          </a:xfrm>
          <a:prstGeom prst="rect">
            <a:avLst/>
          </a:prstGeom>
          <a:gradFill>
            <a:gsLst>
              <a:gs pos="0">
                <a:srgbClr val="A39193"/>
              </a:gs>
              <a:gs pos="33000">
                <a:srgbClr val="EEA990"/>
              </a:gs>
              <a:gs pos="83000">
                <a:srgbClr val="EEA990"/>
              </a:gs>
              <a:gs pos="100000">
                <a:srgbClr val="AA6F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id="{E9BC879B-4137-B8D3-F988-D45A74EADF02}"/>
              </a:ext>
            </a:extLst>
          </p:cNvPr>
          <p:cNvSpPr/>
          <p:nvPr/>
        </p:nvSpPr>
        <p:spPr>
          <a:xfrm>
            <a:off x="6253154" y="426362"/>
            <a:ext cx="5552648" cy="6040747"/>
          </a:xfrm>
          <a:prstGeom prst="roundRect">
            <a:avLst/>
          </a:prstGeom>
          <a:solidFill>
            <a:srgbClr val="F6E0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38">
            <a:extLst>
              <a:ext uri="{FF2B5EF4-FFF2-40B4-BE49-F238E27FC236}">
                <a16:creationId xmlns:a16="http://schemas.microsoft.com/office/drawing/2014/main" id="{38AD8A0C-7C21-E42F-203F-F7DF0FC2B1EC}"/>
              </a:ext>
            </a:extLst>
          </p:cNvPr>
          <p:cNvGrpSpPr/>
          <p:nvPr/>
        </p:nvGrpSpPr>
        <p:grpSpPr>
          <a:xfrm>
            <a:off x="5448679" y="608935"/>
            <a:ext cx="1380698" cy="1390703"/>
            <a:chOff x="5509146" y="3643"/>
            <a:chExt cx="1380698" cy="1390703"/>
          </a:xfrm>
        </p:grpSpPr>
        <p:sp>
          <p:nvSpPr>
            <p:cNvPr id="7" name="Oval 3">
              <a:extLst>
                <a:ext uri="{FF2B5EF4-FFF2-40B4-BE49-F238E27FC236}">
                  <a16:creationId xmlns:a16="http://schemas.microsoft.com/office/drawing/2014/main" id="{463FBC96-8F6F-B51D-FA2A-996D6B1DDB2C}"/>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7">
              <a:extLst>
                <a:ext uri="{FF2B5EF4-FFF2-40B4-BE49-F238E27FC236}">
                  <a16:creationId xmlns:a16="http://schemas.microsoft.com/office/drawing/2014/main" id="{AF1A4DF3-201C-DEEE-C5C0-F5D17E126FB0}"/>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8">
              <a:extLst>
                <a:ext uri="{FF2B5EF4-FFF2-40B4-BE49-F238E27FC236}">
                  <a16:creationId xmlns:a16="http://schemas.microsoft.com/office/drawing/2014/main" id="{12867A58-6FE4-AC69-1F43-14F6A850E679}"/>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Group 38">
            <a:extLst>
              <a:ext uri="{FF2B5EF4-FFF2-40B4-BE49-F238E27FC236}">
                <a16:creationId xmlns:a16="http://schemas.microsoft.com/office/drawing/2014/main" id="{E9D83572-F52E-4E67-2FC9-B9F412A8C6F5}"/>
              </a:ext>
            </a:extLst>
          </p:cNvPr>
          <p:cNvGrpSpPr/>
          <p:nvPr/>
        </p:nvGrpSpPr>
        <p:grpSpPr>
          <a:xfrm>
            <a:off x="5461923" y="1476579"/>
            <a:ext cx="1380698" cy="1390703"/>
            <a:chOff x="5509146" y="3643"/>
            <a:chExt cx="1380698" cy="1390703"/>
          </a:xfrm>
        </p:grpSpPr>
        <p:sp>
          <p:nvSpPr>
            <p:cNvPr id="44" name="Oval 3">
              <a:extLst>
                <a:ext uri="{FF2B5EF4-FFF2-40B4-BE49-F238E27FC236}">
                  <a16:creationId xmlns:a16="http://schemas.microsoft.com/office/drawing/2014/main" id="{F798B44E-3BB3-4EA9-545D-3F31A37E449C}"/>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7">
              <a:extLst>
                <a:ext uri="{FF2B5EF4-FFF2-40B4-BE49-F238E27FC236}">
                  <a16:creationId xmlns:a16="http://schemas.microsoft.com/office/drawing/2014/main" id="{899ECD1E-1486-FE6F-36EA-2F59235CB0A0}"/>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c 8">
              <a:extLst>
                <a:ext uri="{FF2B5EF4-FFF2-40B4-BE49-F238E27FC236}">
                  <a16:creationId xmlns:a16="http://schemas.microsoft.com/office/drawing/2014/main" id="{271426CF-EA12-35EA-C1AE-0AD41868168B}"/>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38">
            <a:extLst>
              <a:ext uri="{FF2B5EF4-FFF2-40B4-BE49-F238E27FC236}">
                <a16:creationId xmlns:a16="http://schemas.microsoft.com/office/drawing/2014/main" id="{A237EF8B-1EB0-E718-D069-53A27890FFE5}"/>
              </a:ext>
            </a:extLst>
          </p:cNvPr>
          <p:cNvGrpSpPr/>
          <p:nvPr/>
        </p:nvGrpSpPr>
        <p:grpSpPr>
          <a:xfrm>
            <a:off x="5475167" y="2306123"/>
            <a:ext cx="1380698" cy="1390703"/>
            <a:chOff x="5509146" y="3643"/>
            <a:chExt cx="1380698" cy="1390703"/>
          </a:xfrm>
        </p:grpSpPr>
        <p:sp>
          <p:nvSpPr>
            <p:cNvPr id="48" name="Oval 3">
              <a:extLst>
                <a:ext uri="{FF2B5EF4-FFF2-40B4-BE49-F238E27FC236}">
                  <a16:creationId xmlns:a16="http://schemas.microsoft.com/office/drawing/2014/main" id="{2B9FD163-C93A-BED8-18E7-23C9C7A4C5F7}"/>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7">
              <a:extLst>
                <a:ext uri="{FF2B5EF4-FFF2-40B4-BE49-F238E27FC236}">
                  <a16:creationId xmlns:a16="http://schemas.microsoft.com/office/drawing/2014/main" id="{FF51F668-7588-20A8-B75E-A98374B96CA6}"/>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c 8">
              <a:extLst>
                <a:ext uri="{FF2B5EF4-FFF2-40B4-BE49-F238E27FC236}">
                  <a16:creationId xmlns:a16="http://schemas.microsoft.com/office/drawing/2014/main" id="{1D24DCAB-3481-1F56-AE19-D73A20218048}"/>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1" name="Group 38">
            <a:extLst>
              <a:ext uri="{FF2B5EF4-FFF2-40B4-BE49-F238E27FC236}">
                <a16:creationId xmlns:a16="http://schemas.microsoft.com/office/drawing/2014/main" id="{8D7D03B3-4E29-F668-2F03-61F325A4803B}"/>
              </a:ext>
            </a:extLst>
          </p:cNvPr>
          <p:cNvGrpSpPr/>
          <p:nvPr/>
        </p:nvGrpSpPr>
        <p:grpSpPr>
          <a:xfrm>
            <a:off x="5488411" y="3173767"/>
            <a:ext cx="1380698" cy="1390703"/>
            <a:chOff x="5509146" y="3643"/>
            <a:chExt cx="1380698" cy="1390703"/>
          </a:xfrm>
        </p:grpSpPr>
        <p:sp>
          <p:nvSpPr>
            <p:cNvPr id="52" name="Oval 3">
              <a:extLst>
                <a:ext uri="{FF2B5EF4-FFF2-40B4-BE49-F238E27FC236}">
                  <a16:creationId xmlns:a16="http://schemas.microsoft.com/office/drawing/2014/main" id="{CE851488-1246-626A-B25D-539A3B022E88}"/>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7">
              <a:extLst>
                <a:ext uri="{FF2B5EF4-FFF2-40B4-BE49-F238E27FC236}">
                  <a16:creationId xmlns:a16="http://schemas.microsoft.com/office/drawing/2014/main" id="{A6F73226-B110-D302-2EF4-8698DFD8313C}"/>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c 8">
              <a:extLst>
                <a:ext uri="{FF2B5EF4-FFF2-40B4-BE49-F238E27FC236}">
                  <a16:creationId xmlns:a16="http://schemas.microsoft.com/office/drawing/2014/main" id="{78E9C445-7EA8-0AFC-5DEB-4A4986C40D26}"/>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Group 38">
            <a:extLst>
              <a:ext uri="{FF2B5EF4-FFF2-40B4-BE49-F238E27FC236}">
                <a16:creationId xmlns:a16="http://schemas.microsoft.com/office/drawing/2014/main" id="{D79B61BC-9A7E-5845-9A13-FB3286823EC3}"/>
              </a:ext>
            </a:extLst>
          </p:cNvPr>
          <p:cNvGrpSpPr/>
          <p:nvPr/>
        </p:nvGrpSpPr>
        <p:grpSpPr>
          <a:xfrm>
            <a:off x="5501655" y="4060461"/>
            <a:ext cx="1380698" cy="1390703"/>
            <a:chOff x="5509146" y="3643"/>
            <a:chExt cx="1380698" cy="1390703"/>
          </a:xfrm>
        </p:grpSpPr>
        <p:sp>
          <p:nvSpPr>
            <p:cNvPr id="56" name="Oval 3">
              <a:extLst>
                <a:ext uri="{FF2B5EF4-FFF2-40B4-BE49-F238E27FC236}">
                  <a16:creationId xmlns:a16="http://schemas.microsoft.com/office/drawing/2014/main" id="{10D835AA-6DEB-BD53-6970-FA8FFB2852A8}"/>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7">
              <a:extLst>
                <a:ext uri="{FF2B5EF4-FFF2-40B4-BE49-F238E27FC236}">
                  <a16:creationId xmlns:a16="http://schemas.microsoft.com/office/drawing/2014/main" id="{833EC5F6-4B91-3C61-9E82-BE21803EEE72}"/>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c 8">
              <a:extLst>
                <a:ext uri="{FF2B5EF4-FFF2-40B4-BE49-F238E27FC236}">
                  <a16:creationId xmlns:a16="http://schemas.microsoft.com/office/drawing/2014/main" id="{06A4E58D-9E9B-799E-1C9B-F301318120B7}"/>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60" name="Hình ảnh 59" descr="Ảnh có chứa thực vật, cánh hoa, Cuống hoa, hoa&#10;&#10;Mô tả được tạo tự động">
            <a:extLst>
              <a:ext uri="{FF2B5EF4-FFF2-40B4-BE49-F238E27FC236}">
                <a16:creationId xmlns:a16="http://schemas.microsoft.com/office/drawing/2014/main" id="{93FA3B83-39B7-2BCE-8792-51EFC50B1C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3088941" flipH="1">
            <a:off x="1171674" y="5201975"/>
            <a:ext cx="1167283" cy="2615771"/>
          </a:xfrm>
          <a:prstGeom prst="rect">
            <a:avLst/>
          </a:prstGeom>
        </p:spPr>
      </p:pic>
      <p:sp>
        <p:nvSpPr>
          <p:cNvPr id="62" name="Tam giác Vuông 61">
            <a:extLst>
              <a:ext uri="{FF2B5EF4-FFF2-40B4-BE49-F238E27FC236}">
                <a16:creationId xmlns:a16="http://schemas.microsoft.com/office/drawing/2014/main" id="{17735A07-89F6-9873-5EC4-31773BDC2A1F}"/>
              </a:ext>
            </a:extLst>
          </p:cNvPr>
          <p:cNvSpPr/>
          <p:nvPr/>
        </p:nvSpPr>
        <p:spPr>
          <a:xfrm>
            <a:off x="120303" y="5850077"/>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Tam giác Vuông 62">
            <a:extLst>
              <a:ext uri="{FF2B5EF4-FFF2-40B4-BE49-F238E27FC236}">
                <a16:creationId xmlns:a16="http://schemas.microsoft.com/office/drawing/2014/main" id="{E3D74457-2844-61B5-75AB-6BB0F926BD99}"/>
              </a:ext>
            </a:extLst>
          </p:cNvPr>
          <p:cNvSpPr/>
          <p:nvPr/>
        </p:nvSpPr>
        <p:spPr>
          <a:xfrm rot="10800000" flipH="1">
            <a:off x="112844" y="296271"/>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Tam giác Vuông 63">
            <a:extLst>
              <a:ext uri="{FF2B5EF4-FFF2-40B4-BE49-F238E27FC236}">
                <a16:creationId xmlns:a16="http://schemas.microsoft.com/office/drawing/2014/main" id="{1C5F3114-466F-7471-AC36-739564078744}"/>
              </a:ext>
            </a:extLst>
          </p:cNvPr>
          <p:cNvSpPr/>
          <p:nvPr/>
        </p:nvSpPr>
        <p:spPr>
          <a:xfrm flipH="1">
            <a:off x="11068844" y="5870225"/>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am giác Vuông 64">
            <a:extLst>
              <a:ext uri="{FF2B5EF4-FFF2-40B4-BE49-F238E27FC236}">
                <a16:creationId xmlns:a16="http://schemas.microsoft.com/office/drawing/2014/main" id="{F828FCD3-71BF-8F12-DDC2-82F7660EA6FD}"/>
              </a:ext>
            </a:extLst>
          </p:cNvPr>
          <p:cNvSpPr/>
          <p:nvPr/>
        </p:nvSpPr>
        <p:spPr>
          <a:xfrm rot="10800000">
            <a:off x="11047317" y="288283"/>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4E69748C-A42D-EB3C-0E69-C50642BB817B}"/>
              </a:ext>
            </a:extLst>
          </p:cNvPr>
          <p:cNvSpPr txBox="1"/>
          <p:nvPr/>
        </p:nvSpPr>
        <p:spPr>
          <a:xfrm>
            <a:off x="905652" y="1501223"/>
            <a:ext cx="4414885" cy="3477875"/>
          </a:xfrm>
          <a:prstGeom prst="rect">
            <a:avLst/>
          </a:prstGeom>
          <a:noFill/>
        </p:spPr>
        <p:txBody>
          <a:bodyPr wrap="square">
            <a:spAutoFit/>
          </a:bodyPr>
          <a:lstStyle/>
          <a:p>
            <a:r>
              <a:rPr lang="vi-VN" sz="4400">
                <a:latin typeface="+mj-lt"/>
              </a:rPr>
              <a:t>"Làm sao ông này có thể cho chúng ta ăn thịt ông ta được</a:t>
            </a:r>
            <a:r>
              <a:rPr lang="en-US" sz="4400">
                <a:latin typeface="+mj-lt"/>
              </a:rPr>
              <a:t> </a:t>
            </a:r>
            <a:r>
              <a:rPr lang="vi-VN" sz="4400">
                <a:latin typeface="+mj-lt"/>
              </a:rPr>
              <a:t>?“</a:t>
            </a:r>
          </a:p>
          <a:p>
            <a:endParaRPr lang="vi-VN" sz="4400">
              <a:latin typeface="+mj-lt"/>
            </a:endParaRPr>
          </a:p>
        </p:txBody>
      </p:sp>
      <p:pic>
        <p:nvPicPr>
          <p:cNvPr id="10" name="Hình ảnh 9" descr="Ảnh có chứa thực vật, lá cây, hoa&#10;&#10;Mô tả được tạo tự động">
            <a:extLst>
              <a:ext uri="{FF2B5EF4-FFF2-40B4-BE49-F238E27FC236}">
                <a16:creationId xmlns:a16="http://schemas.microsoft.com/office/drawing/2014/main" id="{6ADB794C-C7A0-A8B8-2CA0-FDFFD89F04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7449118" flipV="1">
            <a:off x="10460100" y="4767041"/>
            <a:ext cx="1322985" cy="1717829"/>
          </a:xfrm>
          <a:prstGeom prst="rect">
            <a:avLst/>
          </a:prstGeom>
        </p:spPr>
      </p:pic>
      <p:pic>
        <p:nvPicPr>
          <p:cNvPr id="4" name="Hình ảnh 3" descr="Ảnh có chứa Mặt người, trang phục, phim hoạt hình, người&#10;&#10;Mô tả được tạo tự động">
            <a:extLst>
              <a:ext uri="{FF2B5EF4-FFF2-40B4-BE49-F238E27FC236}">
                <a16:creationId xmlns:a16="http://schemas.microsoft.com/office/drawing/2014/main" id="{63C05ED3-84E7-B2A6-BAD7-CAEE527BB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10464" y="2487805"/>
            <a:ext cx="4886260" cy="4051475"/>
          </a:xfrm>
          <a:prstGeom prst="rect">
            <a:avLst/>
          </a:prstGeom>
        </p:spPr>
      </p:pic>
      <p:sp>
        <p:nvSpPr>
          <p:cNvPr id="11" name="Hộp Văn bản 10">
            <a:extLst>
              <a:ext uri="{FF2B5EF4-FFF2-40B4-BE49-F238E27FC236}">
                <a16:creationId xmlns:a16="http://schemas.microsoft.com/office/drawing/2014/main" id="{250E1E91-DCD5-5954-5D4C-2E3C257B6BED}"/>
              </a:ext>
            </a:extLst>
          </p:cNvPr>
          <p:cNvSpPr txBox="1"/>
          <p:nvPr/>
        </p:nvSpPr>
        <p:spPr>
          <a:xfrm>
            <a:off x="7394528" y="2239744"/>
            <a:ext cx="3922829" cy="769441"/>
          </a:xfrm>
          <a:prstGeom prst="rect">
            <a:avLst/>
          </a:prstGeom>
          <a:noFill/>
        </p:spPr>
        <p:txBody>
          <a:bodyPr wrap="square">
            <a:spAutoFit/>
          </a:bodyPr>
          <a:lstStyle/>
          <a:p>
            <a:r>
              <a:rPr lang="vi-VN" sz="4400">
                <a:latin typeface="+mj-lt"/>
              </a:rPr>
              <a:t>Đó là lời Chúa</a:t>
            </a:r>
          </a:p>
        </p:txBody>
      </p:sp>
    </p:spTree>
    <p:extLst>
      <p:ext uri="{BB962C8B-B14F-4D97-AF65-F5344CB8AC3E}">
        <p14:creationId xmlns:p14="http://schemas.microsoft.com/office/powerpoint/2010/main" val="4216646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C5D375C-70BF-8511-342F-694C3442262A}"/>
              </a:ext>
            </a:extLst>
          </p:cNvPr>
          <p:cNvGrpSpPr/>
          <p:nvPr/>
        </p:nvGrpSpPr>
        <p:grpSpPr>
          <a:xfrm rot="5400000">
            <a:off x="2720151" y="-2720148"/>
            <a:ext cx="6650103" cy="12090400"/>
            <a:chOff x="0" y="0"/>
            <a:chExt cx="1745022" cy="1200099"/>
          </a:xfrm>
        </p:grpSpPr>
        <p:sp>
          <p:nvSpPr>
            <p:cNvPr id="5" name="Freeform 3">
              <a:extLst>
                <a:ext uri="{FF2B5EF4-FFF2-40B4-BE49-F238E27FC236}">
                  <a16:creationId xmlns:a16="http://schemas.microsoft.com/office/drawing/2014/main" id="{DED0505E-2D97-C436-72D6-C80CD9580D18}"/>
                </a:ext>
              </a:extLst>
            </p:cNvPr>
            <p:cNvSpPr/>
            <p:nvPr/>
          </p:nvSpPr>
          <p:spPr>
            <a:xfrm>
              <a:off x="0" y="0"/>
              <a:ext cx="1745022" cy="1200099"/>
            </a:xfrm>
            <a:custGeom>
              <a:avLst/>
              <a:gdLst/>
              <a:ahLst/>
              <a:cxnLst/>
              <a:rect l="l" t="t" r="r" b="b"/>
              <a:pathLst>
                <a:path w="1745022" h="1200099">
                  <a:moveTo>
                    <a:pt x="20179" y="0"/>
                  </a:moveTo>
                  <a:lnTo>
                    <a:pt x="1724843" y="0"/>
                  </a:lnTo>
                  <a:cubicBezTo>
                    <a:pt x="1735987" y="0"/>
                    <a:pt x="1745022" y="9035"/>
                    <a:pt x="1745022" y="20179"/>
                  </a:cubicBezTo>
                  <a:lnTo>
                    <a:pt x="1745022" y="1179920"/>
                  </a:lnTo>
                  <a:cubicBezTo>
                    <a:pt x="1745022" y="1185271"/>
                    <a:pt x="1742896" y="1190404"/>
                    <a:pt x="1739112" y="1194188"/>
                  </a:cubicBezTo>
                  <a:cubicBezTo>
                    <a:pt x="1735327" y="1197973"/>
                    <a:pt x="1730195" y="1200099"/>
                    <a:pt x="1724843" y="1200099"/>
                  </a:cubicBezTo>
                  <a:lnTo>
                    <a:pt x="20179" y="1200099"/>
                  </a:lnTo>
                  <a:cubicBezTo>
                    <a:pt x="9035" y="1200099"/>
                    <a:pt x="0" y="1191064"/>
                    <a:pt x="0" y="1179920"/>
                  </a:cubicBezTo>
                  <a:lnTo>
                    <a:pt x="0" y="20179"/>
                  </a:lnTo>
                  <a:cubicBezTo>
                    <a:pt x="0" y="9035"/>
                    <a:pt x="9035" y="0"/>
                    <a:pt x="20179" y="0"/>
                  </a:cubicBezTo>
                  <a:close/>
                </a:path>
              </a:pathLst>
            </a:custGeom>
            <a:solidFill>
              <a:srgbClr val="E3F7FF"/>
            </a:solidFill>
            <a:ln w="38100" cap="rnd">
              <a:solidFill>
                <a:srgbClr val="344A3D"/>
              </a:solidFill>
              <a:prstDash val="solid"/>
              <a:round/>
            </a:ln>
          </p:spPr>
          <p:txBody>
            <a:bodyPr/>
            <a:lstStyle/>
            <a:p>
              <a:endParaRPr lang="en-US"/>
            </a:p>
          </p:txBody>
        </p:sp>
        <p:sp>
          <p:nvSpPr>
            <p:cNvPr id="6" name="TextBox 4">
              <a:extLst>
                <a:ext uri="{FF2B5EF4-FFF2-40B4-BE49-F238E27FC236}">
                  <a16:creationId xmlns:a16="http://schemas.microsoft.com/office/drawing/2014/main" id="{29050003-DDFB-237A-B273-56123E02D57E}"/>
                </a:ext>
              </a:extLst>
            </p:cNvPr>
            <p:cNvSpPr txBox="1"/>
            <p:nvPr/>
          </p:nvSpPr>
          <p:spPr>
            <a:xfrm>
              <a:off x="0" y="-9525"/>
              <a:ext cx="1745022" cy="1209624"/>
            </a:xfrm>
            <a:prstGeom prst="rect">
              <a:avLst/>
            </a:prstGeom>
          </p:spPr>
          <p:txBody>
            <a:bodyPr lIns="18224" tIns="18224" rIns="18224" bIns="18224" rtlCol="0" anchor="ctr"/>
            <a:lstStyle/>
            <a:p>
              <a:pPr algn="ctr">
                <a:lnSpc>
                  <a:spcPts val="703"/>
                </a:lnSpc>
                <a:spcBef>
                  <a:spcPct val="0"/>
                </a:spcBef>
              </a:pPr>
              <a:endParaRPr sz="1200">
                <a:latin typeface="Times New Roman" panose="02020603050405020304" pitchFamily="18" charset="0"/>
                <a:cs typeface="Times New Roman" panose="02020603050405020304" pitchFamily="18" charset="0"/>
              </a:endParaRPr>
            </a:p>
          </p:txBody>
        </p:sp>
      </p:grpSp>
      <p:sp>
        <p:nvSpPr>
          <p:cNvPr id="7" name="Freeform 5">
            <a:extLst>
              <a:ext uri="{FF2B5EF4-FFF2-40B4-BE49-F238E27FC236}">
                <a16:creationId xmlns:a16="http://schemas.microsoft.com/office/drawing/2014/main" id="{663B38AC-0D22-1B74-842A-F5CC5D4C76FD}"/>
              </a:ext>
            </a:extLst>
          </p:cNvPr>
          <p:cNvSpPr/>
          <p:nvPr/>
        </p:nvSpPr>
        <p:spPr>
          <a:xfrm>
            <a:off x="2968057" y="274399"/>
            <a:ext cx="5999690" cy="6388642"/>
          </a:xfrm>
          <a:custGeom>
            <a:avLst/>
            <a:gdLst/>
            <a:ahLst/>
            <a:cxnLst/>
            <a:rect l="l" t="t" r="r" b="b"/>
            <a:pathLst>
              <a:path w="6027740" h="6849705">
                <a:moveTo>
                  <a:pt x="0" y="0"/>
                </a:moveTo>
                <a:lnTo>
                  <a:pt x="6027740" y="0"/>
                </a:lnTo>
                <a:lnTo>
                  <a:pt x="6027740" y="6849704"/>
                </a:lnTo>
                <a:lnTo>
                  <a:pt x="0" y="684970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8" name="Freeform 8">
            <a:extLst>
              <a:ext uri="{FF2B5EF4-FFF2-40B4-BE49-F238E27FC236}">
                <a16:creationId xmlns:a16="http://schemas.microsoft.com/office/drawing/2014/main" id="{A351B27C-869F-0480-E65D-8BE38676DC54}"/>
              </a:ext>
            </a:extLst>
          </p:cNvPr>
          <p:cNvSpPr/>
          <p:nvPr/>
        </p:nvSpPr>
        <p:spPr>
          <a:xfrm>
            <a:off x="7149565" y="3908775"/>
            <a:ext cx="1103601" cy="812652"/>
          </a:xfrm>
          <a:custGeom>
            <a:avLst/>
            <a:gdLst/>
            <a:ahLst/>
            <a:cxnLst/>
            <a:rect l="l" t="t" r="r" b="b"/>
            <a:pathLst>
              <a:path w="1655402" h="1218978">
                <a:moveTo>
                  <a:pt x="0" y="0"/>
                </a:moveTo>
                <a:lnTo>
                  <a:pt x="1655402" y="0"/>
                </a:lnTo>
                <a:lnTo>
                  <a:pt x="1655402" y="1218977"/>
                </a:lnTo>
                <a:lnTo>
                  <a:pt x="0" y="12189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 name="Freeform 9">
            <a:extLst>
              <a:ext uri="{FF2B5EF4-FFF2-40B4-BE49-F238E27FC236}">
                <a16:creationId xmlns:a16="http://schemas.microsoft.com/office/drawing/2014/main" id="{5B0081AB-95F5-AD07-DCF2-BA3BB83D725C}"/>
              </a:ext>
            </a:extLst>
          </p:cNvPr>
          <p:cNvSpPr/>
          <p:nvPr/>
        </p:nvSpPr>
        <p:spPr>
          <a:xfrm>
            <a:off x="4892353" y="2960282"/>
            <a:ext cx="844836" cy="508438"/>
          </a:xfrm>
          <a:custGeom>
            <a:avLst/>
            <a:gdLst/>
            <a:ahLst/>
            <a:cxnLst/>
            <a:rect l="l" t="t" r="r" b="b"/>
            <a:pathLst>
              <a:path w="1267254" h="762657">
                <a:moveTo>
                  <a:pt x="0" y="0"/>
                </a:moveTo>
                <a:lnTo>
                  <a:pt x="1267254" y="0"/>
                </a:lnTo>
                <a:lnTo>
                  <a:pt x="1267254" y="762656"/>
                </a:lnTo>
                <a:lnTo>
                  <a:pt x="0" y="7626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22">
            <a:extLst>
              <a:ext uri="{FF2B5EF4-FFF2-40B4-BE49-F238E27FC236}">
                <a16:creationId xmlns:a16="http://schemas.microsoft.com/office/drawing/2014/main" id="{4031791C-DBDA-DCF0-1510-B6EB985BFB4A}"/>
              </a:ext>
            </a:extLst>
          </p:cNvPr>
          <p:cNvSpPr/>
          <p:nvPr/>
        </p:nvSpPr>
        <p:spPr>
          <a:xfrm>
            <a:off x="1867733" y="4192708"/>
            <a:ext cx="771485" cy="670975"/>
          </a:xfrm>
          <a:custGeom>
            <a:avLst/>
            <a:gdLst/>
            <a:ahLst/>
            <a:cxnLst/>
            <a:rect l="l" t="t" r="r" b="b"/>
            <a:pathLst>
              <a:path w="1157228" h="1006463">
                <a:moveTo>
                  <a:pt x="0" y="0"/>
                </a:moveTo>
                <a:lnTo>
                  <a:pt x="1157228" y="0"/>
                </a:lnTo>
                <a:lnTo>
                  <a:pt x="1157228" y="1006463"/>
                </a:lnTo>
                <a:lnTo>
                  <a:pt x="0" y="1006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23">
            <a:extLst>
              <a:ext uri="{FF2B5EF4-FFF2-40B4-BE49-F238E27FC236}">
                <a16:creationId xmlns:a16="http://schemas.microsoft.com/office/drawing/2014/main" id="{1567491B-CFE3-2141-C501-D7C4D484673E}"/>
              </a:ext>
            </a:extLst>
          </p:cNvPr>
          <p:cNvSpPr/>
          <p:nvPr/>
        </p:nvSpPr>
        <p:spPr>
          <a:xfrm>
            <a:off x="6658205" y="1948486"/>
            <a:ext cx="556933" cy="378714"/>
          </a:xfrm>
          <a:custGeom>
            <a:avLst/>
            <a:gdLst/>
            <a:ahLst/>
            <a:cxnLst/>
            <a:rect l="l" t="t" r="r" b="b"/>
            <a:pathLst>
              <a:path w="835399" h="568071">
                <a:moveTo>
                  <a:pt x="0" y="0"/>
                </a:moveTo>
                <a:lnTo>
                  <a:pt x="835398" y="0"/>
                </a:lnTo>
                <a:lnTo>
                  <a:pt x="835398" y="568071"/>
                </a:lnTo>
                <a:lnTo>
                  <a:pt x="0" y="5680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49">
            <a:extLst>
              <a:ext uri="{FF2B5EF4-FFF2-40B4-BE49-F238E27FC236}">
                <a16:creationId xmlns:a16="http://schemas.microsoft.com/office/drawing/2014/main" id="{3A1BAF89-6561-BBC2-17A6-C796F6DE0DA0}"/>
              </a:ext>
            </a:extLst>
          </p:cNvPr>
          <p:cNvSpPr/>
          <p:nvPr/>
        </p:nvSpPr>
        <p:spPr>
          <a:xfrm>
            <a:off x="3963763" y="2293050"/>
            <a:ext cx="450919" cy="449279"/>
          </a:xfrm>
          <a:custGeom>
            <a:avLst/>
            <a:gdLst/>
            <a:ahLst/>
            <a:cxnLst/>
            <a:rect l="l" t="t" r="r" b="b"/>
            <a:pathLst>
              <a:path w="676378" h="673919">
                <a:moveTo>
                  <a:pt x="0" y="0"/>
                </a:moveTo>
                <a:lnTo>
                  <a:pt x="676378" y="0"/>
                </a:lnTo>
                <a:lnTo>
                  <a:pt x="676378" y="673919"/>
                </a:lnTo>
                <a:lnTo>
                  <a:pt x="0" y="6739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4" name="Picture 2">
            <a:extLst>
              <a:ext uri="{FF2B5EF4-FFF2-40B4-BE49-F238E27FC236}">
                <a16:creationId xmlns:a16="http://schemas.microsoft.com/office/drawing/2014/main" id="{77C5F175-3FD1-1A40-F6EA-3F4413441D34}"/>
              </a:ext>
            </a:extLst>
          </p:cNvPr>
          <p:cNvPicPr>
            <a:picLocks noChangeAspect="1"/>
          </p:cNvPicPr>
          <p:nvPr/>
        </p:nvPicPr>
        <p:blipFill>
          <a:blip r:embed="rId14"/>
          <a:srcRect/>
          <a:stretch>
            <a:fillRect/>
          </a:stretch>
        </p:blipFill>
        <p:spPr>
          <a:xfrm flipH="1">
            <a:off x="5040960" y="801492"/>
            <a:ext cx="2120343" cy="3249957"/>
          </a:xfrm>
          <a:prstGeom prst="rect">
            <a:avLst/>
          </a:prstGeom>
        </p:spPr>
      </p:pic>
      <p:sp>
        <p:nvSpPr>
          <p:cNvPr id="16" name="TextBox 6">
            <a:extLst>
              <a:ext uri="{FF2B5EF4-FFF2-40B4-BE49-F238E27FC236}">
                <a16:creationId xmlns:a16="http://schemas.microsoft.com/office/drawing/2014/main" id="{2616602A-F65E-4D1B-18AB-3FED95262431}"/>
              </a:ext>
            </a:extLst>
          </p:cNvPr>
          <p:cNvSpPr txBox="1"/>
          <p:nvPr/>
        </p:nvSpPr>
        <p:spPr>
          <a:xfrm>
            <a:off x="-625954" y="2336262"/>
            <a:ext cx="9121052" cy="1569660"/>
          </a:xfrm>
          <a:prstGeom prst="rect">
            <a:avLst/>
          </a:prstGeom>
          <a:noFill/>
          <a:ln>
            <a:noFill/>
          </a:ln>
        </p:spPr>
        <p:txBody>
          <a:bodyPr wrap="square" rtlCol="0">
            <a:spAutoFit/>
          </a:bodyPr>
          <a:lstStyle/>
          <a:p>
            <a:pPr algn="ctr"/>
            <a:r>
              <a:rPr lang="en-US" sz="9600" b="1">
                <a:ln w="57150">
                  <a:solidFill>
                    <a:schemeClr val="bg1"/>
                  </a:solidFill>
                </a:ln>
                <a:noFill/>
                <a:effectLst>
                  <a:glow rad="228600">
                    <a:schemeClr val="accent5">
                      <a:satMod val="175000"/>
                      <a:alpha val="40000"/>
                    </a:schemeClr>
                  </a:glow>
                  <a:outerShdw blurRad="50800" dist="50800" dir="5400000" algn="ctr" rotWithShape="0">
                    <a:schemeClr val="accent2"/>
                  </a:outerShdw>
                </a:effectLst>
                <a:latin typeface="AntsyPants" pitchFamily="2" charset="0"/>
              </a:rPr>
              <a:t>Tìm </a:t>
            </a:r>
            <a:r>
              <a:rPr lang="en-US" sz="9600" b="1">
                <a:ln w="57150">
                  <a:solidFill>
                    <a:schemeClr val="bg1"/>
                  </a:solidFill>
                </a:ln>
                <a:noFill/>
                <a:effectLst>
                  <a:glow rad="228600">
                    <a:schemeClr val="accent5">
                      <a:satMod val="175000"/>
                      <a:alpha val="40000"/>
                    </a:schemeClr>
                  </a:glow>
                  <a:outerShdw blurRad="50800" dist="50800" dir="5400000" algn="ctr" rotWithShape="0">
                    <a:schemeClr val="accent2"/>
                  </a:outerShdw>
                </a:effectLst>
                <a:latin typeface=".VnVogue" panose="020B7200000000000000" pitchFamily="34" charset="0"/>
              </a:rPr>
              <a:t> </a:t>
            </a:r>
          </a:p>
        </p:txBody>
      </p:sp>
      <p:sp>
        <p:nvSpPr>
          <p:cNvPr id="17" name="TextBox 7">
            <a:extLst>
              <a:ext uri="{FF2B5EF4-FFF2-40B4-BE49-F238E27FC236}">
                <a16:creationId xmlns:a16="http://schemas.microsoft.com/office/drawing/2014/main" id="{61BB7921-FE18-A82E-3ADE-1C9AC575D71F}"/>
              </a:ext>
            </a:extLst>
          </p:cNvPr>
          <p:cNvSpPr txBox="1"/>
          <p:nvPr/>
        </p:nvSpPr>
        <p:spPr>
          <a:xfrm>
            <a:off x="-141039" y="5379153"/>
            <a:ext cx="9121052" cy="1323439"/>
          </a:xfrm>
          <a:prstGeom prst="rect">
            <a:avLst/>
          </a:prstGeom>
          <a:noFill/>
          <a:ln>
            <a:noFill/>
          </a:ln>
        </p:spPr>
        <p:txBody>
          <a:bodyPr wrap="square" rtlCol="0">
            <a:spAutoFit/>
          </a:bodyPr>
          <a:lstStyle/>
          <a:p>
            <a:pPr algn="ctr"/>
            <a:r>
              <a:rPr lang="en-US" sz="8000" b="1">
                <a:ln w="57150">
                  <a:solidFill>
                    <a:schemeClr val="bg1"/>
                  </a:solidFill>
                </a:ln>
                <a:noFill/>
                <a:effectLst>
                  <a:glow rad="139700">
                    <a:schemeClr val="accent2">
                      <a:satMod val="175000"/>
                      <a:alpha val="40000"/>
                    </a:schemeClr>
                  </a:glow>
                  <a:outerShdw blurRad="50800" dist="50800" dir="5400000" algn="ctr" rotWithShape="0">
                    <a:schemeClr val="accent2"/>
                  </a:outerShdw>
                </a:effectLst>
                <a:latin typeface="AntsyPants" pitchFamily="2" charset="0"/>
              </a:rPr>
              <a:t>Sống</a:t>
            </a:r>
          </a:p>
        </p:txBody>
      </p:sp>
      <p:sp>
        <p:nvSpPr>
          <p:cNvPr id="18" name="TextBox 8">
            <a:extLst>
              <a:ext uri="{FF2B5EF4-FFF2-40B4-BE49-F238E27FC236}">
                <a16:creationId xmlns:a16="http://schemas.microsoft.com/office/drawing/2014/main" id="{5ABC9BE6-F26C-CFAB-3B0C-6FEBF0F0E707}"/>
              </a:ext>
            </a:extLst>
          </p:cNvPr>
          <p:cNvSpPr txBox="1"/>
          <p:nvPr/>
        </p:nvSpPr>
        <p:spPr>
          <a:xfrm>
            <a:off x="101598" y="3132000"/>
            <a:ext cx="10809029" cy="2215991"/>
          </a:xfrm>
          <a:prstGeom prst="rect">
            <a:avLst/>
          </a:prstGeom>
          <a:noFill/>
          <a:ln>
            <a:noFill/>
          </a:ln>
        </p:spPr>
        <p:txBody>
          <a:bodyPr wrap="square" rtlCol="0">
            <a:spAutoFit/>
          </a:bodyPr>
          <a:lstStyle/>
          <a:p>
            <a:pPr algn="ctr"/>
            <a:r>
              <a:rPr lang="en-US" sz="13800" b="1">
                <a:ln w="57150">
                  <a:solidFill>
                    <a:schemeClr val="bg1"/>
                  </a:solidFill>
                </a:ln>
                <a:noFill/>
                <a:effectLst>
                  <a:glow rad="139700">
                    <a:srgbClr val="00B0F0">
                      <a:alpha val="40000"/>
                    </a:srgbClr>
                  </a:glow>
                  <a:outerShdw blurRad="50800" dist="50800" dir="5400000" algn="ctr" rotWithShape="0">
                    <a:schemeClr val="accent2"/>
                  </a:outerShdw>
                </a:effectLst>
                <a:latin typeface="AntsyPants" pitchFamily="2" charset="0"/>
              </a:rPr>
              <a:t>Về nguồn</a:t>
            </a:r>
          </a:p>
        </p:txBody>
      </p:sp>
      <p:grpSp>
        <p:nvGrpSpPr>
          <p:cNvPr id="19" name="Group 9">
            <a:extLst>
              <a:ext uri="{FF2B5EF4-FFF2-40B4-BE49-F238E27FC236}">
                <a16:creationId xmlns:a16="http://schemas.microsoft.com/office/drawing/2014/main" id="{1CD2C182-E240-1077-E219-24CB6A7325D6}"/>
              </a:ext>
            </a:extLst>
          </p:cNvPr>
          <p:cNvGrpSpPr/>
          <p:nvPr/>
        </p:nvGrpSpPr>
        <p:grpSpPr>
          <a:xfrm>
            <a:off x="3261641" y="-18080"/>
            <a:ext cx="936794" cy="1377358"/>
            <a:chOff x="999124" y="107299"/>
            <a:chExt cx="950890" cy="1194830"/>
          </a:xfrm>
        </p:grpSpPr>
        <p:sp>
          <p:nvSpPr>
            <p:cNvPr id="20" name="Rounded Rectangle 10">
              <a:extLst>
                <a:ext uri="{FF2B5EF4-FFF2-40B4-BE49-F238E27FC236}">
                  <a16:creationId xmlns:a16="http://schemas.microsoft.com/office/drawing/2014/main" id="{484B1C65-472D-121A-FBC0-19AF913C3CDC}"/>
                </a:ext>
              </a:extLst>
            </p:cNvPr>
            <p:cNvSpPr/>
            <p:nvPr/>
          </p:nvSpPr>
          <p:spPr>
            <a:xfrm rot="19228833">
              <a:off x="1166961" y="107299"/>
              <a:ext cx="202556" cy="902021"/>
            </a:xfrm>
            <a:prstGeom prst="roundRect">
              <a:avLst>
                <a:gd name="adj" fmla="val 37180"/>
              </a:avLst>
            </a:prstGeom>
            <a:noFill/>
            <a:ln w="6350">
              <a:solidFill>
                <a:schemeClr val="bg1"/>
              </a:solidFill>
            </a:ln>
            <a:effectLst>
              <a:glow rad="139700">
                <a:schemeClr val="accent4">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1">
              <a:extLst>
                <a:ext uri="{FF2B5EF4-FFF2-40B4-BE49-F238E27FC236}">
                  <a16:creationId xmlns:a16="http://schemas.microsoft.com/office/drawing/2014/main" id="{84189144-6A0F-523E-E189-81A3B4B0150D}"/>
                </a:ext>
              </a:extLst>
            </p:cNvPr>
            <p:cNvSpPr/>
            <p:nvPr/>
          </p:nvSpPr>
          <p:spPr>
            <a:xfrm rot="20460000">
              <a:off x="1722821" y="350013"/>
              <a:ext cx="227193" cy="769696"/>
            </a:xfrm>
            <a:prstGeom prst="roundRect">
              <a:avLst>
                <a:gd name="adj" fmla="val 37180"/>
              </a:avLst>
            </a:prstGeom>
            <a:noFill/>
            <a:ln w="6350">
              <a:solidFill>
                <a:schemeClr val="bg1"/>
              </a:solidFill>
            </a:ln>
            <a:effectLst>
              <a:glow rad="139700">
                <a:schemeClr val="accent4">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2">
              <a:extLst>
                <a:ext uri="{FF2B5EF4-FFF2-40B4-BE49-F238E27FC236}">
                  <a16:creationId xmlns:a16="http://schemas.microsoft.com/office/drawing/2014/main" id="{841CB38D-08A0-C5AC-F718-FB8FDA8D230A}"/>
                </a:ext>
              </a:extLst>
            </p:cNvPr>
            <p:cNvSpPr/>
            <p:nvPr/>
          </p:nvSpPr>
          <p:spPr>
            <a:xfrm rot="17520000">
              <a:off x="1280156" y="794263"/>
              <a:ext cx="226834" cy="788898"/>
            </a:xfrm>
            <a:prstGeom prst="roundRect">
              <a:avLst>
                <a:gd name="adj" fmla="val 37180"/>
              </a:avLst>
            </a:prstGeom>
            <a:noFill/>
            <a:ln w="3175">
              <a:solidFill>
                <a:schemeClr val="bg1"/>
              </a:solidFill>
            </a:ln>
            <a:effectLst>
              <a:glow rad="139700">
                <a:schemeClr val="accent4">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3">
            <a:extLst>
              <a:ext uri="{FF2B5EF4-FFF2-40B4-BE49-F238E27FC236}">
                <a16:creationId xmlns:a16="http://schemas.microsoft.com/office/drawing/2014/main" id="{840134D7-8814-9F28-7C1B-4A618C1E1F82}"/>
              </a:ext>
            </a:extLst>
          </p:cNvPr>
          <p:cNvGrpSpPr/>
          <p:nvPr/>
        </p:nvGrpSpPr>
        <p:grpSpPr>
          <a:xfrm rot="10800000">
            <a:off x="8495100" y="5546874"/>
            <a:ext cx="936794" cy="1377358"/>
            <a:chOff x="999124" y="107299"/>
            <a:chExt cx="950890" cy="1194830"/>
          </a:xfrm>
        </p:grpSpPr>
        <p:sp>
          <p:nvSpPr>
            <p:cNvPr id="24" name="Rounded Rectangle 14">
              <a:extLst>
                <a:ext uri="{FF2B5EF4-FFF2-40B4-BE49-F238E27FC236}">
                  <a16:creationId xmlns:a16="http://schemas.microsoft.com/office/drawing/2014/main" id="{41522C1C-7C60-4F5C-ECCA-6866F02FAEEE}"/>
                </a:ext>
              </a:extLst>
            </p:cNvPr>
            <p:cNvSpPr/>
            <p:nvPr/>
          </p:nvSpPr>
          <p:spPr>
            <a:xfrm rot="19228833">
              <a:off x="1166961" y="107299"/>
              <a:ext cx="202556" cy="902021"/>
            </a:xfrm>
            <a:prstGeom prst="roundRect">
              <a:avLst>
                <a:gd name="adj" fmla="val 37180"/>
              </a:avLst>
            </a:prstGeom>
            <a:noFill/>
            <a:ln w="6350">
              <a:solidFill>
                <a:schemeClr val="bg1"/>
              </a:solidFill>
            </a:ln>
            <a:effectLst>
              <a:glow rad="139700">
                <a:schemeClr val="accent4">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5">
              <a:extLst>
                <a:ext uri="{FF2B5EF4-FFF2-40B4-BE49-F238E27FC236}">
                  <a16:creationId xmlns:a16="http://schemas.microsoft.com/office/drawing/2014/main" id="{D26809D3-1D6B-99EE-146A-380E0CF148D3}"/>
                </a:ext>
              </a:extLst>
            </p:cNvPr>
            <p:cNvSpPr/>
            <p:nvPr/>
          </p:nvSpPr>
          <p:spPr>
            <a:xfrm rot="20460000">
              <a:off x="1722821" y="350013"/>
              <a:ext cx="227193" cy="769696"/>
            </a:xfrm>
            <a:prstGeom prst="roundRect">
              <a:avLst>
                <a:gd name="adj" fmla="val 37180"/>
              </a:avLst>
            </a:prstGeom>
            <a:noFill/>
            <a:ln w="6350">
              <a:solidFill>
                <a:schemeClr val="bg1"/>
              </a:solidFill>
            </a:ln>
            <a:effectLst>
              <a:glow rad="139700">
                <a:schemeClr val="accent4">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6">
              <a:extLst>
                <a:ext uri="{FF2B5EF4-FFF2-40B4-BE49-F238E27FC236}">
                  <a16:creationId xmlns:a16="http://schemas.microsoft.com/office/drawing/2014/main" id="{4F4C78D8-1D34-9E12-F158-397D45B93335}"/>
                </a:ext>
              </a:extLst>
            </p:cNvPr>
            <p:cNvSpPr/>
            <p:nvPr/>
          </p:nvSpPr>
          <p:spPr>
            <a:xfrm rot="17520000">
              <a:off x="1280156" y="794263"/>
              <a:ext cx="226834" cy="788898"/>
            </a:xfrm>
            <a:prstGeom prst="roundRect">
              <a:avLst>
                <a:gd name="adj" fmla="val 37180"/>
              </a:avLst>
            </a:prstGeom>
            <a:noFill/>
            <a:ln w="3175">
              <a:solidFill>
                <a:schemeClr val="bg1"/>
              </a:solidFill>
            </a:ln>
            <a:effectLst>
              <a:glow rad="139700">
                <a:schemeClr val="accent4">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ĐC SHARE MIỄN PHÍ BỞI NK POWERSKILLS" descr="Download Software Development Services - Covent Garden PNG Image ...">
            <a:hlinkClick r:id="rId15" action="ppaction://hlinksldjump"/>
            <a:extLst>
              <a:ext uri="{FF2B5EF4-FFF2-40B4-BE49-F238E27FC236}">
                <a16:creationId xmlns:a16="http://schemas.microsoft.com/office/drawing/2014/main" id="{38EAEB95-61A1-C1F5-CAAD-D4D925D819A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32771" y="1530669"/>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2140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47000">
                                      <p:stCondLst>
                                        <p:cond delay="1750"/>
                                      </p:stCondLst>
                                      <p:childTnLst>
                                        <p:set>
                                          <p:cBhvr>
                                            <p:cTn id="6" dur="1" fill="hold">
                                              <p:stCondLst>
                                                <p:cond delay="0"/>
                                              </p:stCondLst>
                                            </p:cTn>
                                            <p:tgtEl>
                                              <p:spTgt spid="16"/>
                                            </p:tgtEl>
                                            <p:attrNameLst>
                                              <p:attrName>style.visibility</p:attrName>
                                            </p:attrNameLst>
                                          </p:cBhvr>
                                          <p:to>
                                            <p:strVal val="visible"/>
                                          </p:to>
                                        </p:set>
                                        <p:anim calcmode="lin" valueType="num" p14:bounceEnd="47000">
                                          <p:cBhvr additive="base">
                                            <p:cTn id="7" dur="3250" fill="hold"/>
                                            <p:tgtEl>
                                              <p:spTgt spid="16"/>
                                            </p:tgtEl>
                                            <p:attrNameLst>
                                              <p:attrName>ppt_x</p:attrName>
                                            </p:attrNameLst>
                                          </p:cBhvr>
                                          <p:tavLst>
                                            <p:tav tm="0">
                                              <p:val>
                                                <p:strVal val="0-#ppt_w/2"/>
                                              </p:val>
                                            </p:tav>
                                            <p:tav tm="100000">
                                              <p:val>
                                                <p:strVal val="#ppt_x"/>
                                              </p:val>
                                            </p:tav>
                                          </p:tavLst>
                                        </p:anim>
                                        <p:anim calcmode="lin" valueType="num" p14:bounceEnd="47000">
                                          <p:cBhvr additive="base">
                                            <p:cTn id="8" dur="325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47000">
                                      <p:stCondLst>
                                        <p:cond delay="1750"/>
                                      </p:stCondLst>
                                      <p:childTnLst>
                                        <p:set>
                                          <p:cBhvr>
                                            <p:cTn id="10" dur="1" fill="hold">
                                              <p:stCondLst>
                                                <p:cond delay="0"/>
                                              </p:stCondLst>
                                            </p:cTn>
                                            <p:tgtEl>
                                              <p:spTgt spid="18"/>
                                            </p:tgtEl>
                                            <p:attrNameLst>
                                              <p:attrName>style.visibility</p:attrName>
                                            </p:attrNameLst>
                                          </p:cBhvr>
                                          <p:to>
                                            <p:strVal val="visible"/>
                                          </p:to>
                                        </p:set>
                                        <p:anim calcmode="lin" valueType="num" p14:bounceEnd="47000">
                                          <p:cBhvr additive="base">
                                            <p:cTn id="11" dur="2250" fill="hold"/>
                                            <p:tgtEl>
                                              <p:spTgt spid="18"/>
                                            </p:tgtEl>
                                            <p:attrNameLst>
                                              <p:attrName>ppt_x</p:attrName>
                                            </p:attrNameLst>
                                          </p:cBhvr>
                                          <p:tavLst>
                                            <p:tav tm="0">
                                              <p:val>
                                                <p:strVal val="0-#ppt_w/2"/>
                                              </p:val>
                                            </p:tav>
                                            <p:tav tm="100000">
                                              <p:val>
                                                <p:strVal val="#ppt_x"/>
                                              </p:val>
                                            </p:tav>
                                          </p:tavLst>
                                        </p:anim>
                                        <p:anim calcmode="lin" valueType="num" p14:bounceEnd="47000">
                                          <p:cBhvr additive="base">
                                            <p:cTn id="12" dur="225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47000">
                                      <p:stCondLst>
                                        <p:cond delay="1750"/>
                                      </p:stCondLst>
                                      <p:childTnLst>
                                        <p:set>
                                          <p:cBhvr>
                                            <p:cTn id="14" dur="1" fill="hold">
                                              <p:stCondLst>
                                                <p:cond delay="0"/>
                                              </p:stCondLst>
                                            </p:cTn>
                                            <p:tgtEl>
                                              <p:spTgt spid="17"/>
                                            </p:tgtEl>
                                            <p:attrNameLst>
                                              <p:attrName>style.visibility</p:attrName>
                                            </p:attrNameLst>
                                          </p:cBhvr>
                                          <p:to>
                                            <p:strVal val="visible"/>
                                          </p:to>
                                        </p:set>
                                        <p:anim calcmode="lin" valueType="num" p14:bounceEnd="47000">
                                          <p:cBhvr additive="base">
                                            <p:cTn id="15" dur="4000" fill="hold"/>
                                            <p:tgtEl>
                                              <p:spTgt spid="17"/>
                                            </p:tgtEl>
                                            <p:attrNameLst>
                                              <p:attrName>ppt_x</p:attrName>
                                            </p:attrNameLst>
                                          </p:cBhvr>
                                          <p:tavLst>
                                            <p:tav tm="0">
                                              <p:val>
                                                <p:strVal val="0-#ppt_w/2"/>
                                              </p:val>
                                            </p:tav>
                                            <p:tav tm="100000">
                                              <p:val>
                                                <p:strVal val="#ppt_x"/>
                                              </p:val>
                                            </p:tav>
                                          </p:tavLst>
                                        </p:anim>
                                        <p:anim calcmode="lin" valueType="num" p14:bounceEnd="47000">
                                          <p:cBhvr additive="base">
                                            <p:cTn id="16" dur="4000" fill="hold"/>
                                            <p:tgtEl>
                                              <p:spTgt spid="17"/>
                                            </p:tgtEl>
                                            <p:attrNameLst>
                                              <p:attrName>ppt_y</p:attrName>
                                            </p:attrNameLst>
                                          </p:cBhvr>
                                          <p:tavLst>
                                            <p:tav tm="0">
                                              <p:val>
                                                <p:strVal val="#ppt_y"/>
                                              </p:val>
                                            </p:tav>
                                            <p:tav tm="100000">
                                              <p:val>
                                                <p:strVal val="#ppt_y"/>
                                              </p:val>
                                            </p:tav>
                                          </p:tavLst>
                                        </p:anim>
                                      </p:childTnLst>
                                    </p:cTn>
                                  </p:par>
                                  <p:par>
                                    <p:cTn id="17" presetID="10" presetClass="entr" presetSubtype="0" repeatCount="3000" fill="hold" grpId="1" nodeType="withEffect">
                                      <p:stCondLst>
                                        <p:cond delay="175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5750"/>
                                </p:stCondLst>
                                <p:childTnLst>
                                  <p:par>
                                    <p:cTn id="21" presetID="1"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par>
                              <p:cTn id="23" fill="hold">
                                <p:stCondLst>
                                  <p:cond delay="5750"/>
                                </p:stCondLst>
                                <p:childTnLst>
                                  <p:par>
                                    <p:cTn id="24" presetID="1"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par>
                              <p:cTn id="26" fill="hold">
                                <p:stCondLst>
                                  <p:cond delay="575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9"/>
                                            </p:tgtEl>
                                          </p:cBhvr>
                                        </p:animEffect>
                                        <p:animScale>
                                          <p:cBhvr>
                                            <p:cTn id="29" dur="250" autoRev="1" fill="hold"/>
                                            <p:tgtEl>
                                              <p:spTgt spid="19"/>
                                            </p:tgtEl>
                                          </p:cBhvr>
                                          <p:by x="105000" y="105000"/>
                                        </p:animScale>
                                      </p:childTnLst>
                                    </p:cTn>
                                  </p:par>
                                </p:childTnLst>
                              </p:cTn>
                            </p:par>
                            <p:par>
                              <p:cTn id="30" fill="hold">
                                <p:stCondLst>
                                  <p:cond delay="625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23"/>
                                            </p:tgtEl>
                                          </p:cBhvr>
                                        </p:animEffect>
                                        <p:animScale>
                                          <p:cBhvr>
                                            <p:cTn id="33" dur="250" autoRev="1" fill="hold"/>
                                            <p:tgtEl>
                                              <p:spTgt spid="23"/>
                                            </p:tgtEl>
                                          </p:cBhvr>
                                          <p:by x="105000" y="105000"/>
                                        </p:animScale>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30"/>
                                            </p:tgtEl>
                                            <p:attrNameLst>
                                              <p:attrName>r</p:attrName>
                                            </p:attrNameLst>
                                          </p:cBhvr>
                                        </p:animRot>
                                        <p:animRot by="-240000">
                                          <p:cBhvr>
                                            <p:cTn id="36" dur="200" fill="hold">
                                              <p:stCondLst>
                                                <p:cond delay="200"/>
                                              </p:stCondLst>
                                            </p:cTn>
                                            <p:tgtEl>
                                              <p:spTgt spid="30"/>
                                            </p:tgtEl>
                                            <p:attrNameLst>
                                              <p:attrName>r</p:attrName>
                                            </p:attrNameLst>
                                          </p:cBhvr>
                                        </p:animRot>
                                        <p:animRot by="240000">
                                          <p:cBhvr>
                                            <p:cTn id="37" dur="200" fill="hold">
                                              <p:stCondLst>
                                                <p:cond delay="400"/>
                                              </p:stCondLst>
                                            </p:cTn>
                                            <p:tgtEl>
                                              <p:spTgt spid="30"/>
                                            </p:tgtEl>
                                            <p:attrNameLst>
                                              <p:attrName>r</p:attrName>
                                            </p:attrNameLst>
                                          </p:cBhvr>
                                        </p:animRot>
                                        <p:animRot by="-240000">
                                          <p:cBhvr>
                                            <p:cTn id="38" dur="200" fill="hold">
                                              <p:stCondLst>
                                                <p:cond delay="600"/>
                                              </p:stCondLst>
                                            </p:cTn>
                                            <p:tgtEl>
                                              <p:spTgt spid="30"/>
                                            </p:tgtEl>
                                            <p:attrNameLst>
                                              <p:attrName>r</p:attrName>
                                            </p:attrNameLst>
                                          </p:cBhvr>
                                        </p:animRot>
                                        <p:animRot by="120000">
                                          <p:cBhvr>
                                            <p:cTn id="39"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30"/>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6" grpId="0"/>
          <p:bldP spid="17" grpId="0"/>
          <p:bldP spid="18" grpId="0"/>
          <p:bldP spid="18"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7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3250" fill="hold"/>
                                            <p:tgtEl>
                                              <p:spTgt spid="16"/>
                                            </p:tgtEl>
                                            <p:attrNameLst>
                                              <p:attrName>ppt_x</p:attrName>
                                            </p:attrNameLst>
                                          </p:cBhvr>
                                          <p:tavLst>
                                            <p:tav tm="0">
                                              <p:val>
                                                <p:strVal val="0-#ppt_w/2"/>
                                              </p:val>
                                            </p:tav>
                                            <p:tav tm="100000">
                                              <p:val>
                                                <p:strVal val="#ppt_x"/>
                                              </p:val>
                                            </p:tav>
                                          </p:tavLst>
                                        </p:anim>
                                        <p:anim calcmode="lin" valueType="num">
                                          <p:cBhvr additive="base">
                                            <p:cTn id="8" dur="325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75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2250" fill="hold"/>
                                            <p:tgtEl>
                                              <p:spTgt spid="18"/>
                                            </p:tgtEl>
                                            <p:attrNameLst>
                                              <p:attrName>ppt_x</p:attrName>
                                            </p:attrNameLst>
                                          </p:cBhvr>
                                          <p:tavLst>
                                            <p:tav tm="0">
                                              <p:val>
                                                <p:strVal val="0-#ppt_w/2"/>
                                              </p:val>
                                            </p:tav>
                                            <p:tav tm="100000">
                                              <p:val>
                                                <p:strVal val="#ppt_x"/>
                                              </p:val>
                                            </p:tav>
                                          </p:tavLst>
                                        </p:anim>
                                        <p:anim calcmode="lin" valueType="num">
                                          <p:cBhvr additive="base">
                                            <p:cTn id="12" dur="225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7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4000" fill="hold"/>
                                            <p:tgtEl>
                                              <p:spTgt spid="17"/>
                                            </p:tgtEl>
                                            <p:attrNameLst>
                                              <p:attrName>ppt_x</p:attrName>
                                            </p:attrNameLst>
                                          </p:cBhvr>
                                          <p:tavLst>
                                            <p:tav tm="0">
                                              <p:val>
                                                <p:strVal val="0-#ppt_w/2"/>
                                              </p:val>
                                            </p:tav>
                                            <p:tav tm="100000">
                                              <p:val>
                                                <p:strVal val="#ppt_x"/>
                                              </p:val>
                                            </p:tav>
                                          </p:tavLst>
                                        </p:anim>
                                        <p:anim calcmode="lin" valueType="num">
                                          <p:cBhvr additive="base">
                                            <p:cTn id="16" dur="4000" fill="hold"/>
                                            <p:tgtEl>
                                              <p:spTgt spid="17"/>
                                            </p:tgtEl>
                                            <p:attrNameLst>
                                              <p:attrName>ppt_y</p:attrName>
                                            </p:attrNameLst>
                                          </p:cBhvr>
                                          <p:tavLst>
                                            <p:tav tm="0">
                                              <p:val>
                                                <p:strVal val="#ppt_y"/>
                                              </p:val>
                                            </p:tav>
                                            <p:tav tm="100000">
                                              <p:val>
                                                <p:strVal val="#ppt_y"/>
                                              </p:val>
                                            </p:tav>
                                          </p:tavLst>
                                        </p:anim>
                                      </p:childTnLst>
                                    </p:cTn>
                                  </p:par>
                                  <p:par>
                                    <p:cTn id="17" presetID="10" presetClass="entr" presetSubtype="0" repeatCount="3000" fill="hold" grpId="1" nodeType="withEffect">
                                      <p:stCondLst>
                                        <p:cond delay="175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5750"/>
                                </p:stCondLst>
                                <p:childTnLst>
                                  <p:par>
                                    <p:cTn id="21" presetID="1"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par>
                              <p:cTn id="23" fill="hold">
                                <p:stCondLst>
                                  <p:cond delay="5750"/>
                                </p:stCondLst>
                                <p:childTnLst>
                                  <p:par>
                                    <p:cTn id="24" presetID="1"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par>
                              <p:cTn id="26" fill="hold">
                                <p:stCondLst>
                                  <p:cond delay="575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9"/>
                                            </p:tgtEl>
                                          </p:cBhvr>
                                        </p:animEffect>
                                        <p:animScale>
                                          <p:cBhvr>
                                            <p:cTn id="29" dur="250" autoRev="1" fill="hold"/>
                                            <p:tgtEl>
                                              <p:spTgt spid="19"/>
                                            </p:tgtEl>
                                          </p:cBhvr>
                                          <p:by x="105000" y="105000"/>
                                        </p:animScale>
                                      </p:childTnLst>
                                    </p:cTn>
                                  </p:par>
                                </p:childTnLst>
                              </p:cTn>
                            </p:par>
                            <p:par>
                              <p:cTn id="30" fill="hold">
                                <p:stCondLst>
                                  <p:cond delay="625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23"/>
                                            </p:tgtEl>
                                          </p:cBhvr>
                                        </p:animEffect>
                                        <p:animScale>
                                          <p:cBhvr>
                                            <p:cTn id="33" dur="250" autoRev="1" fill="hold"/>
                                            <p:tgtEl>
                                              <p:spTgt spid="23"/>
                                            </p:tgtEl>
                                          </p:cBhvr>
                                          <p:by x="105000" y="105000"/>
                                        </p:animScale>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30"/>
                                            </p:tgtEl>
                                            <p:attrNameLst>
                                              <p:attrName>r</p:attrName>
                                            </p:attrNameLst>
                                          </p:cBhvr>
                                        </p:animRot>
                                        <p:animRot by="-240000">
                                          <p:cBhvr>
                                            <p:cTn id="36" dur="200" fill="hold">
                                              <p:stCondLst>
                                                <p:cond delay="200"/>
                                              </p:stCondLst>
                                            </p:cTn>
                                            <p:tgtEl>
                                              <p:spTgt spid="30"/>
                                            </p:tgtEl>
                                            <p:attrNameLst>
                                              <p:attrName>r</p:attrName>
                                            </p:attrNameLst>
                                          </p:cBhvr>
                                        </p:animRot>
                                        <p:animRot by="240000">
                                          <p:cBhvr>
                                            <p:cTn id="37" dur="200" fill="hold">
                                              <p:stCondLst>
                                                <p:cond delay="400"/>
                                              </p:stCondLst>
                                            </p:cTn>
                                            <p:tgtEl>
                                              <p:spTgt spid="30"/>
                                            </p:tgtEl>
                                            <p:attrNameLst>
                                              <p:attrName>r</p:attrName>
                                            </p:attrNameLst>
                                          </p:cBhvr>
                                        </p:animRot>
                                        <p:animRot by="-240000">
                                          <p:cBhvr>
                                            <p:cTn id="38" dur="200" fill="hold">
                                              <p:stCondLst>
                                                <p:cond delay="600"/>
                                              </p:stCondLst>
                                            </p:cTn>
                                            <p:tgtEl>
                                              <p:spTgt spid="30"/>
                                            </p:tgtEl>
                                            <p:attrNameLst>
                                              <p:attrName>r</p:attrName>
                                            </p:attrNameLst>
                                          </p:cBhvr>
                                        </p:animRot>
                                        <p:animRot by="120000">
                                          <p:cBhvr>
                                            <p:cTn id="39"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30"/>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6" grpId="0"/>
          <p:bldP spid="17" grpId="0"/>
          <p:bldP spid="18" grpId="0"/>
          <p:bldP spid="18"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720148" y="-2720148"/>
            <a:ext cx="6650103" cy="12090400"/>
            <a:chOff x="0" y="0"/>
            <a:chExt cx="1745022" cy="1200099"/>
          </a:xfrm>
        </p:grpSpPr>
        <p:sp>
          <p:nvSpPr>
            <p:cNvPr id="3" name="Freeform 3"/>
            <p:cNvSpPr/>
            <p:nvPr/>
          </p:nvSpPr>
          <p:spPr>
            <a:xfrm>
              <a:off x="0" y="0"/>
              <a:ext cx="1745022" cy="1200099"/>
            </a:xfrm>
            <a:custGeom>
              <a:avLst/>
              <a:gdLst/>
              <a:ahLst/>
              <a:cxnLst/>
              <a:rect l="l" t="t" r="r" b="b"/>
              <a:pathLst>
                <a:path w="1745022" h="1200099">
                  <a:moveTo>
                    <a:pt x="20179" y="0"/>
                  </a:moveTo>
                  <a:lnTo>
                    <a:pt x="1724843" y="0"/>
                  </a:lnTo>
                  <a:cubicBezTo>
                    <a:pt x="1735987" y="0"/>
                    <a:pt x="1745022" y="9035"/>
                    <a:pt x="1745022" y="20179"/>
                  </a:cubicBezTo>
                  <a:lnTo>
                    <a:pt x="1745022" y="1179920"/>
                  </a:lnTo>
                  <a:cubicBezTo>
                    <a:pt x="1745022" y="1185271"/>
                    <a:pt x="1742896" y="1190404"/>
                    <a:pt x="1739112" y="1194188"/>
                  </a:cubicBezTo>
                  <a:cubicBezTo>
                    <a:pt x="1735327" y="1197973"/>
                    <a:pt x="1730195" y="1200099"/>
                    <a:pt x="1724843" y="1200099"/>
                  </a:cubicBezTo>
                  <a:lnTo>
                    <a:pt x="20179" y="1200099"/>
                  </a:lnTo>
                  <a:cubicBezTo>
                    <a:pt x="9035" y="1200099"/>
                    <a:pt x="0" y="1191064"/>
                    <a:pt x="0" y="1179920"/>
                  </a:cubicBezTo>
                  <a:lnTo>
                    <a:pt x="0" y="20179"/>
                  </a:lnTo>
                  <a:cubicBezTo>
                    <a:pt x="0" y="9035"/>
                    <a:pt x="9035" y="0"/>
                    <a:pt x="20179" y="0"/>
                  </a:cubicBezTo>
                  <a:close/>
                </a:path>
              </a:pathLst>
            </a:custGeom>
            <a:solidFill>
              <a:srgbClr val="E3F7FF"/>
            </a:solidFill>
            <a:ln w="38100" cap="rnd">
              <a:solidFill>
                <a:srgbClr val="344A3D"/>
              </a:solidFill>
              <a:prstDash val="solid"/>
              <a:round/>
            </a:ln>
          </p:spPr>
          <p:txBody>
            <a:bodyPr/>
            <a:lstStyle/>
            <a:p>
              <a:endParaRPr lang="en-US"/>
            </a:p>
          </p:txBody>
        </p:sp>
        <p:sp>
          <p:nvSpPr>
            <p:cNvPr id="4" name="TextBox 4"/>
            <p:cNvSpPr txBox="1"/>
            <p:nvPr/>
          </p:nvSpPr>
          <p:spPr>
            <a:xfrm>
              <a:off x="0" y="-9525"/>
              <a:ext cx="1745022" cy="1209624"/>
            </a:xfrm>
            <a:prstGeom prst="rect">
              <a:avLst/>
            </a:prstGeom>
          </p:spPr>
          <p:txBody>
            <a:bodyPr lIns="18224" tIns="18224" rIns="18224" bIns="18224" rtlCol="0" anchor="ctr"/>
            <a:lstStyle/>
            <a:p>
              <a:pPr algn="ctr">
                <a:lnSpc>
                  <a:spcPts val="703"/>
                </a:lnSpc>
                <a:spcBef>
                  <a:spcPct val="0"/>
                </a:spcBef>
              </a:pPr>
              <a:endParaRPr sz="1200">
                <a:latin typeface="Times New Roman" panose="02020603050405020304" pitchFamily="18" charset="0"/>
                <a:cs typeface="Times New Roman" panose="02020603050405020304" pitchFamily="18" charset="0"/>
              </a:endParaRPr>
            </a:p>
          </p:txBody>
        </p:sp>
      </p:grpSp>
      <p:sp>
        <p:nvSpPr>
          <p:cNvPr id="5" name="Freeform 5"/>
          <p:cNvSpPr/>
          <p:nvPr/>
        </p:nvSpPr>
        <p:spPr>
          <a:xfrm>
            <a:off x="274727" y="211593"/>
            <a:ext cx="5999690" cy="6388642"/>
          </a:xfrm>
          <a:custGeom>
            <a:avLst/>
            <a:gdLst/>
            <a:ahLst/>
            <a:cxnLst/>
            <a:rect l="l" t="t" r="r" b="b"/>
            <a:pathLst>
              <a:path w="6027740" h="6849705">
                <a:moveTo>
                  <a:pt x="0" y="0"/>
                </a:moveTo>
                <a:lnTo>
                  <a:pt x="6027740" y="0"/>
                </a:lnTo>
                <a:lnTo>
                  <a:pt x="6027740" y="6849704"/>
                </a:lnTo>
                <a:lnTo>
                  <a:pt x="0" y="684970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597648" y="4984959"/>
            <a:ext cx="411625" cy="462973"/>
          </a:xfrm>
          <a:custGeom>
            <a:avLst/>
            <a:gdLst/>
            <a:ahLst/>
            <a:cxnLst/>
            <a:rect l="l" t="t" r="r" b="b"/>
            <a:pathLst>
              <a:path w="617437" h="694459">
                <a:moveTo>
                  <a:pt x="0" y="0"/>
                </a:moveTo>
                <a:lnTo>
                  <a:pt x="617438" y="0"/>
                </a:lnTo>
                <a:lnTo>
                  <a:pt x="617438" y="694459"/>
                </a:lnTo>
                <a:lnTo>
                  <a:pt x="0" y="694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621712" y="5021369"/>
            <a:ext cx="478905" cy="409247"/>
          </a:xfrm>
          <a:custGeom>
            <a:avLst/>
            <a:gdLst/>
            <a:ahLst/>
            <a:cxnLst/>
            <a:rect l="l" t="t" r="r" b="b"/>
            <a:pathLst>
              <a:path w="718358" h="613870">
                <a:moveTo>
                  <a:pt x="0" y="0"/>
                </a:moveTo>
                <a:lnTo>
                  <a:pt x="718358" y="0"/>
                </a:lnTo>
                <a:lnTo>
                  <a:pt x="718358" y="613869"/>
                </a:lnTo>
                <a:lnTo>
                  <a:pt x="0" y="6138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30642" y="3588427"/>
            <a:ext cx="1103601" cy="812652"/>
          </a:xfrm>
          <a:custGeom>
            <a:avLst/>
            <a:gdLst/>
            <a:ahLst/>
            <a:cxnLst/>
            <a:rect l="l" t="t" r="r" b="b"/>
            <a:pathLst>
              <a:path w="1655402" h="1218978">
                <a:moveTo>
                  <a:pt x="0" y="0"/>
                </a:moveTo>
                <a:lnTo>
                  <a:pt x="1655402" y="0"/>
                </a:lnTo>
                <a:lnTo>
                  <a:pt x="1655402" y="1218977"/>
                </a:lnTo>
                <a:lnTo>
                  <a:pt x="0" y="12189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990125" y="2687448"/>
            <a:ext cx="844836" cy="508438"/>
          </a:xfrm>
          <a:custGeom>
            <a:avLst/>
            <a:gdLst/>
            <a:ahLst/>
            <a:cxnLst/>
            <a:rect l="l" t="t" r="r" b="b"/>
            <a:pathLst>
              <a:path w="1267254" h="762657">
                <a:moveTo>
                  <a:pt x="0" y="0"/>
                </a:moveTo>
                <a:lnTo>
                  <a:pt x="1267254" y="0"/>
                </a:lnTo>
                <a:lnTo>
                  <a:pt x="1267254" y="762656"/>
                </a:lnTo>
                <a:lnTo>
                  <a:pt x="0" y="762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620733" y="2467462"/>
            <a:ext cx="771485" cy="670975"/>
          </a:xfrm>
          <a:custGeom>
            <a:avLst/>
            <a:gdLst/>
            <a:ahLst/>
            <a:cxnLst/>
            <a:rect l="l" t="t" r="r" b="b"/>
            <a:pathLst>
              <a:path w="1157228" h="1006463">
                <a:moveTo>
                  <a:pt x="0" y="0"/>
                </a:moveTo>
                <a:lnTo>
                  <a:pt x="1157228" y="0"/>
                </a:lnTo>
                <a:lnTo>
                  <a:pt x="1157228" y="1006463"/>
                </a:lnTo>
                <a:lnTo>
                  <a:pt x="0" y="10064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728010" y="4125744"/>
            <a:ext cx="556933" cy="378714"/>
          </a:xfrm>
          <a:custGeom>
            <a:avLst/>
            <a:gdLst/>
            <a:ahLst/>
            <a:cxnLst/>
            <a:rect l="l" t="t" r="r" b="b"/>
            <a:pathLst>
              <a:path w="835399" h="568071">
                <a:moveTo>
                  <a:pt x="0" y="0"/>
                </a:moveTo>
                <a:lnTo>
                  <a:pt x="835398" y="0"/>
                </a:lnTo>
                <a:lnTo>
                  <a:pt x="835398" y="568071"/>
                </a:lnTo>
                <a:lnTo>
                  <a:pt x="0" y="5680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a:off x="3759473" y="2773325"/>
            <a:ext cx="689435" cy="486365"/>
          </a:xfrm>
          <a:custGeom>
            <a:avLst/>
            <a:gdLst/>
            <a:ahLst/>
            <a:cxnLst/>
            <a:rect l="l" t="t" r="r" b="b"/>
            <a:pathLst>
              <a:path w="1034153" h="729548">
                <a:moveTo>
                  <a:pt x="0" y="0"/>
                </a:moveTo>
                <a:lnTo>
                  <a:pt x="1034152" y="0"/>
                </a:lnTo>
                <a:lnTo>
                  <a:pt x="1034152" y="729548"/>
                </a:lnTo>
                <a:lnTo>
                  <a:pt x="0" y="7295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25"/>
          <p:cNvSpPr/>
          <p:nvPr/>
        </p:nvSpPr>
        <p:spPr>
          <a:xfrm>
            <a:off x="3599322" y="2430702"/>
            <a:ext cx="515165" cy="133006"/>
          </a:xfrm>
          <a:custGeom>
            <a:avLst/>
            <a:gdLst/>
            <a:ahLst/>
            <a:cxnLst/>
            <a:rect l="l" t="t" r="r" b="b"/>
            <a:pathLst>
              <a:path w="772747" h="199509">
                <a:moveTo>
                  <a:pt x="0" y="0"/>
                </a:moveTo>
                <a:lnTo>
                  <a:pt x="772747" y="0"/>
                </a:lnTo>
                <a:lnTo>
                  <a:pt x="772747" y="199510"/>
                </a:lnTo>
                <a:lnTo>
                  <a:pt x="0" y="1995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6" name="Freeform 26"/>
          <p:cNvSpPr/>
          <p:nvPr/>
        </p:nvSpPr>
        <p:spPr>
          <a:xfrm>
            <a:off x="2409705" y="5627346"/>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27"/>
          <p:cNvSpPr/>
          <p:nvPr/>
        </p:nvSpPr>
        <p:spPr>
          <a:xfrm>
            <a:off x="360172" y="5538613"/>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8" name="Freeform 28"/>
          <p:cNvSpPr/>
          <p:nvPr/>
        </p:nvSpPr>
        <p:spPr>
          <a:xfrm>
            <a:off x="454488" y="1872377"/>
            <a:ext cx="800553" cy="206688"/>
          </a:xfrm>
          <a:custGeom>
            <a:avLst/>
            <a:gdLst/>
            <a:ahLst/>
            <a:cxnLst/>
            <a:rect l="l" t="t" r="r" b="b"/>
            <a:pathLst>
              <a:path w="1200829" h="310032">
                <a:moveTo>
                  <a:pt x="0" y="0"/>
                </a:moveTo>
                <a:lnTo>
                  <a:pt x="1200829" y="0"/>
                </a:lnTo>
                <a:lnTo>
                  <a:pt x="1200829"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0" name="Freeform 30"/>
          <p:cNvSpPr/>
          <p:nvPr/>
        </p:nvSpPr>
        <p:spPr>
          <a:xfrm>
            <a:off x="4175306" y="5548022"/>
            <a:ext cx="567864" cy="572024"/>
          </a:xfrm>
          <a:custGeom>
            <a:avLst/>
            <a:gdLst/>
            <a:ahLst/>
            <a:cxnLst/>
            <a:rect l="l" t="t" r="r" b="b"/>
            <a:pathLst>
              <a:path w="851796" h="858036">
                <a:moveTo>
                  <a:pt x="0" y="0"/>
                </a:moveTo>
                <a:lnTo>
                  <a:pt x="851796" y="0"/>
                </a:lnTo>
                <a:lnTo>
                  <a:pt x="851796" y="858037"/>
                </a:lnTo>
                <a:lnTo>
                  <a:pt x="0" y="8580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1" name="Freeform 31"/>
          <p:cNvSpPr/>
          <p:nvPr/>
        </p:nvSpPr>
        <p:spPr>
          <a:xfrm rot="-343542">
            <a:off x="1377890" y="1760716"/>
            <a:ext cx="225728" cy="660374"/>
          </a:xfrm>
          <a:custGeom>
            <a:avLst/>
            <a:gdLst/>
            <a:ahLst/>
            <a:cxnLst/>
            <a:rect l="l" t="t" r="r" b="b"/>
            <a:pathLst>
              <a:path w="338592" h="990561">
                <a:moveTo>
                  <a:pt x="0" y="0"/>
                </a:moveTo>
                <a:lnTo>
                  <a:pt x="338592" y="0"/>
                </a:lnTo>
                <a:lnTo>
                  <a:pt x="338592" y="990561"/>
                </a:lnTo>
                <a:lnTo>
                  <a:pt x="0" y="99056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3" name="Freeform 33"/>
          <p:cNvSpPr/>
          <p:nvPr/>
        </p:nvSpPr>
        <p:spPr>
          <a:xfrm flipH="1">
            <a:off x="2742799" y="1677826"/>
            <a:ext cx="305507" cy="459409"/>
          </a:xfrm>
          <a:custGeom>
            <a:avLst/>
            <a:gdLst/>
            <a:ahLst/>
            <a:cxnLst/>
            <a:rect l="l" t="t" r="r" b="b"/>
            <a:pathLst>
              <a:path w="458260" h="689113">
                <a:moveTo>
                  <a:pt x="458259" y="0"/>
                </a:moveTo>
                <a:lnTo>
                  <a:pt x="0" y="0"/>
                </a:lnTo>
                <a:lnTo>
                  <a:pt x="0" y="689113"/>
                </a:lnTo>
                <a:lnTo>
                  <a:pt x="458259" y="689113"/>
                </a:lnTo>
                <a:lnTo>
                  <a:pt x="458259"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9" name="Freeform 49"/>
          <p:cNvSpPr/>
          <p:nvPr/>
        </p:nvSpPr>
        <p:spPr>
          <a:xfrm>
            <a:off x="3963761" y="2293050"/>
            <a:ext cx="450919" cy="449279"/>
          </a:xfrm>
          <a:custGeom>
            <a:avLst/>
            <a:gdLst/>
            <a:ahLst/>
            <a:cxnLst/>
            <a:rect l="l" t="t" r="r" b="b"/>
            <a:pathLst>
              <a:path w="676378" h="673919">
                <a:moveTo>
                  <a:pt x="0" y="0"/>
                </a:moveTo>
                <a:lnTo>
                  <a:pt x="676378" y="0"/>
                </a:lnTo>
                <a:lnTo>
                  <a:pt x="676378" y="673919"/>
                </a:lnTo>
                <a:lnTo>
                  <a:pt x="0" y="6739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73" name="Freeform 5">
            <a:extLst>
              <a:ext uri="{FF2B5EF4-FFF2-40B4-BE49-F238E27FC236}">
                <a16:creationId xmlns:a16="http://schemas.microsoft.com/office/drawing/2014/main" id="{C892680F-C2BC-07E4-1CD0-568004B8D775}"/>
              </a:ext>
            </a:extLst>
          </p:cNvPr>
          <p:cNvSpPr/>
          <p:nvPr/>
        </p:nvSpPr>
        <p:spPr>
          <a:xfrm>
            <a:off x="6731955" y="2027387"/>
            <a:ext cx="5358444" cy="5590417"/>
          </a:xfrm>
          <a:custGeom>
            <a:avLst/>
            <a:gdLst/>
            <a:ahLst/>
            <a:cxnLst/>
            <a:rect l="l" t="t" r="r" b="b"/>
            <a:pathLst>
              <a:path w="3765866" h="8385626">
                <a:moveTo>
                  <a:pt x="0" y="0"/>
                </a:moveTo>
                <a:lnTo>
                  <a:pt x="3765866" y="0"/>
                </a:lnTo>
                <a:lnTo>
                  <a:pt x="3765866" y="8385626"/>
                </a:lnTo>
                <a:lnTo>
                  <a:pt x="0" y="8385626"/>
                </a:lnTo>
                <a:lnTo>
                  <a:pt x="0" y="0"/>
                </a:lnTo>
                <a:close/>
              </a:path>
            </a:pathLst>
          </a:custGeom>
          <a:blipFill>
            <a:blip r:embed="rId28">
              <a:extLst>
                <a:ext uri="{96DAC541-7B7A-43D3-8B79-37D633B846F1}">
                  <asvg:svgBlip xmlns:asvg="http://schemas.microsoft.com/office/drawing/2016/SVG/main" r:embed="rId29"/>
                </a:ext>
              </a:extLst>
            </a:blip>
            <a:stretch>
              <a:fillRect t="-7064" r="-220417"/>
            </a:stretch>
          </a:blipFill>
          <a:ln cap="sq">
            <a:noFill/>
            <a:prstDash val="solid"/>
            <a:miter/>
          </a:ln>
        </p:spPr>
        <p:txBody>
          <a:bodyPr/>
          <a:lstStyle/>
          <a:p>
            <a:endParaRPr lang="en-US"/>
          </a:p>
        </p:txBody>
      </p:sp>
      <p:sp>
        <p:nvSpPr>
          <p:cNvPr id="71" name="Freeform 9">
            <a:extLst>
              <a:ext uri="{FF2B5EF4-FFF2-40B4-BE49-F238E27FC236}">
                <a16:creationId xmlns:a16="http://schemas.microsoft.com/office/drawing/2014/main" id="{B668679E-615B-3D67-77CB-7228242D392C}"/>
              </a:ext>
            </a:extLst>
          </p:cNvPr>
          <p:cNvSpPr/>
          <p:nvPr/>
        </p:nvSpPr>
        <p:spPr>
          <a:xfrm>
            <a:off x="10001583" y="3706022"/>
            <a:ext cx="1044795" cy="769349"/>
          </a:xfrm>
          <a:custGeom>
            <a:avLst/>
            <a:gdLst/>
            <a:ahLst/>
            <a:cxnLst/>
            <a:rect l="l" t="t" r="r" b="b"/>
            <a:pathLst>
              <a:path w="1567192" h="1154023">
                <a:moveTo>
                  <a:pt x="0" y="0"/>
                </a:moveTo>
                <a:lnTo>
                  <a:pt x="1567191" y="0"/>
                </a:lnTo>
                <a:lnTo>
                  <a:pt x="1567191" y="1154023"/>
                </a:lnTo>
                <a:lnTo>
                  <a:pt x="0" y="115402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2" name="Freeform 100">
            <a:extLst>
              <a:ext uri="{FF2B5EF4-FFF2-40B4-BE49-F238E27FC236}">
                <a16:creationId xmlns:a16="http://schemas.microsoft.com/office/drawing/2014/main" id="{D56F059D-23B7-8E06-7D74-1C78BAF48488}"/>
              </a:ext>
            </a:extLst>
          </p:cNvPr>
          <p:cNvSpPr/>
          <p:nvPr/>
        </p:nvSpPr>
        <p:spPr>
          <a:xfrm>
            <a:off x="7597338" y="4678241"/>
            <a:ext cx="799818" cy="481345"/>
          </a:xfrm>
          <a:custGeom>
            <a:avLst/>
            <a:gdLst/>
            <a:ahLst/>
            <a:cxnLst/>
            <a:rect l="l" t="t" r="r" b="b"/>
            <a:pathLst>
              <a:path w="1199727" h="722017">
                <a:moveTo>
                  <a:pt x="0" y="0"/>
                </a:moveTo>
                <a:lnTo>
                  <a:pt x="1199726" y="0"/>
                </a:lnTo>
                <a:lnTo>
                  <a:pt x="1199726" y="722018"/>
                </a:lnTo>
                <a:lnTo>
                  <a:pt x="0" y="72201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2" name="Freeform 32"/>
          <p:cNvSpPr/>
          <p:nvPr/>
        </p:nvSpPr>
        <p:spPr>
          <a:xfrm flipH="1">
            <a:off x="11081091" y="3453377"/>
            <a:ext cx="293547" cy="441424"/>
          </a:xfrm>
          <a:custGeom>
            <a:avLst/>
            <a:gdLst/>
            <a:ahLst/>
            <a:cxnLst/>
            <a:rect l="l" t="t" r="r" b="b"/>
            <a:pathLst>
              <a:path w="440321" h="662136">
                <a:moveTo>
                  <a:pt x="440321" y="0"/>
                </a:moveTo>
                <a:lnTo>
                  <a:pt x="0" y="0"/>
                </a:lnTo>
                <a:lnTo>
                  <a:pt x="0" y="662136"/>
                </a:lnTo>
                <a:lnTo>
                  <a:pt x="440321" y="662136"/>
                </a:lnTo>
                <a:lnTo>
                  <a:pt x="440321"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91" name="Hình chữ nhật: Góc Tròn 90">
            <a:extLst>
              <a:ext uri="{FF2B5EF4-FFF2-40B4-BE49-F238E27FC236}">
                <a16:creationId xmlns:a16="http://schemas.microsoft.com/office/drawing/2014/main" id="{8F2DAEFC-72B7-1483-9545-938FB5FE8396}"/>
              </a:ext>
            </a:extLst>
          </p:cNvPr>
          <p:cNvSpPr/>
          <p:nvPr/>
        </p:nvSpPr>
        <p:spPr>
          <a:xfrm>
            <a:off x="5351904" y="365989"/>
            <a:ext cx="6516117" cy="131093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1.</a:t>
            </a:r>
            <a:r>
              <a:rPr lang="vi-VN" sz="2667"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Khi nghe Chúa Giêsu nói "Tôi là bánh từ trời xuống." Thái độ của người Do Thái như thế nào?</a:t>
            </a:r>
            <a:endParaRPr lang="en-US" sz="2667" b="1">
              <a:ln/>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0" name="Picture 2">
            <a:extLst>
              <a:ext uri="{FF2B5EF4-FFF2-40B4-BE49-F238E27FC236}">
                <a16:creationId xmlns:a16="http://schemas.microsoft.com/office/drawing/2014/main" id="{5D565084-CE52-CF81-09EB-AC7FEBF02622}"/>
              </a:ext>
            </a:extLst>
          </p:cNvPr>
          <p:cNvPicPr>
            <a:picLocks noChangeAspect="1"/>
          </p:cNvPicPr>
          <p:nvPr/>
        </p:nvPicPr>
        <p:blipFill>
          <a:blip r:embed="rId36"/>
          <a:srcRect/>
          <a:stretch>
            <a:fillRect/>
          </a:stretch>
        </p:blipFill>
        <p:spPr>
          <a:xfrm flipH="1">
            <a:off x="2465978" y="1486673"/>
            <a:ext cx="583960" cy="895065"/>
          </a:xfrm>
          <a:prstGeom prst="rect">
            <a:avLst/>
          </a:prstGeom>
        </p:spPr>
      </p:pic>
      <p:sp>
        <p:nvSpPr>
          <p:cNvPr id="55" name="Hình Bầu dục 54">
            <a:extLst>
              <a:ext uri="{FF2B5EF4-FFF2-40B4-BE49-F238E27FC236}">
                <a16:creationId xmlns:a16="http://schemas.microsoft.com/office/drawing/2014/main" id="{3D9EC1E1-8DBD-37D7-1F09-8D1D9270498E}"/>
              </a:ext>
            </a:extLst>
          </p:cNvPr>
          <p:cNvSpPr>
            <a:spLocks/>
          </p:cNvSpPr>
          <p:nvPr/>
        </p:nvSpPr>
        <p:spPr>
          <a:xfrm>
            <a:off x="3068563" y="1923245"/>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1</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61" name="Hình Bầu dục 60">
            <a:hlinkClick r:id="rId37" action="ppaction://hlinksldjump"/>
            <a:extLst>
              <a:ext uri="{FF2B5EF4-FFF2-40B4-BE49-F238E27FC236}">
                <a16:creationId xmlns:a16="http://schemas.microsoft.com/office/drawing/2014/main" id="{644678E6-4C72-075E-AAFD-D4DF0736186F}"/>
              </a:ext>
            </a:extLst>
          </p:cNvPr>
          <p:cNvSpPr>
            <a:spLocks/>
          </p:cNvSpPr>
          <p:nvPr/>
        </p:nvSpPr>
        <p:spPr>
          <a:xfrm>
            <a:off x="1404191" y="2669712"/>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2</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62" name="Hình Bầu dục 61">
            <a:extLst>
              <a:ext uri="{FF2B5EF4-FFF2-40B4-BE49-F238E27FC236}">
                <a16:creationId xmlns:a16="http://schemas.microsoft.com/office/drawing/2014/main" id="{95B9ED76-2448-17EA-D164-9D3DBEE37937}"/>
              </a:ext>
            </a:extLst>
          </p:cNvPr>
          <p:cNvSpPr>
            <a:spLocks/>
          </p:cNvSpPr>
          <p:nvPr/>
        </p:nvSpPr>
        <p:spPr>
          <a:xfrm>
            <a:off x="2405728" y="3588427"/>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3</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63" name="Hình Bầu dục 62">
            <a:extLst>
              <a:ext uri="{FF2B5EF4-FFF2-40B4-BE49-F238E27FC236}">
                <a16:creationId xmlns:a16="http://schemas.microsoft.com/office/drawing/2014/main" id="{D3A60DF7-2C65-D377-816D-8EA4B87CD1C9}"/>
              </a:ext>
            </a:extLst>
          </p:cNvPr>
          <p:cNvSpPr>
            <a:spLocks/>
          </p:cNvSpPr>
          <p:nvPr/>
        </p:nvSpPr>
        <p:spPr>
          <a:xfrm>
            <a:off x="3868548" y="3515134"/>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4</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64" name="Hình Bầu dục 63">
            <a:extLst>
              <a:ext uri="{FF2B5EF4-FFF2-40B4-BE49-F238E27FC236}">
                <a16:creationId xmlns:a16="http://schemas.microsoft.com/office/drawing/2014/main" id="{2ECC0C85-5555-24EF-2B6C-469E90E3D9CF}"/>
              </a:ext>
            </a:extLst>
          </p:cNvPr>
          <p:cNvSpPr>
            <a:spLocks/>
          </p:cNvSpPr>
          <p:nvPr/>
        </p:nvSpPr>
        <p:spPr>
          <a:xfrm>
            <a:off x="3329031" y="4622958"/>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5</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65" name="Hình Bầu dục 64">
            <a:extLst>
              <a:ext uri="{FF2B5EF4-FFF2-40B4-BE49-F238E27FC236}">
                <a16:creationId xmlns:a16="http://schemas.microsoft.com/office/drawing/2014/main" id="{1EBA3FBF-975E-1D69-CCC0-7D7962F38D90}"/>
              </a:ext>
            </a:extLst>
          </p:cNvPr>
          <p:cNvSpPr>
            <a:spLocks/>
          </p:cNvSpPr>
          <p:nvPr/>
        </p:nvSpPr>
        <p:spPr>
          <a:xfrm>
            <a:off x="2078223" y="502629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6</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0" name="Hình Bầu dục 69">
            <a:extLst>
              <a:ext uri="{FF2B5EF4-FFF2-40B4-BE49-F238E27FC236}">
                <a16:creationId xmlns:a16="http://schemas.microsoft.com/office/drawing/2014/main" id="{60099883-D95C-021A-8ABF-C2647D3AE5AA}"/>
              </a:ext>
            </a:extLst>
          </p:cNvPr>
          <p:cNvSpPr>
            <a:spLocks/>
          </p:cNvSpPr>
          <p:nvPr/>
        </p:nvSpPr>
        <p:spPr>
          <a:xfrm>
            <a:off x="4217190" y="595786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7</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5" name="Hình Bầu dục 74">
            <a:extLst>
              <a:ext uri="{FF2B5EF4-FFF2-40B4-BE49-F238E27FC236}">
                <a16:creationId xmlns:a16="http://schemas.microsoft.com/office/drawing/2014/main" id="{FCA61507-B6AB-74BC-22DB-26569E44415E}"/>
              </a:ext>
            </a:extLst>
          </p:cNvPr>
          <p:cNvSpPr>
            <a:spLocks/>
          </p:cNvSpPr>
          <p:nvPr/>
        </p:nvSpPr>
        <p:spPr>
          <a:xfrm>
            <a:off x="7459315" y="531327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8</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6" name="Hình Bầu dục 75">
            <a:extLst>
              <a:ext uri="{FF2B5EF4-FFF2-40B4-BE49-F238E27FC236}">
                <a16:creationId xmlns:a16="http://schemas.microsoft.com/office/drawing/2014/main" id="{1359390F-9280-53EF-61AD-8CC040A87B98}"/>
              </a:ext>
            </a:extLst>
          </p:cNvPr>
          <p:cNvSpPr>
            <a:spLocks/>
          </p:cNvSpPr>
          <p:nvPr/>
        </p:nvSpPr>
        <p:spPr>
          <a:xfrm>
            <a:off x="10110113" y="476564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9</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7" name="Hình Bầu dục 76">
            <a:extLst>
              <a:ext uri="{FF2B5EF4-FFF2-40B4-BE49-F238E27FC236}">
                <a16:creationId xmlns:a16="http://schemas.microsoft.com/office/drawing/2014/main" id="{2317BD7C-398C-7A37-9C1F-6691874CB81A}"/>
              </a:ext>
            </a:extLst>
          </p:cNvPr>
          <p:cNvSpPr>
            <a:spLocks/>
          </p:cNvSpPr>
          <p:nvPr/>
        </p:nvSpPr>
        <p:spPr>
          <a:xfrm>
            <a:off x="11451351" y="3704311"/>
            <a:ext cx="707593" cy="699609"/>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10</a:t>
            </a:r>
            <a:endParaRPr lang="vi-VN" sz="2400" b="1">
              <a:solidFill>
                <a:schemeClr val="tx1"/>
              </a:solidFill>
              <a:latin typeface="Times New Roman" panose="02020603050405020304" pitchFamily="18" charset="0"/>
              <a:cs typeface="Times New Roman" panose="02020603050405020304" pitchFamily="18" charset="0"/>
            </a:endParaRPr>
          </a:p>
        </p:txBody>
      </p:sp>
      <p:sp>
        <p:nvSpPr>
          <p:cNvPr id="56" name="Lưu Đồ: Thay đổi Tiến Trình 55">
            <a:extLst>
              <a:ext uri="{FF2B5EF4-FFF2-40B4-BE49-F238E27FC236}">
                <a16:creationId xmlns:a16="http://schemas.microsoft.com/office/drawing/2014/main" id="{DC907E40-2022-F67F-D958-7744E1B1958A}"/>
              </a:ext>
            </a:extLst>
          </p:cNvPr>
          <p:cNvSpPr/>
          <p:nvPr/>
        </p:nvSpPr>
        <p:spPr>
          <a:xfrm>
            <a:off x="10281490" y="5802832"/>
            <a:ext cx="1087356" cy="797403"/>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Đáp án</a:t>
            </a:r>
            <a:endParaRPr lang="vi-VN" sz="2000" b="1">
              <a:solidFill>
                <a:schemeClr val="tx1"/>
              </a:solidFill>
              <a:latin typeface="Times New Roman" panose="02020603050405020304" pitchFamily="18" charset="0"/>
              <a:cs typeface="Times New Roman" panose="02020603050405020304" pitchFamily="18" charset="0"/>
            </a:endParaRPr>
          </a:p>
        </p:txBody>
      </p:sp>
      <p:sp>
        <p:nvSpPr>
          <p:cNvPr id="57" name="Hình chữ nhật: Góc Tròn 56">
            <a:extLst>
              <a:ext uri="{FF2B5EF4-FFF2-40B4-BE49-F238E27FC236}">
                <a16:creationId xmlns:a16="http://schemas.microsoft.com/office/drawing/2014/main" id="{9CDB87F8-65CF-CB72-4C70-4AED3B8A57B8}"/>
              </a:ext>
            </a:extLst>
          </p:cNvPr>
          <p:cNvSpPr/>
          <p:nvPr/>
        </p:nvSpPr>
        <p:spPr>
          <a:xfrm>
            <a:off x="6327287" y="2658690"/>
            <a:ext cx="3257199" cy="147890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Phản đối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2" nodeType="clickEffect">
                                  <p:stCondLst>
                                    <p:cond delay="0"/>
                                  </p:stCondLst>
                                  <p:childTnLst>
                                    <p:anim calcmode="lin" valueType="num">
                                      <p:cBhvr>
                                        <p:cTn id="10" dur="500"/>
                                        <p:tgtEl>
                                          <p:spTgt spid="56"/>
                                        </p:tgtEl>
                                        <p:attrNameLst>
                                          <p:attrName>ppt_w</p:attrName>
                                        </p:attrNameLst>
                                      </p:cBhvr>
                                      <p:tavLst>
                                        <p:tav tm="0">
                                          <p:val>
                                            <p:strVal val="ppt_w"/>
                                          </p:val>
                                        </p:tav>
                                        <p:tav tm="100000">
                                          <p:val>
                                            <p:fltVal val="0"/>
                                          </p:val>
                                        </p:tav>
                                      </p:tavLst>
                                    </p:anim>
                                    <p:anim calcmode="lin" valueType="num">
                                      <p:cBhvr>
                                        <p:cTn id="11" dur="500"/>
                                        <p:tgtEl>
                                          <p:spTgt spid="56"/>
                                        </p:tgtEl>
                                        <p:attrNameLst>
                                          <p:attrName>ppt_h</p:attrName>
                                        </p:attrNameLst>
                                      </p:cBhvr>
                                      <p:tavLst>
                                        <p:tav tm="0">
                                          <p:val>
                                            <p:strVal val="ppt_h"/>
                                          </p:val>
                                        </p:tav>
                                        <p:tav tm="100000">
                                          <p:val>
                                            <p:fltVal val="0"/>
                                          </p:val>
                                        </p:tav>
                                      </p:tavLst>
                                    </p:anim>
                                    <p:animEffect transition="out" filter="fade">
                                      <p:cBhvr>
                                        <p:cTn id="12" dur="500"/>
                                        <p:tgtEl>
                                          <p:spTgt spid="56"/>
                                        </p:tgtEl>
                                      </p:cBhvr>
                                    </p:animEffect>
                                    <p:set>
                                      <p:cBhvr>
                                        <p:cTn id="13"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21" presetClass="emph" presetSubtype="0" fill="hold" grpId="0" nodeType="withEffect">
                                  <p:stCondLst>
                                    <p:cond delay="0"/>
                                  </p:stCondLst>
                                  <p:childTnLst>
                                    <p:animClr clrSpc="hsl" dir="cw">
                                      <p:cBhvr override="childStyle">
                                        <p:cTn id="18" dur="500" fill="hold"/>
                                        <p:tgtEl>
                                          <p:spTgt spid="55"/>
                                        </p:tgtEl>
                                        <p:attrNameLst>
                                          <p:attrName>style.color</p:attrName>
                                        </p:attrNameLst>
                                      </p:cBhvr>
                                      <p:by>
                                        <p:hsl h="7200000" s="0" l="0"/>
                                      </p:by>
                                    </p:animClr>
                                    <p:animClr clrSpc="hsl" dir="cw">
                                      <p:cBhvr>
                                        <p:cTn id="19" dur="500" fill="hold"/>
                                        <p:tgtEl>
                                          <p:spTgt spid="55"/>
                                        </p:tgtEl>
                                        <p:attrNameLst>
                                          <p:attrName>fillcolor</p:attrName>
                                        </p:attrNameLst>
                                      </p:cBhvr>
                                      <p:by>
                                        <p:hsl h="7200000" s="0" l="0"/>
                                      </p:by>
                                    </p:animClr>
                                    <p:animClr clrSpc="hsl" dir="cw">
                                      <p:cBhvr>
                                        <p:cTn id="20" dur="500" fill="hold"/>
                                        <p:tgtEl>
                                          <p:spTgt spid="55"/>
                                        </p:tgtEl>
                                        <p:attrNameLst>
                                          <p:attrName>stroke.color</p:attrName>
                                        </p:attrNameLst>
                                      </p:cBhvr>
                                      <p:by>
                                        <p:hsl h="7200000" s="0" l="0"/>
                                      </p:by>
                                    </p:animClr>
                                    <p:set>
                                      <p:cBhvr>
                                        <p:cTn id="21" dur="500" fill="hold"/>
                                        <p:tgtEl>
                                          <p:spTgt spid="55"/>
                                        </p:tgtEl>
                                        <p:attrNameLst>
                                          <p:attrName>fill.type</p:attrName>
                                        </p:attrNameLst>
                                      </p:cBhvr>
                                      <p:to>
                                        <p:strVal val="solid"/>
                                      </p:to>
                                    </p:set>
                                  </p:childTnLst>
                                </p:cTn>
                              </p:par>
                              <p:par>
                                <p:cTn id="22" presetID="42" presetClass="entr" presetSubtype="0"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1000"/>
                                        <p:tgtEl>
                                          <p:spTgt spid="91"/>
                                        </p:tgtEl>
                                      </p:cBhvr>
                                    </p:animEffect>
                                    <p:anim calcmode="lin" valueType="num">
                                      <p:cBhvr>
                                        <p:cTn id="25" dur="1000" fill="hold"/>
                                        <p:tgtEl>
                                          <p:spTgt spid="91"/>
                                        </p:tgtEl>
                                        <p:attrNameLst>
                                          <p:attrName>ppt_x</p:attrName>
                                        </p:attrNameLst>
                                      </p:cBhvr>
                                      <p:tavLst>
                                        <p:tav tm="0">
                                          <p:val>
                                            <p:strVal val="#ppt_x"/>
                                          </p:val>
                                        </p:tav>
                                        <p:tav tm="100000">
                                          <p:val>
                                            <p:strVal val="#ppt_x"/>
                                          </p:val>
                                        </p:tav>
                                      </p:tavLst>
                                    </p:anim>
                                    <p:anim calcmode="lin" valueType="num">
                                      <p:cBhvr>
                                        <p:cTn id="26"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5"/>
                  </p:tgtEl>
                </p:cond>
              </p:nextCondLst>
            </p:seq>
            <p:seq concurrent="1" nextAc="seek">
              <p:cTn id="27" restart="whenNotActive" fill="hold" evtFilter="cancelBubble" nodeType="interactiveSeq">
                <p:stCondLst>
                  <p:cond evt="onClick" delay="0">
                    <p:tgtEl>
                      <p:spTgt spid="6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0" nodeType="withEffect">
                                  <p:stCondLst>
                                    <p:cond delay="0"/>
                                  </p:stCondLst>
                                  <p:childTnLst>
                                    <p:animClr clrSpc="hsl" dir="cw">
                                      <p:cBhvr override="childStyle">
                                        <p:cTn id="31" dur="500" fill="hold"/>
                                        <p:tgtEl>
                                          <p:spTgt spid="61"/>
                                        </p:tgtEl>
                                        <p:attrNameLst>
                                          <p:attrName>style.color</p:attrName>
                                        </p:attrNameLst>
                                      </p:cBhvr>
                                      <p:by>
                                        <p:hsl h="7200000" s="0" l="0"/>
                                      </p:by>
                                    </p:animClr>
                                    <p:animClr clrSpc="hsl" dir="cw">
                                      <p:cBhvr>
                                        <p:cTn id="32" dur="500" fill="hold"/>
                                        <p:tgtEl>
                                          <p:spTgt spid="61"/>
                                        </p:tgtEl>
                                        <p:attrNameLst>
                                          <p:attrName>fillcolor</p:attrName>
                                        </p:attrNameLst>
                                      </p:cBhvr>
                                      <p:by>
                                        <p:hsl h="7200000" s="0" l="0"/>
                                      </p:by>
                                    </p:animClr>
                                    <p:animClr clrSpc="hsl" dir="cw">
                                      <p:cBhvr>
                                        <p:cTn id="33" dur="500" fill="hold"/>
                                        <p:tgtEl>
                                          <p:spTgt spid="61"/>
                                        </p:tgtEl>
                                        <p:attrNameLst>
                                          <p:attrName>stroke.color</p:attrName>
                                        </p:attrNameLst>
                                      </p:cBhvr>
                                      <p:by>
                                        <p:hsl h="7200000" s="0" l="0"/>
                                      </p:by>
                                    </p:animClr>
                                    <p:set>
                                      <p:cBhvr>
                                        <p:cTn id="34" dur="500" fill="hold"/>
                                        <p:tgtEl>
                                          <p:spTgt spid="61"/>
                                        </p:tgtEl>
                                        <p:attrNameLst>
                                          <p:attrName>fill.type</p:attrName>
                                        </p:attrNameLst>
                                      </p:cBhvr>
                                      <p:to>
                                        <p:strVal val="solid"/>
                                      </p:to>
                                    </p:set>
                                  </p:childTnLst>
                                </p:cTn>
                              </p:par>
                              <p:par>
                                <p:cTn id="35" presetID="37" presetClass="exit" presetSubtype="0" fill="hold" grpId="1" nodeType="withEffect">
                                  <p:stCondLst>
                                    <p:cond delay="0"/>
                                  </p:stCondLst>
                                  <p:childTnLst>
                                    <p:animEffect transition="out" filter="fade">
                                      <p:cBhvr>
                                        <p:cTn id="36" dur="1000"/>
                                        <p:tgtEl>
                                          <p:spTgt spid="91"/>
                                        </p:tgtEl>
                                      </p:cBhvr>
                                    </p:animEffect>
                                    <p:anim calcmode="lin" valueType="num">
                                      <p:cBhvr>
                                        <p:cTn id="37" dur="1000"/>
                                        <p:tgtEl>
                                          <p:spTgt spid="91"/>
                                        </p:tgtEl>
                                        <p:attrNameLst>
                                          <p:attrName>ppt_x</p:attrName>
                                        </p:attrNameLst>
                                      </p:cBhvr>
                                      <p:tavLst>
                                        <p:tav tm="0">
                                          <p:val>
                                            <p:strVal val="ppt_x"/>
                                          </p:val>
                                        </p:tav>
                                        <p:tav tm="100000">
                                          <p:val>
                                            <p:strVal val="ppt_x"/>
                                          </p:val>
                                        </p:tav>
                                      </p:tavLst>
                                    </p:anim>
                                    <p:anim calcmode="lin" valueType="num">
                                      <p:cBhvr>
                                        <p:cTn id="38" dur="100" decel="100000"/>
                                        <p:tgtEl>
                                          <p:spTgt spid="91"/>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91"/>
                                        </p:tgtEl>
                                        <p:attrNameLst>
                                          <p:attrName>ppt_y</p:attrName>
                                        </p:attrNameLst>
                                      </p:cBhvr>
                                      <p:tavLst>
                                        <p:tav tm="0">
                                          <p:val>
                                            <p:strVal val="ppt_y"/>
                                          </p:val>
                                        </p:tav>
                                        <p:tav tm="100000">
                                          <p:val>
                                            <p:strVal val="ppt_y+1"/>
                                          </p:val>
                                        </p:tav>
                                      </p:tavLst>
                                    </p:anim>
                                    <p:set>
                                      <p:cBhvr>
                                        <p:cTn id="40" dur="1" fill="hold">
                                          <p:stCondLst>
                                            <p:cond delay="999"/>
                                          </p:stCondLst>
                                        </p:cTn>
                                        <p:tgtEl>
                                          <p:spTgt spid="91"/>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1.875E-6 -4.44444E-6 L -0.06562 0.06065 " pathEditMode="relative" rAng="0" ptsTypes="AA">
                                      <p:cBhvr>
                                        <p:cTn id="42" dur="2000" fill="hold"/>
                                        <p:tgtEl>
                                          <p:spTgt spid="100"/>
                                        </p:tgtEl>
                                        <p:attrNameLst>
                                          <p:attrName>ppt_x</p:attrName>
                                          <p:attrName>ppt_y</p:attrName>
                                        </p:attrNameLst>
                                      </p:cBhvr>
                                      <p:rCtr x="-3281" y="3032"/>
                                    </p:animMotion>
                                  </p:childTnLst>
                                </p:cTn>
                              </p:par>
                            </p:childTnLst>
                          </p:cTn>
                        </p:par>
                      </p:childTnLst>
                    </p:cTn>
                  </p:par>
                </p:childTnLst>
              </p:cTn>
              <p:nextCondLst>
                <p:cond evt="onClick" delay="0">
                  <p:tgtEl>
                    <p:spTgt spid="61"/>
                  </p:tgtEl>
                </p:cond>
              </p:nextCondLst>
            </p:seq>
            <p:seq concurrent="1" nextAc="seek">
              <p:cTn id="43" restart="whenNotActive" fill="hold" evtFilter="cancelBubble" nodeType="interactiveSeq">
                <p:stCondLst>
                  <p:cond evt="onClick" delay="0">
                    <p:tgtEl>
                      <p:spTgt spid="62"/>
                    </p:tgtEl>
                  </p:cond>
                </p:stCondLst>
                <p:endSync evt="end" delay="0">
                  <p:rtn val="all"/>
                </p:endSync>
                <p:childTnLst>
                  <p:par>
                    <p:cTn id="44" fill="hold">
                      <p:stCondLst>
                        <p:cond delay="0"/>
                      </p:stCondLst>
                      <p:childTnLst>
                        <p:par>
                          <p:cTn id="45" fill="hold">
                            <p:stCondLst>
                              <p:cond delay="0"/>
                            </p:stCondLst>
                            <p:childTnLst>
                              <p:par>
                                <p:cTn id="46" presetID="21" presetClass="emph" presetSubtype="0" fill="hold" grpId="0" nodeType="withEffect">
                                  <p:stCondLst>
                                    <p:cond delay="0"/>
                                  </p:stCondLst>
                                  <p:childTnLst>
                                    <p:animClr clrSpc="hsl" dir="cw">
                                      <p:cBhvr override="childStyle">
                                        <p:cTn id="47" dur="500" fill="hold"/>
                                        <p:tgtEl>
                                          <p:spTgt spid="62"/>
                                        </p:tgtEl>
                                        <p:attrNameLst>
                                          <p:attrName>style.color</p:attrName>
                                        </p:attrNameLst>
                                      </p:cBhvr>
                                      <p:by>
                                        <p:hsl h="7200000" s="0" l="0"/>
                                      </p:by>
                                    </p:animClr>
                                    <p:animClr clrSpc="hsl" dir="cw">
                                      <p:cBhvr>
                                        <p:cTn id="48" dur="500" fill="hold"/>
                                        <p:tgtEl>
                                          <p:spTgt spid="62"/>
                                        </p:tgtEl>
                                        <p:attrNameLst>
                                          <p:attrName>fillcolor</p:attrName>
                                        </p:attrNameLst>
                                      </p:cBhvr>
                                      <p:by>
                                        <p:hsl h="7200000" s="0" l="0"/>
                                      </p:by>
                                    </p:animClr>
                                    <p:animClr clrSpc="hsl" dir="cw">
                                      <p:cBhvr>
                                        <p:cTn id="49" dur="500" fill="hold"/>
                                        <p:tgtEl>
                                          <p:spTgt spid="62"/>
                                        </p:tgtEl>
                                        <p:attrNameLst>
                                          <p:attrName>stroke.color</p:attrName>
                                        </p:attrNameLst>
                                      </p:cBhvr>
                                      <p:by>
                                        <p:hsl h="7200000" s="0" l="0"/>
                                      </p:by>
                                    </p:animClr>
                                    <p:set>
                                      <p:cBhvr>
                                        <p:cTn id="50" dur="500" fill="hold"/>
                                        <p:tgtEl>
                                          <p:spTgt spid="62"/>
                                        </p:tgtEl>
                                        <p:attrNameLst>
                                          <p:attrName>fill.type</p:attrName>
                                        </p:attrNameLst>
                                      </p:cBhvr>
                                      <p:to>
                                        <p:strVal val="solid"/>
                                      </p:to>
                                    </p:set>
                                  </p:childTnLst>
                                </p:cTn>
                              </p:par>
                            </p:childTnLst>
                          </p:cTn>
                        </p:par>
                      </p:childTnLst>
                    </p:cTn>
                  </p:par>
                </p:childTnLst>
              </p:cTn>
              <p:nextCondLst>
                <p:cond evt="onClick" delay="0">
                  <p:tgtEl>
                    <p:spTgt spid="62"/>
                  </p:tgtEl>
                </p:cond>
              </p:nextCondLst>
            </p:seq>
            <p:seq concurrent="1" nextAc="seek">
              <p:cTn id="51" restart="whenNotActive" fill="hold" evtFilter="cancelBubble" nodeType="interactiveSeq">
                <p:stCondLst>
                  <p:cond evt="onClick" delay="0">
                    <p:tgtEl>
                      <p:spTgt spid="63"/>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fill="hold" grpId="0" nodeType="withEffect">
                                  <p:stCondLst>
                                    <p:cond delay="0"/>
                                  </p:stCondLst>
                                  <p:childTnLst>
                                    <p:animClr clrSpc="hsl" dir="cw">
                                      <p:cBhvr override="childStyle">
                                        <p:cTn id="55" dur="500" fill="hold"/>
                                        <p:tgtEl>
                                          <p:spTgt spid="63"/>
                                        </p:tgtEl>
                                        <p:attrNameLst>
                                          <p:attrName>style.color</p:attrName>
                                        </p:attrNameLst>
                                      </p:cBhvr>
                                      <p:by>
                                        <p:hsl h="7200000" s="0" l="0"/>
                                      </p:by>
                                    </p:animClr>
                                    <p:animClr clrSpc="hsl" dir="cw">
                                      <p:cBhvr>
                                        <p:cTn id="56" dur="500" fill="hold"/>
                                        <p:tgtEl>
                                          <p:spTgt spid="63"/>
                                        </p:tgtEl>
                                        <p:attrNameLst>
                                          <p:attrName>fillcolor</p:attrName>
                                        </p:attrNameLst>
                                      </p:cBhvr>
                                      <p:by>
                                        <p:hsl h="7200000" s="0" l="0"/>
                                      </p:by>
                                    </p:animClr>
                                    <p:animClr clrSpc="hsl" dir="cw">
                                      <p:cBhvr>
                                        <p:cTn id="57" dur="500" fill="hold"/>
                                        <p:tgtEl>
                                          <p:spTgt spid="63"/>
                                        </p:tgtEl>
                                        <p:attrNameLst>
                                          <p:attrName>stroke.color</p:attrName>
                                        </p:attrNameLst>
                                      </p:cBhvr>
                                      <p:by>
                                        <p:hsl h="7200000" s="0" l="0"/>
                                      </p:by>
                                    </p:animClr>
                                    <p:set>
                                      <p:cBhvr>
                                        <p:cTn id="58" dur="500" fill="hold"/>
                                        <p:tgtEl>
                                          <p:spTgt spid="63"/>
                                        </p:tgtEl>
                                        <p:attrNameLst>
                                          <p:attrName>fill.type</p:attrName>
                                        </p:attrNameLst>
                                      </p:cBhvr>
                                      <p:to>
                                        <p:strVal val="solid"/>
                                      </p:to>
                                    </p:set>
                                  </p:childTnLst>
                                </p:cTn>
                              </p:par>
                            </p:childTnLst>
                          </p:cTn>
                        </p:par>
                      </p:childTnLst>
                    </p:cTn>
                  </p:par>
                </p:childTnLst>
              </p:cTn>
              <p:nextCondLst>
                <p:cond evt="onClick" delay="0">
                  <p:tgtEl>
                    <p:spTgt spid="63"/>
                  </p:tgtEl>
                </p:cond>
              </p:nextCondLst>
            </p:seq>
            <p:seq concurrent="1" nextAc="seek">
              <p:cTn id="59" restart="whenNotActive" fill="hold" evtFilter="cancelBubble" nodeType="interactiveSeq">
                <p:stCondLst>
                  <p:cond evt="onClick" delay="0">
                    <p:tgtEl>
                      <p:spTgt spid="64"/>
                    </p:tgtEl>
                  </p:cond>
                </p:stCondLst>
                <p:endSync evt="end" delay="0">
                  <p:rtn val="all"/>
                </p:endSync>
                <p:childTnLst>
                  <p:par>
                    <p:cTn id="60" fill="hold">
                      <p:stCondLst>
                        <p:cond delay="0"/>
                      </p:stCondLst>
                      <p:childTnLst>
                        <p:par>
                          <p:cTn id="61" fill="hold">
                            <p:stCondLst>
                              <p:cond delay="0"/>
                            </p:stCondLst>
                            <p:childTnLst>
                              <p:par>
                                <p:cTn id="62" presetID="21" presetClass="emph" presetSubtype="0" fill="hold" grpId="0" nodeType="withEffect">
                                  <p:stCondLst>
                                    <p:cond delay="0"/>
                                  </p:stCondLst>
                                  <p:childTnLst>
                                    <p:animClr clrSpc="hsl" dir="cw">
                                      <p:cBhvr override="childStyle">
                                        <p:cTn id="63" dur="500" fill="hold"/>
                                        <p:tgtEl>
                                          <p:spTgt spid="64"/>
                                        </p:tgtEl>
                                        <p:attrNameLst>
                                          <p:attrName>style.color</p:attrName>
                                        </p:attrNameLst>
                                      </p:cBhvr>
                                      <p:by>
                                        <p:hsl h="7200000" s="0" l="0"/>
                                      </p:by>
                                    </p:animClr>
                                    <p:animClr clrSpc="hsl" dir="cw">
                                      <p:cBhvr>
                                        <p:cTn id="64" dur="500" fill="hold"/>
                                        <p:tgtEl>
                                          <p:spTgt spid="64"/>
                                        </p:tgtEl>
                                        <p:attrNameLst>
                                          <p:attrName>fillcolor</p:attrName>
                                        </p:attrNameLst>
                                      </p:cBhvr>
                                      <p:by>
                                        <p:hsl h="7200000" s="0" l="0"/>
                                      </p:by>
                                    </p:animClr>
                                    <p:animClr clrSpc="hsl" dir="cw">
                                      <p:cBhvr>
                                        <p:cTn id="65" dur="500" fill="hold"/>
                                        <p:tgtEl>
                                          <p:spTgt spid="64"/>
                                        </p:tgtEl>
                                        <p:attrNameLst>
                                          <p:attrName>stroke.color</p:attrName>
                                        </p:attrNameLst>
                                      </p:cBhvr>
                                      <p:by>
                                        <p:hsl h="7200000" s="0" l="0"/>
                                      </p:by>
                                    </p:animClr>
                                    <p:set>
                                      <p:cBhvr>
                                        <p:cTn id="66" dur="500" fill="hold"/>
                                        <p:tgtEl>
                                          <p:spTgt spid="64"/>
                                        </p:tgtEl>
                                        <p:attrNameLst>
                                          <p:attrName>fill.type</p:attrName>
                                        </p:attrNameLst>
                                      </p:cBhvr>
                                      <p:to>
                                        <p:strVal val="solid"/>
                                      </p:to>
                                    </p:set>
                                  </p:childTnLst>
                                </p:cTn>
                              </p:par>
                            </p:childTnLst>
                          </p:cTn>
                        </p:par>
                      </p:childTnLst>
                    </p:cTn>
                  </p:par>
                </p:childTnLst>
              </p:cTn>
              <p:nextCondLst>
                <p:cond evt="onClick" delay="0">
                  <p:tgtEl>
                    <p:spTgt spid="64"/>
                  </p:tgtEl>
                </p:cond>
              </p:nextCondLst>
            </p:seq>
            <p:seq concurrent="1" nextAc="seek">
              <p:cTn id="67" restart="whenNotActive" fill="hold" evtFilter="cancelBubble" nodeType="interactiveSeq">
                <p:stCondLst>
                  <p:cond evt="onClick" delay="0">
                    <p:tgtEl>
                      <p:spTgt spid="65"/>
                    </p:tgtEl>
                  </p:cond>
                </p:stCondLst>
                <p:endSync evt="end" delay="0">
                  <p:rtn val="all"/>
                </p:endSync>
                <p:childTnLst>
                  <p:par>
                    <p:cTn id="68" fill="hold">
                      <p:stCondLst>
                        <p:cond delay="0"/>
                      </p:stCondLst>
                      <p:childTnLst>
                        <p:par>
                          <p:cTn id="69" fill="hold">
                            <p:stCondLst>
                              <p:cond delay="0"/>
                            </p:stCondLst>
                            <p:childTnLst>
                              <p:par>
                                <p:cTn id="70" presetID="21" presetClass="emph" presetSubtype="0" fill="hold" grpId="0" nodeType="withEffect">
                                  <p:stCondLst>
                                    <p:cond delay="0"/>
                                  </p:stCondLst>
                                  <p:childTnLst>
                                    <p:animClr clrSpc="hsl" dir="cw">
                                      <p:cBhvr override="childStyle">
                                        <p:cTn id="71" dur="500" fill="hold"/>
                                        <p:tgtEl>
                                          <p:spTgt spid="65"/>
                                        </p:tgtEl>
                                        <p:attrNameLst>
                                          <p:attrName>style.color</p:attrName>
                                        </p:attrNameLst>
                                      </p:cBhvr>
                                      <p:by>
                                        <p:hsl h="7200000" s="0" l="0"/>
                                      </p:by>
                                    </p:animClr>
                                    <p:animClr clrSpc="hsl" dir="cw">
                                      <p:cBhvr>
                                        <p:cTn id="72" dur="500" fill="hold"/>
                                        <p:tgtEl>
                                          <p:spTgt spid="65"/>
                                        </p:tgtEl>
                                        <p:attrNameLst>
                                          <p:attrName>fillcolor</p:attrName>
                                        </p:attrNameLst>
                                      </p:cBhvr>
                                      <p:by>
                                        <p:hsl h="7200000" s="0" l="0"/>
                                      </p:by>
                                    </p:animClr>
                                    <p:animClr clrSpc="hsl" dir="cw">
                                      <p:cBhvr>
                                        <p:cTn id="73" dur="500" fill="hold"/>
                                        <p:tgtEl>
                                          <p:spTgt spid="65"/>
                                        </p:tgtEl>
                                        <p:attrNameLst>
                                          <p:attrName>stroke.color</p:attrName>
                                        </p:attrNameLst>
                                      </p:cBhvr>
                                      <p:by>
                                        <p:hsl h="7200000" s="0" l="0"/>
                                      </p:by>
                                    </p:animClr>
                                    <p:set>
                                      <p:cBhvr>
                                        <p:cTn id="74" dur="500" fill="hold"/>
                                        <p:tgtEl>
                                          <p:spTgt spid="65"/>
                                        </p:tgtEl>
                                        <p:attrNameLst>
                                          <p:attrName>fill.type</p:attrName>
                                        </p:attrNameLst>
                                      </p:cBhvr>
                                      <p:to>
                                        <p:strVal val="solid"/>
                                      </p:to>
                                    </p:set>
                                  </p:childTnLst>
                                </p:cTn>
                              </p:par>
                            </p:childTnLst>
                          </p:cTn>
                        </p:par>
                      </p:childTnLst>
                    </p:cTn>
                  </p:par>
                </p:childTnLst>
              </p:cTn>
              <p:nextCondLst>
                <p:cond evt="onClick" delay="0">
                  <p:tgtEl>
                    <p:spTgt spid="65"/>
                  </p:tgtEl>
                </p:cond>
              </p:nextCondLst>
            </p:seq>
            <p:seq concurrent="1" nextAc="seek">
              <p:cTn id="75" restart="whenNotActive" fill="hold" evtFilter="cancelBubble" nodeType="interactiveSeq">
                <p:stCondLst>
                  <p:cond evt="onClick" delay="0">
                    <p:tgtEl>
                      <p:spTgt spid="70"/>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0" nodeType="withEffect">
                                  <p:stCondLst>
                                    <p:cond delay="0"/>
                                  </p:stCondLst>
                                  <p:childTnLst>
                                    <p:animClr clrSpc="hsl" dir="cw">
                                      <p:cBhvr override="childStyle">
                                        <p:cTn id="79" dur="500" fill="hold"/>
                                        <p:tgtEl>
                                          <p:spTgt spid="70"/>
                                        </p:tgtEl>
                                        <p:attrNameLst>
                                          <p:attrName>style.color</p:attrName>
                                        </p:attrNameLst>
                                      </p:cBhvr>
                                      <p:by>
                                        <p:hsl h="7200000" s="0" l="0"/>
                                      </p:by>
                                    </p:animClr>
                                    <p:animClr clrSpc="hsl" dir="cw">
                                      <p:cBhvr>
                                        <p:cTn id="80" dur="500" fill="hold"/>
                                        <p:tgtEl>
                                          <p:spTgt spid="70"/>
                                        </p:tgtEl>
                                        <p:attrNameLst>
                                          <p:attrName>fillcolor</p:attrName>
                                        </p:attrNameLst>
                                      </p:cBhvr>
                                      <p:by>
                                        <p:hsl h="7200000" s="0" l="0"/>
                                      </p:by>
                                    </p:animClr>
                                    <p:animClr clrSpc="hsl" dir="cw">
                                      <p:cBhvr>
                                        <p:cTn id="81" dur="500" fill="hold"/>
                                        <p:tgtEl>
                                          <p:spTgt spid="70"/>
                                        </p:tgtEl>
                                        <p:attrNameLst>
                                          <p:attrName>stroke.color</p:attrName>
                                        </p:attrNameLst>
                                      </p:cBhvr>
                                      <p:by>
                                        <p:hsl h="7200000" s="0" l="0"/>
                                      </p:by>
                                    </p:animClr>
                                    <p:set>
                                      <p:cBhvr>
                                        <p:cTn id="82" dur="500" fill="hold"/>
                                        <p:tgtEl>
                                          <p:spTgt spid="70"/>
                                        </p:tgtEl>
                                        <p:attrNameLst>
                                          <p:attrName>fill.type</p:attrName>
                                        </p:attrNameLst>
                                      </p:cBhvr>
                                      <p:to>
                                        <p:strVal val="solid"/>
                                      </p:to>
                                    </p:set>
                                  </p:childTnLst>
                                </p:cTn>
                              </p:par>
                            </p:childTnLst>
                          </p:cTn>
                        </p:par>
                      </p:childTnLst>
                    </p:cTn>
                  </p:par>
                </p:childTnLst>
              </p:cTn>
              <p:nextCondLst>
                <p:cond evt="onClick" delay="0">
                  <p:tgtEl>
                    <p:spTgt spid="70"/>
                  </p:tgtEl>
                </p:cond>
              </p:nextCondLst>
            </p:seq>
            <p:seq concurrent="1" nextAc="seek">
              <p:cTn id="83" restart="whenNotActive" fill="hold" evtFilter="cancelBubble" nodeType="interactiveSeq">
                <p:stCondLst>
                  <p:cond evt="onClick" delay="0">
                    <p:tgtEl>
                      <p:spTgt spid="75"/>
                    </p:tgtEl>
                  </p:cond>
                </p:stCondLst>
                <p:endSync evt="end" delay="0">
                  <p:rtn val="all"/>
                </p:endSync>
                <p:childTnLst>
                  <p:par>
                    <p:cTn id="84" fill="hold">
                      <p:stCondLst>
                        <p:cond delay="0"/>
                      </p:stCondLst>
                      <p:childTnLst>
                        <p:par>
                          <p:cTn id="85" fill="hold">
                            <p:stCondLst>
                              <p:cond delay="0"/>
                            </p:stCondLst>
                            <p:childTnLst>
                              <p:par>
                                <p:cTn id="86" presetID="21" presetClass="emph" presetSubtype="0" fill="hold" grpId="0" nodeType="withEffect">
                                  <p:stCondLst>
                                    <p:cond delay="0"/>
                                  </p:stCondLst>
                                  <p:childTnLst>
                                    <p:animClr clrSpc="hsl" dir="cw">
                                      <p:cBhvr override="childStyle">
                                        <p:cTn id="87" dur="500" fill="hold"/>
                                        <p:tgtEl>
                                          <p:spTgt spid="75"/>
                                        </p:tgtEl>
                                        <p:attrNameLst>
                                          <p:attrName>style.color</p:attrName>
                                        </p:attrNameLst>
                                      </p:cBhvr>
                                      <p:by>
                                        <p:hsl h="7200000" s="0" l="0"/>
                                      </p:by>
                                    </p:animClr>
                                    <p:animClr clrSpc="hsl" dir="cw">
                                      <p:cBhvr>
                                        <p:cTn id="88" dur="500" fill="hold"/>
                                        <p:tgtEl>
                                          <p:spTgt spid="75"/>
                                        </p:tgtEl>
                                        <p:attrNameLst>
                                          <p:attrName>fillcolor</p:attrName>
                                        </p:attrNameLst>
                                      </p:cBhvr>
                                      <p:by>
                                        <p:hsl h="7200000" s="0" l="0"/>
                                      </p:by>
                                    </p:animClr>
                                    <p:animClr clrSpc="hsl" dir="cw">
                                      <p:cBhvr>
                                        <p:cTn id="89" dur="500" fill="hold"/>
                                        <p:tgtEl>
                                          <p:spTgt spid="75"/>
                                        </p:tgtEl>
                                        <p:attrNameLst>
                                          <p:attrName>stroke.color</p:attrName>
                                        </p:attrNameLst>
                                      </p:cBhvr>
                                      <p:by>
                                        <p:hsl h="7200000" s="0" l="0"/>
                                      </p:by>
                                    </p:animClr>
                                    <p:set>
                                      <p:cBhvr>
                                        <p:cTn id="90" dur="500" fill="hold"/>
                                        <p:tgtEl>
                                          <p:spTgt spid="75"/>
                                        </p:tgtEl>
                                        <p:attrNameLst>
                                          <p:attrName>fill.type</p:attrName>
                                        </p:attrNameLst>
                                      </p:cBhvr>
                                      <p:to>
                                        <p:strVal val="solid"/>
                                      </p:to>
                                    </p:set>
                                  </p:childTnLst>
                                </p:cTn>
                              </p:par>
                            </p:childTnLst>
                          </p:cTn>
                        </p:par>
                      </p:childTnLst>
                    </p:cTn>
                  </p:par>
                </p:childTnLst>
              </p:cTn>
              <p:nextCondLst>
                <p:cond evt="onClick" delay="0">
                  <p:tgtEl>
                    <p:spTgt spid="75"/>
                  </p:tgtEl>
                </p:cond>
              </p:nextCondLst>
            </p:seq>
            <p:seq concurrent="1" nextAc="seek">
              <p:cTn id="91" restart="whenNotActive" fill="hold" evtFilter="cancelBubble" nodeType="interactiveSeq">
                <p:stCondLst>
                  <p:cond evt="onClick" delay="0">
                    <p:tgtEl>
                      <p:spTgt spid="76"/>
                    </p:tgtEl>
                  </p:cond>
                </p:stCondLst>
                <p:endSync evt="end" delay="0">
                  <p:rtn val="all"/>
                </p:endSync>
                <p:childTnLst>
                  <p:par>
                    <p:cTn id="92" fill="hold">
                      <p:stCondLst>
                        <p:cond delay="0"/>
                      </p:stCondLst>
                      <p:childTnLst>
                        <p:par>
                          <p:cTn id="93" fill="hold">
                            <p:stCondLst>
                              <p:cond delay="0"/>
                            </p:stCondLst>
                            <p:childTnLst>
                              <p:par>
                                <p:cTn id="94" presetID="21" presetClass="emph" presetSubtype="0" fill="hold" grpId="0" nodeType="withEffect">
                                  <p:stCondLst>
                                    <p:cond delay="0"/>
                                  </p:stCondLst>
                                  <p:childTnLst>
                                    <p:animClr clrSpc="hsl" dir="cw">
                                      <p:cBhvr override="childStyle">
                                        <p:cTn id="95" dur="500" fill="hold"/>
                                        <p:tgtEl>
                                          <p:spTgt spid="76"/>
                                        </p:tgtEl>
                                        <p:attrNameLst>
                                          <p:attrName>style.color</p:attrName>
                                        </p:attrNameLst>
                                      </p:cBhvr>
                                      <p:by>
                                        <p:hsl h="7200000" s="0" l="0"/>
                                      </p:by>
                                    </p:animClr>
                                    <p:animClr clrSpc="hsl" dir="cw">
                                      <p:cBhvr>
                                        <p:cTn id="96" dur="500" fill="hold"/>
                                        <p:tgtEl>
                                          <p:spTgt spid="76"/>
                                        </p:tgtEl>
                                        <p:attrNameLst>
                                          <p:attrName>fillcolor</p:attrName>
                                        </p:attrNameLst>
                                      </p:cBhvr>
                                      <p:by>
                                        <p:hsl h="7200000" s="0" l="0"/>
                                      </p:by>
                                    </p:animClr>
                                    <p:animClr clrSpc="hsl" dir="cw">
                                      <p:cBhvr>
                                        <p:cTn id="97" dur="500" fill="hold"/>
                                        <p:tgtEl>
                                          <p:spTgt spid="76"/>
                                        </p:tgtEl>
                                        <p:attrNameLst>
                                          <p:attrName>stroke.color</p:attrName>
                                        </p:attrNameLst>
                                      </p:cBhvr>
                                      <p:by>
                                        <p:hsl h="7200000" s="0" l="0"/>
                                      </p:by>
                                    </p:animClr>
                                    <p:set>
                                      <p:cBhvr>
                                        <p:cTn id="98" dur="500" fill="hold"/>
                                        <p:tgtEl>
                                          <p:spTgt spid="76"/>
                                        </p:tgtEl>
                                        <p:attrNameLst>
                                          <p:attrName>fill.type</p:attrName>
                                        </p:attrNameLst>
                                      </p:cBhvr>
                                      <p:to>
                                        <p:strVal val="solid"/>
                                      </p:to>
                                    </p:set>
                                  </p:childTnLst>
                                </p:cTn>
                              </p:par>
                            </p:childTnLst>
                          </p:cTn>
                        </p:par>
                      </p:childTnLst>
                    </p:cTn>
                  </p:par>
                </p:childTnLst>
              </p:cTn>
              <p:nextCondLst>
                <p:cond evt="onClick" delay="0">
                  <p:tgtEl>
                    <p:spTgt spid="76"/>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21" presetClass="emph" presetSubtype="0" fill="hold" grpId="0" nodeType="withEffect">
                                  <p:stCondLst>
                                    <p:cond delay="0"/>
                                  </p:stCondLst>
                                  <p:childTnLst>
                                    <p:animClr clrSpc="hsl" dir="cw">
                                      <p:cBhvr override="childStyle">
                                        <p:cTn id="103" dur="500" fill="hold"/>
                                        <p:tgtEl>
                                          <p:spTgt spid="77"/>
                                        </p:tgtEl>
                                        <p:attrNameLst>
                                          <p:attrName>style.color</p:attrName>
                                        </p:attrNameLst>
                                      </p:cBhvr>
                                      <p:by>
                                        <p:hsl h="7200000" s="0" l="0"/>
                                      </p:by>
                                    </p:animClr>
                                    <p:animClr clrSpc="hsl" dir="cw">
                                      <p:cBhvr>
                                        <p:cTn id="104" dur="500" fill="hold"/>
                                        <p:tgtEl>
                                          <p:spTgt spid="77"/>
                                        </p:tgtEl>
                                        <p:attrNameLst>
                                          <p:attrName>fillcolor</p:attrName>
                                        </p:attrNameLst>
                                      </p:cBhvr>
                                      <p:by>
                                        <p:hsl h="7200000" s="0" l="0"/>
                                      </p:by>
                                    </p:animClr>
                                    <p:animClr clrSpc="hsl" dir="cw">
                                      <p:cBhvr>
                                        <p:cTn id="105" dur="500" fill="hold"/>
                                        <p:tgtEl>
                                          <p:spTgt spid="77"/>
                                        </p:tgtEl>
                                        <p:attrNameLst>
                                          <p:attrName>stroke.color</p:attrName>
                                        </p:attrNameLst>
                                      </p:cBhvr>
                                      <p:by>
                                        <p:hsl h="7200000" s="0" l="0"/>
                                      </p:by>
                                    </p:animClr>
                                    <p:set>
                                      <p:cBhvr>
                                        <p:cTn id="106" dur="500" fill="hold"/>
                                        <p:tgtEl>
                                          <p:spTgt spid="77"/>
                                        </p:tgtEl>
                                        <p:attrNameLst>
                                          <p:attrName>fill.type</p:attrName>
                                        </p:attrNameLst>
                                      </p:cBhvr>
                                      <p:to>
                                        <p:strVal val="solid"/>
                                      </p:to>
                                    </p:set>
                                  </p:childTnLst>
                                </p:cTn>
                              </p:par>
                            </p:childTnLst>
                          </p:cTn>
                        </p:par>
                      </p:childTnLst>
                    </p:cTn>
                  </p:par>
                </p:childTnLst>
              </p:cTn>
              <p:nextCondLst>
                <p:cond evt="onClick" delay="0">
                  <p:tgtEl>
                    <p:spTgt spid="77"/>
                  </p:tgtEl>
                </p:cond>
              </p:nextCondLst>
            </p:seq>
            <p:seq concurrent="1" nextAc="seek">
              <p:cTn id="107" restart="whenNotActive" fill="hold" evtFilter="cancelBubble" nodeType="interactiveSeq">
                <p:stCondLst>
                  <p:cond evt="onClick" delay="0">
                    <p:tgtEl>
                      <p:spTgt spid="56"/>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withEffect">
                                  <p:stCondLst>
                                    <p:cond delay="0"/>
                                  </p:stCondLst>
                                  <p:childTnLst>
                                    <p:set>
                                      <p:cBhvr>
                                        <p:cTn id="111" dur="1" fill="hold">
                                          <p:stCondLst>
                                            <p:cond delay="0"/>
                                          </p:stCondLst>
                                        </p:cTn>
                                        <p:tgtEl>
                                          <p:spTgt spid="56"/>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57"/>
                                        </p:tgtEl>
                                        <p:attrNameLst>
                                          <p:attrName>style.visibility</p:attrName>
                                        </p:attrNameLst>
                                      </p:cBhvr>
                                      <p:to>
                                        <p:strVal val="visible"/>
                                      </p:to>
                                    </p:set>
                                    <p:animEffect transition="in" filter="fade">
                                      <p:cBhvr>
                                        <p:cTn id="116" dur="1000"/>
                                        <p:tgtEl>
                                          <p:spTgt spid="57"/>
                                        </p:tgtEl>
                                      </p:cBhvr>
                                    </p:animEffect>
                                    <p:anim calcmode="lin" valueType="num">
                                      <p:cBhvr>
                                        <p:cTn id="117" dur="1000" fill="hold"/>
                                        <p:tgtEl>
                                          <p:spTgt spid="57"/>
                                        </p:tgtEl>
                                        <p:attrNameLst>
                                          <p:attrName>ppt_x</p:attrName>
                                        </p:attrNameLst>
                                      </p:cBhvr>
                                      <p:tavLst>
                                        <p:tav tm="0">
                                          <p:val>
                                            <p:strVal val="#ppt_x"/>
                                          </p:val>
                                        </p:tav>
                                        <p:tav tm="100000">
                                          <p:val>
                                            <p:strVal val="#ppt_x"/>
                                          </p:val>
                                        </p:tav>
                                      </p:tavLst>
                                    </p:anim>
                                    <p:anim calcmode="lin" valueType="num">
                                      <p:cBhvr>
                                        <p:cTn id="118"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xit" presetSubtype="0" fill="hold" grpId="1" nodeType="clickEffect">
                                  <p:stCondLst>
                                    <p:cond delay="0"/>
                                  </p:stCondLst>
                                  <p:childTnLst>
                                    <p:animEffect transition="out" filter="fade">
                                      <p:cBhvr>
                                        <p:cTn id="122" dur="1000"/>
                                        <p:tgtEl>
                                          <p:spTgt spid="57"/>
                                        </p:tgtEl>
                                      </p:cBhvr>
                                    </p:animEffect>
                                    <p:anim calcmode="lin" valueType="num">
                                      <p:cBhvr>
                                        <p:cTn id="123" dur="1000"/>
                                        <p:tgtEl>
                                          <p:spTgt spid="57"/>
                                        </p:tgtEl>
                                        <p:attrNameLst>
                                          <p:attrName>ppt_x</p:attrName>
                                        </p:attrNameLst>
                                      </p:cBhvr>
                                      <p:tavLst>
                                        <p:tav tm="0">
                                          <p:val>
                                            <p:strVal val="ppt_x"/>
                                          </p:val>
                                        </p:tav>
                                        <p:tav tm="100000">
                                          <p:val>
                                            <p:strVal val="ppt_x"/>
                                          </p:val>
                                        </p:tav>
                                      </p:tavLst>
                                    </p:anim>
                                    <p:anim calcmode="lin" valueType="num">
                                      <p:cBhvr>
                                        <p:cTn id="124" dur="1000"/>
                                        <p:tgtEl>
                                          <p:spTgt spid="57"/>
                                        </p:tgtEl>
                                        <p:attrNameLst>
                                          <p:attrName>ppt_y</p:attrName>
                                        </p:attrNameLst>
                                      </p:cBhvr>
                                      <p:tavLst>
                                        <p:tav tm="0">
                                          <p:val>
                                            <p:strVal val="ppt_y"/>
                                          </p:val>
                                        </p:tav>
                                        <p:tav tm="100000">
                                          <p:val>
                                            <p:strVal val="ppt_y+.1"/>
                                          </p:val>
                                        </p:tav>
                                      </p:tavLst>
                                    </p:anim>
                                    <p:set>
                                      <p:cBhvr>
                                        <p:cTn id="125" dur="1" fill="hold">
                                          <p:stCondLst>
                                            <p:cond delay="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91" grpId="0" animBg="1"/>
      <p:bldP spid="91" grpId="1" animBg="1"/>
      <p:bldP spid="55" grpId="0" animBg="1"/>
      <p:bldP spid="61" grpId="0" animBg="1"/>
      <p:bldP spid="62" grpId="0" animBg="1"/>
      <p:bldP spid="63" grpId="0" animBg="1"/>
      <p:bldP spid="64" grpId="0" animBg="1"/>
      <p:bldP spid="65" grpId="0" animBg="1"/>
      <p:bldP spid="70" grpId="0" animBg="1"/>
      <p:bldP spid="75" grpId="0" animBg="1"/>
      <p:bldP spid="76" grpId="0" animBg="1"/>
      <p:bldP spid="77" grpId="0" animBg="1"/>
      <p:bldP spid="56" grpId="0" animBg="1"/>
      <p:bldP spid="56" grpId="1" animBg="1"/>
      <p:bldP spid="56" grpId="2" animBg="1"/>
      <p:bldP spid="57" grpId="0" animBg="1"/>
      <p:bldP spid="5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610678" y="-2610676"/>
            <a:ext cx="7209185" cy="12430541"/>
            <a:chOff x="0" y="0"/>
            <a:chExt cx="1745022" cy="1200099"/>
          </a:xfrm>
        </p:grpSpPr>
        <p:sp>
          <p:nvSpPr>
            <p:cNvPr id="3" name="Freeform 3"/>
            <p:cNvSpPr/>
            <p:nvPr/>
          </p:nvSpPr>
          <p:spPr>
            <a:xfrm>
              <a:off x="0" y="0"/>
              <a:ext cx="1745022" cy="1200099"/>
            </a:xfrm>
            <a:custGeom>
              <a:avLst/>
              <a:gdLst/>
              <a:ahLst/>
              <a:cxnLst/>
              <a:rect l="l" t="t" r="r" b="b"/>
              <a:pathLst>
                <a:path w="1745022" h="1200099">
                  <a:moveTo>
                    <a:pt x="20179" y="0"/>
                  </a:moveTo>
                  <a:lnTo>
                    <a:pt x="1724843" y="0"/>
                  </a:lnTo>
                  <a:cubicBezTo>
                    <a:pt x="1735987" y="0"/>
                    <a:pt x="1745022" y="9035"/>
                    <a:pt x="1745022" y="20179"/>
                  </a:cubicBezTo>
                  <a:lnTo>
                    <a:pt x="1745022" y="1179920"/>
                  </a:lnTo>
                  <a:cubicBezTo>
                    <a:pt x="1745022" y="1185271"/>
                    <a:pt x="1742896" y="1190404"/>
                    <a:pt x="1739112" y="1194188"/>
                  </a:cubicBezTo>
                  <a:cubicBezTo>
                    <a:pt x="1735327" y="1197973"/>
                    <a:pt x="1730195" y="1200099"/>
                    <a:pt x="1724843" y="1200099"/>
                  </a:cubicBezTo>
                  <a:lnTo>
                    <a:pt x="20179" y="1200099"/>
                  </a:lnTo>
                  <a:cubicBezTo>
                    <a:pt x="9035" y="1200099"/>
                    <a:pt x="0" y="1191064"/>
                    <a:pt x="0" y="1179920"/>
                  </a:cubicBezTo>
                  <a:lnTo>
                    <a:pt x="0" y="20179"/>
                  </a:lnTo>
                  <a:cubicBezTo>
                    <a:pt x="0" y="9035"/>
                    <a:pt x="9035" y="0"/>
                    <a:pt x="20179" y="0"/>
                  </a:cubicBezTo>
                  <a:close/>
                </a:path>
              </a:pathLst>
            </a:custGeom>
            <a:solidFill>
              <a:srgbClr val="E3F7FF"/>
            </a:solidFill>
            <a:ln w="38100" cap="rnd">
              <a:solidFill>
                <a:srgbClr val="344A3D"/>
              </a:solidFill>
              <a:prstDash val="solid"/>
              <a:round/>
            </a:ln>
          </p:spPr>
          <p:txBody>
            <a:bodyPr/>
            <a:lstStyle/>
            <a:p>
              <a:endParaRPr lang="en-US"/>
            </a:p>
          </p:txBody>
        </p:sp>
        <p:sp>
          <p:nvSpPr>
            <p:cNvPr id="4" name="TextBox 4"/>
            <p:cNvSpPr txBox="1"/>
            <p:nvPr/>
          </p:nvSpPr>
          <p:spPr>
            <a:xfrm>
              <a:off x="0" y="-9525"/>
              <a:ext cx="1745022" cy="1209624"/>
            </a:xfrm>
            <a:prstGeom prst="rect">
              <a:avLst/>
            </a:prstGeom>
          </p:spPr>
          <p:txBody>
            <a:bodyPr lIns="18224" tIns="18224" rIns="18224" bIns="18224" rtlCol="0" anchor="ctr"/>
            <a:lstStyle/>
            <a:p>
              <a:pPr algn="ctr">
                <a:lnSpc>
                  <a:spcPts val="703"/>
                </a:lnSpc>
                <a:spcBef>
                  <a:spcPct val="0"/>
                </a:spcBef>
              </a:pPr>
              <a:endParaRPr sz="1200">
                <a:latin typeface="Times New Roman" panose="02020603050405020304" pitchFamily="18" charset="0"/>
                <a:cs typeface="Times New Roman" panose="02020603050405020304" pitchFamily="18" charset="0"/>
              </a:endParaRPr>
            </a:p>
          </p:txBody>
        </p:sp>
      </p:grpSp>
      <p:sp>
        <p:nvSpPr>
          <p:cNvPr id="5" name="Freeform 5"/>
          <p:cNvSpPr/>
          <p:nvPr/>
        </p:nvSpPr>
        <p:spPr>
          <a:xfrm>
            <a:off x="238710" y="212336"/>
            <a:ext cx="5999690" cy="6388642"/>
          </a:xfrm>
          <a:custGeom>
            <a:avLst/>
            <a:gdLst/>
            <a:ahLst/>
            <a:cxnLst/>
            <a:rect l="l" t="t" r="r" b="b"/>
            <a:pathLst>
              <a:path w="6027740" h="6849705">
                <a:moveTo>
                  <a:pt x="0" y="0"/>
                </a:moveTo>
                <a:lnTo>
                  <a:pt x="6027740" y="0"/>
                </a:lnTo>
                <a:lnTo>
                  <a:pt x="6027740" y="6849704"/>
                </a:lnTo>
                <a:lnTo>
                  <a:pt x="0" y="684970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597648" y="4984959"/>
            <a:ext cx="411625" cy="462973"/>
          </a:xfrm>
          <a:custGeom>
            <a:avLst/>
            <a:gdLst/>
            <a:ahLst/>
            <a:cxnLst/>
            <a:rect l="l" t="t" r="r" b="b"/>
            <a:pathLst>
              <a:path w="617437" h="694459">
                <a:moveTo>
                  <a:pt x="0" y="0"/>
                </a:moveTo>
                <a:lnTo>
                  <a:pt x="617438" y="0"/>
                </a:lnTo>
                <a:lnTo>
                  <a:pt x="617438" y="694459"/>
                </a:lnTo>
                <a:lnTo>
                  <a:pt x="0" y="694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621712" y="5021369"/>
            <a:ext cx="478905" cy="409247"/>
          </a:xfrm>
          <a:custGeom>
            <a:avLst/>
            <a:gdLst/>
            <a:ahLst/>
            <a:cxnLst/>
            <a:rect l="l" t="t" r="r" b="b"/>
            <a:pathLst>
              <a:path w="718358" h="613870">
                <a:moveTo>
                  <a:pt x="0" y="0"/>
                </a:moveTo>
                <a:lnTo>
                  <a:pt x="718358" y="0"/>
                </a:lnTo>
                <a:lnTo>
                  <a:pt x="718358" y="613869"/>
                </a:lnTo>
                <a:lnTo>
                  <a:pt x="0" y="6138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30642" y="3588427"/>
            <a:ext cx="1103601" cy="812652"/>
          </a:xfrm>
          <a:custGeom>
            <a:avLst/>
            <a:gdLst/>
            <a:ahLst/>
            <a:cxnLst/>
            <a:rect l="l" t="t" r="r" b="b"/>
            <a:pathLst>
              <a:path w="1655402" h="1218978">
                <a:moveTo>
                  <a:pt x="0" y="0"/>
                </a:moveTo>
                <a:lnTo>
                  <a:pt x="1655402" y="0"/>
                </a:lnTo>
                <a:lnTo>
                  <a:pt x="1655402" y="1218977"/>
                </a:lnTo>
                <a:lnTo>
                  <a:pt x="0" y="12189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990125" y="2687448"/>
            <a:ext cx="844836" cy="508438"/>
          </a:xfrm>
          <a:custGeom>
            <a:avLst/>
            <a:gdLst/>
            <a:ahLst/>
            <a:cxnLst/>
            <a:rect l="l" t="t" r="r" b="b"/>
            <a:pathLst>
              <a:path w="1267254" h="762657">
                <a:moveTo>
                  <a:pt x="0" y="0"/>
                </a:moveTo>
                <a:lnTo>
                  <a:pt x="1267254" y="0"/>
                </a:lnTo>
                <a:lnTo>
                  <a:pt x="1267254" y="762656"/>
                </a:lnTo>
                <a:lnTo>
                  <a:pt x="0" y="762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620733" y="2467462"/>
            <a:ext cx="771485" cy="670975"/>
          </a:xfrm>
          <a:custGeom>
            <a:avLst/>
            <a:gdLst/>
            <a:ahLst/>
            <a:cxnLst/>
            <a:rect l="l" t="t" r="r" b="b"/>
            <a:pathLst>
              <a:path w="1157228" h="1006463">
                <a:moveTo>
                  <a:pt x="0" y="0"/>
                </a:moveTo>
                <a:lnTo>
                  <a:pt x="1157228" y="0"/>
                </a:lnTo>
                <a:lnTo>
                  <a:pt x="1157228" y="1006463"/>
                </a:lnTo>
                <a:lnTo>
                  <a:pt x="0" y="10064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728010" y="4125744"/>
            <a:ext cx="556933" cy="378714"/>
          </a:xfrm>
          <a:custGeom>
            <a:avLst/>
            <a:gdLst/>
            <a:ahLst/>
            <a:cxnLst/>
            <a:rect l="l" t="t" r="r" b="b"/>
            <a:pathLst>
              <a:path w="835399" h="568071">
                <a:moveTo>
                  <a:pt x="0" y="0"/>
                </a:moveTo>
                <a:lnTo>
                  <a:pt x="835398" y="0"/>
                </a:lnTo>
                <a:lnTo>
                  <a:pt x="835398" y="568071"/>
                </a:lnTo>
                <a:lnTo>
                  <a:pt x="0" y="5680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a:off x="3759473" y="2773325"/>
            <a:ext cx="689435" cy="486365"/>
          </a:xfrm>
          <a:custGeom>
            <a:avLst/>
            <a:gdLst/>
            <a:ahLst/>
            <a:cxnLst/>
            <a:rect l="l" t="t" r="r" b="b"/>
            <a:pathLst>
              <a:path w="1034153" h="729548">
                <a:moveTo>
                  <a:pt x="0" y="0"/>
                </a:moveTo>
                <a:lnTo>
                  <a:pt x="1034152" y="0"/>
                </a:lnTo>
                <a:lnTo>
                  <a:pt x="1034152" y="729548"/>
                </a:lnTo>
                <a:lnTo>
                  <a:pt x="0" y="7295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25"/>
          <p:cNvSpPr/>
          <p:nvPr/>
        </p:nvSpPr>
        <p:spPr>
          <a:xfrm>
            <a:off x="3599322" y="2430702"/>
            <a:ext cx="515165" cy="133006"/>
          </a:xfrm>
          <a:custGeom>
            <a:avLst/>
            <a:gdLst/>
            <a:ahLst/>
            <a:cxnLst/>
            <a:rect l="l" t="t" r="r" b="b"/>
            <a:pathLst>
              <a:path w="772747" h="199509">
                <a:moveTo>
                  <a:pt x="0" y="0"/>
                </a:moveTo>
                <a:lnTo>
                  <a:pt x="772747" y="0"/>
                </a:lnTo>
                <a:lnTo>
                  <a:pt x="772747" y="199510"/>
                </a:lnTo>
                <a:lnTo>
                  <a:pt x="0" y="1995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6" name="Freeform 26"/>
          <p:cNvSpPr/>
          <p:nvPr/>
        </p:nvSpPr>
        <p:spPr>
          <a:xfrm>
            <a:off x="2409705" y="5627346"/>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27"/>
          <p:cNvSpPr/>
          <p:nvPr/>
        </p:nvSpPr>
        <p:spPr>
          <a:xfrm>
            <a:off x="360172" y="5538613"/>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8" name="Freeform 28"/>
          <p:cNvSpPr/>
          <p:nvPr/>
        </p:nvSpPr>
        <p:spPr>
          <a:xfrm>
            <a:off x="454488" y="1872377"/>
            <a:ext cx="800553" cy="206688"/>
          </a:xfrm>
          <a:custGeom>
            <a:avLst/>
            <a:gdLst/>
            <a:ahLst/>
            <a:cxnLst/>
            <a:rect l="l" t="t" r="r" b="b"/>
            <a:pathLst>
              <a:path w="1200829" h="310032">
                <a:moveTo>
                  <a:pt x="0" y="0"/>
                </a:moveTo>
                <a:lnTo>
                  <a:pt x="1200829" y="0"/>
                </a:lnTo>
                <a:lnTo>
                  <a:pt x="1200829"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0" name="Freeform 30"/>
          <p:cNvSpPr/>
          <p:nvPr/>
        </p:nvSpPr>
        <p:spPr>
          <a:xfrm>
            <a:off x="4175306" y="5548022"/>
            <a:ext cx="567864" cy="572024"/>
          </a:xfrm>
          <a:custGeom>
            <a:avLst/>
            <a:gdLst/>
            <a:ahLst/>
            <a:cxnLst/>
            <a:rect l="l" t="t" r="r" b="b"/>
            <a:pathLst>
              <a:path w="851796" h="858036">
                <a:moveTo>
                  <a:pt x="0" y="0"/>
                </a:moveTo>
                <a:lnTo>
                  <a:pt x="851796" y="0"/>
                </a:lnTo>
                <a:lnTo>
                  <a:pt x="851796" y="858037"/>
                </a:lnTo>
                <a:lnTo>
                  <a:pt x="0" y="8580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1" name="Freeform 31"/>
          <p:cNvSpPr/>
          <p:nvPr/>
        </p:nvSpPr>
        <p:spPr>
          <a:xfrm rot="-343542">
            <a:off x="1377890" y="1760716"/>
            <a:ext cx="225728" cy="660374"/>
          </a:xfrm>
          <a:custGeom>
            <a:avLst/>
            <a:gdLst/>
            <a:ahLst/>
            <a:cxnLst/>
            <a:rect l="l" t="t" r="r" b="b"/>
            <a:pathLst>
              <a:path w="338592" h="990561">
                <a:moveTo>
                  <a:pt x="0" y="0"/>
                </a:moveTo>
                <a:lnTo>
                  <a:pt x="338592" y="0"/>
                </a:lnTo>
                <a:lnTo>
                  <a:pt x="338592" y="990561"/>
                </a:lnTo>
                <a:lnTo>
                  <a:pt x="0" y="99056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3" name="Freeform 33"/>
          <p:cNvSpPr/>
          <p:nvPr/>
        </p:nvSpPr>
        <p:spPr>
          <a:xfrm flipH="1">
            <a:off x="2742799" y="1677826"/>
            <a:ext cx="305507" cy="459409"/>
          </a:xfrm>
          <a:custGeom>
            <a:avLst/>
            <a:gdLst/>
            <a:ahLst/>
            <a:cxnLst/>
            <a:rect l="l" t="t" r="r" b="b"/>
            <a:pathLst>
              <a:path w="458260" h="689113">
                <a:moveTo>
                  <a:pt x="458259" y="0"/>
                </a:moveTo>
                <a:lnTo>
                  <a:pt x="0" y="0"/>
                </a:lnTo>
                <a:lnTo>
                  <a:pt x="0" y="689113"/>
                </a:lnTo>
                <a:lnTo>
                  <a:pt x="458259" y="689113"/>
                </a:lnTo>
                <a:lnTo>
                  <a:pt x="458259"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9" name="Freeform 49"/>
          <p:cNvSpPr/>
          <p:nvPr/>
        </p:nvSpPr>
        <p:spPr>
          <a:xfrm>
            <a:off x="3963761" y="2293050"/>
            <a:ext cx="450919" cy="449279"/>
          </a:xfrm>
          <a:custGeom>
            <a:avLst/>
            <a:gdLst/>
            <a:ahLst/>
            <a:cxnLst/>
            <a:rect l="l" t="t" r="r" b="b"/>
            <a:pathLst>
              <a:path w="676378" h="673919">
                <a:moveTo>
                  <a:pt x="0" y="0"/>
                </a:moveTo>
                <a:lnTo>
                  <a:pt x="676378" y="0"/>
                </a:lnTo>
                <a:lnTo>
                  <a:pt x="676378" y="673919"/>
                </a:lnTo>
                <a:lnTo>
                  <a:pt x="0" y="6739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73" name="Freeform 5">
            <a:extLst>
              <a:ext uri="{FF2B5EF4-FFF2-40B4-BE49-F238E27FC236}">
                <a16:creationId xmlns:a16="http://schemas.microsoft.com/office/drawing/2014/main" id="{C892680F-C2BC-07E4-1CD0-568004B8D775}"/>
              </a:ext>
            </a:extLst>
          </p:cNvPr>
          <p:cNvSpPr/>
          <p:nvPr/>
        </p:nvSpPr>
        <p:spPr>
          <a:xfrm>
            <a:off x="6731955" y="2027387"/>
            <a:ext cx="5358444" cy="5590417"/>
          </a:xfrm>
          <a:custGeom>
            <a:avLst/>
            <a:gdLst/>
            <a:ahLst/>
            <a:cxnLst/>
            <a:rect l="l" t="t" r="r" b="b"/>
            <a:pathLst>
              <a:path w="3765866" h="8385626">
                <a:moveTo>
                  <a:pt x="0" y="0"/>
                </a:moveTo>
                <a:lnTo>
                  <a:pt x="3765866" y="0"/>
                </a:lnTo>
                <a:lnTo>
                  <a:pt x="3765866" y="8385626"/>
                </a:lnTo>
                <a:lnTo>
                  <a:pt x="0" y="8385626"/>
                </a:lnTo>
                <a:lnTo>
                  <a:pt x="0" y="0"/>
                </a:lnTo>
                <a:close/>
              </a:path>
            </a:pathLst>
          </a:custGeom>
          <a:blipFill>
            <a:blip r:embed="rId28">
              <a:extLst>
                <a:ext uri="{96DAC541-7B7A-43D3-8B79-37D633B846F1}">
                  <asvg:svgBlip xmlns:asvg="http://schemas.microsoft.com/office/drawing/2016/SVG/main" r:embed="rId29"/>
                </a:ext>
              </a:extLst>
            </a:blip>
            <a:stretch>
              <a:fillRect t="-7064" r="-220417"/>
            </a:stretch>
          </a:blipFill>
          <a:ln cap="sq">
            <a:noFill/>
            <a:prstDash val="solid"/>
            <a:miter/>
          </a:ln>
        </p:spPr>
        <p:txBody>
          <a:bodyPr/>
          <a:lstStyle/>
          <a:p>
            <a:endParaRPr lang="en-US"/>
          </a:p>
        </p:txBody>
      </p:sp>
      <p:sp>
        <p:nvSpPr>
          <p:cNvPr id="71" name="Freeform 9">
            <a:extLst>
              <a:ext uri="{FF2B5EF4-FFF2-40B4-BE49-F238E27FC236}">
                <a16:creationId xmlns:a16="http://schemas.microsoft.com/office/drawing/2014/main" id="{B668679E-615B-3D67-77CB-7228242D392C}"/>
              </a:ext>
            </a:extLst>
          </p:cNvPr>
          <p:cNvSpPr/>
          <p:nvPr/>
        </p:nvSpPr>
        <p:spPr>
          <a:xfrm>
            <a:off x="10001583" y="3706022"/>
            <a:ext cx="1044795" cy="769349"/>
          </a:xfrm>
          <a:custGeom>
            <a:avLst/>
            <a:gdLst/>
            <a:ahLst/>
            <a:cxnLst/>
            <a:rect l="l" t="t" r="r" b="b"/>
            <a:pathLst>
              <a:path w="1567192" h="1154023">
                <a:moveTo>
                  <a:pt x="0" y="0"/>
                </a:moveTo>
                <a:lnTo>
                  <a:pt x="1567191" y="0"/>
                </a:lnTo>
                <a:lnTo>
                  <a:pt x="1567191" y="1154023"/>
                </a:lnTo>
                <a:lnTo>
                  <a:pt x="0" y="115402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2" name="Freeform 100">
            <a:extLst>
              <a:ext uri="{FF2B5EF4-FFF2-40B4-BE49-F238E27FC236}">
                <a16:creationId xmlns:a16="http://schemas.microsoft.com/office/drawing/2014/main" id="{D56F059D-23B7-8E06-7D74-1C78BAF48488}"/>
              </a:ext>
            </a:extLst>
          </p:cNvPr>
          <p:cNvSpPr/>
          <p:nvPr/>
        </p:nvSpPr>
        <p:spPr>
          <a:xfrm>
            <a:off x="7597338" y="4678241"/>
            <a:ext cx="799818" cy="481345"/>
          </a:xfrm>
          <a:custGeom>
            <a:avLst/>
            <a:gdLst/>
            <a:ahLst/>
            <a:cxnLst/>
            <a:rect l="l" t="t" r="r" b="b"/>
            <a:pathLst>
              <a:path w="1199727" h="722017">
                <a:moveTo>
                  <a:pt x="0" y="0"/>
                </a:moveTo>
                <a:lnTo>
                  <a:pt x="1199726" y="0"/>
                </a:lnTo>
                <a:lnTo>
                  <a:pt x="1199726" y="722018"/>
                </a:lnTo>
                <a:lnTo>
                  <a:pt x="0" y="72201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2" name="Freeform 32"/>
          <p:cNvSpPr/>
          <p:nvPr/>
        </p:nvSpPr>
        <p:spPr>
          <a:xfrm flipH="1">
            <a:off x="11081091" y="3453377"/>
            <a:ext cx="293547" cy="441424"/>
          </a:xfrm>
          <a:custGeom>
            <a:avLst/>
            <a:gdLst/>
            <a:ahLst/>
            <a:cxnLst/>
            <a:rect l="l" t="t" r="r" b="b"/>
            <a:pathLst>
              <a:path w="440321" h="662136">
                <a:moveTo>
                  <a:pt x="440321" y="0"/>
                </a:moveTo>
                <a:lnTo>
                  <a:pt x="0" y="0"/>
                </a:lnTo>
                <a:lnTo>
                  <a:pt x="0" y="662136"/>
                </a:lnTo>
                <a:lnTo>
                  <a:pt x="440321" y="662136"/>
                </a:lnTo>
                <a:lnTo>
                  <a:pt x="440321"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92" name="Hình chữ nhật: Góc Tròn 91">
            <a:extLst>
              <a:ext uri="{FF2B5EF4-FFF2-40B4-BE49-F238E27FC236}">
                <a16:creationId xmlns:a16="http://schemas.microsoft.com/office/drawing/2014/main" id="{36DFA291-E6D7-6C93-8659-C0BF9CF9DA7B}"/>
              </a:ext>
            </a:extLst>
          </p:cNvPr>
          <p:cNvSpPr/>
          <p:nvPr/>
        </p:nvSpPr>
        <p:spPr>
          <a:xfrm>
            <a:off x="4960231" y="565219"/>
            <a:ext cx="6531949" cy="133711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133"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 2. </a:t>
            </a:r>
            <a:r>
              <a:rPr lang="en-US" sz="2667"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Dân chúng nói họ biết về Chúa Giêsu và cả những ai? </a:t>
            </a:r>
            <a:endParaRPr lang="en-US" sz="2133" b="1">
              <a:ln/>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0" name="Picture 2">
            <a:extLst>
              <a:ext uri="{FF2B5EF4-FFF2-40B4-BE49-F238E27FC236}">
                <a16:creationId xmlns:a16="http://schemas.microsoft.com/office/drawing/2014/main" id="{5D565084-CE52-CF81-09EB-AC7FEBF02622}"/>
              </a:ext>
            </a:extLst>
          </p:cNvPr>
          <p:cNvPicPr>
            <a:picLocks noChangeAspect="1"/>
          </p:cNvPicPr>
          <p:nvPr/>
        </p:nvPicPr>
        <p:blipFill>
          <a:blip r:embed="rId36"/>
          <a:srcRect/>
          <a:stretch>
            <a:fillRect/>
          </a:stretch>
        </p:blipFill>
        <p:spPr>
          <a:xfrm>
            <a:off x="2465978" y="1486673"/>
            <a:ext cx="583960" cy="895065"/>
          </a:xfrm>
          <a:prstGeom prst="rect">
            <a:avLst/>
          </a:prstGeom>
        </p:spPr>
      </p:pic>
      <p:sp>
        <p:nvSpPr>
          <p:cNvPr id="61" name="Hình Bầu dục 60">
            <a:extLst>
              <a:ext uri="{FF2B5EF4-FFF2-40B4-BE49-F238E27FC236}">
                <a16:creationId xmlns:a16="http://schemas.microsoft.com/office/drawing/2014/main" id="{644678E6-4C72-075E-AAFD-D4DF0736186F}"/>
              </a:ext>
            </a:extLst>
          </p:cNvPr>
          <p:cNvSpPr>
            <a:spLocks/>
          </p:cNvSpPr>
          <p:nvPr/>
        </p:nvSpPr>
        <p:spPr>
          <a:xfrm>
            <a:off x="1404191" y="2669712"/>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2</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62" name="Hình Bầu dục 61">
            <a:hlinkClick r:id="rId37" action="ppaction://hlinksldjump"/>
            <a:extLst>
              <a:ext uri="{FF2B5EF4-FFF2-40B4-BE49-F238E27FC236}">
                <a16:creationId xmlns:a16="http://schemas.microsoft.com/office/drawing/2014/main" id="{95B9ED76-2448-17EA-D164-9D3DBEE37937}"/>
              </a:ext>
            </a:extLst>
          </p:cNvPr>
          <p:cNvSpPr>
            <a:spLocks/>
          </p:cNvSpPr>
          <p:nvPr/>
        </p:nvSpPr>
        <p:spPr>
          <a:xfrm>
            <a:off x="2405728" y="3588427"/>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3</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63" name="Hình Bầu dục 62">
            <a:extLst>
              <a:ext uri="{FF2B5EF4-FFF2-40B4-BE49-F238E27FC236}">
                <a16:creationId xmlns:a16="http://schemas.microsoft.com/office/drawing/2014/main" id="{D3A60DF7-2C65-D377-816D-8EA4B87CD1C9}"/>
              </a:ext>
            </a:extLst>
          </p:cNvPr>
          <p:cNvSpPr>
            <a:spLocks/>
          </p:cNvSpPr>
          <p:nvPr/>
        </p:nvSpPr>
        <p:spPr>
          <a:xfrm>
            <a:off x="3868548" y="3515134"/>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4</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64" name="Hình Bầu dục 63">
            <a:extLst>
              <a:ext uri="{FF2B5EF4-FFF2-40B4-BE49-F238E27FC236}">
                <a16:creationId xmlns:a16="http://schemas.microsoft.com/office/drawing/2014/main" id="{2ECC0C85-5555-24EF-2B6C-469E90E3D9CF}"/>
              </a:ext>
            </a:extLst>
          </p:cNvPr>
          <p:cNvSpPr>
            <a:spLocks/>
          </p:cNvSpPr>
          <p:nvPr/>
        </p:nvSpPr>
        <p:spPr>
          <a:xfrm>
            <a:off x="3329031" y="4622958"/>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5</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65" name="Hình Bầu dục 64">
            <a:extLst>
              <a:ext uri="{FF2B5EF4-FFF2-40B4-BE49-F238E27FC236}">
                <a16:creationId xmlns:a16="http://schemas.microsoft.com/office/drawing/2014/main" id="{1EBA3FBF-975E-1D69-CCC0-7D7962F38D90}"/>
              </a:ext>
            </a:extLst>
          </p:cNvPr>
          <p:cNvSpPr>
            <a:spLocks/>
          </p:cNvSpPr>
          <p:nvPr/>
        </p:nvSpPr>
        <p:spPr>
          <a:xfrm>
            <a:off x="2078223" y="502629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6</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0" name="Hình Bầu dục 69">
            <a:extLst>
              <a:ext uri="{FF2B5EF4-FFF2-40B4-BE49-F238E27FC236}">
                <a16:creationId xmlns:a16="http://schemas.microsoft.com/office/drawing/2014/main" id="{60099883-D95C-021A-8ABF-C2647D3AE5AA}"/>
              </a:ext>
            </a:extLst>
          </p:cNvPr>
          <p:cNvSpPr>
            <a:spLocks/>
          </p:cNvSpPr>
          <p:nvPr/>
        </p:nvSpPr>
        <p:spPr>
          <a:xfrm>
            <a:off x="4217190" y="595786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7</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5" name="Hình Bầu dục 74">
            <a:extLst>
              <a:ext uri="{FF2B5EF4-FFF2-40B4-BE49-F238E27FC236}">
                <a16:creationId xmlns:a16="http://schemas.microsoft.com/office/drawing/2014/main" id="{FCA61507-B6AB-74BC-22DB-26569E44415E}"/>
              </a:ext>
            </a:extLst>
          </p:cNvPr>
          <p:cNvSpPr>
            <a:spLocks/>
          </p:cNvSpPr>
          <p:nvPr/>
        </p:nvSpPr>
        <p:spPr>
          <a:xfrm>
            <a:off x="7459315" y="531327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8</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6" name="Hình Bầu dục 75">
            <a:extLst>
              <a:ext uri="{FF2B5EF4-FFF2-40B4-BE49-F238E27FC236}">
                <a16:creationId xmlns:a16="http://schemas.microsoft.com/office/drawing/2014/main" id="{1359390F-9280-53EF-61AD-8CC040A87B98}"/>
              </a:ext>
            </a:extLst>
          </p:cNvPr>
          <p:cNvSpPr>
            <a:spLocks/>
          </p:cNvSpPr>
          <p:nvPr/>
        </p:nvSpPr>
        <p:spPr>
          <a:xfrm>
            <a:off x="10110113" y="476564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9</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7" name="Hình Bầu dục 76">
            <a:extLst>
              <a:ext uri="{FF2B5EF4-FFF2-40B4-BE49-F238E27FC236}">
                <a16:creationId xmlns:a16="http://schemas.microsoft.com/office/drawing/2014/main" id="{2317BD7C-398C-7A37-9C1F-6691874CB81A}"/>
              </a:ext>
            </a:extLst>
          </p:cNvPr>
          <p:cNvSpPr>
            <a:spLocks/>
          </p:cNvSpPr>
          <p:nvPr/>
        </p:nvSpPr>
        <p:spPr>
          <a:xfrm>
            <a:off x="11451351" y="3704311"/>
            <a:ext cx="707593" cy="699609"/>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10</a:t>
            </a:r>
            <a:endParaRPr lang="vi-VN" sz="2400" b="1">
              <a:solidFill>
                <a:schemeClr val="tx1"/>
              </a:solidFill>
              <a:latin typeface="Times New Roman" panose="02020603050405020304" pitchFamily="18" charset="0"/>
              <a:cs typeface="Times New Roman" panose="02020603050405020304" pitchFamily="18" charset="0"/>
            </a:endParaRPr>
          </a:p>
        </p:txBody>
      </p:sp>
      <p:sp>
        <p:nvSpPr>
          <p:cNvPr id="10" name="Lưu Đồ: Thay đổi Tiến Trình 9">
            <a:extLst>
              <a:ext uri="{FF2B5EF4-FFF2-40B4-BE49-F238E27FC236}">
                <a16:creationId xmlns:a16="http://schemas.microsoft.com/office/drawing/2014/main" id="{4B40522D-E084-96F6-CF63-73521D7D8F2A}"/>
              </a:ext>
            </a:extLst>
          </p:cNvPr>
          <p:cNvSpPr/>
          <p:nvPr/>
        </p:nvSpPr>
        <p:spPr>
          <a:xfrm>
            <a:off x="10404824" y="5745301"/>
            <a:ext cx="1087356" cy="797403"/>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Đáp án</a:t>
            </a:r>
            <a:endParaRPr lang="vi-VN" sz="2000" b="1">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DE8C41B9-E46D-9F57-8BC4-39BF28A45CB1}"/>
              </a:ext>
            </a:extLst>
          </p:cNvPr>
          <p:cNvSpPr/>
          <p:nvPr/>
        </p:nvSpPr>
        <p:spPr>
          <a:xfrm>
            <a:off x="6450621" y="2601159"/>
            <a:ext cx="3257199" cy="147890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Cha mẹ Người</a:t>
            </a:r>
          </a:p>
        </p:txBody>
      </p:sp>
    </p:spTree>
    <p:extLst>
      <p:ext uri="{BB962C8B-B14F-4D97-AF65-F5344CB8AC3E}">
        <p14:creationId xmlns:p14="http://schemas.microsoft.com/office/powerpoint/2010/main" val="174394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2"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1"/>
                    </p:tgtEl>
                  </p:cond>
                </p:stCondLst>
                <p:endSync evt="end" delay="0">
                  <p:rtn val="all"/>
                </p:endSync>
                <p:childTnLst>
                  <p:par>
                    <p:cTn id="15" fill="hold">
                      <p:stCondLst>
                        <p:cond delay="0"/>
                      </p:stCondLst>
                      <p:childTnLst>
                        <p:par>
                          <p:cTn id="16" fill="hold">
                            <p:stCondLst>
                              <p:cond delay="0"/>
                            </p:stCondLst>
                            <p:childTnLst>
                              <p:par>
                                <p:cTn id="17" presetID="42" presetClass="path" presetSubtype="0" accel="50000" decel="50000" fill="hold" nodeType="withEffect">
                                  <p:stCondLst>
                                    <p:cond delay="0"/>
                                  </p:stCondLst>
                                  <p:childTnLst>
                                    <p:animMotion origin="layout" path="M -1.875E-6 -4.44444E-6 L -0.06133 0.05232 " pathEditMode="relative" rAng="0" ptsTypes="AA">
                                      <p:cBhvr>
                                        <p:cTn id="18" dur="2000" fill="hold"/>
                                        <p:tgtEl>
                                          <p:spTgt spid="100"/>
                                        </p:tgtEl>
                                        <p:attrNameLst>
                                          <p:attrName>ppt_x</p:attrName>
                                          <p:attrName>ppt_y</p:attrName>
                                        </p:attrNameLst>
                                      </p:cBhvr>
                                      <p:rCtr x="-3073" y="2616"/>
                                    </p:animMotion>
                                  </p:childTnLst>
                                </p:cTn>
                              </p:par>
                              <p:par>
                                <p:cTn id="19" presetID="21" presetClass="emph" presetSubtype="0" fill="hold" grpId="0" nodeType="withEffect">
                                  <p:stCondLst>
                                    <p:cond delay="0"/>
                                  </p:stCondLst>
                                  <p:childTnLst>
                                    <p:animClr clrSpc="hsl" dir="cw">
                                      <p:cBhvr override="childStyle">
                                        <p:cTn id="20" dur="500" fill="hold"/>
                                        <p:tgtEl>
                                          <p:spTgt spid="61"/>
                                        </p:tgtEl>
                                        <p:attrNameLst>
                                          <p:attrName>style.color</p:attrName>
                                        </p:attrNameLst>
                                      </p:cBhvr>
                                      <p:by>
                                        <p:hsl h="7200000" s="0" l="0"/>
                                      </p:by>
                                    </p:animClr>
                                    <p:animClr clrSpc="hsl" dir="cw">
                                      <p:cBhvr>
                                        <p:cTn id="21" dur="500" fill="hold"/>
                                        <p:tgtEl>
                                          <p:spTgt spid="61"/>
                                        </p:tgtEl>
                                        <p:attrNameLst>
                                          <p:attrName>fillcolor</p:attrName>
                                        </p:attrNameLst>
                                      </p:cBhvr>
                                      <p:by>
                                        <p:hsl h="7200000" s="0" l="0"/>
                                      </p:by>
                                    </p:animClr>
                                    <p:animClr clrSpc="hsl" dir="cw">
                                      <p:cBhvr>
                                        <p:cTn id="22" dur="500" fill="hold"/>
                                        <p:tgtEl>
                                          <p:spTgt spid="61"/>
                                        </p:tgtEl>
                                        <p:attrNameLst>
                                          <p:attrName>stroke.color</p:attrName>
                                        </p:attrNameLst>
                                      </p:cBhvr>
                                      <p:by>
                                        <p:hsl h="7200000" s="0" l="0"/>
                                      </p:by>
                                    </p:animClr>
                                    <p:set>
                                      <p:cBhvr>
                                        <p:cTn id="23" dur="500" fill="hold"/>
                                        <p:tgtEl>
                                          <p:spTgt spid="61"/>
                                        </p:tgtEl>
                                        <p:attrNameLst>
                                          <p:attrName>fill.type</p:attrName>
                                        </p:attrNameLst>
                                      </p:cBhvr>
                                      <p:to>
                                        <p:strVal val="solid"/>
                                      </p:to>
                                    </p:set>
                                  </p:childTnLst>
                                </p:cTn>
                              </p:par>
                              <p:par>
                                <p:cTn id="24" presetID="42" presetClass="entr" presetSubtype="0" fill="hold" grpId="0" nodeType="with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fade">
                                      <p:cBhvr>
                                        <p:cTn id="26" dur="1000"/>
                                        <p:tgtEl>
                                          <p:spTgt spid="92"/>
                                        </p:tgtEl>
                                      </p:cBhvr>
                                    </p:animEffect>
                                    <p:anim calcmode="lin" valueType="num">
                                      <p:cBhvr>
                                        <p:cTn id="27" dur="1000" fill="hold"/>
                                        <p:tgtEl>
                                          <p:spTgt spid="92"/>
                                        </p:tgtEl>
                                        <p:attrNameLst>
                                          <p:attrName>ppt_x</p:attrName>
                                        </p:attrNameLst>
                                      </p:cBhvr>
                                      <p:tavLst>
                                        <p:tav tm="0">
                                          <p:val>
                                            <p:strVal val="#ppt_x"/>
                                          </p:val>
                                        </p:tav>
                                        <p:tav tm="100000">
                                          <p:val>
                                            <p:strVal val="#ppt_x"/>
                                          </p:val>
                                        </p:tav>
                                      </p:tavLst>
                                    </p:anim>
                                    <p:anim calcmode="lin" valueType="num">
                                      <p:cBhvr>
                                        <p:cTn id="28"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1"/>
                  </p:tgtEl>
                </p:cond>
              </p:nextCondLst>
            </p:seq>
            <p:seq concurrent="1" nextAc="seek">
              <p:cTn id="29" restart="whenNotActive" fill="hold" evtFilter="cancelBubble" nodeType="interactiveSeq">
                <p:stCondLst>
                  <p:cond evt="onClick" delay="0">
                    <p:tgtEl>
                      <p:spTgt spid="62"/>
                    </p:tgtEl>
                  </p:cond>
                </p:stCondLst>
                <p:endSync evt="end" delay="0">
                  <p:rtn val="all"/>
                </p:endSync>
                <p:childTnLst>
                  <p:par>
                    <p:cTn id="30" fill="hold">
                      <p:stCondLst>
                        <p:cond delay="0"/>
                      </p:stCondLst>
                      <p:childTnLst>
                        <p:par>
                          <p:cTn id="31" fill="hold">
                            <p:stCondLst>
                              <p:cond delay="0"/>
                            </p:stCondLst>
                            <p:childTnLst>
                              <p:par>
                                <p:cTn id="32" presetID="21" presetClass="emph" presetSubtype="0" fill="hold" grpId="0" nodeType="withEffect">
                                  <p:stCondLst>
                                    <p:cond delay="0"/>
                                  </p:stCondLst>
                                  <p:childTnLst>
                                    <p:animClr clrSpc="hsl" dir="cw">
                                      <p:cBhvr override="childStyle">
                                        <p:cTn id="33" dur="500" fill="hold"/>
                                        <p:tgtEl>
                                          <p:spTgt spid="62"/>
                                        </p:tgtEl>
                                        <p:attrNameLst>
                                          <p:attrName>style.color</p:attrName>
                                        </p:attrNameLst>
                                      </p:cBhvr>
                                      <p:by>
                                        <p:hsl h="7200000" s="0" l="0"/>
                                      </p:by>
                                    </p:animClr>
                                    <p:animClr clrSpc="hsl" dir="cw">
                                      <p:cBhvr>
                                        <p:cTn id="34" dur="500" fill="hold"/>
                                        <p:tgtEl>
                                          <p:spTgt spid="62"/>
                                        </p:tgtEl>
                                        <p:attrNameLst>
                                          <p:attrName>fillcolor</p:attrName>
                                        </p:attrNameLst>
                                      </p:cBhvr>
                                      <p:by>
                                        <p:hsl h="7200000" s="0" l="0"/>
                                      </p:by>
                                    </p:animClr>
                                    <p:animClr clrSpc="hsl" dir="cw">
                                      <p:cBhvr>
                                        <p:cTn id="35" dur="500" fill="hold"/>
                                        <p:tgtEl>
                                          <p:spTgt spid="62"/>
                                        </p:tgtEl>
                                        <p:attrNameLst>
                                          <p:attrName>stroke.color</p:attrName>
                                        </p:attrNameLst>
                                      </p:cBhvr>
                                      <p:by>
                                        <p:hsl h="7200000" s="0" l="0"/>
                                      </p:by>
                                    </p:animClr>
                                    <p:set>
                                      <p:cBhvr>
                                        <p:cTn id="36" dur="500" fill="hold"/>
                                        <p:tgtEl>
                                          <p:spTgt spid="62"/>
                                        </p:tgtEl>
                                        <p:attrNameLst>
                                          <p:attrName>fill.type</p:attrName>
                                        </p:attrNameLst>
                                      </p:cBhvr>
                                      <p:to>
                                        <p:strVal val="solid"/>
                                      </p:to>
                                    </p:set>
                                  </p:childTnLst>
                                </p:cTn>
                              </p:par>
                              <p:par>
                                <p:cTn id="37" presetID="37" presetClass="exit" presetSubtype="0" fill="hold" grpId="1" nodeType="withEffect">
                                  <p:stCondLst>
                                    <p:cond delay="0"/>
                                  </p:stCondLst>
                                  <p:childTnLst>
                                    <p:animEffect transition="out" filter="fade">
                                      <p:cBhvr>
                                        <p:cTn id="38" dur="1000"/>
                                        <p:tgtEl>
                                          <p:spTgt spid="92"/>
                                        </p:tgtEl>
                                      </p:cBhvr>
                                    </p:animEffect>
                                    <p:anim calcmode="lin" valueType="num">
                                      <p:cBhvr>
                                        <p:cTn id="39" dur="1000"/>
                                        <p:tgtEl>
                                          <p:spTgt spid="92"/>
                                        </p:tgtEl>
                                        <p:attrNameLst>
                                          <p:attrName>ppt_x</p:attrName>
                                        </p:attrNameLst>
                                      </p:cBhvr>
                                      <p:tavLst>
                                        <p:tav tm="0">
                                          <p:val>
                                            <p:strVal val="ppt_x"/>
                                          </p:val>
                                        </p:tav>
                                        <p:tav tm="100000">
                                          <p:val>
                                            <p:strVal val="ppt_x"/>
                                          </p:val>
                                        </p:tav>
                                      </p:tavLst>
                                    </p:anim>
                                    <p:anim calcmode="lin" valueType="num">
                                      <p:cBhvr>
                                        <p:cTn id="40" dur="100" decel="100000"/>
                                        <p:tgtEl>
                                          <p:spTgt spid="92"/>
                                        </p:tgtEl>
                                        <p:attrNameLst>
                                          <p:attrName>ppt_y</p:attrName>
                                        </p:attrNameLst>
                                      </p:cBhvr>
                                      <p:tavLst>
                                        <p:tav tm="0">
                                          <p:val>
                                            <p:strVal val="ppt_y"/>
                                          </p:val>
                                        </p:tav>
                                        <p:tav tm="100000">
                                          <p:val>
                                            <p:strVal val="ppt_y-.03"/>
                                          </p:val>
                                        </p:tav>
                                      </p:tavLst>
                                    </p:anim>
                                    <p:anim calcmode="lin" valueType="num">
                                      <p:cBhvr>
                                        <p:cTn id="41" dur="900" accel="100000">
                                          <p:stCondLst>
                                            <p:cond delay="100"/>
                                          </p:stCondLst>
                                        </p:cTn>
                                        <p:tgtEl>
                                          <p:spTgt spid="92"/>
                                        </p:tgtEl>
                                        <p:attrNameLst>
                                          <p:attrName>ppt_y</p:attrName>
                                        </p:attrNameLst>
                                      </p:cBhvr>
                                      <p:tavLst>
                                        <p:tav tm="0">
                                          <p:val>
                                            <p:strVal val="ppt_y"/>
                                          </p:val>
                                        </p:tav>
                                        <p:tav tm="100000">
                                          <p:val>
                                            <p:strVal val="ppt_y+1"/>
                                          </p:val>
                                        </p:tav>
                                      </p:tavLst>
                                    </p:anim>
                                    <p:set>
                                      <p:cBhvr>
                                        <p:cTn id="42" dur="1" fill="hold">
                                          <p:stCondLst>
                                            <p:cond delay="9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43" restart="whenNotActive" fill="hold" evtFilter="cancelBubble" nodeType="interactiveSeq">
                <p:stCondLst>
                  <p:cond evt="onClick" delay="0">
                    <p:tgtEl>
                      <p:spTgt spid="63"/>
                    </p:tgtEl>
                  </p:cond>
                </p:stCondLst>
                <p:endSync evt="end" delay="0">
                  <p:rtn val="all"/>
                </p:endSync>
                <p:childTnLst>
                  <p:par>
                    <p:cTn id="44" fill="hold">
                      <p:stCondLst>
                        <p:cond delay="0"/>
                      </p:stCondLst>
                      <p:childTnLst>
                        <p:par>
                          <p:cTn id="45" fill="hold">
                            <p:stCondLst>
                              <p:cond delay="0"/>
                            </p:stCondLst>
                            <p:childTnLst>
                              <p:par>
                                <p:cTn id="46" presetID="21" presetClass="emph" presetSubtype="0" fill="hold" grpId="0" nodeType="withEffect">
                                  <p:stCondLst>
                                    <p:cond delay="0"/>
                                  </p:stCondLst>
                                  <p:childTnLst>
                                    <p:animClr clrSpc="hsl" dir="cw">
                                      <p:cBhvr override="childStyle">
                                        <p:cTn id="47" dur="500" fill="hold"/>
                                        <p:tgtEl>
                                          <p:spTgt spid="63"/>
                                        </p:tgtEl>
                                        <p:attrNameLst>
                                          <p:attrName>style.color</p:attrName>
                                        </p:attrNameLst>
                                      </p:cBhvr>
                                      <p:by>
                                        <p:hsl h="7200000" s="0" l="0"/>
                                      </p:by>
                                    </p:animClr>
                                    <p:animClr clrSpc="hsl" dir="cw">
                                      <p:cBhvr>
                                        <p:cTn id="48" dur="500" fill="hold"/>
                                        <p:tgtEl>
                                          <p:spTgt spid="63"/>
                                        </p:tgtEl>
                                        <p:attrNameLst>
                                          <p:attrName>fillcolor</p:attrName>
                                        </p:attrNameLst>
                                      </p:cBhvr>
                                      <p:by>
                                        <p:hsl h="7200000" s="0" l="0"/>
                                      </p:by>
                                    </p:animClr>
                                    <p:animClr clrSpc="hsl" dir="cw">
                                      <p:cBhvr>
                                        <p:cTn id="49" dur="500" fill="hold"/>
                                        <p:tgtEl>
                                          <p:spTgt spid="63"/>
                                        </p:tgtEl>
                                        <p:attrNameLst>
                                          <p:attrName>stroke.color</p:attrName>
                                        </p:attrNameLst>
                                      </p:cBhvr>
                                      <p:by>
                                        <p:hsl h="7200000" s="0" l="0"/>
                                      </p:by>
                                    </p:animClr>
                                    <p:set>
                                      <p:cBhvr>
                                        <p:cTn id="50" dur="500" fill="hold"/>
                                        <p:tgtEl>
                                          <p:spTgt spid="63"/>
                                        </p:tgtEl>
                                        <p:attrNameLst>
                                          <p:attrName>fill.type</p:attrName>
                                        </p:attrNameLst>
                                      </p:cBhvr>
                                      <p:to>
                                        <p:strVal val="solid"/>
                                      </p:to>
                                    </p:set>
                                  </p:childTnLst>
                                </p:cTn>
                              </p:par>
                            </p:childTnLst>
                          </p:cTn>
                        </p:par>
                      </p:childTnLst>
                    </p:cTn>
                  </p:par>
                </p:childTnLst>
              </p:cTn>
              <p:nextCondLst>
                <p:cond evt="onClick" delay="0">
                  <p:tgtEl>
                    <p:spTgt spid="63"/>
                  </p:tgtEl>
                </p:cond>
              </p:nextCondLst>
            </p:seq>
            <p:seq concurrent="1" nextAc="seek">
              <p:cTn id="51" restart="whenNotActive" fill="hold" evtFilter="cancelBubble" nodeType="interactiveSeq">
                <p:stCondLst>
                  <p:cond evt="onClick" delay="0">
                    <p:tgtEl>
                      <p:spTgt spid="6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fill="hold" grpId="0" nodeType="withEffect">
                                  <p:stCondLst>
                                    <p:cond delay="0"/>
                                  </p:stCondLst>
                                  <p:childTnLst>
                                    <p:animClr clrSpc="hsl" dir="cw">
                                      <p:cBhvr override="childStyle">
                                        <p:cTn id="55" dur="500" fill="hold"/>
                                        <p:tgtEl>
                                          <p:spTgt spid="64"/>
                                        </p:tgtEl>
                                        <p:attrNameLst>
                                          <p:attrName>style.color</p:attrName>
                                        </p:attrNameLst>
                                      </p:cBhvr>
                                      <p:by>
                                        <p:hsl h="7200000" s="0" l="0"/>
                                      </p:by>
                                    </p:animClr>
                                    <p:animClr clrSpc="hsl" dir="cw">
                                      <p:cBhvr>
                                        <p:cTn id="56" dur="500" fill="hold"/>
                                        <p:tgtEl>
                                          <p:spTgt spid="64"/>
                                        </p:tgtEl>
                                        <p:attrNameLst>
                                          <p:attrName>fillcolor</p:attrName>
                                        </p:attrNameLst>
                                      </p:cBhvr>
                                      <p:by>
                                        <p:hsl h="7200000" s="0" l="0"/>
                                      </p:by>
                                    </p:animClr>
                                    <p:animClr clrSpc="hsl" dir="cw">
                                      <p:cBhvr>
                                        <p:cTn id="57" dur="500" fill="hold"/>
                                        <p:tgtEl>
                                          <p:spTgt spid="64"/>
                                        </p:tgtEl>
                                        <p:attrNameLst>
                                          <p:attrName>stroke.color</p:attrName>
                                        </p:attrNameLst>
                                      </p:cBhvr>
                                      <p:by>
                                        <p:hsl h="7200000" s="0" l="0"/>
                                      </p:by>
                                    </p:animClr>
                                    <p:set>
                                      <p:cBhvr>
                                        <p:cTn id="58" dur="500" fill="hold"/>
                                        <p:tgtEl>
                                          <p:spTgt spid="64"/>
                                        </p:tgtEl>
                                        <p:attrNameLst>
                                          <p:attrName>fill.type</p:attrName>
                                        </p:attrNameLst>
                                      </p:cBhvr>
                                      <p:to>
                                        <p:strVal val="solid"/>
                                      </p:to>
                                    </p:set>
                                  </p:childTnLst>
                                </p:cTn>
                              </p:par>
                            </p:childTnLst>
                          </p:cTn>
                        </p:par>
                      </p:childTnLst>
                    </p:cTn>
                  </p:par>
                </p:childTnLst>
              </p:cTn>
              <p:nextCondLst>
                <p:cond evt="onClick" delay="0">
                  <p:tgtEl>
                    <p:spTgt spid="64"/>
                  </p:tgtEl>
                </p:cond>
              </p:nextCondLst>
            </p:seq>
            <p:seq concurrent="1" nextAc="seek">
              <p:cTn id="59" restart="whenNotActive" fill="hold" evtFilter="cancelBubble" nodeType="interactiveSeq">
                <p:stCondLst>
                  <p:cond evt="onClick" delay="0">
                    <p:tgtEl>
                      <p:spTgt spid="65"/>
                    </p:tgtEl>
                  </p:cond>
                </p:stCondLst>
                <p:endSync evt="end" delay="0">
                  <p:rtn val="all"/>
                </p:endSync>
                <p:childTnLst>
                  <p:par>
                    <p:cTn id="60" fill="hold">
                      <p:stCondLst>
                        <p:cond delay="0"/>
                      </p:stCondLst>
                      <p:childTnLst>
                        <p:par>
                          <p:cTn id="61" fill="hold">
                            <p:stCondLst>
                              <p:cond delay="0"/>
                            </p:stCondLst>
                            <p:childTnLst>
                              <p:par>
                                <p:cTn id="62" presetID="21" presetClass="emph" presetSubtype="0" fill="hold" grpId="0" nodeType="withEffect">
                                  <p:stCondLst>
                                    <p:cond delay="0"/>
                                  </p:stCondLst>
                                  <p:childTnLst>
                                    <p:animClr clrSpc="hsl" dir="cw">
                                      <p:cBhvr override="childStyle">
                                        <p:cTn id="63" dur="500" fill="hold"/>
                                        <p:tgtEl>
                                          <p:spTgt spid="65"/>
                                        </p:tgtEl>
                                        <p:attrNameLst>
                                          <p:attrName>style.color</p:attrName>
                                        </p:attrNameLst>
                                      </p:cBhvr>
                                      <p:by>
                                        <p:hsl h="7200000" s="0" l="0"/>
                                      </p:by>
                                    </p:animClr>
                                    <p:animClr clrSpc="hsl" dir="cw">
                                      <p:cBhvr>
                                        <p:cTn id="64" dur="500" fill="hold"/>
                                        <p:tgtEl>
                                          <p:spTgt spid="65"/>
                                        </p:tgtEl>
                                        <p:attrNameLst>
                                          <p:attrName>fillcolor</p:attrName>
                                        </p:attrNameLst>
                                      </p:cBhvr>
                                      <p:by>
                                        <p:hsl h="7200000" s="0" l="0"/>
                                      </p:by>
                                    </p:animClr>
                                    <p:animClr clrSpc="hsl" dir="cw">
                                      <p:cBhvr>
                                        <p:cTn id="65" dur="500" fill="hold"/>
                                        <p:tgtEl>
                                          <p:spTgt spid="65"/>
                                        </p:tgtEl>
                                        <p:attrNameLst>
                                          <p:attrName>stroke.color</p:attrName>
                                        </p:attrNameLst>
                                      </p:cBhvr>
                                      <p:by>
                                        <p:hsl h="7200000" s="0" l="0"/>
                                      </p:by>
                                    </p:animClr>
                                    <p:set>
                                      <p:cBhvr>
                                        <p:cTn id="66" dur="500" fill="hold"/>
                                        <p:tgtEl>
                                          <p:spTgt spid="65"/>
                                        </p:tgtEl>
                                        <p:attrNameLst>
                                          <p:attrName>fill.type</p:attrName>
                                        </p:attrNameLst>
                                      </p:cBhvr>
                                      <p:to>
                                        <p:strVal val="solid"/>
                                      </p:to>
                                    </p:set>
                                  </p:childTnLst>
                                </p:cTn>
                              </p:par>
                            </p:childTnLst>
                          </p:cTn>
                        </p:par>
                      </p:childTnLst>
                    </p:cTn>
                  </p:par>
                </p:childTnLst>
              </p:cTn>
              <p:nextCondLst>
                <p:cond evt="onClick" delay="0">
                  <p:tgtEl>
                    <p:spTgt spid="65"/>
                  </p:tgtEl>
                </p:cond>
              </p:nextCondLst>
            </p:seq>
            <p:seq concurrent="1" nextAc="seek">
              <p:cTn id="67" restart="whenNotActive" fill="hold" evtFilter="cancelBubble" nodeType="interactiveSeq">
                <p:stCondLst>
                  <p:cond evt="onClick" delay="0">
                    <p:tgtEl>
                      <p:spTgt spid="70"/>
                    </p:tgtEl>
                  </p:cond>
                </p:stCondLst>
                <p:endSync evt="end" delay="0">
                  <p:rtn val="all"/>
                </p:endSync>
                <p:childTnLst>
                  <p:par>
                    <p:cTn id="68" fill="hold">
                      <p:stCondLst>
                        <p:cond delay="0"/>
                      </p:stCondLst>
                      <p:childTnLst>
                        <p:par>
                          <p:cTn id="69" fill="hold">
                            <p:stCondLst>
                              <p:cond delay="0"/>
                            </p:stCondLst>
                            <p:childTnLst>
                              <p:par>
                                <p:cTn id="70" presetID="21" presetClass="emph" presetSubtype="0" fill="hold" grpId="0" nodeType="withEffect">
                                  <p:stCondLst>
                                    <p:cond delay="0"/>
                                  </p:stCondLst>
                                  <p:childTnLst>
                                    <p:animClr clrSpc="hsl" dir="cw">
                                      <p:cBhvr override="childStyle">
                                        <p:cTn id="71" dur="500" fill="hold"/>
                                        <p:tgtEl>
                                          <p:spTgt spid="70"/>
                                        </p:tgtEl>
                                        <p:attrNameLst>
                                          <p:attrName>style.color</p:attrName>
                                        </p:attrNameLst>
                                      </p:cBhvr>
                                      <p:by>
                                        <p:hsl h="7200000" s="0" l="0"/>
                                      </p:by>
                                    </p:animClr>
                                    <p:animClr clrSpc="hsl" dir="cw">
                                      <p:cBhvr>
                                        <p:cTn id="72" dur="500" fill="hold"/>
                                        <p:tgtEl>
                                          <p:spTgt spid="70"/>
                                        </p:tgtEl>
                                        <p:attrNameLst>
                                          <p:attrName>fillcolor</p:attrName>
                                        </p:attrNameLst>
                                      </p:cBhvr>
                                      <p:by>
                                        <p:hsl h="7200000" s="0" l="0"/>
                                      </p:by>
                                    </p:animClr>
                                    <p:animClr clrSpc="hsl" dir="cw">
                                      <p:cBhvr>
                                        <p:cTn id="73" dur="500" fill="hold"/>
                                        <p:tgtEl>
                                          <p:spTgt spid="70"/>
                                        </p:tgtEl>
                                        <p:attrNameLst>
                                          <p:attrName>stroke.color</p:attrName>
                                        </p:attrNameLst>
                                      </p:cBhvr>
                                      <p:by>
                                        <p:hsl h="7200000" s="0" l="0"/>
                                      </p:by>
                                    </p:animClr>
                                    <p:set>
                                      <p:cBhvr>
                                        <p:cTn id="74" dur="500" fill="hold"/>
                                        <p:tgtEl>
                                          <p:spTgt spid="70"/>
                                        </p:tgtEl>
                                        <p:attrNameLst>
                                          <p:attrName>fill.type</p:attrName>
                                        </p:attrNameLst>
                                      </p:cBhvr>
                                      <p:to>
                                        <p:strVal val="solid"/>
                                      </p:to>
                                    </p:set>
                                  </p:childTnLst>
                                </p:cTn>
                              </p:par>
                            </p:childTnLst>
                          </p:cTn>
                        </p:par>
                      </p:childTnLst>
                    </p:cTn>
                  </p:par>
                </p:childTnLst>
              </p:cTn>
              <p:nextCondLst>
                <p:cond evt="onClick" delay="0">
                  <p:tgtEl>
                    <p:spTgt spid="70"/>
                  </p:tgtEl>
                </p:cond>
              </p:nextCondLst>
            </p:seq>
            <p:seq concurrent="1" nextAc="seek">
              <p:cTn id="75" restart="whenNotActive" fill="hold" evtFilter="cancelBubble" nodeType="interactiveSeq">
                <p:stCondLst>
                  <p:cond evt="onClick" delay="0">
                    <p:tgtEl>
                      <p:spTgt spid="75"/>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0" nodeType="withEffect">
                                  <p:stCondLst>
                                    <p:cond delay="0"/>
                                  </p:stCondLst>
                                  <p:childTnLst>
                                    <p:animClr clrSpc="hsl" dir="cw">
                                      <p:cBhvr override="childStyle">
                                        <p:cTn id="79" dur="500" fill="hold"/>
                                        <p:tgtEl>
                                          <p:spTgt spid="75"/>
                                        </p:tgtEl>
                                        <p:attrNameLst>
                                          <p:attrName>style.color</p:attrName>
                                        </p:attrNameLst>
                                      </p:cBhvr>
                                      <p:by>
                                        <p:hsl h="7200000" s="0" l="0"/>
                                      </p:by>
                                    </p:animClr>
                                    <p:animClr clrSpc="hsl" dir="cw">
                                      <p:cBhvr>
                                        <p:cTn id="80" dur="500" fill="hold"/>
                                        <p:tgtEl>
                                          <p:spTgt spid="75"/>
                                        </p:tgtEl>
                                        <p:attrNameLst>
                                          <p:attrName>fillcolor</p:attrName>
                                        </p:attrNameLst>
                                      </p:cBhvr>
                                      <p:by>
                                        <p:hsl h="7200000" s="0" l="0"/>
                                      </p:by>
                                    </p:animClr>
                                    <p:animClr clrSpc="hsl" dir="cw">
                                      <p:cBhvr>
                                        <p:cTn id="81" dur="500" fill="hold"/>
                                        <p:tgtEl>
                                          <p:spTgt spid="75"/>
                                        </p:tgtEl>
                                        <p:attrNameLst>
                                          <p:attrName>stroke.color</p:attrName>
                                        </p:attrNameLst>
                                      </p:cBhvr>
                                      <p:by>
                                        <p:hsl h="7200000" s="0" l="0"/>
                                      </p:by>
                                    </p:animClr>
                                    <p:set>
                                      <p:cBhvr>
                                        <p:cTn id="82" dur="500" fill="hold"/>
                                        <p:tgtEl>
                                          <p:spTgt spid="75"/>
                                        </p:tgtEl>
                                        <p:attrNameLst>
                                          <p:attrName>fill.type</p:attrName>
                                        </p:attrNameLst>
                                      </p:cBhvr>
                                      <p:to>
                                        <p:strVal val="solid"/>
                                      </p:to>
                                    </p:se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76"/>
                    </p:tgtEl>
                  </p:cond>
                </p:stCondLst>
                <p:endSync evt="end" delay="0">
                  <p:rtn val="all"/>
                </p:endSync>
                <p:childTnLst>
                  <p:par>
                    <p:cTn id="84" fill="hold">
                      <p:stCondLst>
                        <p:cond delay="0"/>
                      </p:stCondLst>
                      <p:childTnLst>
                        <p:par>
                          <p:cTn id="85" fill="hold">
                            <p:stCondLst>
                              <p:cond delay="0"/>
                            </p:stCondLst>
                            <p:childTnLst>
                              <p:par>
                                <p:cTn id="86" presetID="21" presetClass="emph" presetSubtype="0" fill="hold" grpId="0" nodeType="withEffect">
                                  <p:stCondLst>
                                    <p:cond delay="0"/>
                                  </p:stCondLst>
                                  <p:childTnLst>
                                    <p:animClr clrSpc="hsl" dir="cw">
                                      <p:cBhvr override="childStyle">
                                        <p:cTn id="87" dur="500" fill="hold"/>
                                        <p:tgtEl>
                                          <p:spTgt spid="76"/>
                                        </p:tgtEl>
                                        <p:attrNameLst>
                                          <p:attrName>style.color</p:attrName>
                                        </p:attrNameLst>
                                      </p:cBhvr>
                                      <p:by>
                                        <p:hsl h="7200000" s="0" l="0"/>
                                      </p:by>
                                    </p:animClr>
                                    <p:animClr clrSpc="hsl" dir="cw">
                                      <p:cBhvr>
                                        <p:cTn id="88" dur="500" fill="hold"/>
                                        <p:tgtEl>
                                          <p:spTgt spid="76"/>
                                        </p:tgtEl>
                                        <p:attrNameLst>
                                          <p:attrName>fillcolor</p:attrName>
                                        </p:attrNameLst>
                                      </p:cBhvr>
                                      <p:by>
                                        <p:hsl h="7200000" s="0" l="0"/>
                                      </p:by>
                                    </p:animClr>
                                    <p:animClr clrSpc="hsl" dir="cw">
                                      <p:cBhvr>
                                        <p:cTn id="89" dur="500" fill="hold"/>
                                        <p:tgtEl>
                                          <p:spTgt spid="76"/>
                                        </p:tgtEl>
                                        <p:attrNameLst>
                                          <p:attrName>stroke.color</p:attrName>
                                        </p:attrNameLst>
                                      </p:cBhvr>
                                      <p:by>
                                        <p:hsl h="7200000" s="0" l="0"/>
                                      </p:by>
                                    </p:animClr>
                                    <p:set>
                                      <p:cBhvr>
                                        <p:cTn id="90" dur="500" fill="hold"/>
                                        <p:tgtEl>
                                          <p:spTgt spid="76"/>
                                        </p:tgtEl>
                                        <p:attrNameLst>
                                          <p:attrName>fill.type</p:attrName>
                                        </p:attrNameLst>
                                      </p:cBhvr>
                                      <p:to>
                                        <p:strVal val="solid"/>
                                      </p:to>
                                    </p:set>
                                  </p:childTnLst>
                                </p:cTn>
                              </p:par>
                            </p:childTnLst>
                          </p:cTn>
                        </p:par>
                      </p:childTnLst>
                    </p:cTn>
                  </p:par>
                </p:childTnLst>
              </p:cTn>
              <p:nextCondLst>
                <p:cond evt="onClick" delay="0">
                  <p:tgtEl>
                    <p:spTgt spid="76"/>
                  </p:tgtEl>
                </p:cond>
              </p:nextCondLst>
            </p:seq>
            <p:seq concurrent="1" nextAc="seek">
              <p:cTn id="91" restart="whenNotActive" fill="hold" evtFilter="cancelBubble" nodeType="interactiveSeq">
                <p:stCondLst>
                  <p:cond evt="onClick" delay="0">
                    <p:tgtEl>
                      <p:spTgt spid="77"/>
                    </p:tgtEl>
                  </p:cond>
                </p:stCondLst>
                <p:endSync evt="end" delay="0">
                  <p:rtn val="all"/>
                </p:endSync>
                <p:childTnLst>
                  <p:par>
                    <p:cTn id="92" fill="hold">
                      <p:stCondLst>
                        <p:cond delay="0"/>
                      </p:stCondLst>
                      <p:childTnLst>
                        <p:par>
                          <p:cTn id="93" fill="hold">
                            <p:stCondLst>
                              <p:cond delay="0"/>
                            </p:stCondLst>
                            <p:childTnLst>
                              <p:par>
                                <p:cTn id="94" presetID="21" presetClass="emph" presetSubtype="0" fill="hold" grpId="0" nodeType="withEffect">
                                  <p:stCondLst>
                                    <p:cond delay="0"/>
                                  </p:stCondLst>
                                  <p:childTnLst>
                                    <p:animClr clrSpc="hsl" dir="cw">
                                      <p:cBhvr override="childStyle">
                                        <p:cTn id="95" dur="500" fill="hold"/>
                                        <p:tgtEl>
                                          <p:spTgt spid="77"/>
                                        </p:tgtEl>
                                        <p:attrNameLst>
                                          <p:attrName>style.color</p:attrName>
                                        </p:attrNameLst>
                                      </p:cBhvr>
                                      <p:by>
                                        <p:hsl h="7200000" s="0" l="0"/>
                                      </p:by>
                                    </p:animClr>
                                    <p:animClr clrSpc="hsl" dir="cw">
                                      <p:cBhvr>
                                        <p:cTn id="96" dur="500" fill="hold"/>
                                        <p:tgtEl>
                                          <p:spTgt spid="77"/>
                                        </p:tgtEl>
                                        <p:attrNameLst>
                                          <p:attrName>fillcolor</p:attrName>
                                        </p:attrNameLst>
                                      </p:cBhvr>
                                      <p:by>
                                        <p:hsl h="7200000" s="0" l="0"/>
                                      </p:by>
                                    </p:animClr>
                                    <p:animClr clrSpc="hsl" dir="cw">
                                      <p:cBhvr>
                                        <p:cTn id="97" dur="500" fill="hold"/>
                                        <p:tgtEl>
                                          <p:spTgt spid="77"/>
                                        </p:tgtEl>
                                        <p:attrNameLst>
                                          <p:attrName>stroke.color</p:attrName>
                                        </p:attrNameLst>
                                      </p:cBhvr>
                                      <p:by>
                                        <p:hsl h="7200000" s="0" l="0"/>
                                      </p:by>
                                    </p:animClr>
                                    <p:set>
                                      <p:cBhvr>
                                        <p:cTn id="98" dur="500" fill="hold"/>
                                        <p:tgtEl>
                                          <p:spTgt spid="77"/>
                                        </p:tgtEl>
                                        <p:attrNameLst>
                                          <p:attrName>fill.type</p:attrName>
                                        </p:attrNameLst>
                                      </p:cBhvr>
                                      <p:to>
                                        <p:strVal val="solid"/>
                                      </p:to>
                                    </p:set>
                                  </p:childTnLst>
                                </p:cTn>
                              </p:par>
                            </p:childTnLst>
                          </p:cTn>
                        </p:par>
                      </p:childTnLst>
                    </p:cTn>
                  </p:par>
                </p:childTnLst>
              </p:cTn>
              <p:nextCondLst>
                <p:cond evt="onClick" delay="0">
                  <p:tgtEl>
                    <p:spTgt spid="77"/>
                  </p:tgtEl>
                </p:cond>
              </p:nextCondLst>
            </p:seq>
            <p:seq concurrent="1" nextAc="seek">
              <p:cTn id="99" restart="whenNotActive" fill="hold" evtFilter="cancelBubble" nodeType="interactiveSeq">
                <p:stCondLst>
                  <p:cond evt="onClick" delay="0">
                    <p:tgtEl>
                      <p:spTgt spid="10"/>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grpId="0" nodeType="withEffect">
                                  <p:stCondLst>
                                    <p:cond delay="0"/>
                                  </p:stCondLst>
                                  <p:childTnLst>
                                    <p:set>
                                      <p:cBhvr>
                                        <p:cTn id="103" dur="1" fill="hold">
                                          <p:stCondLst>
                                            <p:cond delay="0"/>
                                          </p:stCondLst>
                                        </p:cTn>
                                        <p:tgtEl>
                                          <p:spTgt spid="10"/>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1"/>
                                        </p:tgtEl>
                                        <p:attrNameLst>
                                          <p:attrName>style.visibility</p:attrName>
                                        </p:attrNameLst>
                                      </p:cBhvr>
                                      <p:to>
                                        <p:strVal val="visible"/>
                                      </p:to>
                                    </p:set>
                                    <p:animEffect transition="in" filter="fade">
                                      <p:cBhvr>
                                        <p:cTn id="108" dur="1000"/>
                                        <p:tgtEl>
                                          <p:spTgt spid="11"/>
                                        </p:tgtEl>
                                      </p:cBhvr>
                                    </p:animEffect>
                                    <p:anim calcmode="lin" valueType="num">
                                      <p:cBhvr>
                                        <p:cTn id="109" dur="1000" fill="hold"/>
                                        <p:tgtEl>
                                          <p:spTgt spid="11"/>
                                        </p:tgtEl>
                                        <p:attrNameLst>
                                          <p:attrName>ppt_x</p:attrName>
                                        </p:attrNameLst>
                                      </p:cBhvr>
                                      <p:tavLst>
                                        <p:tav tm="0">
                                          <p:val>
                                            <p:strVal val="#ppt_x"/>
                                          </p:val>
                                        </p:tav>
                                        <p:tav tm="100000">
                                          <p:val>
                                            <p:strVal val="#ppt_x"/>
                                          </p:val>
                                        </p:tav>
                                      </p:tavLst>
                                    </p:anim>
                                    <p:anim calcmode="lin" valueType="num">
                                      <p:cBhvr>
                                        <p:cTn id="11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xit" presetSubtype="0" fill="hold" grpId="1" nodeType="clickEffect">
                                  <p:stCondLst>
                                    <p:cond delay="0"/>
                                  </p:stCondLst>
                                  <p:childTnLst>
                                    <p:animEffect transition="out" filter="fade">
                                      <p:cBhvr>
                                        <p:cTn id="114" dur="1000"/>
                                        <p:tgtEl>
                                          <p:spTgt spid="11"/>
                                        </p:tgtEl>
                                      </p:cBhvr>
                                    </p:animEffect>
                                    <p:anim calcmode="lin" valueType="num">
                                      <p:cBhvr>
                                        <p:cTn id="115" dur="1000"/>
                                        <p:tgtEl>
                                          <p:spTgt spid="11"/>
                                        </p:tgtEl>
                                        <p:attrNameLst>
                                          <p:attrName>ppt_x</p:attrName>
                                        </p:attrNameLst>
                                      </p:cBhvr>
                                      <p:tavLst>
                                        <p:tav tm="0">
                                          <p:val>
                                            <p:strVal val="ppt_x"/>
                                          </p:val>
                                        </p:tav>
                                        <p:tav tm="100000">
                                          <p:val>
                                            <p:strVal val="ppt_x"/>
                                          </p:val>
                                        </p:tav>
                                      </p:tavLst>
                                    </p:anim>
                                    <p:anim calcmode="lin" valueType="num">
                                      <p:cBhvr>
                                        <p:cTn id="116" dur="1000"/>
                                        <p:tgtEl>
                                          <p:spTgt spid="11"/>
                                        </p:tgtEl>
                                        <p:attrNameLst>
                                          <p:attrName>ppt_y</p:attrName>
                                        </p:attrNameLst>
                                      </p:cBhvr>
                                      <p:tavLst>
                                        <p:tav tm="0">
                                          <p:val>
                                            <p:strVal val="ppt_y"/>
                                          </p:val>
                                        </p:tav>
                                        <p:tav tm="100000">
                                          <p:val>
                                            <p:strVal val="ppt_y+.1"/>
                                          </p:val>
                                        </p:tav>
                                      </p:tavLst>
                                    </p:anim>
                                    <p:set>
                                      <p:cBhvr>
                                        <p:cTn id="11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2" grpId="0" animBg="1"/>
      <p:bldP spid="92" grpId="1" animBg="1"/>
      <p:bldP spid="61" grpId="0" animBg="1"/>
      <p:bldP spid="62" grpId="0" animBg="1"/>
      <p:bldP spid="63" grpId="0" animBg="1"/>
      <p:bldP spid="64" grpId="0" animBg="1"/>
      <p:bldP spid="65" grpId="0" animBg="1"/>
      <p:bldP spid="70" grpId="0" animBg="1"/>
      <p:bldP spid="75" grpId="0" animBg="1"/>
      <p:bldP spid="76" grpId="0" animBg="1"/>
      <p:bldP spid="77" grpId="0" animBg="1"/>
      <p:bldP spid="10" grpId="0" animBg="1"/>
      <p:bldP spid="10" grpId="1" animBg="1"/>
      <p:bldP spid="10" grpId="2" animBg="1"/>
      <p:bldP spid="11" grpId="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739217" y="-2720148"/>
            <a:ext cx="6650103" cy="12090400"/>
            <a:chOff x="0" y="0"/>
            <a:chExt cx="1745022" cy="1200099"/>
          </a:xfrm>
        </p:grpSpPr>
        <p:sp>
          <p:nvSpPr>
            <p:cNvPr id="3" name="Freeform 3"/>
            <p:cNvSpPr/>
            <p:nvPr/>
          </p:nvSpPr>
          <p:spPr>
            <a:xfrm>
              <a:off x="0" y="0"/>
              <a:ext cx="1745022" cy="1200099"/>
            </a:xfrm>
            <a:custGeom>
              <a:avLst/>
              <a:gdLst/>
              <a:ahLst/>
              <a:cxnLst/>
              <a:rect l="l" t="t" r="r" b="b"/>
              <a:pathLst>
                <a:path w="1745022" h="1200099">
                  <a:moveTo>
                    <a:pt x="20179" y="0"/>
                  </a:moveTo>
                  <a:lnTo>
                    <a:pt x="1724843" y="0"/>
                  </a:lnTo>
                  <a:cubicBezTo>
                    <a:pt x="1735987" y="0"/>
                    <a:pt x="1745022" y="9035"/>
                    <a:pt x="1745022" y="20179"/>
                  </a:cubicBezTo>
                  <a:lnTo>
                    <a:pt x="1745022" y="1179920"/>
                  </a:lnTo>
                  <a:cubicBezTo>
                    <a:pt x="1745022" y="1185271"/>
                    <a:pt x="1742896" y="1190404"/>
                    <a:pt x="1739112" y="1194188"/>
                  </a:cubicBezTo>
                  <a:cubicBezTo>
                    <a:pt x="1735327" y="1197973"/>
                    <a:pt x="1730195" y="1200099"/>
                    <a:pt x="1724843" y="1200099"/>
                  </a:cubicBezTo>
                  <a:lnTo>
                    <a:pt x="20179" y="1200099"/>
                  </a:lnTo>
                  <a:cubicBezTo>
                    <a:pt x="9035" y="1200099"/>
                    <a:pt x="0" y="1191064"/>
                    <a:pt x="0" y="1179920"/>
                  </a:cubicBezTo>
                  <a:lnTo>
                    <a:pt x="0" y="20179"/>
                  </a:lnTo>
                  <a:cubicBezTo>
                    <a:pt x="0" y="9035"/>
                    <a:pt x="9035" y="0"/>
                    <a:pt x="20179" y="0"/>
                  </a:cubicBezTo>
                  <a:close/>
                </a:path>
              </a:pathLst>
            </a:custGeom>
            <a:solidFill>
              <a:srgbClr val="E3F7FF"/>
            </a:solidFill>
            <a:ln w="38100" cap="rnd">
              <a:solidFill>
                <a:srgbClr val="344A3D"/>
              </a:solidFill>
              <a:prstDash val="solid"/>
              <a:round/>
            </a:ln>
          </p:spPr>
          <p:txBody>
            <a:bodyPr/>
            <a:lstStyle/>
            <a:p>
              <a:endParaRPr lang="en-US"/>
            </a:p>
          </p:txBody>
        </p:sp>
        <p:sp>
          <p:nvSpPr>
            <p:cNvPr id="4" name="TextBox 4"/>
            <p:cNvSpPr txBox="1"/>
            <p:nvPr/>
          </p:nvSpPr>
          <p:spPr>
            <a:xfrm>
              <a:off x="0" y="-9525"/>
              <a:ext cx="1745022" cy="1209624"/>
            </a:xfrm>
            <a:prstGeom prst="rect">
              <a:avLst/>
            </a:prstGeom>
          </p:spPr>
          <p:txBody>
            <a:bodyPr lIns="18224" tIns="18224" rIns="18224" bIns="18224" rtlCol="0" anchor="ctr"/>
            <a:lstStyle/>
            <a:p>
              <a:pPr algn="ctr">
                <a:lnSpc>
                  <a:spcPts val="703"/>
                </a:lnSpc>
                <a:spcBef>
                  <a:spcPct val="0"/>
                </a:spcBef>
              </a:pPr>
              <a:endParaRPr sz="1200">
                <a:latin typeface="Times New Roman" panose="02020603050405020304" pitchFamily="18" charset="0"/>
                <a:cs typeface="Times New Roman" panose="02020603050405020304" pitchFamily="18" charset="0"/>
              </a:endParaRPr>
            </a:p>
          </p:txBody>
        </p:sp>
      </p:grpSp>
      <p:sp>
        <p:nvSpPr>
          <p:cNvPr id="5" name="Freeform 5"/>
          <p:cNvSpPr/>
          <p:nvPr/>
        </p:nvSpPr>
        <p:spPr>
          <a:xfrm>
            <a:off x="238710" y="212336"/>
            <a:ext cx="5999690" cy="6388642"/>
          </a:xfrm>
          <a:custGeom>
            <a:avLst/>
            <a:gdLst/>
            <a:ahLst/>
            <a:cxnLst/>
            <a:rect l="l" t="t" r="r" b="b"/>
            <a:pathLst>
              <a:path w="6027740" h="6849705">
                <a:moveTo>
                  <a:pt x="0" y="0"/>
                </a:moveTo>
                <a:lnTo>
                  <a:pt x="6027740" y="0"/>
                </a:lnTo>
                <a:lnTo>
                  <a:pt x="6027740" y="6849704"/>
                </a:lnTo>
                <a:lnTo>
                  <a:pt x="0" y="684970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597648" y="4984959"/>
            <a:ext cx="411625" cy="462973"/>
          </a:xfrm>
          <a:custGeom>
            <a:avLst/>
            <a:gdLst/>
            <a:ahLst/>
            <a:cxnLst/>
            <a:rect l="l" t="t" r="r" b="b"/>
            <a:pathLst>
              <a:path w="617437" h="694459">
                <a:moveTo>
                  <a:pt x="0" y="0"/>
                </a:moveTo>
                <a:lnTo>
                  <a:pt x="617438" y="0"/>
                </a:lnTo>
                <a:lnTo>
                  <a:pt x="617438" y="694459"/>
                </a:lnTo>
                <a:lnTo>
                  <a:pt x="0" y="694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621712" y="5021369"/>
            <a:ext cx="478905" cy="409247"/>
          </a:xfrm>
          <a:custGeom>
            <a:avLst/>
            <a:gdLst/>
            <a:ahLst/>
            <a:cxnLst/>
            <a:rect l="l" t="t" r="r" b="b"/>
            <a:pathLst>
              <a:path w="718358" h="613870">
                <a:moveTo>
                  <a:pt x="0" y="0"/>
                </a:moveTo>
                <a:lnTo>
                  <a:pt x="718358" y="0"/>
                </a:lnTo>
                <a:lnTo>
                  <a:pt x="718358" y="613869"/>
                </a:lnTo>
                <a:lnTo>
                  <a:pt x="0" y="6138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30642" y="3588427"/>
            <a:ext cx="1103601" cy="812652"/>
          </a:xfrm>
          <a:custGeom>
            <a:avLst/>
            <a:gdLst/>
            <a:ahLst/>
            <a:cxnLst/>
            <a:rect l="l" t="t" r="r" b="b"/>
            <a:pathLst>
              <a:path w="1655402" h="1218978">
                <a:moveTo>
                  <a:pt x="0" y="0"/>
                </a:moveTo>
                <a:lnTo>
                  <a:pt x="1655402" y="0"/>
                </a:lnTo>
                <a:lnTo>
                  <a:pt x="1655402" y="1218977"/>
                </a:lnTo>
                <a:lnTo>
                  <a:pt x="0" y="12189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990125" y="2687448"/>
            <a:ext cx="844836" cy="508438"/>
          </a:xfrm>
          <a:custGeom>
            <a:avLst/>
            <a:gdLst/>
            <a:ahLst/>
            <a:cxnLst/>
            <a:rect l="l" t="t" r="r" b="b"/>
            <a:pathLst>
              <a:path w="1267254" h="762657">
                <a:moveTo>
                  <a:pt x="0" y="0"/>
                </a:moveTo>
                <a:lnTo>
                  <a:pt x="1267254" y="0"/>
                </a:lnTo>
                <a:lnTo>
                  <a:pt x="1267254" y="762656"/>
                </a:lnTo>
                <a:lnTo>
                  <a:pt x="0" y="762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620733" y="2467462"/>
            <a:ext cx="771485" cy="670975"/>
          </a:xfrm>
          <a:custGeom>
            <a:avLst/>
            <a:gdLst/>
            <a:ahLst/>
            <a:cxnLst/>
            <a:rect l="l" t="t" r="r" b="b"/>
            <a:pathLst>
              <a:path w="1157228" h="1006463">
                <a:moveTo>
                  <a:pt x="0" y="0"/>
                </a:moveTo>
                <a:lnTo>
                  <a:pt x="1157228" y="0"/>
                </a:lnTo>
                <a:lnTo>
                  <a:pt x="1157228" y="1006463"/>
                </a:lnTo>
                <a:lnTo>
                  <a:pt x="0" y="10064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728010" y="4125744"/>
            <a:ext cx="556933" cy="378714"/>
          </a:xfrm>
          <a:custGeom>
            <a:avLst/>
            <a:gdLst/>
            <a:ahLst/>
            <a:cxnLst/>
            <a:rect l="l" t="t" r="r" b="b"/>
            <a:pathLst>
              <a:path w="835399" h="568071">
                <a:moveTo>
                  <a:pt x="0" y="0"/>
                </a:moveTo>
                <a:lnTo>
                  <a:pt x="835398" y="0"/>
                </a:lnTo>
                <a:lnTo>
                  <a:pt x="835398" y="568071"/>
                </a:lnTo>
                <a:lnTo>
                  <a:pt x="0" y="5680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a:off x="3759473" y="2773325"/>
            <a:ext cx="689435" cy="486365"/>
          </a:xfrm>
          <a:custGeom>
            <a:avLst/>
            <a:gdLst/>
            <a:ahLst/>
            <a:cxnLst/>
            <a:rect l="l" t="t" r="r" b="b"/>
            <a:pathLst>
              <a:path w="1034153" h="729548">
                <a:moveTo>
                  <a:pt x="0" y="0"/>
                </a:moveTo>
                <a:lnTo>
                  <a:pt x="1034152" y="0"/>
                </a:lnTo>
                <a:lnTo>
                  <a:pt x="1034152" y="729548"/>
                </a:lnTo>
                <a:lnTo>
                  <a:pt x="0" y="7295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25"/>
          <p:cNvSpPr/>
          <p:nvPr/>
        </p:nvSpPr>
        <p:spPr>
          <a:xfrm>
            <a:off x="3599322" y="2430702"/>
            <a:ext cx="515165" cy="133006"/>
          </a:xfrm>
          <a:custGeom>
            <a:avLst/>
            <a:gdLst/>
            <a:ahLst/>
            <a:cxnLst/>
            <a:rect l="l" t="t" r="r" b="b"/>
            <a:pathLst>
              <a:path w="772747" h="199509">
                <a:moveTo>
                  <a:pt x="0" y="0"/>
                </a:moveTo>
                <a:lnTo>
                  <a:pt x="772747" y="0"/>
                </a:lnTo>
                <a:lnTo>
                  <a:pt x="772747" y="199510"/>
                </a:lnTo>
                <a:lnTo>
                  <a:pt x="0" y="1995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6" name="Freeform 26"/>
          <p:cNvSpPr/>
          <p:nvPr/>
        </p:nvSpPr>
        <p:spPr>
          <a:xfrm>
            <a:off x="2409705" y="5627346"/>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27"/>
          <p:cNvSpPr/>
          <p:nvPr/>
        </p:nvSpPr>
        <p:spPr>
          <a:xfrm>
            <a:off x="360172" y="5538613"/>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8" name="Freeform 28"/>
          <p:cNvSpPr/>
          <p:nvPr/>
        </p:nvSpPr>
        <p:spPr>
          <a:xfrm>
            <a:off x="454488" y="1872377"/>
            <a:ext cx="800553" cy="206688"/>
          </a:xfrm>
          <a:custGeom>
            <a:avLst/>
            <a:gdLst/>
            <a:ahLst/>
            <a:cxnLst/>
            <a:rect l="l" t="t" r="r" b="b"/>
            <a:pathLst>
              <a:path w="1200829" h="310032">
                <a:moveTo>
                  <a:pt x="0" y="0"/>
                </a:moveTo>
                <a:lnTo>
                  <a:pt x="1200829" y="0"/>
                </a:lnTo>
                <a:lnTo>
                  <a:pt x="1200829"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0" name="Freeform 30"/>
          <p:cNvSpPr/>
          <p:nvPr/>
        </p:nvSpPr>
        <p:spPr>
          <a:xfrm>
            <a:off x="4175306" y="5548022"/>
            <a:ext cx="567864" cy="572024"/>
          </a:xfrm>
          <a:custGeom>
            <a:avLst/>
            <a:gdLst/>
            <a:ahLst/>
            <a:cxnLst/>
            <a:rect l="l" t="t" r="r" b="b"/>
            <a:pathLst>
              <a:path w="851796" h="858036">
                <a:moveTo>
                  <a:pt x="0" y="0"/>
                </a:moveTo>
                <a:lnTo>
                  <a:pt x="851796" y="0"/>
                </a:lnTo>
                <a:lnTo>
                  <a:pt x="851796" y="858037"/>
                </a:lnTo>
                <a:lnTo>
                  <a:pt x="0" y="8580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1" name="Freeform 31"/>
          <p:cNvSpPr/>
          <p:nvPr/>
        </p:nvSpPr>
        <p:spPr>
          <a:xfrm rot="-343542">
            <a:off x="1377890" y="1760716"/>
            <a:ext cx="225728" cy="660374"/>
          </a:xfrm>
          <a:custGeom>
            <a:avLst/>
            <a:gdLst/>
            <a:ahLst/>
            <a:cxnLst/>
            <a:rect l="l" t="t" r="r" b="b"/>
            <a:pathLst>
              <a:path w="338592" h="990561">
                <a:moveTo>
                  <a:pt x="0" y="0"/>
                </a:moveTo>
                <a:lnTo>
                  <a:pt x="338592" y="0"/>
                </a:lnTo>
                <a:lnTo>
                  <a:pt x="338592" y="990561"/>
                </a:lnTo>
                <a:lnTo>
                  <a:pt x="0" y="99056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3" name="Freeform 33"/>
          <p:cNvSpPr/>
          <p:nvPr/>
        </p:nvSpPr>
        <p:spPr>
          <a:xfrm flipH="1">
            <a:off x="2742799" y="1677826"/>
            <a:ext cx="305507" cy="459409"/>
          </a:xfrm>
          <a:custGeom>
            <a:avLst/>
            <a:gdLst/>
            <a:ahLst/>
            <a:cxnLst/>
            <a:rect l="l" t="t" r="r" b="b"/>
            <a:pathLst>
              <a:path w="458260" h="689113">
                <a:moveTo>
                  <a:pt x="458259" y="0"/>
                </a:moveTo>
                <a:lnTo>
                  <a:pt x="0" y="0"/>
                </a:lnTo>
                <a:lnTo>
                  <a:pt x="0" y="689113"/>
                </a:lnTo>
                <a:lnTo>
                  <a:pt x="458259" y="689113"/>
                </a:lnTo>
                <a:lnTo>
                  <a:pt x="458259"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9" name="Freeform 49"/>
          <p:cNvSpPr/>
          <p:nvPr/>
        </p:nvSpPr>
        <p:spPr>
          <a:xfrm>
            <a:off x="3963761" y="2293050"/>
            <a:ext cx="450919" cy="449279"/>
          </a:xfrm>
          <a:custGeom>
            <a:avLst/>
            <a:gdLst/>
            <a:ahLst/>
            <a:cxnLst/>
            <a:rect l="l" t="t" r="r" b="b"/>
            <a:pathLst>
              <a:path w="676378" h="673919">
                <a:moveTo>
                  <a:pt x="0" y="0"/>
                </a:moveTo>
                <a:lnTo>
                  <a:pt x="676378" y="0"/>
                </a:lnTo>
                <a:lnTo>
                  <a:pt x="676378" y="673919"/>
                </a:lnTo>
                <a:lnTo>
                  <a:pt x="0" y="6739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73" name="Freeform 5">
            <a:extLst>
              <a:ext uri="{FF2B5EF4-FFF2-40B4-BE49-F238E27FC236}">
                <a16:creationId xmlns:a16="http://schemas.microsoft.com/office/drawing/2014/main" id="{C892680F-C2BC-07E4-1CD0-568004B8D775}"/>
              </a:ext>
            </a:extLst>
          </p:cNvPr>
          <p:cNvSpPr/>
          <p:nvPr/>
        </p:nvSpPr>
        <p:spPr>
          <a:xfrm>
            <a:off x="6731955" y="2027387"/>
            <a:ext cx="5358444" cy="5590417"/>
          </a:xfrm>
          <a:custGeom>
            <a:avLst/>
            <a:gdLst/>
            <a:ahLst/>
            <a:cxnLst/>
            <a:rect l="l" t="t" r="r" b="b"/>
            <a:pathLst>
              <a:path w="3765866" h="8385626">
                <a:moveTo>
                  <a:pt x="0" y="0"/>
                </a:moveTo>
                <a:lnTo>
                  <a:pt x="3765866" y="0"/>
                </a:lnTo>
                <a:lnTo>
                  <a:pt x="3765866" y="8385626"/>
                </a:lnTo>
                <a:lnTo>
                  <a:pt x="0" y="8385626"/>
                </a:lnTo>
                <a:lnTo>
                  <a:pt x="0" y="0"/>
                </a:lnTo>
                <a:close/>
              </a:path>
            </a:pathLst>
          </a:custGeom>
          <a:blipFill>
            <a:blip r:embed="rId28">
              <a:extLst>
                <a:ext uri="{96DAC541-7B7A-43D3-8B79-37D633B846F1}">
                  <asvg:svgBlip xmlns:asvg="http://schemas.microsoft.com/office/drawing/2016/SVG/main" r:embed="rId29"/>
                </a:ext>
              </a:extLst>
            </a:blip>
            <a:stretch>
              <a:fillRect t="-7064" r="-220417"/>
            </a:stretch>
          </a:blipFill>
          <a:ln cap="sq">
            <a:noFill/>
            <a:prstDash val="solid"/>
            <a:miter/>
          </a:ln>
        </p:spPr>
        <p:txBody>
          <a:bodyPr/>
          <a:lstStyle/>
          <a:p>
            <a:endParaRPr lang="en-US"/>
          </a:p>
        </p:txBody>
      </p:sp>
      <p:sp>
        <p:nvSpPr>
          <p:cNvPr id="71" name="Freeform 9">
            <a:extLst>
              <a:ext uri="{FF2B5EF4-FFF2-40B4-BE49-F238E27FC236}">
                <a16:creationId xmlns:a16="http://schemas.microsoft.com/office/drawing/2014/main" id="{B668679E-615B-3D67-77CB-7228242D392C}"/>
              </a:ext>
            </a:extLst>
          </p:cNvPr>
          <p:cNvSpPr/>
          <p:nvPr/>
        </p:nvSpPr>
        <p:spPr>
          <a:xfrm>
            <a:off x="10001583" y="3706022"/>
            <a:ext cx="1044795" cy="769349"/>
          </a:xfrm>
          <a:custGeom>
            <a:avLst/>
            <a:gdLst/>
            <a:ahLst/>
            <a:cxnLst/>
            <a:rect l="l" t="t" r="r" b="b"/>
            <a:pathLst>
              <a:path w="1567192" h="1154023">
                <a:moveTo>
                  <a:pt x="0" y="0"/>
                </a:moveTo>
                <a:lnTo>
                  <a:pt x="1567191" y="0"/>
                </a:lnTo>
                <a:lnTo>
                  <a:pt x="1567191" y="1154023"/>
                </a:lnTo>
                <a:lnTo>
                  <a:pt x="0" y="115402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2" name="Freeform 100">
            <a:extLst>
              <a:ext uri="{FF2B5EF4-FFF2-40B4-BE49-F238E27FC236}">
                <a16:creationId xmlns:a16="http://schemas.microsoft.com/office/drawing/2014/main" id="{D56F059D-23B7-8E06-7D74-1C78BAF48488}"/>
              </a:ext>
            </a:extLst>
          </p:cNvPr>
          <p:cNvSpPr/>
          <p:nvPr/>
        </p:nvSpPr>
        <p:spPr>
          <a:xfrm>
            <a:off x="7597338" y="4678241"/>
            <a:ext cx="799818" cy="481345"/>
          </a:xfrm>
          <a:custGeom>
            <a:avLst/>
            <a:gdLst/>
            <a:ahLst/>
            <a:cxnLst/>
            <a:rect l="l" t="t" r="r" b="b"/>
            <a:pathLst>
              <a:path w="1199727" h="722017">
                <a:moveTo>
                  <a:pt x="0" y="0"/>
                </a:moveTo>
                <a:lnTo>
                  <a:pt x="1199726" y="0"/>
                </a:lnTo>
                <a:lnTo>
                  <a:pt x="1199726" y="722018"/>
                </a:lnTo>
                <a:lnTo>
                  <a:pt x="0" y="72201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2" name="Freeform 32"/>
          <p:cNvSpPr/>
          <p:nvPr/>
        </p:nvSpPr>
        <p:spPr>
          <a:xfrm flipH="1">
            <a:off x="11081091" y="3453377"/>
            <a:ext cx="293547" cy="441424"/>
          </a:xfrm>
          <a:custGeom>
            <a:avLst/>
            <a:gdLst/>
            <a:ahLst/>
            <a:cxnLst/>
            <a:rect l="l" t="t" r="r" b="b"/>
            <a:pathLst>
              <a:path w="440321" h="662136">
                <a:moveTo>
                  <a:pt x="440321" y="0"/>
                </a:moveTo>
                <a:lnTo>
                  <a:pt x="0" y="0"/>
                </a:lnTo>
                <a:lnTo>
                  <a:pt x="0" y="662136"/>
                </a:lnTo>
                <a:lnTo>
                  <a:pt x="440321" y="662136"/>
                </a:lnTo>
                <a:lnTo>
                  <a:pt x="440321"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93" name="Hình chữ nhật: Góc Tròn 92">
            <a:extLst>
              <a:ext uri="{FF2B5EF4-FFF2-40B4-BE49-F238E27FC236}">
                <a16:creationId xmlns:a16="http://schemas.microsoft.com/office/drawing/2014/main" id="{EBE25A68-B3EF-55FD-7F7F-5E830A36E357}"/>
              </a:ext>
            </a:extLst>
          </p:cNvPr>
          <p:cNvSpPr/>
          <p:nvPr/>
        </p:nvSpPr>
        <p:spPr>
          <a:xfrm>
            <a:off x="4935234" y="446128"/>
            <a:ext cx="6516117" cy="131093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133"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p>
          <a:p>
            <a:pPr lvl="0" algn="ctr"/>
            <a:r>
              <a:rPr lang="en-US" sz="2133"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3. </a:t>
            </a:r>
            <a:r>
              <a:rPr lang="vi-VN" sz="2667"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Khi nghe người Do Thái nói biết mình, Chúa Giêsu bảo họ điều gì?</a:t>
            </a:r>
            <a:endParaRPr lang="en-US" sz="2133" b="1">
              <a:ln/>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0" name="Picture 2">
            <a:extLst>
              <a:ext uri="{FF2B5EF4-FFF2-40B4-BE49-F238E27FC236}">
                <a16:creationId xmlns:a16="http://schemas.microsoft.com/office/drawing/2014/main" id="{5D565084-CE52-CF81-09EB-AC7FEBF02622}"/>
              </a:ext>
            </a:extLst>
          </p:cNvPr>
          <p:cNvPicPr>
            <a:picLocks noChangeAspect="1"/>
          </p:cNvPicPr>
          <p:nvPr/>
        </p:nvPicPr>
        <p:blipFill>
          <a:blip r:embed="rId36"/>
          <a:srcRect/>
          <a:stretch>
            <a:fillRect/>
          </a:stretch>
        </p:blipFill>
        <p:spPr>
          <a:xfrm flipH="1">
            <a:off x="1645012" y="1813875"/>
            <a:ext cx="583960" cy="895065"/>
          </a:xfrm>
          <a:prstGeom prst="rect">
            <a:avLst/>
          </a:prstGeom>
        </p:spPr>
      </p:pic>
      <p:sp>
        <p:nvSpPr>
          <p:cNvPr id="62" name="Hình Bầu dục 61">
            <a:extLst>
              <a:ext uri="{FF2B5EF4-FFF2-40B4-BE49-F238E27FC236}">
                <a16:creationId xmlns:a16="http://schemas.microsoft.com/office/drawing/2014/main" id="{95B9ED76-2448-17EA-D164-9D3DBEE37937}"/>
              </a:ext>
            </a:extLst>
          </p:cNvPr>
          <p:cNvSpPr>
            <a:spLocks/>
          </p:cNvSpPr>
          <p:nvPr/>
        </p:nvSpPr>
        <p:spPr>
          <a:xfrm>
            <a:off x="2405728" y="3588427"/>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3</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63" name="Hình Bầu dục 62">
            <a:hlinkClick r:id="rId37" action="ppaction://hlinksldjump"/>
            <a:extLst>
              <a:ext uri="{FF2B5EF4-FFF2-40B4-BE49-F238E27FC236}">
                <a16:creationId xmlns:a16="http://schemas.microsoft.com/office/drawing/2014/main" id="{D3A60DF7-2C65-D377-816D-8EA4B87CD1C9}"/>
              </a:ext>
            </a:extLst>
          </p:cNvPr>
          <p:cNvSpPr>
            <a:spLocks/>
          </p:cNvSpPr>
          <p:nvPr/>
        </p:nvSpPr>
        <p:spPr>
          <a:xfrm>
            <a:off x="3868548" y="3515134"/>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4</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64" name="Hình Bầu dục 63">
            <a:extLst>
              <a:ext uri="{FF2B5EF4-FFF2-40B4-BE49-F238E27FC236}">
                <a16:creationId xmlns:a16="http://schemas.microsoft.com/office/drawing/2014/main" id="{2ECC0C85-5555-24EF-2B6C-469E90E3D9CF}"/>
              </a:ext>
            </a:extLst>
          </p:cNvPr>
          <p:cNvSpPr>
            <a:spLocks/>
          </p:cNvSpPr>
          <p:nvPr/>
        </p:nvSpPr>
        <p:spPr>
          <a:xfrm>
            <a:off x="3329031" y="4622958"/>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5</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65" name="Hình Bầu dục 64">
            <a:extLst>
              <a:ext uri="{FF2B5EF4-FFF2-40B4-BE49-F238E27FC236}">
                <a16:creationId xmlns:a16="http://schemas.microsoft.com/office/drawing/2014/main" id="{1EBA3FBF-975E-1D69-CCC0-7D7962F38D90}"/>
              </a:ext>
            </a:extLst>
          </p:cNvPr>
          <p:cNvSpPr>
            <a:spLocks/>
          </p:cNvSpPr>
          <p:nvPr/>
        </p:nvSpPr>
        <p:spPr>
          <a:xfrm>
            <a:off x="2078223" y="502629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6</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0" name="Hình Bầu dục 69">
            <a:extLst>
              <a:ext uri="{FF2B5EF4-FFF2-40B4-BE49-F238E27FC236}">
                <a16:creationId xmlns:a16="http://schemas.microsoft.com/office/drawing/2014/main" id="{60099883-D95C-021A-8ABF-C2647D3AE5AA}"/>
              </a:ext>
            </a:extLst>
          </p:cNvPr>
          <p:cNvSpPr>
            <a:spLocks/>
          </p:cNvSpPr>
          <p:nvPr/>
        </p:nvSpPr>
        <p:spPr>
          <a:xfrm>
            <a:off x="4217190" y="595786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7</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5" name="Hình Bầu dục 74">
            <a:extLst>
              <a:ext uri="{FF2B5EF4-FFF2-40B4-BE49-F238E27FC236}">
                <a16:creationId xmlns:a16="http://schemas.microsoft.com/office/drawing/2014/main" id="{FCA61507-B6AB-74BC-22DB-26569E44415E}"/>
              </a:ext>
            </a:extLst>
          </p:cNvPr>
          <p:cNvSpPr>
            <a:spLocks/>
          </p:cNvSpPr>
          <p:nvPr/>
        </p:nvSpPr>
        <p:spPr>
          <a:xfrm>
            <a:off x="7459315" y="531327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8</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6" name="Hình Bầu dục 75">
            <a:extLst>
              <a:ext uri="{FF2B5EF4-FFF2-40B4-BE49-F238E27FC236}">
                <a16:creationId xmlns:a16="http://schemas.microsoft.com/office/drawing/2014/main" id="{1359390F-9280-53EF-61AD-8CC040A87B98}"/>
              </a:ext>
            </a:extLst>
          </p:cNvPr>
          <p:cNvSpPr>
            <a:spLocks/>
          </p:cNvSpPr>
          <p:nvPr/>
        </p:nvSpPr>
        <p:spPr>
          <a:xfrm>
            <a:off x="10110113" y="476564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9</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7" name="Hình Bầu dục 76">
            <a:extLst>
              <a:ext uri="{FF2B5EF4-FFF2-40B4-BE49-F238E27FC236}">
                <a16:creationId xmlns:a16="http://schemas.microsoft.com/office/drawing/2014/main" id="{2317BD7C-398C-7A37-9C1F-6691874CB81A}"/>
              </a:ext>
            </a:extLst>
          </p:cNvPr>
          <p:cNvSpPr>
            <a:spLocks/>
          </p:cNvSpPr>
          <p:nvPr/>
        </p:nvSpPr>
        <p:spPr>
          <a:xfrm>
            <a:off x="11451351" y="3704311"/>
            <a:ext cx="707593" cy="699609"/>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10</a:t>
            </a:r>
            <a:endParaRPr lang="vi-VN" sz="2400" b="1">
              <a:solidFill>
                <a:schemeClr val="tx1"/>
              </a:solidFill>
              <a:latin typeface="Times New Roman" panose="02020603050405020304" pitchFamily="18" charset="0"/>
              <a:cs typeface="Times New Roman" panose="02020603050405020304" pitchFamily="18" charset="0"/>
            </a:endParaRPr>
          </a:p>
        </p:txBody>
      </p:sp>
      <p:sp>
        <p:nvSpPr>
          <p:cNvPr id="10" name="Lưu Đồ: Thay đổi Tiến Trình 9">
            <a:extLst>
              <a:ext uri="{FF2B5EF4-FFF2-40B4-BE49-F238E27FC236}">
                <a16:creationId xmlns:a16="http://schemas.microsoft.com/office/drawing/2014/main" id="{9E456153-9AD4-3269-7C53-53F6E81020C7}"/>
              </a:ext>
            </a:extLst>
          </p:cNvPr>
          <p:cNvSpPr/>
          <p:nvPr/>
        </p:nvSpPr>
        <p:spPr>
          <a:xfrm>
            <a:off x="10281490" y="5802832"/>
            <a:ext cx="1087356" cy="797403"/>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Đáp án</a:t>
            </a:r>
            <a:endParaRPr lang="vi-VN" sz="2000" b="1">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C4602C7A-5653-6A9E-E615-DEDF04E4D633}"/>
              </a:ext>
            </a:extLst>
          </p:cNvPr>
          <p:cNvSpPr/>
          <p:nvPr/>
        </p:nvSpPr>
        <p:spPr>
          <a:xfrm>
            <a:off x="6327287" y="2658690"/>
            <a:ext cx="3257199" cy="147890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Đừng có xầm xì</a:t>
            </a:r>
          </a:p>
        </p:txBody>
      </p:sp>
    </p:spTree>
    <p:extLst>
      <p:ext uri="{BB962C8B-B14F-4D97-AF65-F5344CB8AC3E}">
        <p14:creationId xmlns:p14="http://schemas.microsoft.com/office/powerpoint/2010/main" val="415845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2"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2"/>
                    </p:tgtEl>
                  </p:cond>
                </p:stCondLst>
                <p:endSync evt="end" delay="0">
                  <p:rtn val="all"/>
                </p:endSync>
                <p:childTnLst>
                  <p:par>
                    <p:cTn id="15" fill="hold">
                      <p:stCondLst>
                        <p:cond delay="0"/>
                      </p:stCondLst>
                      <p:childTnLst>
                        <p:par>
                          <p:cTn id="16" fill="hold">
                            <p:stCondLst>
                              <p:cond delay="0"/>
                            </p:stCondLst>
                            <p:childTnLst>
                              <p:par>
                                <p:cTn id="17" presetID="21" presetClass="emph" presetSubtype="0" fill="hold" grpId="0" nodeType="withEffect">
                                  <p:stCondLst>
                                    <p:cond delay="0"/>
                                  </p:stCondLst>
                                  <p:childTnLst>
                                    <p:animClr clrSpc="hsl" dir="cw">
                                      <p:cBhvr override="childStyle">
                                        <p:cTn id="18" dur="500" fill="hold"/>
                                        <p:tgtEl>
                                          <p:spTgt spid="62"/>
                                        </p:tgtEl>
                                        <p:attrNameLst>
                                          <p:attrName>style.color</p:attrName>
                                        </p:attrNameLst>
                                      </p:cBhvr>
                                      <p:by>
                                        <p:hsl h="7200000" s="0" l="0"/>
                                      </p:by>
                                    </p:animClr>
                                    <p:animClr clrSpc="hsl" dir="cw">
                                      <p:cBhvr>
                                        <p:cTn id="19" dur="500" fill="hold"/>
                                        <p:tgtEl>
                                          <p:spTgt spid="62"/>
                                        </p:tgtEl>
                                        <p:attrNameLst>
                                          <p:attrName>fillcolor</p:attrName>
                                        </p:attrNameLst>
                                      </p:cBhvr>
                                      <p:by>
                                        <p:hsl h="7200000" s="0" l="0"/>
                                      </p:by>
                                    </p:animClr>
                                    <p:animClr clrSpc="hsl" dir="cw">
                                      <p:cBhvr>
                                        <p:cTn id="20" dur="500" fill="hold"/>
                                        <p:tgtEl>
                                          <p:spTgt spid="62"/>
                                        </p:tgtEl>
                                        <p:attrNameLst>
                                          <p:attrName>stroke.color</p:attrName>
                                        </p:attrNameLst>
                                      </p:cBhvr>
                                      <p:by>
                                        <p:hsl h="7200000" s="0" l="0"/>
                                      </p:by>
                                    </p:animClr>
                                    <p:set>
                                      <p:cBhvr>
                                        <p:cTn id="21" dur="500" fill="hold"/>
                                        <p:tgtEl>
                                          <p:spTgt spid="62"/>
                                        </p:tgtEl>
                                        <p:attrNameLst>
                                          <p:attrName>fill.type</p:attrName>
                                        </p:attrNameLst>
                                      </p:cBhvr>
                                      <p:to>
                                        <p:strVal val="solid"/>
                                      </p:to>
                                    </p:set>
                                  </p:childTnLst>
                                </p:cTn>
                              </p:par>
                              <p:par>
                                <p:cTn id="22" presetID="58" presetClass="path" presetSubtype="0" accel="50000" decel="50000" fill="hold" nodeType="withEffect">
                                  <p:stCondLst>
                                    <p:cond delay="0"/>
                                  </p:stCondLst>
                                  <p:childTnLst>
                                    <p:animMotion origin="layout" path="M 0.04766 0.00463 L 0.07865 0.03727 C 0.08581 0.04444 0.08998 0.05463 0.08998 0.06574 C 0.08998 0.07801 0.08581 0.08773 0.07865 0.09491 L 0.04766 0.12801 " pathEditMode="relative" rAng="0" ptsTypes="AAAAA">
                                      <p:cBhvr>
                                        <p:cTn id="23" dur="2000" fill="hold"/>
                                        <p:tgtEl>
                                          <p:spTgt spid="100"/>
                                        </p:tgtEl>
                                        <p:attrNameLst>
                                          <p:attrName>ppt_x</p:attrName>
                                          <p:attrName>ppt_y</p:attrName>
                                        </p:attrNameLst>
                                      </p:cBhvr>
                                      <p:rCtr x="2109" y="6157"/>
                                    </p:animMotion>
                                  </p:childTnLst>
                                </p:cTn>
                              </p:par>
                              <p:par>
                                <p:cTn id="24" presetID="42" presetClass="entr" presetSubtype="0" fill="hold" grpId="0" nodeType="with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fade">
                                      <p:cBhvr>
                                        <p:cTn id="26" dur="1000"/>
                                        <p:tgtEl>
                                          <p:spTgt spid="93"/>
                                        </p:tgtEl>
                                      </p:cBhvr>
                                    </p:animEffect>
                                    <p:anim calcmode="lin" valueType="num">
                                      <p:cBhvr>
                                        <p:cTn id="27" dur="1000" fill="hold"/>
                                        <p:tgtEl>
                                          <p:spTgt spid="93"/>
                                        </p:tgtEl>
                                        <p:attrNameLst>
                                          <p:attrName>ppt_x</p:attrName>
                                        </p:attrNameLst>
                                      </p:cBhvr>
                                      <p:tavLst>
                                        <p:tav tm="0">
                                          <p:val>
                                            <p:strVal val="#ppt_x"/>
                                          </p:val>
                                        </p:tav>
                                        <p:tav tm="100000">
                                          <p:val>
                                            <p:strVal val="#ppt_x"/>
                                          </p:val>
                                        </p:tav>
                                      </p:tavLst>
                                    </p:anim>
                                    <p:anim calcmode="lin" valueType="num">
                                      <p:cBhvr>
                                        <p:cTn id="28"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2"/>
                  </p:tgtEl>
                </p:cond>
              </p:nextCondLst>
            </p:seq>
            <p:seq concurrent="1" nextAc="seek">
              <p:cTn id="29" restart="whenNotActive" fill="hold" evtFilter="cancelBubble" nodeType="interactiveSeq">
                <p:stCondLst>
                  <p:cond evt="onClick" delay="0">
                    <p:tgtEl>
                      <p:spTgt spid="63"/>
                    </p:tgtEl>
                  </p:cond>
                </p:stCondLst>
                <p:endSync evt="end" delay="0">
                  <p:rtn val="all"/>
                </p:endSync>
                <p:childTnLst>
                  <p:par>
                    <p:cTn id="30" fill="hold">
                      <p:stCondLst>
                        <p:cond delay="0"/>
                      </p:stCondLst>
                      <p:childTnLst>
                        <p:par>
                          <p:cTn id="31" fill="hold">
                            <p:stCondLst>
                              <p:cond delay="0"/>
                            </p:stCondLst>
                            <p:childTnLst>
                              <p:par>
                                <p:cTn id="32" presetID="21" presetClass="emph" presetSubtype="0" fill="hold" grpId="0" nodeType="withEffect">
                                  <p:stCondLst>
                                    <p:cond delay="0"/>
                                  </p:stCondLst>
                                  <p:childTnLst>
                                    <p:animClr clrSpc="hsl" dir="cw">
                                      <p:cBhvr override="childStyle">
                                        <p:cTn id="33" dur="500" fill="hold"/>
                                        <p:tgtEl>
                                          <p:spTgt spid="63"/>
                                        </p:tgtEl>
                                        <p:attrNameLst>
                                          <p:attrName>style.color</p:attrName>
                                        </p:attrNameLst>
                                      </p:cBhvr>
                                      <p:by>
                                        <p:hsl h="7200000" s="0" l="0"/>
                                      </p:by>
                                    </p:animClr>
                                    <p:animClr clrSpc="hsl" dir="cw">
                                      <p:cBhvr>
                                        <p:cTn id="34" dur="500" fill="hold"/>
                                        <p:tgtEl>
                                          <p:spTgt spid="63"/>
                                        </p:tgtEl>
                                        <p:attrNameLst>
                                          <p:attrName>fillcolor</p:attrName>
                                        </p:attrNameLst>
                                      </p:cBhvr>
                                      <p:by>
                                        <p:hsl h="7200000" s="0" l="0"/>
                                      </p:by>
                                    </p:animClr>
                                    <p:animClr clrSpc="hsl" dir="cw">
                                      <p:cBhvr>
                                        <p:cTn id="35" dur="500" fill="hold"/>
                                        <p:tgtEl>
                                          <p:spTgt spid="63"/>
                                        </p:tgtEl>
                                        <p:attrNameLst>
                                          <p:attrName>stroke.color</p:attrName>
                                        </p:attrNameLst>
                                      </p:cBhvr>
                                      <p:by>
                                        <p:hsl h="7200000" s="0" l="0"/>
                                      </p:by>
                                    </p:animClr>
                                    <p:set>
                                      <p:cBhvr>
                                        <p:cTn id="36" dur="500" fill="hold"/>
                                        <p:tgtEl>
                                          <p:spTgt spid="63"/>
                                        </p:tgtEl>
                                        <p:attrNameLst>
                                          <p:attrName>fill.type</p:attrName>
                                        </p:attrNameLst>
                                      </p:cBhvr>
                                      <p:to>
                                        <p:strVal val="solid"/>
                                      </p:to>
                                    </p:set>
                                  </p:childTnLst>
                                </p:cTn>
                              </p:par>
                              <p:par>
                                <p:cTn id="37" presetID="37" presetClass="exit" presetSubtype="0" fill="hold" grpId="1" nodeType="withEffect">
                                  <p:stCondLst>
                                    <p:cond delay="0"/>
                                  </p:stCondLst>
                                  <p:childTnLst>
                                    <p:animEffect transition="out" filter="fade">
                                      <p:cBhvr>
                                        <p:cTn id="38" dur="1000"/>
                                        <p:tgtEl>
                                          <p:spTgt spid="93"/>
                                        </p:tgtEl>
                                      </p:cBhvr>
                                    </p:animEffect>
                                    <p:anim calcmode="lin" valueType="num">
                                      <p:cBhvr>
                                        <p:cTn id="39" dur="1000"/>
                                        <p:tgtEl>
                                          <p:spTgt spid="93"/>
                                        </p:tgtEl>
                                        <p:attrNameLst>
                                          <p:attrName>ppt_x</p:attrName>
                                        </p:attrNameLst>
                                      </p:cBhvr>
                                      <p:tavLst>
                                        <p:tav tm="0">
                                          <p:val>
                                            <p:strVal val="ppt_x"/>
                                          </p:val>
                                        </p:tav>
                                        <p:tav tm="100000">
                                          <p:val>
                                            <p:strVal val="ppt_x"/>
                                          </p:val>
                                        </p:tav>
                                      </p:tavLst>
                                    </p:anim>
                                    <p:anim calcmode="lin" valueType="num">
                                      <p:cBhvr>
                                        <p:cTn id="40" dur="100" decel="100000"/>
                                        <p:tgtEl>
                                          <p:spTgt spid="93"/>
                                        </p:tgtEl>
                                        <p:attrNameLst>
                                          <p:attrName>ppt_y</p:attrName>
                                        </p:attrNameLst>
                                      </p:cBhvr>
                                      <p:tavLst>
                                        <p:tav tm="0">
                                          <p:val>
                                            <p:strVal val="ppt_y"/>
                                          </p:val>
                                        </p:tav>
                                        <p:tav tm="100000">
                                          <p:val>
                                            <p:strVal val="ppt_y-.03"/>
                                          </p:val>
                                        </p:tav>
                                      </p:tavLst>
                                    </p:anim>
                                    <p:anim calcmode="lin" valueType="num">
                                      <p:cBhvr>
                                        <p:cTn id="41" dur="900" accel="100000">
                                          <p:stCondLst>
                                            <p:cond delay="100"/>
                                          </p:stCondLst>
                                        </p:cTn>
                                        <p:tgtEl>
                                          <p:spTgt spid="93"/>
                                        </p:tgtEl>
                                        <p:attrNameLst>
                                          <p:attrName>ppt_y</p:attrName>
                                        </p:attrNameLst>
                                      </p:cBhvr>
                                      <p:tavLst>
                                        <p:tav tm="0">
                                          <p:val>
                                            <p:strVal val="ppt_y"/>
                                          </p:val>
                                        </p:tav>
                                        <p:tav tm="100000">
                                          <p:val>
                                            <p:strVal val="ppt_y+1"/>
                                          </p:val>
                                        </p:tav>
                                      </p:tavLst>
                                    </p:anim>
                                    <p:set>
                                      <p:cBhvr>
                                        <p:cTn id="42" dur="1" fill="hold">
                                          <p:stCondLst>
                                            <p:cond delay="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3" restart="whenNotActive" fill="hold" evtFilter="cancelBubble" nodeType="interactiveSeq">
                <p:stCondLst>
                  <p:cond evt="onClick" delay="0">
                    <p:tgtEl>
                      <p:spTgt spid="64"/>
                    </p:tgtEl>
                  </p:cond>
                </p:stCondLst>
                <p:endSync evt="end" delay="0">
                  <p:rtn val="all"/>
                </p:endSync>
                <p:childTnLst>
                  <p:par>
                    <p:cTn id="44" fill="hold">
                      <p:stCondLst>
                        <p:cond delay="0"/>
                      </p:stCondLst>
                      <p:childTnLst>
                        <p:par>
                          <p:cTn id="45" fill="hold">
                            <p:stCondLst>
                              <p:cond delay="0"/>
                            </p:stCondLst>
                            <p:childTnLst>
                              <p:par>
                                <p:cTn id="46" presetID="21" presetClass="emph" presetSubtype="0" fill="hold" grpId="0" nodeType="withEffect">
                                  <p:stCondLst>
                                    <p:cond delay="0"/>
                                  </p:stCondLst>
                                  <p:childTnLst>
                                    <p:animClr clrSpc="hsl" dir="cw">
                                      <p:cBhvr override="childStyle">
                                        <p:cTn id="47" dur="500" fill="hold"/>
                                        <p:tgtEl>
                                          <p:spTgt spid="64"/>
                                        </p:tgtEl>
                                        <p:attrNameLst>
                                          <p:attrName>style.color</p:attrName>
                                        </p:attrNameLst>
                                      </p:cBhvr>
                                      <p:by>
                                        <p:hsl h="7200000" s="0" l="0"/>
                                      </p:by>
                                    </p:animClr>
                                    <p:animClr clrSpc="hsl" dir="cw">
                                      <p:cBhvr>
                                        <p:cTn id="48" dur="500" fill="hold"/>
                                        <p:tgtEl>
                                          <p:spTgt spid="64"/>
                                        </p:tgtEl>
                                        <p:attrNameLst>
                                          <p:attrName>fillcolor</p:attrName>
                                        </p:attrNameLst>
                                      </p:cBhvr>
                                      <p:by>
                                        <p:hsl h="7200000" s="0" l="0"/>
                                      </p:by>
                                    </p:animClr>
                                    <p:animClr clrSpc="hsl" dir="cw">
                                      <p:cBhvr>
                                        <p:cTn id="49" dur="500" fill="hold"/>
                                        <p:tgtEl>
                                          <p:spTgt spid="64"/>
                                        </p:tgtEl>
                                        <p:attrNameLst>
                                          <p:attrName>stroke.color</p:attrName>
                                        </p:attrNameLst>
                                      </p:cBhvr>
                                      <p:by>
                                        <p:hsl h="7200000" s="0" l="0"/>
                                      </p:by>
                                    </p:animClr>
                                    <p:set>
                                      <p:cBhvr>
                                        <p:cTn id="50" dur="500" fill="hold"/>
                                        <p:tgtEl>
                                          <p:spTgt spid="64"/>
                                        </p:tgtEl>
                                        <p:attrNameLst>
                                          <p:attrName>fill.type</p:attrName>
                                        </p:attrNameLst>
                                      </p:cBhvr>
                                      <p:to>
                                        <p:strVal val="solid"/>
                                      </p:to>
                                    </p:set>
                                  </p:childTnLst>
                                </p:cTn>
                              </p:par>
                            </p:childTnLst>
                          </p:cTn>
                        </p:par>
                      </p:childTnLst>
                    </p:cTn>
                  </p:par>
                </p:childTnLst>
              </p:cTn>
              <p:nextCondLst>
                <p:cond evt="onClick" delay="0">
                  <p:tgtEl>
                    <p:spTgt spid="64"/>
                  </p:tgtEl>
                </p:cond>
              </p:nextCondLst>
            </p:seq>
            <p:seq concurrent="1" nextAc="seek">
              <p:cTn id="51" restart="whenNotActive" fill="hold" evtFilter="cancelBubble" nodeType="interactiveSeq">
                <p:stCondLst>
                  <p:cond evt="onClick" delay="0">
                    <p:tgtEl>
                      <p:spTgt spid="65"/>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fill="hold" grpId="0" nodeType="withEffect">
                                  <p:stCondLst>
                                    <p:cond delay="0"/>
                                  </p:stCondLst>
                                  <p:childTnLst>
                                    <p:animClr clrSpc="hsl" dir="cw">
                                      <p:cBhvr override="childStyle">
                                        <p:cTn id="55" dur="500" fill="hold"/>
                                        <p:tgtEl>
                                          <p:spTgt spid="65"/>
                                        </p:tgtEl>
                                        <p:attrNameLst>
                                          <p:attrName>style.color</p:attrName>
                                        </p:attrNameLst>
                                      </p:cBhvr>
                                      <p:by>
                                        <p:hsl h="7200000" s="0" l="0"/>
                                      </p:by>
                                    </p:animClr>
                                    <p:animClr clrSpc="hsl" dir="cw">
                                      <p:cBhvr>
                                        <p:cTn id="56" dur="500" fill="hold"/>
                                        <p:tgtEl>
                                          <p:spTgt spid="65"/>
                                        </p:tgtEl>
                                        <p:attrNameLst>
                                          <p:attrName>fillcolor</p:attrName>
                                        </p:attrNameLst>
                                      </p:cBhvr>
                                      <p:by>
                                        <p:hsl h="7200000" s="0" l="0"/>
                                      </p:by>
                                    </p:animClr>
                                    <p:animClr clrSpc="hsl" dir="cw">
                                      <p:cBhvr>
                                        <p:cTn id="57" dur="500" fill="hold"/>
                                        <p:tgtEl>
                                          <p:spTgt spid="65"/>
                                        </p:tgtEl>
                                        <p:attrNameLst>
                                          <p:attrName>stroke.color</p:attrName>
                                        </p:attrNameLst>
                                      </p:cBhvr>
                                      <p:by>
                                        <p:hsl h="7200000" s="0" l="0"/>
                                      </p:by>
                                    </p:animClr>
                                    <p:set>
                                      <p:cBhvr>
                                        <p:cTn id="58" dur="500" fill="hold"/>
                                        <p:tgtEl>
                                          <p:spTgt spid="65"/>
                                        </p:tgtEl>
                                        <p:attrNameLst>
                                          <p:attrName>fill.type</p:attrName>
                                        </p:attrNameLst>
                                      </p:cBhvr>
                                      <p:to>
                                        <p:strVal val="solid"/>
                                      </p:to>
                                    </p:set>
                                  </p:childTnLst>
                                </p:cTn>
                              </p:par>
                            </p:childTnLst>
                          </p:cTn>
                        </p:par>
                      </p:childTnLst>
                    </p:cTn>
                  </p:par>
                </p:childTnLst>
              </p:cTn>
              <p:nextCondLst>
                <p:cond evt="onClick" delay="0">
                  <p:tgtEl>
                    <p:spTgt spid="65"/>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21" presetClass="emph" presetSubtype="0" fill="hold" grpId="0" nodeType="withEffect">
                                  <p:stCondLst>
                                    <p:cond delay="0"/>
                                  </p:stCondLst>
                                  <p:childTnLst>
                                    <p:animClr clrSpc="hsl" dir="cw">
                                      <p:cBhvr override="childStyle">
                                        <p:cTn id="63" dur="500" fill="hold"/>
                                        <p:tgtEl>
                                          <p:spTgt spid="70"/>
                                        </p:tgtEl>
                                        <p:attrNameLst>
                                          <p:attrName>style.color</p:attrName>
                                        </p:attrNameLst>
                                      </p:cBhvr>
                                      <p:by>
                                        <p:hsl h="7200000" s="0" l="0"/>
                                      </p:by>
                                    </p:animClr>
                                    <p:animClr clrSpc="hsl" dir="cw">
                                      <p:cBhvr>
                                        <p:cTn id="64" dur="500" fill="hold"/>
                                        <p:tgtEl>
                                          <p:spTgt spid="70"/>
                                        </p:tgtEl>
                                        <p:attrNameLst>
                                          <p:attrName>fillcolor</p:attrName>
                                        </p:attrNameLst>
                                      </p:cBhvr>
                                      <p:by>
                                        <p:hsl h="7200000" s="0" l="0"/>
                                      </p:by>
                                    </p:animClr>
                                    <p:animClr clrSpc="hsl" dir="cw">
                                      <p:cBhvr>
                                        <p:cTn id="65" dur="500" fill="hold"/>
                                        <p:tgtEl>
                                          <p:spTgt spid="70"/>
                                        </p:tgtEl>
                                        <p:attrNameLst>
                                          <p:attrName>stroke.color</p:attrName>
                                        </p:attrNameLst>
                                      </p:cBhvr>
                                      <p:by>
                                        <p:hsl h="7200000" s="0" l="0"/>
                                      </p:by>
                                    </p:animClr>
                                    <p:set>
                                      <p:cBhvr>
                                        <p:cTn id="66" dur="500" fill="hold"/>
                                        <p:tgtEl>
                                          <p:spTgt spid="70"/>
                                        </p:tgtEl>
                                        <p:attrNameLst>
                                          <p:attrName>fill.type</p:attrName>
                                        </p:attrNameLst>
                                      </p:cBhvr>
                                      <p:to>
                                        <p:strVal val="solid"/>
                                      </p:to>
                                    </p:set>
                                  </p:childTnLst>
                                </p:cTn>
                              </p:par>
                            </p:childTnLst>
                          </p:cTn>
                        </p:par>
                      </p:childTnLst>
                    </p:cTn>
                  </p:par>
                </p:childTnLst>
              </p:cTn>
              <p:nextCondLst>
                <p:cond evt="onClick" delay="0">
                  <p:tgtEl>
                    <p:spTgt spid="70"/>
                  </p:tgtEl>
                </p:cond>
              </p:nextCondLst>
            </p:seq>
            <p:seq concurrent="1" nextAc="seek">
              <p:cTn id="67" restart="whenNotActive" fill="hold" evtFilter="cancelBubble" nodeType="interactiveSeq">
                <p:stCondLst>
                  <p:cond evt="onClick" delay="0">
                    <p:tgtEl>
                      <p:spTgt spid="75"/>
                    </p:tgtEl>
                  </p:cond>
                </p:stCondLst>
                <p:endSync evt="end" delay="0">
                  <p:rtn val="all"/>
                </p:endSync>
                <p:childTnLst>
                  <p:par>
                    <p:cTn id="68" fill="hold">
                      <p:stCondLst>
                        <p:cond delay="0"/>
                      </p:stCondLst>
                      <p:childTnLst>
                        <p:par>
                          <p:cTn id="69" fill="hold">
                            <p:stCondLst>
                              <p:cond delay="0"/>
                            </p:stCondLst>
                            <p:childTnLst>
                              <p:par>
                                <p:cTn id="70" presetID="21" presetClass="emph" presetSubtype="0" fill="hold" grpId="0" nodeType="withEffect">
                                  <p:stCondLst>
                                    <p:cond delay="0"/>
                                  </p:stCondLst>
                                  <p:childTnLst>
                                    <p:animClr clrSpc="hsl" dir="cw">
                                      <p:cBhvr override="childStyle">
                                        <p:cTn id="71" dur="500" fill="hold"/>
                                        <p:tgtEl>
                                          <p:spTgt spid="75"/>
                                        </p:tgtEl>
                                        <p:attrNameLst>
                                          <p:attrName>style.color</p:attrName>
                                        </p:attrNameLst>
                                      </p:cBhvr>
                                      <p:by>
                                        <p:hsl h="7200000" s="0" l="0"/>
                                      </p:by>
                                    </p:animClr>
                                    <p:animClr clrSpc="hsl" dir="cw">
                                      <p:cBhvr>
                                        <p:cTn id="72" dur="500" fill="hold"/>
                                        <p:tgtEl>
                                          <p:spTgt spid="75"/>
                                        </p:tgtEl>
                                        <p:attrNameLst>
                                          <p:attrName>fillcolor</p:attrName>
                                        </p:attrNameLst>
                                      </p:cBhvr>
                                      <p:by>
                                        <p:hsl h="7200000" s="0" l="0"/>
                                      </p:by>
                                    </p:animClr>
                                    <p:animClr clrSpc="hsl" dir="cw">
                                      <p:cBhvr>
                                        <p:cTn id="73" dur="500" fill="hold"/>
                                        <p:tgtEl>
                                          <p:spTgt spid="75"/>
                                        </p:tgtEl>
                                        <p:attrNameLst>
                                          <p:attrName>stroke.color</p:attrName>
                                        </p:attrNameLst>
                                      </p:cBhvr>
                                      <p:by>
                                        <p:hsl h="7200000" s="0" l="0"/>
                                      </p:by>
                                    </p:animClr>
                                    <p:set>
                                      <p:cBhvr>
                                        <p:cTn id="74" dur="500" fill="hold"/>
                                        <p:tgtEl>
                                          <p:spTgt spid="75"/>
                                        </p:tgtEl>
                                        <p:attrNameLst>
                                          <p:attrName>fill.type</p:attrName>
                                        </p:attrNameLst>
                                      </p:cBhvr>
                                      <p:to>
                                        <p:strVal val="solid"/>
                                      </p:to>
                                    </p:set>
                                  </p:childTnLst>
                                </p:cTn>
                              </p:par>
                            </p:childTnLst>
                          </p:cTn>
                        </p:par>
                      </p:childTnLst>
                    </p:cTn>
                  </p:par>
                </p:childTnLst>
              </p:cTn>
              <p:nextCondLst>
                <p:cond evt="onClick" delay="0">
                  <p:tgtEl>
                    <p:spTgt spid="75"/>
                  </p:tgtEl>
                </p:cond>
              </p:nextCondLst>
            </p:seq>
            <p:seq concurrent="1" nextAc="seek">
              <p:cTn id="75" restart="whenNotActive" fill="hold" evtFilter="cancelBubble" nodeType="interactiveSeq">
                <p:stCondLst>
                  <p:cond evt="onClick" delay="0">
                    <p:tgtEl>
                      <p:spTgt spid="76"/>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0" nodeType="withEffect">
                                  <p:stCondLst>
                                    <p:cond delay="0"/>
                                  </p:stCondLst>
                                  <p:childTnLst>
                                    <p:animClr clrSpc="hsl" dir="cw">
                                      <p:cBhvr override="childStyle">
                                        <p:cTn id="79" dur="500" fill="hold"/>
                                        <p:tgtEl>
                                          <p:spTgt spid="76"/>
                                        </p:tgtEl>
                                        <p:attrNameLst>
                                          <p:attrName>style.color</p:attrName>
                                        </p:attrNameLst>
                                      </p:cBhvr>
                                      <p:by>
                                        <p:hsl h="7200000" s="0" l="0"/>
                                      </p:by>
                                    </p:animClr>
                                    <p:animClr clrSpc="hsl" dir="cw">
                                      <p:cBhvr>
                                        <p:cTn id="80" dur="500" fill="hold"/>
                                        <p:tgtEl>
                                          <p:spTgt spid="76"/>
                                        </p:tgtEl>
                                        <p:attrNameLst>
                                          <p:attrName>fillcolor</p:attrName>
                                        </p:attrNameLst>
                                      </p:cBhvr>
                                      <p:by>
                                        <p:hsl h="7200000" s="0" l="0"/>
                                      </p:by>
                                    </p:animClr>
                                    <p:animClr clrSpc="hsl" dir="cw">
                                      <p:cBhvr>
                                        <p:cTn id="81" dur="500" fill="hold"/>
                                        <p:tgtEl>
                                          <p:spTgt spid="76"/>
                                        </p:tgtEl>
                                        <p:attrNameLst>
                                          <p:attrName>stroke.color</p:attrName>
                                        </p:attrNameLst>
                                      </p:cBhvr>
                                      <p:by>
                                        <p:hsl h="7200000" s="0" l="0"/>
                                      </p:by>
                                    </p:animClr>
                                    <p:set>
                                      <p:cBhvr>
                                        <p:cTn id="82" dur="500" fill="hold"/>
                                        <p:tgtEl>
                                          <p:spTgt spid="76"/>
                                        </p:tgtEl>
                                        <p:attrNameLst>
                                          <p:attrName>fill.type</p:attrName>
                                        </p:attrNameLst>
                                      </p:cBhvr>
                                      <p:to>
                                        <p:strVal val="solid"/>
                                      </p:to>
                                    </p:set>
                                  </p:childTnLst>
                                </p:cTn>
                              </p:par>
                            </p:childTnLst>
                          </p:cTn>
                        </p:par>
                      </p:childTnLst>
                    </p:cTn>
                  </p:par>
                </p:childTnLst>
              </p:cTn>
              <p:nextCondLst>
                <p:cond evt="onClick" delay="0">
                  <p:tgtEl>
                    <p:spTgt spid="76"/>
                  </p:tgtEl>
                </p:cond>
              </p:nextCondLst>
            </p:seq>
            <p:seq concurrent="1" nextAc="seek">
              <p:cTn id="83" restart="whenNotActive" fill="hold" evtFilter="cancelBubble" nodeType="interactiveSeq">
                <p:stCondLst>
                  <p:cond evt="onClick" delay="0">
                    <p:tgtEl>
                      <p:spTgt spid="77"/>
                    </p:tgtEl>
                  </p:cond>
                </p:stCondLst>
                <p:endSync evt="end" delay="0">
                  <p:rtn val="all"/>
                </p:endSync>
                <p:childTnLst>
                  <p:par>
                    <p:cTn id="84" fill="hold">
                      <p:stCondLst>
                        <p:cond delay="0"/>
                      </p:stCondLst>
                      <p:childTnLst>
                        <p:par>
                          <p:cTn id="85" fill="hold">
                            <p:stCondLst>
                              <p:cond delay="0"/>
                            </p:stCondLst>
                            <p:childTnLst>
                              <p:par>
                                <p:cTn id="86" presetID="21" presetClass="emph" presetSubtype="0" fill="hold" grpId="0" nodeType="withEffect">
                                  <p:stCondLst>
                                    <p:cond delay="0"/>
                                  </p:stCondLst>
                                  <p:childTnLst>
                                    <p:animClr clrSpc="hsl" dir="cw">
                                      <p:cBhvr override="childStyle">
                                        <p:cTn id="87" dur="500" fill="hold"/>
                                        <p:tgtEl>
                                          <p:spTgt spid="77"/>
                                        </p:tgtEl>
                                        <p:attrNameLst>
                                          <p:attrName>style.color</p:attrName>
                                        </p:attrNameLst>
                                      </p:cBhvr>
                                      <p:by>
                                        <p:hsl h="7200000" s="0" l="0"/>
                                      </p:by>
                                    </p:animClr>
                                    <p:animClr clrSpc="hsl" dir="cw">
                                      <p:cBhvr>
                                        <p:cTn id="88" dur="500" fill="hold"/>
                                        <p:tgtEl>
                                          <p:spTgt spid="77"/>
                                        </p:tgtEl>
                                        <p:attrNameLst>
                                          <p:attrName>fillcolor</p:attrName>
                                        </p:attrNameLst>
                                      </p:cBhvr>
                                      <p:by>
                                        <p:hsl h="7200000" s="0" l="0"/>
                                      </p:by>
                                    </p:animClr>
                                    <p:animClr clrSpc="hsl" dir="cw">
                                      <p:cBhvr>
                                        <p:cTn id="89" dur="500" fill="hold"/>
                                        <p:tgtEl>
                                          <p:spTgt spid="77"/>
                                        </p:tgtEl>
                                        <p:attrNameLst>
                                          <p:attrName>stroke.color</p:attrName>
                                        </p:attrNameLst>
                                      </p:cBhvr>
                                      <p:by>
                                        <p:hsl h="7200000" s="0" l="0"/>
                                      </p:by>
                                    </p:animClr>
                                    <p:set>
                                      <p:cBhvr>
                                        <p:cTn id="90" dur="500" fill="hold"/>
                                        <p:tgtEl>
                                          <p:spTgt spid="77"/>
                                        </p:tgtEl>
                                        <p:attrNameLst>
                                          <p:attrName>fill.type</p:attrName>
                                        </p:attrNameLst>
                                      </p:cBhvr>
                                      <p:to>
                                        <p:strVal val="solid"/>
                                      </p:to>
                                    </p:set>
                                  </p:childTnLst>
                                </p:cTn>
                              </p:par>
                            </p:childTnLst>
                          </p:cTn>
                        </p:par>
                      </p:childTnLst>
                    </p:cTn>
                  </p:par>
                </p:childTnLst>
              </p:cTn>
              <p:nextCondLst>
                <p:cond evt="onClick" delay="0">
                  <p:tgtEl>
                    <p:spTgt spid="77"/>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1" presetClass="entr" presetSubtype="0" fill="hold" grpId="0" nodeType="withEffect">
                                  <p:stCondLst>
                                    <p:cond delay="0"/>
                                  </p:stCondLst>
                                  <p:childTnLst>
                                    <p:set>
                                      <p:cBhvr>
                                        <p:cTn id="95" dur="1" fill="hold">
                                          <p:stCondLst>
                                            <p:cond delay="0"/>
                                          </p:stCondLst>
                                        </p:cTn>
                                        <p:tgtEl>
                                          <p:spTgt spid="1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fade">
                                      <p:cBhvr>
                                        <p:cTn id="100" dur="1000"/>
                                        <p:tgtEl>
                                          <p:spTgt spid="11"/>
                                        </p:tgtEl>
                                      </p:cBhvr>
                                    </p:animEffect>
                                    <p:anim calcmode="lin" valueType="num">
                                      <p:cBhvr>
                                        <p:cTn id="101" dur="1000" fill="hold"/>
                                        <p:tgtEl>
                                          <p:spTgt spid="11"/>
                                        </p:tgtEl>
                                        <p:attrNameLst>
                                          <p:attrName>ppt_x</p:attrName>
                                        </p:attrNameLst>
                                      </p:cBhvr>
                                      <p:tavLst>
                                        <p:tav tm="0">
                                          <p:val>
                                            <p:strVal val="#ppt_x"/>
                                          </p:val>
                                        </p:tav>
                                        <p:tav tm="100000">
                                          <p:val>
                                            <p:strVal val="#ppt_x"/>
                                          </p:val>
                                        </p:tav>
                                      </p:tavLst>
                                    </p:anim>
                                    <p:anim calcmode="lin" valueType="num">
                                      <p:cBhvr>
                                        <p:cTn id="10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xit" presetSubtype="0" fill="hold" grpId="1" nodeType="clickEffect">
                                  <p:stCondLst>
                                    <p:cond delay="0"/>
                                  </p:stCondLst>
                                  <p:childTnLst>
                                    <p:animEffect transition="out" filter="fade">
                                      <p:cBhvr>
                                        <p:cTn id="106" dur="1000"/>
                                        <p:tgtEl>
                                          <p:spTgt spid="11"/>
                                        </p:tgtEl>
                                      </p:cBhvr>
                                    </p:animEffect>
                                    <p:anim calcmode="lin" valueType="num">
                                      <p:cBhvr>
                                        <p:cTn id="107" dur="1000"/>
                                        <p:tgtEl>
                                          <p:spTgt spid="11"/>
                                        </p:tgtEl>
                                        <p:attrNameLst>
                                          <p:attrName>ppt_x</p:attrName>
                                        </p:attrNameLst>
                                      </p:cBhvr>
                                      <p:tavLst>
                                        <p:tav tm="0">
                                          <p:val>
                                            <p:strVal val="ppt_x"/>
                                          </p:val>
                                        </p:tav>
                                        <p:tav tm="100000">
                                          <p:val>
                                            <p:strVal val="ppt_x"/>
                                          </p:val>
                                        </p:tav>
                                      </p:tavLst>
                                    </p:anim>
                                    <p:anim calcmode="lin" valueType="num">
                                      <p:cBhvr>
                                        <p:cTn id="108" dur="1000"/>
                                        <p:tgtEl>
                                          <p:spTgt spid="11"/>
                                        </p:tgtEl>
                                        <p:attrNameLst>
                                          <p:attrName>ppt_y</p:attrName>
                                        </p:attrNameLst>
                                      </p:cBhvr>
                                      <p:tavLst>
                                        <p:tav tm="0">
                                          <p:val>
                                            <p:strVal val="ppt_y"/>
                                          </p:val>
                                        </p:tav>
                                        <p:tav tm="100000">
                                          <p:val>
                                            <p:strVal val="ppt_y+.1"/>
                                          </p:val>
                                        </p:tav>
                                      </p:tavLst>
                                    </p:anim>
                                    <p:set>
                                      <p:cBhvr>
                                        <p:cTn id="10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3" grpId="0" animBg="1"/>
      <p:bldP spid="93" grpId="1" animBg="1"/>
      <p:bldP spid="62" grpId="0" animBg="1"/>
      <p:bldP spid="63" grpId="0" animBg="1"/>
      <p:bldP spid="64" grpId="0" animBg="1"/>
      <p:bldP spid="65" grpId="0" animBg="1"/>
      <p:bldP spid="70" grpId="0" animBg="1"/>
      <p:bldP spid="75" grpId="0" animBg="1"/>
      <p:bldP spid="76" grpId="0" animBg="1"/>
      <p:bldP spid="77" grpId="0" animBg="1"/>
      <p:bldP spid="10" grpId="0" animBg="1"/>
      <p:bldP spid="10" grpId="1" animBg="1"/>
      <p:bldP spid="10" grpId="2" animBg="1"/>
      <p:bldP spid="11" grpId="0" animBg="1"/>
      <p:bldP spid="1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720148" y="-2720148"/>
            <a:ext cx="6650103" cy="12090400"/>
            <a:chOff x="0" y="0"/>
            <a:chExt cx="1745022" cy="1200099"/>
          </a:xfrm>
        </p:grpSpPr>
        <p:sp>
          <p:nvSpPr>
            <p:cNvPr id="3" name="Freeform 3"/>
            <p:cNvSpPr/>
            <p:nvPr/>
          </p:nvSpPr>
          <p:spPr>
            <a:xfrm>
              <a:off x="0" y="0"/>
              <a:ext cx="1745022" cy="1200099"/>
            </a:xfrm>
            <a:custGeom>
              <a:avLst/>
              <a:gdLst/>
              <a:ahLst/>
              <a:cxnLst/>
              <a:rect l="l" t="t" r="r" b="b"/>
              <a:pathLst>
                <a:path w="1745022" h="1200099">
                  <a:moveTo>
                    <a:pt x="20179" y="0"/>
                  </a:moveTo>
                  <a:lnTo>
                    <a:pt x="1724843" y="0"/>
                  </a:lnTo>
                  <a:cubicBezTo>
                    <a:pt x="1735987" y="0"/>
                    <a:pt x="1745022" y="9035"/>
                    <a:pt x="1745022" y="20179"/>
                  </a:cubicBezTo>
                  <a:lnTo>
                    <a:pt x="1745022" y="1179920"/>
                  </a:lnTo>
                  <a:cubicBezTo>
                    <a:pt x="1745022" y="1185271"/>
                    <a:pt x="1742896" y="1190404"/>
                    <a:pt x="1739112" y="1194188"/>
                  </a:cubicBezTo>
                  <a:cubicBezTo>
                    <a:pt x="1735327" y="1197973"/>
                    <a:pt x="1730195" y="1200099"/>
                    <a:pt x="1724843" y="1200099"/>
                  </a:cubicBezTo>
                  <a:lnTo>
                    <a:pt x="20179" y="1200099"/>
                  </a:lnTo>
                  <a:cubicBezTo>
                    <a:pt x="9035" y="1200099"/>
                    <a:pt x="0" y="1191064"/>
                    <a:pt x="0" y="1179920"/>
                  </a:cubicBezTo>
                  <a:lnTo>
                    <a:pt x="0" y="20179"/>
                  </a:lnTo>
                  <a:cubicBezTo>
                    <a:pt x="0" y="9035"/>
                    <a:pt x="9035" y="0"/>
                    <a:pt x="20179" y="0"/>
                  </a:cubicBezTo>
                  <a:close/>
                </a:path>
              </a:pathLst>
            </a:custGeom>
            <a:solidFill>
              <a:srgbClr val="E3F7FF"/>
            </a:solidFill>
            <a:ln w="38100" cap="rnd">
              <a:solidFill>
                <a:srgbClr val="344A3D"/>
              </a:solidFill>
              <a:prstDash val="solid"/>
              <a:round/>
            </a:ln>
          </p:spPr>
          <p:txBody>
            <a:bodyPr/>
            <a:lstStyle/>
            <a:p>
              <a:endParaRPr lang="en-US"/>
            </a:p>
          </p:txBody>
        </p:sp>
        <p:sp>
          <p:nvSpPr>
            <p:cNvPr id="4" name="TextBox 4"/>
            <p:cNvSpPr txBox="1"/>
            <p:nvPr/>
          </p:nvSpPr>
          <p:spPr>
            <a:xfrm>
              <a:off x="0" y="-9525"/>
              <a:ext cx="1745022" cy="1209624"/>
            </a:xfrm>
            <a:prstGeom prst="rect">
              <a:avLst/>
            </a:prstGeom>
          </p:spPr>
          <p:txBody>
            <a:bodyPr lIns="18224" tIns="18224" rIns="18224" bIns="18224" rtlCol="0" anchor="ctr"/>
            <a:lstStyle/>
            <a:p>
              <a:pPr algn="ctr">
                <a:lnSpc>
                  <a:spcPts val="703"/>
                </a:lnSpc>
                <a:spcBef>
                  <a:spcPct val="0"/>
                </a:spcBef>
              </a:pPr>
              <a:endParaRPr sz="1200">
                <a:latin typeface="Times New Roman" panose="02020603050405020304" pitchFamily="18" charset="0"/>
                <a:cs typeface="Times New Roman" panose="02020603050405020304" pitchFamily="18" charset="0"/>
              </a:endParaRPr>
            </a:p>
          </p:txBody>
        </p:sp>
      </p:grpSp>
      <p:sp>
        <p:nvSpPr>
          <p:cNvPr id="5" name="Freeform 5"/>
          <p:cNvSpPr/>
          <p:nvPr/>
        </p:nvSpPr>
        <p:spPr>
          <a:xfrm>
            <a:off x="238710" y="212336"/>
            <a:ext cx="5999690" cy="6388642"/>
          </a:xfrm>
          <a:custGeom>
            <a:avLst/>
            <a:gdLst/>
            <a:ahLst/>
            <a:cxnLst/>
            <a:rect l="l" t="t" r="r" b="b"/>
            <a:pathLst>
              <a:path w="6027740" h="6849705">
                <a:moveTo>
                  <a:pt x="0" y="0"/>
                </a:moveTo>
                <a:lnTo>
                  <a:pt x="6027740" y="0"/>
                </a:lnTo>
                <a:lnTo>
                  <a:pt x="6027740" y="6849704"/>
                </a:lnTo>
                <a:lnTo>
                  <a:pt x="0" y="684970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597648" y="4984959"/>
            <a:ext cx="411625" cy="462973"/>
          </a:xfrm>
          <a:custGeom>
            <a:avLst/>
            <a:gdLst/>
            <a:ahLst/>
            <a:cxnLst/>
            <a:rect l="l" t="t" r="r" b="b"/>
            <a:pathLst>
              <a:path w="617437" h="694459">
                <a:moveTo>
                  <a:pt x="0" y="0"/>
                </a:moveTo>
                <a:lnTo>
                  <a:pt x="617438" y="0"/>
                </a:lnTo>
                <a:lnTo>
                  <a:pt x="617438" y="694459"/>
                </a:lnTo>
                <a:lnTo>
                  <a:pt x="0" y="694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621712" y="5021369"/>
            <a:ext cx="478905" cy="409247"/>
          </a:xfrm>
          <a:custGeom>
            <a:avLst/>
            <a:gdLst/>
            <a:ahLst/>
            <a:cxnLst/>
            <a:rect l="l" t="t" r="r" b="b"/>
            <a:pathLst>
              <a:path w="718358" h="613870">
                <a:moveTo>
                  <a:pt x="0" y="0"/>
                </a:moveTo>
                <a:lnTo>
                  <a:pt x="718358" y="0"/>
                </a:lnTo>
                <a:lnTo>
                  <a:pt x="718358" y="613869"/>
                </a:lnTo>
                <a:lnTo>
                  <a:pt x="0" y="6138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30642" y="3588427"/>
            <a:ext cx="1103601" cy="812652"/>
          </a:xfrm>
          <a:custGeom>
            <a:avLst/>
            <a:gdLst/>
            <a:ahLst/>
            <a:cxnLst/>
            <a:rect l="l" t="t" r="r" b="b"/>
            <a:pathLst>
              <a:path w="1655402" h="1218978">
                <a:moveTo>
                  <a:pt x="0" y="0"/>
                </a:moveTo>
                <a:lnTo>
                  <a:pt x="1655402" y="0"/>
                </a:lnTo>
                <a:lnTo>
                  <a:pt x="1655402" y="1218977"/>
                </a:lnTo>
                <a:lnTo>
                  <a:pt x="0" y="12189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990125" y="2687448"/>
            <a:ext cx="844836" cy="508438"/>
          </a:xfrm>
          <a:custGeom>
            <a:avLst/>
            <a:gdLst/>
            <a:ahLst/>
            <a:cxnLst/>
            <a:rect l="l" t="t" r="r" b="b"/>
            <a:pathLst>
              <a:path w="1267254" h="762657">
                <a:moveTo>
                  <a:pt x="0" y="0"/>
                </a:moveTo>
                <a:lnTo>
                  <a:pt x="1267254" y="0"/>
                </a:lnTo>
                <a:lnTo>
                  <a:pt x="1267254" y="762656"/>
                </a:lnTo>
                <a:lnTo>
                  <a:pt x="0" y="762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620733" y="2467462"/>
            <a:ext cx="771485" cy="670975"/>
          </a:xfrm>
          <a:custGeom>
            <a:avLst/>
            <a:gdLst/>
            <a:ahLst/>
            <a:cxnLst/>
            <a:rect l="l" t="t" r="r" b="b"/>
            <a:pathLst>
              <a:path w="1157228" h="1006463">
                <a:moveTo>
                  <a:pt x="0" y="0"/>
                </a:moveTo>
                <a:lnTo>
                  <a:pt x="1157228" y="0"/>
                </a:lnTo>
                <a:lnTo>
                  <a:pt x="1157228" y="1006463"/>
                </a:lnTo>
                <a:lnTo>
                  <a:pt x="0" y="10064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728010" y="4125744"/>
            <a:ext cx="556933" cy="378714"/>
          </a:xfrm>
          <a:custGeom>
            <a:avLst/>
            <a:gdLst/>
            <a:ahLst/>
            <a:cxnLst/>
            <a:rect l="l" t="t" r="r" b="b"/>
            <a:pathLst>
              <a:path w="835399" h="568071">
                <a:moveTo>
                  <a:pt x="0" y="0"/>
                </a:moveTo>
                <a:lnTo>
                  <a:pt x="835398" y="0"/>
                </a:lnTo>
                <a:lnTo>
                  <a:pt x="835398" y="568071"/>
                </a:lnTo>
                <a:lnTo>
                  <a:pt x="0" y="5680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a:off x="3759473" y="2773325"/>
            <a:ext cx="689435" cy="486365"/>
          </a:xfrm>
          <a:custGeom>
            <a:avLst/>
            <a:gdLst/>
            <a:ahLst/>
            <a:cxnLst/>
            <a:rect l="l" t="t" r="r" b="b"/>
            <a:pathLst>
              <a:path w="1034153" h="729548">
                <a:moveTo>
                  <a:pt x="0" y="0"/>
                </a:moveTo>
                <a:lnTo>
                  <a:pt x="1034152" y="0"/>
                </a:lnTo>
                <a:lnTo>
                  <a:pt x="1034152" y="729548"/>
                </a:lnTo>
                <a:lnTo>
                  <a:pt x="0" y="7295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25"/>
          <p:cNvSpPr/>
          <p:nvPr/>
        </p:nvSpPr>
        <p:spPr>
          <a:xfrm>
            <a:off x="3599322" y="2430702"/>
            <a:ext cx="515165" cy="133006"/>
          </a:xfrm>
          <a:custGeom>
            <a:avLst/>
            <a:gdLst/>
            <a:ahLst/>
            <a:cxnLst/>
            <a:rect l="l" t="t" r="r" b="b"/>
            <a:pathLst>
              <a:path w="772747" h="199509">
                <a:moveTo>
                  <a:pt x="0" y="0"/>
                </a:moveTo>
                <a:lnTo>
                  <a:pt x="772747" y="0"/>
                </a:lnTo>
                <a:lnTo>
                  <a:pt x="772747" y="199510"/>
                </a:lnTo>
                <a:lnTo>
                  <a:pt x="0" y="1995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6" name="Freeform 26"/>
          <p:cNvSpPr/>
          <p:nvPr/>
        </p:nvSpPr>
        <p:spPr>
          <a:xfrm>
            <a:off x="2409705" y="5627346"/>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27"/>
          <p:cNvSpPr/>
          <p:nvPr/>
        </p:nvSpPr>
        <p:spPr>
          <a:xfrm>
            <a:off x="360172" y="5538613"/>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8" name="Freeform 28"/>
          <p:cNvSpPr/>
          <p:nvPr/>
        </p:nvSpPr>
        <p:spPr>
          <a:xfrm>
            <a:off x="454488" y="1872377"/>
            <a:ext cx="800553" cy="206688"/>
          </a:xfrm>
          <a:custGeom>
            <a:avLst/>
            <a:gdLst/>
            <a:ahLst/>
            <a:cxnLst/>
            <a:rect l="l" t="t" r="r" b="b"/>
            <a:pathLst>
              <a:path w="1200829" h="310032">
                <a:moveTo>
                  <a:pt x="0" y="0"/>
                </a:moveTo>
                <a:lnTo>
                  <a:pt x="1200829" y="0"/>
                </a:lnTo>
                <a:lnTo>
                  <a:pt x="1200829"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0" name="Freeform 30"/>
          <p:cNvSpPr/>
          <p:nvPr/>
        </p:nvSpPr>
        <p:spPr>
          <a:xfrm>
            <a:off x="4175306" y="5548022"/>
            <a:ext cx="567864" cy="572024"/>
          </a:xfrm>
          <a:custGeom>
            <a:avLst/>
            <a:gdLst/>
            <a:ahLst/>
            <a:cxnLst/>
            <a:rect l="l" t="t" r="r" b="b"/>
            <a:pathLst>
              <a:path w="851796" h="858036">
                <a:moveTo>
                  <a:pt x="0" y="0"/>
                </a:moveTo>
                <a:lnTo>
                  <a:pt x="851796" y="0"/>
                </a:lnTo>
                <a:lnTo>
                  <a:pt x="851796" y="858037"/>
                </a:lnTo>
                <a:lnTo>
                  <a:pt x="0" y="8580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1" name="Freeform 31"/>
          <p:cNvSpPr/>
          <p:nvPr/>
        </p:nvSpPr>
        <p:spPr>
          <a:xfrm rot="-343542">
            <a:off x="1377890" y="1760716"/>
            <a:ext cx="225728" cy="660374"/>
          </a:xfrm>
          <a:custGeom>
            <a:avLst/>
            <a:gdLst/>
            <a:ahLst/>
            <a:cxnLst/>
            <a:rect l="l" t="t" r="r" b="b"/>
            <a:pathLst>
              <a:path w="338592" h="990561">
                <a:moveTo>
                  <a:pt x="0" y="0"/>
                </a:moveTo>
                <a:lnTo>
                  <a:pt x="338592" y="0"/>
                </a:lnTo>
                <a:lnTo>
                  <a:pt x="338592" y="990561"/>
                </a:lnTo>
                <a:lnTo>
                  <a:pt x="0" y="99056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3" name="Freeform 33"/>
          <p:cNvSpPr/>
          <p:nvPr/>
        </p:nvSpPr>
        <p:spPr>
          <a:xfrm flipH="1">
            <a:off x="2742799" y="1677826"/>
            <a:ext cx="305507" cy="459409"/>
          </a:xfrm>
          <a:custGeom>
            <a:avLst/>
            <a:gdLst/>
            <a:ahLst/>
            <a:cxnLst/>
            <a:rect l="l" t="t" r="r" b="b"/>
            <a:pathLst>
              <a:path w="458260" h="689113">
                <a:moveTo>
                  <a:pt x="458259" y="0"/>
                </a:moveTo>
                <a:lnTo>
                  <a:pt x="0" y="0"/>
                </a:lnTo>
                <a:lnTo>
                  <a:pt x="0" y="689113"/>
                </a:lnTo>
                <a:lnTo>
                  <a:pt x="458259" y="689113"/>
                </a:lnTo>
                <a:lnTo>
                  <a:pt x="458259"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9" name="Freeform 49"/>
          <p:cNvSpPr/>
          <p:nvPr/>
        </p:nvSpPr>
        <p:spPr>
          <a:xfrm>
            <a:off x="3963761" y="2293050"/>
            <a:ext cx="450919" cy="449279"/>
          </a:xfrm>
          <a:custGeom>
            <a:avLst/>
            <a:gdLst/>
            <a:ahLst/>
            <a:cxnLst/>
            <a:rect l="l" t="t" r="r" b="b"/>
            <a:pathLst>
              <a:path w="676378" h="673919">
                <a:moveTo>
                  <a:pt x="0" y="0"/>
                </a:moveTo>
                <a:lnTo>
                  <a:pt x="676378" y="0"/>
                </a:lnTo>
                <a:lnTo>
                  <a:pt x="676378" y="673919"/>
                </a:lnTo>
                <a:lnTo>
                  <a:pt x="0" y="6739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73" name="Freeform 5">
            <a:extLst>
              <a:ext uri="{FF2B5EF4-FFF2-40B4-BE49-F238E27FC236}">
                <a16:creationId xmlns:a16="http://schemas.microsoft.com/office/drawing/2014/main" id="{C892680F-C2BC-07E4-1CD0-568004B8D775}"/>
              </a:ext>
            </a:extLst>
          </p:cNvPr>
          <p:cNvSpPr/>
          <p:nvPr/>
        </p:nvSpPr>
        <p:spPr>
          <a:xfrm>
            <a:off x="6731955" y="2027387"/>
            <a:ext cx="5358444" cy="5590417"/>
          </a:xfrm>
          <a:custGeom>
            <a:avLst/>
            <a:gdLst/>
            <a:ahLst/>
            <a:cxnLst/>
            <a:rect l="l" t="t" r="r" b="b"/>
            <a:pathLst>
              <a:path w="3765866" h="8385626">
                <a:moveTo>
                  <a:pt x="0" y="0"/>
                </a:moveTo>
                <a:lnTo>
                  <a:pt x="3765866" y="0"/>
                </a:lnTo>
                <a:lnTo>
                  <a:pt x="3765866" y="8385626"/>
                </a:lnTo>
                <a:lnTo>
                  <a:pt x="0" y="8385626"/>
                </a:lnTo>
                <a:lnTo>
                  <a:pt x="0" y="0"/>
                </a:lnTo>
                <a:close/>
              </a:path>
            </a:pathLst>
          </a:custGeom>
          <a:blipFill>
            <a:blip r:embed="rId28">
              <a:extLst>
                <a:ext uri="{96DAC541-7B7A-43D3-8B79-37D633B846F1}">
                  <asvg:svgBlip xmlns:asvg="http://schemas.microsoft.com/office/drawing/2016/SVG/main" r:embed="rId29"/>
                </a:ext>
              </a:extLst>
            </a:blip>
            <a:stretch>
              <a:fillRect t="-7064" r="-220417"/>
            </a:stretch>
          </a:blipFill>
          <a:ln cap="sq">
            <a:noFill/>
            <a:prstDash val="solid"/>
            <a:miter/>
          </a:ln>
        </p:spPr>
        <p:txBody>
          <a:bodyPr/>
          <a:lstStyle/>
          <a:p>
            <a:endParaRPr lang="en-US"/>
          </a:p>
        </p:txBody>
      </p:sp>
      <p:sp>
        <p:nvSpPr>
          <p:cNvPr id="71" name="Freeform 9">
            <a:extLst>
              <a:ext uri="{FF2B5EF4-FFF2-40B4-BE49-F238E27FC236}">
                <a16:creationId xmlns:a16="http://schemas.microsoft.com/office/drawing/2014/main" id="{B668679E-615B-3D67-77CB-7228242D392C}"/>
              </a:ext>
            </a:extLst>
          </p:cNvPr>
          <p:cNvSpPr/>
          <p:nvPr/>
        </p:nvSpPr>
        <p:spPr>
          <a:xfrm>
            <a:off x="10001583" y="3706022"/>
            <a:ext cx="1044795" cy="769349"/>
          </a:xfrm>
          <a:custGeom>
            <a:avLst/>
            <a:gdLst/>
            <a:ahLst/>
            <a:cxnLst/>
            <a:rect l="l" t="t" r="r" b="b"/>
            <a:pathLst>
              <a:path w="1567192" h="1154023">
                <a:moveTo>
                  <a:pt x="0" y="0"/>
                </a:moveTo>
                <a:lnTo>
                  <a:pt x="1567191" y="0"/>
                </a:lnTo>
                <a:lnTo>
                  <a:pt x="1567191" y="1154023"/>
                </a:lnTo>
                <a:lnTo>
                  <a:pt x="0" y="115402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2" name="Freeform 100">
            <a:extLst>
              <a:ext uri="{FF2B5EF4-FFF2-40B4-BE49-F238E27FC236}">
                <a16:creationId xmlns:a16="http://schemas.microsoft.com/office/drawing/2014/main" id="{D56F059D-23B7-8E06-7D74-1C78BAF48488}"/>
              </a:ext>
            </a:extLst>
          </p:cNvPr>
          <p:cNvSpPr/>
          <p:nvPr/>
        </p:nvSpPr>
        <p:spPr>
          <a:xfrm>
            <a:off x="7597338" y="4678241"/>
            <a:ext cx="799818" cy="481345"/>
          </a:xfrm>
          <a:custGeom>
            <a:avLst/>
            <a:gdLst/>
            <a:ahLst/>
            <a:cxnLst/>
            <a:rect l="l" t="t" r="r" b="b"/>
            <a:pathLst>
              <a:path w="1199727" h="722017">
                <a:moveTo>
                  <a:pt x="0" y="0"/>
                </a:moveTo>
                <a:lnTo>
                  <a:pt x="1199726" y="0"/>
                </a:lnTo>
                <a:lnTo>
                  <a:pt x="1199726" y="722018"/>
                </a:lnTo>
                <a:lnTo>
                  <a:pt x="0" y="72201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2" name="Freeform 32"/>
          <p:cNvSpPr/>
          <p:nvPr/>
        </p:nvSpPr>
        <p:spPr>
          <a:xfrm flipH="1">
            <a:off x="11081091" y="3453377"/>
            <a:ext cx="293547" cy="441424"/>
          </a:xfrm>
          <a:custGeom>
            <a:avLst/>
            <a:gdLst/>
            <a:ahLst/>
            <a:cxnLst/>
            <a:rect l="l" t="t" r="r" b="b"/>
            <a:pathLst>
              <a:path w="440321" h="662136">
                <a:moveTo>
                  <a:pt x="440321" y="0"/>
                </a:moveTo>
                <a:lnTo>
                  <a:pt x="0" y="0"/>
                </a:lnTo>
                <a:lnTo>
                  <a:pt x="0" y="662136"/>
                </a:lnTo>
                <a:lnTo>
                  <a:pt x="440321" y="662136"/>
                </a:lnTo>
                <a:lnTo>
                  <a:pt x="440321"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94" name="Hình chữ nhật: Góc Tròn 93">
            <a:extLst>
              <a:ext uri="{FF2B5EF4-FFF2-40B4-BE49-F238E27FC236}">
                <a16:creationId xmlns:a16="http://schemas.microsoft.com/office/drawing/2014/main" id="{E7308FE2-B90B-3979-6AD8-B0062D81705A}"/>
              </a:ext>
            </a:extLst>
          </p:cNvPr>
          <p:cNvSpPr/>
          <p:nvPr/>
        </p:nvSpPr>
        <p:spPr>
          <a:xfrm>
            <a:off x="5265000" y="388277"/>
            <a:ext cx="6859672" cy="158744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867"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p>
          <a:p>
            <a:pPr lvl="0" algn="ctr"/>
            <a:r>
              <a:rPr lang="en-US" sz="1867"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4. </a:t>
            </a:r>
            <a:r>
              <a:rPr lang="vi-VN" sz="24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Điền vào chỗ trống “ Chẳng ai đến với tôi được, nếu Chúa Cha là Đấng đã sai tôi, không…người ấy, và tôi, tôi sẽ cho người ấy sống lại trong ngày sau hết” ?</a:t>
            </a:r>
            <a:endParaRPr lang="en-US" sz="1867" b="1">
              <a:ln/>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0" name="Picture 2">
            <a:extLst>
              <a:ext uri="{FF2B5EF4-FFF2-40B4-BE49-F238E27FC236}">
                <a16:creationId xmlns:a16="http://schemas.microsoft.com/office/drawing/2014/main" id="{5D565084-CE52-CF81-09EB-AC7FEBF02622}"/>
              </a:ext>
            </a:extLst>
          </p:cNvPr>
          <p:cNvPicPr>
            <a:picLocks noChangeAspect="1"/>
          </p:cNvPicPr>
          <p:nvPr/>
        </p:nvPicPr>
        <p:blipFill>
          <a:blip r:embed="rId36"/>
          <a:srcRect/>
          <a:stretch>
            <a:fillRect/>
          </a:stretch>
        </p:blipFill>
        <p:spPr>
          <a:xfrm flipH="1">
            <a:off x="2365203" y="2587194"/>
            <a:ext cx="583960" cy="895065"/>
          </a:xfrm>
          <a:prstGeom prst="rect">
            <a:avLst/>
          </a:prstGeom>
        </p:spPr>
      </p:pic>
      <p:sp>
        <p:nvSpPr>
          <p:cNvPr id="63" name="Hình Bầu dục 62">
            <a:extLst>
              <a:ext uri="{FF2B5EF4-FFF2-40B4-BE49-F238E27FC236}">
                <a16:creationId xmlns:a16="http://schemas.microsoft.com/office/drawing/2014/main" id="{D3A60DF7-2C65-D377-816D-8EA4B87CD1C9}"/>
              </a:ext>
            </a:extLst>
          </p:cNvPr>
          <p:cNvSpPr>
            <a:spLocks/>
          </p:cNvSpPr>
          <p:nvPr/>
        </p:nvSpPr>
        <p:spPr>
          <a:xfrm>
            <a:off x="3868548" y="3515134"/>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4</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64" name="Hình Bầu dục 63">
            <a:hlinkClick r:id="rId37" action="ppaction://hlinksldjump"/>
            <a:extLst>
              <a:ext uri="{FF2B5EF4-FFF2-40B4-BE49-F238E27FC236}">
                <a16:creationId xmlns:a16="http://schemas.microsoft.com/office/drawing/2014/main" id="{2ECC0C85-5555-24EF-2B6C-469E90E3D9CF}"/>
              </a:ext>
            </a:extLst>
          </p:cNvPr>
          <p:cNvSpPr>
            <a:spLocks/>
          </p:cNvSpPr>
          <p:nvPr/>
        </p:nvSpPr>
        <p:spPr>
          <a:xfrm>
            <a:off x="3329031" y="4622958"/>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5</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65" name="Hình Bầu dục 64">
            <a:extLst>
              <a:ext uri="{FF2B5EF4-FFF2-40B4-BE49-F238E27FC236}">
                <a16:creationId xmlns:a16="http://schemas.microsoft.com/office/drawing/2014/main" id="{1EBA3FBF-975E-1D69-CCC0-7D7962F38D90}"/>
              </a:ext>
            </a:extLst>
          </p:cNvPr>
          <p:cNvSpPr>
            <a:spLocks/>
          </p:cNvSpPr>
          <p:nvPr/>
        </p:nvSpPr>
        <p:spPr>
          <a:xfrm>
            <a:off x="2078223" y="502629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6</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0" name="Hình Bầu dục 69">
            <a:extLst>
              <a:ext uri="{FF2B5EF4-FFF2-40B4-BE49-F238E27FC236}">
                <a16:creationId xmlns:a16="http://schemas.microsoft.com/office/drawing/2014/main" id="{60099883-D95C-021A-8ABF-C2647D3AE5AA}"/>
              </a:ext>
            </a:extLst>
          </p:cNvPr>
          <p:cNvSpPr>
            <a:spLocks/>
          </p:cNvSpPr>
          <p:nvPr/>
        </p:nvSpPr>
        <p:spPr>
          <a:xfrm>
            <a:off x="4217190" y="595786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7</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5" name="Hình Bầu dục 74">
            <a:extLst>
              <a:ext uri="{FF2B5EF4-FFF2-40B4-BE49-F238E27FC236}">
                <a16:creationId xmlns:a16="http://schemas.microsoft.com/office/drawing/2014/main" id="{FCA61507-B6AB-74BC-22DB-26569E44415E}"/>
              </a:ext>
            </a:extLst>
          </p:cNvPr>
          <p:cNvSpPr>
            <a:spLocks/>
          </p:cNvSpPr>
          <p:nvPr/>
        </p:nvSpPr>
        <p:spPr>
          <a:xfrm>
            <a:off x="7459315" y="531327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8</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6" name="Hình Bầu dục 75">
            <a:extLst>
              <a:ext uri="{FF2B5EF4-FFF2-40B4-BE49-F238E27FC236}">
                <a16:creationId xmlns:a16="http://schemas.microsoft.com/office/drawing/2014/main" id="{1359390F-9280-53EF-61AD-8CC040A87B98}"/>
              </a:ext>
            </a:extLst>
          </p:cNvPr>
          <p:cNvSpPr>
            <a:spLocks/>
          </p:cNvSpPr>
          <p:nvPr/>
        </p:nvSpPr>
        <p:spPr>
          <a:xfrm>
            <a:off x="10110113" y="476564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9</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7" name="Hình Bầu dục 76">
            <a:extLst>
              <a:ext uri="{FF2B5EF4-FFF2-40B4-BE49-F238E27FC236}">
                <a16:creationId xmlns:a16="http://schemas.microsoft.com/office/drawing/2014/main" id="{2317BD7C-398C-7A37-9C1F-6691874CB81A}"/>
              </a:ext>
            </a:extLst>
          </p:cNvPr>
          <p:cNvSpPr>
            <a:spLocks/>
          </p:cNvSpPr>
          <p:nvPr/>
        </p:nvSpPr>
        <p:spPr>
          <a:xfrm>
            <a:off x="11451351" y="3704311"/>
            <a:ext cx="707593" cy="699609"/>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10</a:t>
            </a:r>
            <a:endParaRPr lang="vi-VN" sz="2400" b="1">
              <a:solidFill>
                <a:schemeClr val="tx1"/>
              </a:solidFill>
              <a:latin typeface="Times New Roman" panose="02020603050405020304" pitchFamily="18" charset="0"/>
              <a:cs typeface="Times New Roman" panose="02020603050405020304" pitchFamily="18" charset="0"/>
            </a:endParaRPr>
          </a:p>
        </p:txBody>
      </p:sp>
      <p:sp>
        <p:nvSpPr>
          <p:cNvPr id="10" name="Lưu Đồ: Thay đổi Tiến Trình 9">
            <a:extLst>
              <a:ext uri="{FF2B5EF4-FFF2-40B4-BE49-F238E27FC236}">
                <a16:creationId xmlns:a16="http://schemas.microsoft.com/office/drawing/2014/main" id="{9E456153-9AD4-3269-7C53-53F6E81020C7}"/>
              </a:ext>
            </a:extLst>
          </p:cNvPr>
          <p:cNvSpPr/>
          <p:nvPr/>
        </p:nvSpPr>
        <p:spPr>
          <a:xfrm>
            <a:off x="10281490" y="5802832"/>
            <a:ext cx="1087356" cy="797403"/>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Đáp án</a:t>
            </a:r>
            <a:endParaRPr lang="vi-VN" sz="2000" b="1">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C4602C7A-5653-6A9E-E615-DEDF04E4D633}"/>
              </a:ext>
            </a:extLst>
          </p:cNvPr>
          <p:cNvSpPr/>
          <p:nvPr/>
        </p:nvSpPr>
        <p:spPr>
          <a:xfrm>
            <a:off x="6327287" y="2658690"/>
            <a:ext cx="3257199" cy="147890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Lôi kéo</a:t>
            </a:r>
          </a:p>
        </p:txBody>
      </p:sp>
    </p:spTree>
    <p:extLst>
      <p:ext uri="{BB962C8B-B14F-4D97-AF65-F5344CB8AC3E}">
        <p14:creationId xmlns:p14="http://schemas.microsoft.com/office/powerpoint/2010/main" val="163350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2"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3"/>
                    </p:tgtEl>
                  </p:cond>
                </p:stCondLst>
                <p:endSync evt="end" delay="0">
                  <p:rtn val="all"/>
                </p:endSync>
                <p:childTnLst>
                  <p:par>
                    <p:cTn id="15" fill="hold">
                      <p:stCondLst>
                        <p:cond delay="0"/>
                      </p:stCondLst>
                      <p:childTnLst>
                        <p:par>
                          <p:cTn id="16" fill="hold">
                            <p:stCondLst>
                              <p:cond delay="0"/>
                            </p:stCondLst>
                            <p:childTnLst>
                              <p:par>
                                <p:cTn id="17" presetID="63" presetClass="path" presetSubtype="0" accel="50000" decel="50000" fill="hold" nodeType="withEffect">
                                  <p:stCondLst>
                                    <p:cond delay="0"/>
                                  </p:stCondLst>
                                  <p:childTnLst>
                                    <p:animMotion origin="layout" path="M 1.25E-6 -2.59259E-6 L 0.11953 -0.00324 " pathEditMode="relative" rAng="0" ptsTypes="AA">
                                      <p:cBhvr>
                                        <p:cTn id="18" dur="1800" fill="hold"/>
                                        <p:tgtEl>
                                          <p:spTgt spid="100"/>
                                        </p:tgtEl>
                                        <p:attrNameLst>
                                          <p:attrName>ppt_x</p:attrName>
                                          <p:attrName>ppt_y</p:attrName>
                                        </p:attrNameLst>
                                      </p:cBhvr>
                                      <p:rCtr x="5977" y="-162"/>
                                    </p:animMotion>
                                  </p:childTnLst>
                                </p:cTn>
                              </p:par>
                              <p:par>
                                <p:cTn id="19" presetID="21" presetClass="emph" presetSubtype="0" fill="hold" grpId="0" nodeType="withEffect">
                                  <p:stCondLst>
                                    <p:cond delay="0"/>
                                  </p:stCondLst>
                                  <p:childTnLst>
                                    <p:animClr clrSpc="hsl" dir="cw">
                                      <p:cBhvr override="childStyle">
                                        <p:cTn id="20" dur="500" fill="hold"/>
                                        <p:tgtEl>
                                          <p:spTgt spid="63"/>
                                        </p:tgtEl>
                                        <p:attrNameLst>
                                          <p:attrName>style.color</p:attrName>
                                        </p:attrNameLst>
                                      </p:cBhvr>
                                      <p:by>
                                        <p:hsl h="7200000" s="0" l="0"/>
                                      </p:by>
                                    </p:animClr>
                                    <p:animClr clrSpc="hsl" dir="cw">
                                      <p:cBhvr>
                                        <p:cTn id="21" dur="500" fill="hold"/>
                                        <p:tgtEl>
                                          <p:spTgt spid="63"/>
                                        </p:tgtEl>
                                        <p:attrNameLst>
                                          <p:attrName>fillcolor</p:attrName>
                                        </p:attrNameLst>
                                      </p:cBhvr>
                                      <p:by>
                                        <p:hsl h="7200000" s="0" l="0"/>
                                      </p:by>
                                    </p:animClr>
                                    <p:animClr clrSpc="hsl" dir="cw">
                                      <p:cBhvr>
                                        <p:cTn id="22" dur="500" fill="hold"/>
                                        <p:tgtEl>
                                          <p:spTgt spid="63"/>
                                        </p:tgtEl>
                                        <p:attrNameLst>
                                          <p:attrName>stroke.color</p:attrName>
                                        </p:attrNameLst>
                                      </p:cBhvr>
                                      <p:by>
                                        <p:hsl h="7200000" s="0" l="0"/>
                                      </p:by>
                                    </p:animClr>
                                    <p:set>
                                      <p:cBhvr>
                                        <p:cTn id="23" dur="500" fill="hold"/>
                                        <p:tgtEl>
                                          <p:spTgt spid="63"/>
                                        </p:tgtEl>
                                        <p:attrNameLst>
                                          <p:attrName>fill.type</p:attrName>
                                        </p:attrNameLst>
                                      </p:cBhvr>
                                      <p:to>
                                        <p:strVal val="solid"/>
                                      </p:to>
                                    </p:set>
                                  </p:childTnLst>
                                </p:cTn>
                              </p:par>
                              <p:par>
                                <p:cTn id="24" presetID="42" presetClass="entr" presetSubtype="0" fill="hold" grpId="0" nodeType="with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fade">
                                      <p:cBhvr>
                                        <p:cTn id="26" dur="1000"/>
                                        <p:tgtEl>
                                          <p:spTgt spid="94"/>
                                        </p:tgtEl>
                                      </p:cBhvr>
                                    </p:animEffect>
                                    <p:anim calcmode="lin" valueType="num">
                                      <p:cBhvr>
                                        <p:cTn id="27" dur="1000" fill="hold"/>
                                        <p:tgtEl>
                                          <p:spTgt spid="94"/>
                                        </p:tgtEl>
                                        <p:attrNameLst>
                                          <p:attrName>ppt_x</p:attrName>
                                        </p:attrNameLst>
                                      </p:cBhvr>
                                      <p:tavLst>
                                        <p:tav tm="0">
                                          <p:val>
                                            <p:strVal val="#ppt_x"/>
                                          </p:val>
                                        </p:tav>
                                        <p:tav tm="100000">
                                          <p:val>
                                            <p:strVal val="#ppt_x"/>
                                          </p:val>
                                        </p:tav>
                                      </p:tavLst>
                                    </p:anim>
                                    <p:anim calcmode="lin" valueType="num">
                                      <p:cBhvr>
                                        <p:cTn id="28"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3"/>
                  </p:tgtEl>
                </p:cond>
              </p:nextCondLst>
            </p:seq>
            <p:seq concurrent="1" nextAc="seek">
              <p:cTn id="29" restart="whenNotActive" fill="hold" evtFilter="cancelBubble" nodeType="interactiveSeq">
                <p:stCondLst>
                  <p:cond evt="onClick" delay="0">
                    <p:tgtEl>
                      <p:spTgt spid="64"/>
                    </p:tgtEl>
                  </p:cond>
                </p:stCondLst>
                <p:endSync evt="end" delay="0">
                  <p:rtn val="all"/>
                </p:endSync>
                <p:childTnLst>
                  <p:par>
                    <p:cTn id="30" fill="hold">
                      <p:stCondLst>
                        <p:cond delay="0"/>
                      </p:stCondLst>
                      <p:childTnLst>
                        <p:par>
                          <p:cTn id="31" fill="hold">
                            <p:stCondLst>
                              <p:cond delay="0"/>
                            </p:stCondLst>
                            <p:childTnLst>
                              <p:par>
                                <p:cTn id="32" presetID="21" presetClass="emph" presetSubtype="0" fill="hold" grpId="0" nodeType="withEffect">
                                  <p:stCondLst>
                                    <p:cond delay="0"/>
                                  </p:stCondLst>
                                  <p:childTnLst>
                                    <p:animClr clrSpc="hsl" dir="cw">
                                      <p:cBhvr override="childStyle">
                                        <p:cTn id="33" dur="500" fill="hold"/>
                                        <p:tgtEl>
                                          <p:spTgt spid="64"/>
                                        </p:tgtEl>
                                        <p:attrNameLst>
                                          <p:attrName>style.color</p:attrName>
                                        </p:attrNameLst>
                                      </p:cBhvr>
                                      <p:by>
                                        <p:hsl h="7200000" s="0" l="0"/>
                                      </p:by>
                                    </p:animClr>
                                    <p:animClr clrSpc="hsl" dir="cw">
                                      <p:cBhvr>
                                        <p:cTn id="34" dur="500" fill="hold"/>
                                        <p:tgtEl>
                                          <p:spTgt spid="64"/>
                                        </p:tgtEl>
                                        <p:attrNameLst>
                                          <p:attrName>fillcolor</p:attrName>
                                        </p:attrNameLst>
                                      </p:cBhvr>
                                      <p:by>
                                        <p:hsl h="7200000" s="0" l="0"/>
                                      </p:by>
                                    </p:animClr>
                                    <p:animClr clrSpc="hsl" dir="cw">
                                      <p:cBhvr>
                                        <p:cTn id="35" dur="500" fill="hold"/>
                                        <p:tgtEl>
                                          <p:spTgt spid="64"/>
                                        </p:tgtEl>
                                        <p:attrNameLst>
                                          <p:attrName>stroke.color</p:attrName>
                                        </p:attrNameLst>
                                      </p:cBhvr>
                                      <p:by>
                                        <p:hsl h="7200000" s="0" l="0"/>
                                      </p:by>
                                    </p:animClr>
                                    <p:set>
                                      <p:cBhvr>
                                        <p:cTn id="36" dur="500" fill="hold"/>
                                        <p:tgtEl>
                                          <p:spTgt spid="64"/>
                                        </p:tgtEl>
                                        <p:attrNameLst>
                                          <p:attrName>fill.type</p:attrName>
                                        </p:attrNameLst>
                                      </p:cBhvr>
                                      <p:to>
                                        <p:strVal val="solid"/>
                                      </p:to>
                                    </p:set>
                                  </p:childTnLst>
                                </p:cTn>
                              </p:par>
                              <p:par>
                                <p:cTn id="37" presetID="37" presetClass="exit" presetSubtype="0" fill="hold" grpId="1" nodeType="withEffect">
                                  <p:stCondLst>
                                    <p:cond delay="0"/>
                                  </p:stCondLst>
                                  <p:childTnLst>
                                    <p:animEffect transition="out" filter="fade">
                                      <p:cBhvr>
                                        <p:cTn id="38" dur="1000"/>
                                        <p:tgtEl>
                                          <p:spTgt spid="94"/>
                                        </p:tgtEl>
                                      </p:cBhvr>
                                    </p:animEffect>
                                    <p:anim calcmode="lin" valueType="num">
                                      <p:cBhvr>
                                        <p:cTn id="39" dur="1000"/>
                                        <p:tgtEl>
                                          <p:spTgt spid="94"/>
                                        </p:tgtEl>
                                        <p:attrNameLst>
                                          <p:attrName>ppt_x</p:attrName>
                                        </p:attrNameLst>
                                      </p:cBhvr>
                                      <p:tavLst>
                                        <p:tav tm="0">
                                          <p:val>
                                            <p:strVal val="ppt_x"/>
                                          </p:val>
                                        </p:tav>
                                        <p:tav tm="100000">
                                          <p:val>
                                            <p:strVal val="ppt_x"/>
                                          </p:val>
                                        </p:tav>
                                      </p:tavLst>
                                    </p:anim>
                                    <p:anim calcmode="lin" valueType="num">
                                      <p:cBhvr>
                                        <p:cTn id="40" dur="100" decel="100000"/>
                                        <p:tgtEl>
                                          <p:spTgt spid="94"/>
                                        </p:tgtEl>
                                        <p:attrNameLst>
                                          <p:attrName>ppt_y</p:attrName>
                                        </p:attrNameLst>
                                      </p:cBhvr>
                                      <p:tavLst>
                                        <p:tav tm="0">
                                          <p:val>
                                            <p:strVal val="ppt_y"/>
                                          </p:val>
                                        </p:tav>
                                        <p:tav tm="100000">
                                          <p:val>
                                            <p:strVal val="ppt_y-.03"/>
                                          </p:val>
                                        </p:tav>
                                      </p:tavLst>
                                    </p:anim>
                                    <p:anim calcmode="lin" valueType="num">
                                      <p:cBhvr>
                                        <p:cTn id="41" dur="900" accel="100000">
                                          <p:stCondLst>
                                            <p:cond delay="100"/>
                                          </p:stCondLst>
                                        </p:cTn>
                                        <p:tgtEl>
                                          <p:spTgt spid="94"/>
                                        </p:tgtEl>
                                        <p:attrNameLst>
                                          <p:attrName>ppt_y</p:attrName>
                                        </p:attrNameLst>
                                      </p:cBhvr>
                                      <p:tavLst>
                                        <p:tav tm="0">
                                          <p:val>
                                            <p:strVal val="ppt_y"/>
                                          </p:val>
                                        </p:tav>
                                        <p:tav tm="100000">
                                          <p:val>
                                            <p:strVal val="ppt_y+1"/>
                                          </p:val>
                                        </p:tav>
                                      </p:tavLst>
                                    </p:anim>
                                    <p:set>
                                      <p:cBhvr>
                                        <p:cTn id="42" dur="1" fill="hold">
                                          <p:stCondLst>
                                            <p:cond delay="9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43" restart="whenNotActive" fill="hold" evtFilter="cancelBubble" nodeType="interactiveSeq">
                <p:stCondLst>
                  <p:cond evt="onClick" delay="0">
                    <p:tgtEl>
                      <p:spTgt spid="65"/>
                    </p:tgtEl>
                  </p:cond>
                </p:stCondLst>
                <p:endSync evt="end" delay="0">
                  <p:rtn val="all"/>
                </p:endSync>
                <p:childTnLst>
                  <p:par>
                    <p:cTn id="44" fill="hold">
                      <p:stCondLst>
                        <p:cond delay="0"/>
                      </p:stCondLst>
                      <p:childTnLst>
                        <p:par>
                          <p:cTn id="45" fill="hold">
                            <p:stCondLst>
                              <p:cond delay="0"/>
                            </p:stCondLst>
                            <p:childTnLst>
                              <p:par>
                                <p:cTn id="46" presetID="21" presetClass="emph" presetSubtype="0" fill="hold" grpId="0" nodeType="withEffect">
                                  <p:stCondLst>
                                    <p:cond delay="0"/>
                                  </p:stCondLst>
                                  <p:childTnLst>
                                    <p:animClr clrSpc="hsl" dir="cw">
                                      <p:cBhvr override="childStyle">
                                        <p:cTn id="47" dur="500" fill="hold"/>
                                        <p:tgtEl>
                                          <p:spTgt spid="65"/>
                                        </p:tgtEl>
                                        <p:attrNameLst>
                                          <p:attrName>style.color</p:attrName>
                                        </p:attrNameLst>
                                      </p:cBhvr>
                                      <p:by>
                                        <p:hsl h="7200000" s="0" l="0"/>
                                      </p:by>
                                    </p:animClr>
                                    <p:animClr clrSpc="hsl" dir="cw">
                                      <p:cBhvr>
                                        <p:cTn id="48" dur="500" fill="hold"/>
                                        <p:tgtEl>
                                          <p:spTgt spid="65"/>
                                        </p:tgtEl>
                                        <p:attrNameLst>
                                          <p:attrName>fillcolor</p:attrName>
                                        </p:attrNameLst>
                                      </p:cBhvr>
                                      <p:by>
                                        <p:hsl h="7200000" s="0" l="0"/>
                                      </p:by>
                                    </p:animClr>
                                    <p:animClr clrSpc="hsl" dir="cw">
                                      <p:cBhvr>
                                        <p:cTn id="49" dur="500" fill="hold"/>
                                        <p:tgtEl>
                                          <p:spTgt spid="65"/>
                                        </p:tgtEl>
                                        <p:attrNameLst>
                                          <p:attrName>stroke.color</p:attrName>
                                        </p:attrNameLst>
                                      </p:cBhvr>
                                      <p:by>
                                        <p:hsl h="7200000" s="0" l="0"/>
                                      </p:by>
                                    </p:animClr>
                                    <p:set>
                                      <p:cBhvr>
                                        <p:cTn id="50" dur="500" fill="hold"/>
                                        <p:tgtEl>
                                          <p:spTgt spid="65"/>
                                        </p:tgtEl>
                                        <p:attrNameLst>
                                          <p:attrName>fill.type</p:attrName>
                                        </p:attrNameLst>
                                      </p:cBhvr>
                                      <p:to>
                                        <p:strVal val="solid"/>
                                      </p:to>
                                    </p:set>
                                  </p:childTnLst>
                                </p:cTn>
                              </p:par>
                            </p:childTnLst>
                          </p:cTn>
                        </p:par>
                      </p:childTnLst>
                    </p:cTn>
                  </p:par>
                </p:childTnLst>
              </p:cTn>
              <p:nextCondLst>
                <p:cond evt="onClick" delay="0">
                  <p:tgtEl>
                    <p:spTgt spid="65"/>
                  </p:tgtEl>
                </p:cond>
              </p:nextCondLst>
            </p:seq>
            <p:seq concurrent="1" nextAc="seek">
              <p:cTn id="51" restart="whenNotActive" fill="hold" evtFilter="cancelBubble" nodeType="interactiveSeq">
                <p:stCondLst>
                  <p:cond evt="onClick" delay="0">
                    <p:tgtEl>
                      <p:spTgt spid="70"/>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fill="hold" grpId="0" nodeType="withEffect">
                                  <p:stCondLst>
                                    <p:cond delay="0"/>
                                  </p:stCondLst>
                                  <p:childTnLst>
                                    <p:animClr clrSpc="hsl" dir="cw">
                                      <p:cBhvr override="childStyle">
                                        <p:cTn id="55" dur="500" fill="hold"/>
                                        <p:tgtEl>
                                          <p:spTgt spid="70"/>
                                        </p:tgtEl>
                                        <p:attrNameLst>
                                          <p:attrName>style.color</p:attrName>
                                        </p:attrNameLst>
                                      </p:cBhvr>
                                      <p:by>
                                        <p:hsl h="7200000" s="0" l="0"/>
                                      </p:by>
                                    </p:animClr>
                                    <p:animClr clrSpc="hsl" dir="cw">
                                      <p:cBhvr>
                                        <p:cTn id="56" dur="500" fill="hold"/>
                                        <p:tgtEl>
                                          <p:spTgt spid="70"/>
                                        </p:tgtEl>
                                        <p:attrNameLst>
                                          <p:attrName>fillcolor</p:attrName>
                                        </p:attrNameLst>
                                      </p:cBhvr>
                                      <p:by>
                                        <p:hsl h="7200000" s="0" l="0"/>
                                      </p:by>
                                    </p:animClr>
                                    <p:animClr clrSpc="hsl" dir="cw">
                                      <p:cBhvr>
                                        <p:cTn id="57" dur="500" fill="hold"/>
                                        <p:tgtEl>
                                          <p:spTgt spid="70"/>
                                        </p:tgtEl>
                                        <p:attrNameLst>
                                          <p:attrName>stroke.color</p:attrName>
                                        </p:attrNameLst>
                                      </p:cBhvr>
                                      <p:by>
                                        <p:hsl h="7200000" s="0" l="0"/>
                                      </p:by>
                                    </p:animClr>
                                    <p:set>
                                      <p:cBhvr>
                                        <p:cTn id="58" dur="500" fill="hold"/>
                                        <p:tgtEl>
                                          <p:spTgt spid="70"/>
                                        </p:tgtEl>
                                        <p:attrNameLst>
                                          <p:attrName>fill.type</p:attrName>
                                        </p:attrNameLst>
                                      </p:cBhvr>
                                      <p:to>
                                        <p:strVal val="solid"/>
                                      </p:to>
                                    </p:set>
                                  </p:childTnLst>
                                </p:cTn>
                              </p:par>
                            </p:childTnLst>
                          </p:cTn>
                        </p:par>
                      </p:childTnLst>
                    </p:cTn>
                  </p:par>
                </p:childTnLst>
              </p:cTn>
              <p:nextCondLst>
                <p:cond evt="onClick" delay="0">
                  <p:tgtEl>
                    <p:spTgt spid="70"/>
                  </p:tgtEl>
                </p:cond>
              </p:nextCondLst>
            </p:seq>
            <p:seq concurrent="1" nextAc="seek">
              <p:cTn id="59" restart="whenNotActive" fill="hold" evtFilter="cancelBubble" nodeType="interactiveSeq">
                <p:stCondLst>
                  <p:cond evt="onClick" delay="0">
                    <p:tgtEl>
                      <p:spTgt spid="75"/>
                    </p:tgtEl>
                  </p:cond>
                </p:stCondLst>
                <p:endSync evt="end" delay="0">
                  <p:rtn val="all"/>
                </p:endSync>
                <p:childTnLst>
                  <p:par>
                    <p:cTn id="60" fill="hold">
                      <p:stCondLst>
                        <p:cond delay="0"/>
                      </p:stCondLst>
                      <p:childTnLst>
                        <p:par>
                          <p:cTn id="61" fill="hold">
                            <p:stCondLst>
                              <p:cond delay="0"/>
                            </p:stCondLst>
                            <p:childTnLst>
                              <p:par>
                                <p:cTn id="62" presetID="21" presetClass="emph" presetSubtype="0" fill="hold" grpId="0" nodeType="withEffect">
                                  <p:stCondLst>
                                    <p:cond delay="0"/>
                                  </p:stCondLst>
                                  <p:childTnLst>
                                    <p:animClr clrSpc="hsl" dir="cw">
                                      <p:cBhvr override="childStyle">
                                        <p:cTn id="63" dur="500" fill="hold"/>
                                        <p:tgtEl>
                                          <p:spTgt spid="75"/>
                                        </p:tgtEl>
                                        <p:attrNameLst>
                                          <p:attrName>style.color</p:attrName>
                                        </p:attrNameLst>
                                      </p:cBhvr>
                                      <p:by>
                                        <p:hsl h="7200000" s="0" l="0"/>
                                      </p:by>
                                    </p:animClr>
                                    <p:animClr clrSpc="hsl" dir="cw">
                                      <p:cBhvr>
                                        <p:cTn id="64" dur="500" fill="hold"/>
                                        <p:tgtEl>
                                          <p:spTgt spid="75"/>
                                        </p:tgtEl>
                                        <p:attrNameLst>
                                          <p:attrName>fillcolor</p:attrName>
                                        </p:attrNameLst>
                                      </p:cBhvr>
                                      <p:by>
                                        <p:hsl h="7200000" s="0" l="0"/>
                                      </p:by>
                                    </p:animClr>
                                    <p:animClr clrSpc="hsl" dir="cw">
                                      <p:cBhvr>
                                        <p:cTn id="65" dur="500" fill="hold"/>
                                        <p:tgtEl>
                                          <p:spTgt spid="75"/>
                                        </p:tgtEl>
                                        <p:attrNameLst>
                                          <p:attrName>stroke.color</p:attrName>
                                        </p:attrNameLst>
                                      </p:cBhvr>
                                      <p:by>
                                        <p:hsl h="7200000" s="0" l="0"/>
                                      </p:by>
                                    </p:animClr>
                                    <p:set>
                                      <p:cBhvr>
                                        <p:cTn id="66" dur="500" fill="hold"/>
                                        <p:tgtEl>
                                          <p:spTgt spid="75"/>
                                        </p:tgtEl>
                                        <p:attrNameLst>
                                          <p:attrName>fill.type</p:attrName>
                                        </p:attrNameLst>
                                      </p:cBhvr>
                                      <p:to>
                                        <p:strVal val="solid"/>
                                      </p:to>
                                    </p:set>
                                  </p:childTnLst>
                                </p:cTn>
                              </p:par>
                            </p:childTnLst>
                          </p:cTn>
                        </p:par>
                      </p:childTnLst>
                    </p:cTn>
                  </p:par>
                </p:childTnLst>
              </p:cTn>
              <p:nextCondLst>
                <p:cond evt="onClick" delay="0">
                  <p:tgtEl>
                    <p:spTgt spid="75"/>
                  </p:tgtEl>
                </p:cond>
              </p:nextCondLst>
            </p:seq>
            <p:seq concurrent="1" nextAc="seek">
              <p:cTn id="67" restart="whenNotActive" fill="hold" evtFilter="cancelBubble" nodeType="interactiveSeq">
                <p:stCondLst>
                  <p:cond evt="onClick" delay="0">
                    <p:tgtEl>
                      <p:spTgt spid="76"/>
                    </p:tgtEl>
                  </p:cond>
                </p:stCondLst>
                <p:endSync evt="end" delay="0">
                  <p:rtn val="all"/>
                </p:endSync>
                <p:childTnLst>
                  <p:par>
                    <p:cTn id="68" fill="hold">
                      <p:stCondLst>
                        <p:cond delay="0"/>
                      </p:stCondLst>
                      <p:childTnLst>
                        <p:par>
                          <p:cTn id="69" fill="hold">
                            <p:stCondLst>
                              <p:cond delay="0"/>
                            </p:stCondLst>
                            <p:childTnLst>
                              <p:par>
                                <p:cTn id="70" presetID="21" presetClass="emph" presetSubtype="0" fill="hold" grpId="0" nodeType="withEffect">
                                  <p:stCondLst>
                                    <p:cond delay="0"/>
                                  </p:stCondLst>
                                  <p:childTnLst>
                                    <p:animClr clrSpc="hsl" dir="cw">
                                      <p:cBhvr override="childStyle">
                                        <p:cTn id="71" dur="500" fill="hold"/>
                                        <p:tgtEl>
                                          <p:spTgt spid="76"/>
                                        </p:tgtEl>
                                        <p:attrNameLst>
                                          <p:attrName>style.color</p:attrName>
                                        </p:attrNameLst>
                                      </p:cBhvr>
                                      <p:by>
                                        <p:hsl h="7200000" s="0" l="0"/>
                                      </p:by>
                                    </p:animClr>
                                    <p:animClr clrSpc="hsl" dir="cw">
                                      <p:cBhvr>
                                        <p:cTn id="72" dur="500" fill="hold"/>
                                        <p:tgtEl>
                                          <p:spTgt spid="76"/>
                                        </p:tgtEl>
                                        <p:attrNameLst>
                                          <p:attrName>fillcolor</p:attrName>
                                        </p:attrNameLst>
                                      </p:cBhvr>
                                      <p:by>
                                        <p:hsl h="7200000" s="0" l="0"/>
                                      </p:by>
                                    </p:animClr>
                                    <p:animClr clrSpc="hsl" dir="cw">
                                      <p:cBhvr>
                                        <p:cTn id="73" dur="500" fill="hold"/>
                                        <p:tgtEl>
                                          <p:spTgt spid="76"/>
                                        </p:tgtEl>
                                        <p:attrNameLst>
                                          <p:attrName>stroke.color</p:attrName>
                                        </p:attrNameLst>
                                      </p:cBhvr>
                                      <p:by>
                                        <p:hsl h="7200000" s="0" l="0"/>
                                      </p:by>
                                    </p:animClr>
                                    <p:set>
                                      <p:cBhvr>
                                        <p:cTn id="74" dur="500" fill="hold"/>
                                        <p:tgtEl>
                                          <p:spTgt spid="76"/>
                                        </p:tgtEl>
                                        <p:attrNameLst>
                                          <p:attrName>fill.type</p:attrName>
                                        </p:attrNameLst>
                                      </p:cBhvr>
                                      <p:to>
                                        <p:strVal val="solid"/>
                                      </p:to>
                                    </p:set>
                                  </p:childTnLst>
                                </p:cTn>
                              </p:par>
                            </p:childTnLst>
                          </p:cTn>
                        </p:par>
                      </p:childTnLst>
                    </p:cTn>
                  </p:par>
                </p:childTnLst>
              </p:cTn>
              <p:nextCondLst>
                <p:cond evt="onClick" delay="0">
                  <p:tgtEl>
                    <p:spTgt spid="76"/>
                  </p:tgtEl>
                </p:cond>
              </p:nextCondLst>
            </p:seq>
            <p:seq concurrent="1" nextAc="seek">
              <p:cTn id="75" restart="whenNotActive" fill="hold" evtFilter="cancelBubble" nodeType="interactiveSeq">
                <p:stCondLst>
                  <p:cond evt="onClick" delay="0">
                    <p:tgtEl>
                      <p:spTgt spid="77"/>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0" nodeType="withEffect">
                                  <p:stCondLst>
                                    <p:cond delay="0"/>
                                  </p:stCondLst>
                                  <p:childTnLst>
                                    <p:animClr clrSpc="hsl" dir="cw">
                                      <p:cBhvr override="childStyle">
                                        <p:cTn id="79" dur="500" fill="hold"/>
                                        <p:tgtEl>
                                          <p:spTgt spid="77"/>
                                        </p:tgtEl>
                                        <p:attrNameLst>
                                          <p:attrName>style.color</p:attrName>
                                        </p:attrNameLst>
                                      </p:cBhvr>
                                      <p:by>
                                        <p:hsl h="7200000" s="0" l="0"/>
                                      </p:by>
                                    </p:animClr>
                                    <p:animClr clrSpc="hsl" dir="cw">
                                      <p:cBhvr>
                                        <p:cTn id="80" dur="500" fill="hold"/>
                                        <p:tgtEl>
                                          <p:spTgt spid="77"/>
                                        </p:tgtEl>
                                        <p:attrNameLst>
                                          <p:attrName>fillcolor</p:attrName>
                                        </p:attrNameLst>
                                      </p:cBhvr>
                                      <p:by>
                                        <p:hsl h="7200000" s="0" l="0"/>
                                      </p:by>
                                    </p:animClr>
                                    <p:animClr clrSpc="hsl" dir="cw">
                                      <p:cBhvr>
                                        <p:cTn id="81" dur="500" fill="hold"/>
                                        <p:tgtEl>
                                          <p:spTgt spid="77"/>
                                        </p:tgtEl>
                                        <p:attrNameLst>
                                          <p:attrName>stroke.color</p:attrName>
                                        </p:attrNameLst>
                                      </p:cBhvr>
                                      <p:by>
                                        <p:hsl h="7200000" s="0" l="0"/>
                                      </p:by>
                                    </p:animClr>
                                    <p:set>
                                      <p:cBhvr>
                                        <p:cTn id="82" dur="500" fill="hold"/>
                                        <p:tgtEl>
                                          <p:spTgt spid="77"/>
                                        </p:tgtEl>
                                        <p:attrNameLst>
                                          <p:attrName>fill.type</p:attrName>
                                        </p:attrNameLst>
                                      </p:cBhvr>
                                      <p:to>
                                        <p:strVal val="solid"/>
                                      </p:to>
                                    </p:set>
                                  </p:childTnLst>
                                </p:cTn>
                              </p:par>
                            </p:childTnLst>
                          </p:cTn>
                        </p:par>
                      </p:childTnLst>
                    </p:cTn>
                  </p:par>
                </p:childTnLst>
              </p:cTn>
              <p:nextCondLst>
                <p:cond evt="onClick" delay="0">
                  <p:tgtEl>
                    <p:spTgt spid="77"/>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grpId="0" nodeType="withEffect">
                                  <p:stCondLst>
                                    <p:cond delay="0"/>
                                  </p:stCondLst>
                                  <p:childTnLst>
                                    <p:set>
                                      <p:cBhvr>
                                        <p:cTn id="87" dur="1" fill="hold">
                                          <p:stCondLst>
                                            <p:cond delay="0"/>
                                          </p:stCondLst>
                                        </p:cTn>
                                        <p:tgtEl>
                                          <p:spTgt spid="1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1000"/>
                                        <p:tgtEl>
                                          <p:spTgt spid="11"/>
                                        </p:tgtEl>
                                      </p:cBhvr>
                                    </p:animEffect>
                                    <p:anim calcmode="lin" valueType="num">
                                      <p:cBhvr>
                                        <p:cTn id="93" dur="1000" fill="hold"/>
                                        <p:tgtEl>
                                          <p:spTgt spid="11"/>
                                        </p:tgtEl>
                                        <p:attrNameLst>
                                          <p:attrName>ppt_x</p:attrName>
                                        </p:attrNameLst>
                                      </p:cBhvr>
                                      <p:tavLst>
                                        <p:tav tm="0">
                                          <p:val>
                                            <p:strVal val="#ppt_x"/>
                                          </p:val>
                                        </p:tav>
                                        <p:tav tm="100000">
                                          <p:val>
                                            <p:strVal val="#ppt_x"/>
                                          </p:val>
                                        </p:tav>
                                      </p:tavLst>
                                    </p:anim>
                                    <p:anim calcmode="lin" valueType="num">
                                      <p:cBhvr>
                                        <p:cTn id="9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xit" presetSubtype="0" fill="hold" grpId="1" nodeType="clickEffect">
                                  <p:stCondLst>
                                    <p:cond delay="0"/>
                                  </p:stCondLst>
                                  <p:childTnLst>
                                    <p:animEffect transition="out" filter="fade">
                                      <p:cBhvr>
                                        <p:cTn id="98" dur="1000"/>
                                        <p:tgtEl>
                                          <p:spTgt spid="11"/>
                                        </p:tgtEl>
                                      </p:cBhvr>
                                    </p:animEffect>
                                    <p:anim calcmode="lin" valueType="num">
                                      <p:cBhvr>
                                        <p:cTn id="99" dur="1000"/>
                                        <p:tgtEl>
                                          <p:spTgt spid="11"/>
                                        </p:tgtEl>
                                        <p:attrNameLst>
                                          <p:attrName>ppt_x</p:attrName>
                                        </p:attrNameLst>
                                      </p:cBhvr>
                                      <p:tavLst>
                                        <p:tav tm="0">
                                          <p:val>
                                            <p:strVal val="ppt_x"/>
                                          </p:val>
                                        </p:tav>
                                        <p:tav tm="100000">
                                          <p:val>
                                            <p:strVal val="ppt_x"/>
                                          </p:val>
                                        </p:tav>
                                      </p:tavLst>
                                    </p:anim>
                                    <p:anim calcmode="lin" valueType="num">
                                      <p:cBhvr>
                                        <p:cTn id="100" dur="1000"/>
                                        <p:tgtEl>
                                          <p:spTgt spid="11"/>
                                        </p:tgtEl>
                                        <p:attrNameLst>
                                          <p:attrName>ppt_y</p:attrName>
                                        </p:attrNameLst>
                                      </p:cBhvr>
                                      <p:tavLst>
                                        <p:tav tm="0">
                                          <p:val>
                                            <p:strVal val="ppt_y"/>
                                          </p:val>
                                        </p:tav>
                                        <p:tav tm="100000">
                                          <p:val>
                                            <p:strVal val="ppt_y+.1"/>
                                          </p:val>
                                        </p:tav>
                                      </p:tavLst>
                                    </p:anim>
                                    <p:set>
                                      <p:cBhvr>
                                        <p:cTn id="10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4" grpId="0" animBg="1"/>
      <p:bldP spid="94" grpId="1" animBg="1"/>
      <p:bldP spid="63" grpId="0" animBg="1"/>
      <p:bldP spid="64" grpId="0" animBg="1"/>
      <p:bldP spid="65" grpId="0" animBg="1"/>
      <p:bldP spid="70" grpId="0" animBg="1"/>
      <p:bldP spid="75" grpId="0" animBg="1"/>
      <p:bldP spid="76" grpId="0" animBg="1"/>
      <p:bldP spid="77" grpId="0" animBg="1"/>
      <p:bldP spid="10" grpId="0" animBg="1"/>
      <p:bldP spid="10" grpId="1" animBg="1"/>
      <p:bldP spid="10" grpId="2" animBg="1"/>
      <p:bldP spid="11" grpId="0" animBg="1"/>
      <p:bldP spid="1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616200" y="-2616198"/>
            <a:ext cx="6858001" cy="12090400"/>
            <a:chOff x="0" y="0"/>
            <a:chExt cx="1745022" cy="1200099"/>
          </a:xfrm>
        </p:grpSpPr>
        <p:sp>
          <p:nvSpPr>
            <p:cNvPr id="3" name="Freeform 3"/>
            <p:cNvSpPr/>
            <p:nvPr/>
          </p:nvSpPr>
          <p:spPr>
            <a:xfrm>
              <a:off x="0" y="0"/>
              <a:ext cx="1745022" cy="1200099"/>
            </a:xfrm>
            <a:custGeom>
              <a:avLst/>
              <a:gdLst/>
              <a:ahLst/>
              <a:cxnLst/>
              <a:rect l="l" t="t" r="r" b="b"/>
              <a:pathLst>
                <a:path w="1745022" h="1200099">
                  <a:moveTo>
                    <a:pt x="20179" y="0"/>
                  </a:moveTo>
                  <a:lnTo>
                    <a:pt x="1724843" y="0"/>
                  </a:lnTo>
                  <a:cubicBezTo>
                    <a:pt x="1735987" y="0"/>
                    <a:pt x="1745022" y="9035"/>
                    <a:pt x="1745022" y="20179"/>
                  </a:cubicBezTo>
                  <a:lnTo>
                    <a:pt x="1745022" y="1179920"/>
                  </a:lnTo>
                  <a:cubicBezTo>
                    <a:pt x="1745022" y="1185271"/>
                    <a:pt x="1742896" y="1190404"/>
                    <a:pt x="1739112" y="1194188"/>
                  </a:cubicBezTo>
                  <a:cubicBezTo>
                    <a:pt x="1735327" y="1197973"/>
                    <a:pt x="1730195" y="1200099"/>
                    <a:pt x="1724843" y="1200099"/>
                  </a:cubicBezTo>
                  <a:lnTo>
                    <a:pt x="20179" y="1200099"/>
                  </a:lnTo>
                  <a:cubicBezTo>
                    <a:pt x="9035" y="1200099"/>
                    <a:pt x="0" y="1191064"/>
                    <a:pt x="0" y="1179920"/>
                  </a:cubicBezTo>
                  <a:lnTo>
                    <a:pt x="0" y="20179"/>
                  </a:lnTo>
                  <a:cubicBezTo>
                    <a:pt x="0" y="9035"/>
                    <a:pt x="9035" y="0"/>
                    <a:pt x="20179" y="0"/>
                  </a:cubicBezTo>
                  <a:close/>
                </a:path>
              </a:pathLst>
            </a:custGeom>
            <a:solidFill>
              <a:srgbClr val="E3F7FF"/>
            </a:solidFill>
            <a:ln w="38100" cap="rnd">
              <a:solidFill>
                <a:srgbClr val="344A3D"/>
              </a:solidFill>
              <a:prstDash val="solid"/>
              <a:round/>
            </a:ln>
          </p:spPr>
          <p:txBody>
            <a:bodyPr/>
            <a:lstStyle/>
            <a:p>
              <a:endParaRPr lang="en-US"/>
            </a:p>
          </p:txBody>
        </p:sp>
        <p:sp>
          <p:nvSpPr>
            <p:cNvPr id="4" name="TextBox 4"/>
            <p:cNvSpPr txBox="1"/>
            <p:nvPr/>
          </p:nvSpPr>
          <p:spPr>
            <a:xfrm>
              <a:off x="0" y="-9525"/>
              <a:ext cx="1745022" cy="1209624"/>
            </a:xfrm>
            <a:prstGeom prst="rect">
              <a:avLst/>
            </a:prstGeom>
          </p:spPr>
          <p:txBody>
            <a:bodyPr lIns="18224" tIns="18224" rIns="18224" bIns="18224" rtlCol="0" anchor="ctr"/>
            <a:lstStyle/>
            <a:p>
              <a:pPr algn="ctr">
                <a:lnSpc>
                  <a:spcPts val="703"/>
                </a:lnSpc>
                <a:spcBef>
                  <a:spcPct val="0"/>
                </a:spcBef>
              </a:pPr>
              <a:endParaRPr sz="1200">
                <a:latin typeface="Times New Roman" panose="02020603050405020304" pitchFamily="18" charset="0"/>
                <a:cs typeface="Times New Roman" panose="02020603050405020304" pitchFamily="18" charset="0"/>
              </a:endParaRPr>
            </a:p>
          </p:txBody>
        </p:sp>
      </p:grpSp>
      <p:sp>
        <p:nvSpPr>
          <p:cNvPr id="5" name="Freeform 5"/>
          <p:cNvSpPr/>
          <p:nvPr/>
        </p:nvSpPr>
        <p:spPr>
          <a:xfrm>
            <a:off x="238710" y="212336"/>
            <a:ext cx="5999690" cy="6388642"/>
          </a:xfrm>
          <a:custGeom>
            <a:avLst/>
            <a:gdLst/>
            <a:ahLst/>
            <a:cxnLst/>
            <a:rect l="l" t="t" r="r" b="b"/>
            <a:pathLst>
              <a:path w="6027740" h="6849705">
                <a:moveTo>
                  <a:pt x="0" y="0"/>
                </a:moveTo>
                <a:lnTo>
                  <a:pt x="6027740" y="0"/>
                </a:lnTo>
                <a:lnTo>
                  <a:pt x="6027740" y="6849704"/>
                </a:lnTo>
                <a:lnTo>
                  <a:pt x="0" y="684970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597648" y="4984959"/>
            <a:ext cx="411625" cy="462973"/>
          </a:xfrm>
          <a:custGeom>
            <a:avLst/>
            <a:gdLst/>
            <a:ahLst/>
            <a:cxnLst/>
            <a:rect l="l" t="t" r="r" b="b"/>
            <a:pathLst>
              <a:path w="617437" h="694459">
                <a:moveTo>
                  <a:pt x="0" y="0"/>
                </a:moveTo>
                <a:lnTo>
                  <a:pt x="617438" y="0"/>
                </a:lnTo>
                <a:lnTo>
                  <a:pt x="617438" y="694459"/>
                </a:lnTo>
                <a:lnTo>
                  <a:pt x="0" y="694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621712" y="5021369"/>
            <a:ext cx="478905" cy="409247"/>
          </a:xfrm>
          <a:custGeom>
            <a:avLst/>
            <a:gdLst/>
            <a:ahLst/>
            <a:cxnLst/>
            <a:rect l="l" t="t" r="r" b="b"/>
            <a:pathLst>
              <a:path w="718358" h="613870">
                <a:moveTo>
                  <a:pt x="0" y="0"/>
                </a:moveTo>
                <a:lnTo>
                  <a:pt x="718358" y="0"/>
                </a:lnTo>
                <a:lnTo>
                  <a:pt x="718358" y="613869"/>
                </a:lnTo>
                <a:lnTo>
                  <a:pt x="0" y="6138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30642" y="3588427"/>
            <a:ext cx="1103601" cy="812652"/>
          </a:xfrm>
          <a:custGeom>
            <a:avLst/>
            <a:gdLst/>
            <a:ahLst/>
            <a:cxnLst/>
            <a:rect l="l" t="t" r="r" b="b"/>
            <a:pathLst>
              <a:path w="1655402" h="1218978">
                <a:moveTo>
                  <a:pt x="0" y="0"/>
                </a:moveTo>
                <a:lnTo>
                  <a:pt x="1655402" y="0"/>
                </a:lnTo>
                <a:lnTo>
                  <a:pt x="1655402" y="1218977"/>
                </a:lnTo>
                <a:lnTo>
                  <a:pt x="0" y="12189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990125" y="2687448"/>
            <a:ext cx="844836" cy="508438"/>
          </a:xfrm>
          <a:custGeom>
            <a:avLst/>
            <a:gdLst/>
            <a:ahLst/>
            <a:cxnLst/>
            <a:rect l="l" t="t" r="r" b="b"/>
            <a:pathLst>
              <a:path w="1267254" h="762657">
                <a:moveTo>
                  <a:pt x="0" y="0"/>
                </a:moveTo>
                <a:lnTo>
                  <a:pt x="1267254" y="0"/>
                </a:lnTo>
                <a:lnTo>
                  <a:pt x="1267254" y="762656"/>
                </a:lnTo>
                <a:lnTo>
                  <a:pt x="0" y="762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620733" y="2467462"/>
            <a:ext cx="771485" cy="670975"/>
          </a:xfrm>
          <a:custGeom>
            <a:avLst/>
            <a:gdLst/>
            <a:ahLst/>
            <a:cxnLst/>
            <a:rect l="l" t="t" r="r" b="b"/>
            <a:pathLst>
              <a:path w="1157228" h="1006463">
                <a:moveTo>
                  <a:pt x="0" y="0"/>
                </a:moveTo>
                <a:lnTo>
                  <a:pt x="1157228" y="0"/>
                </a:lnTo>
                <a:lnTo>
                  <a:pt x="1157228" y="1006463"/>
                </a:lnTo>
                <a:lnTo>
                  <a:pt x="0" y="10064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728010" y="4125744"/>
            <a:ext cx="556933" cy="378714"/>
          </a:xfrm>
          <a:custGeom>
            <a:avLst/>
            <a:gdLst/>
            <a:ahLst/>
            <a:cxnLst/>
            <a:rect l="l" t="t" r="r" b="b"/>
            <a:pathLst>
              <a:path w="835399" h="568071">
                <a:moveTo>
                  <a:pt x="0" y="0"/>
                </a:moveTo>
                <a:lnTo>
                  <a:pt x="835398" y="0"/>
                </a:lnTo>
                <a:lnTo>
                  <a:pt x="835398" y="568071"/>
                </a:lnTo>
                <a:lnTo>
                  <a:pt x="0" y="5680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a:off x="3759473" y="2773325"/>
            <a:ext cx="689435" cy="486365"/>
          </a:xfrm>
          <a:custGeom>
            <a:avLst/>
            <a:gdLst/>
            <a:ahLst/>
            <a:cxnLst/>
            <a:rect l="l" t="t" r="r" b="b"/>
            <a:pathLst>
              <a:path w="1034153" h="729548">
                <a:moveTo>
                  <a:pt x="0" y="0"/>
                </a:moveTo>
                <a:lnTo>
                  <a:pt x="1034152" y="0"/>
                </a:lnTo>
                <a:lnTo>
                  <a:pt x="1034152" y="729548"/>
                </a:lnTo>
                <a:lnTo>
                  <a:pt x="0" y="7295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25"/>
          <p:cNvSpPr/>
          <p:nvPr/>
        </p:nvSpPr>
        <p:spPr>
          <a:xfrm>
            <a:off x="3599322" y="2430702"/>
            <a:ext cx="515165" cy="133006"/>
          </a:xfrm>
          <a:custGeom>
            <a:avLst/>
            <a:gdLst/>
            <a:ahLst/>
            <a:cxnLst/>
            <a:rect l="l" t="t" r="r" b="b"/>
            <a:pathLst>
              <a:path w="772747" h="199509">
                <a:moveTo>
                  <a:pt x="0" y="0"/>
                </a:moveTo>
                <a:lnTo>
                  <a:pt x="772747" y="0"/>
                </a:lnTo>
                <a:lnTo>
                  <a:pt x="772747" y="199510"/>
                </a:lnTo>
                <a:lnTo>
                  <a:pt x="0" y="1995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6" name="Freeform 26"/>
          <p:cNvSpPr/>
          <p:nvPr/>
        </p:nvSpPr>
        <p:spPr>
          <a:xfrm>
            <a:off x="2409705" y="5627346"/>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27"/>
          <p:cNvSpPr/>
          <p:nvPr/>
        </p:nvSpPr>
        <p:spPr>
          <a:xfrm>
            <a:off x="360172" y="5538613"/>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8" name="Freeform 28"/>
          <p:cNvSpPr/>
          <p:nvPr/>
        </p:nvSpPr>
        <p:spPr>
          <a:xfrm>
            <a:off x="454488" y="1872377"/>
            <a:ext cx="800553" cy="206688"/>
          </a:xfrm>
          <a:custGeom>
            <a:avLst/>
            <a:gdLst/>
            <a:ahLst/>
            <a:cxnLst/>
            <a:rect l="l" t="t" r="r" b="b"/>
            <a:pathLst>
              <a:path w="1200829" h="310032">
                <a:moveTo>
                  <a:pt x="0" y="0"/>
                </a:moveTo>
                <a:lnTo>
                  <a:pt x="1200829" y="0"/>
                </a:lnTo>
                <a:lnTo>
                  <a:pt x="1200829"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0" name="Freeform 30"/>
          <p:cNvSpPr/>
          <p:nvPr/>
        </p:nvSpPr>
        <p:spPr>
          <a:xfrm>
            <a:off x="4175306" y="5548022"/>
            <a:ext cx="567864" cy="572024"/>
          </a:xfrm>
          <a:custGeom>
            <a:avLst/>
            <a:gdLst/>
            <a:ahLst/>
            <a:cxnLst/>
            <a:rect l="l" t="t" r="r" b="b"/>
            <a:pathLst>
              <a:path w="851796" h="858036">
                <a:moveTo>
                  <a:pt x="0" y="0"/>
                </a:moveTo>
                <a:lnTo>
                  <a:pt x="851796" y="0"/>
                </a:lnTo>
                <a:lnTo>
                  <a:pt x="851796" y="858037"/>
                </a:lnTo>
                <a:lnTo>
                  <a:pt x="0" y="8580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1" name="Freeform 31"/>
          <p:cNvSpPr/>
          <p:nvPr/>
        </p:nvSpPr>
        <p:spPr>
          <a:xfrm rot="-343542">
            <a:off x="1377890" y="1760716"/>
            <a:ext cx="225728" cy="660374"/>
          </a:xfrm>
          <a:custGeom>
            <a:avLst/>
            <a:gdLst/>
            <a:ahLst/>
            <a:cxnLst/>
            <a:rect l="l" t="t" r="r" b="b"/>
            <a:pathLst>
              <a:path w="338592" h="990561">
                <a:moveTo>
                  <a:pt x="0" y="0"/>
                </a:moveTo>
                <a:lnTo>
                  <a:pt x="338592" y="0"/>
                </a:lnTo>
                <a:lnTo>
                  <a:pt x="338592" y="990561"/>
                </a:lnTo>
                <a:lnTo>
                  <a:pt x="0" y="99056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3" name="Freeform 33"/>
          <p:cNvSpPr/>
          <p:nvPr/>
        </p:nvSpPr>
        <p:spPr>
          <a:xfrm flipH="1">
            <a:off x="2742799" y="1677826"/>
            <a:ext cx="305507" cy="459409"/>
          </a:xfrm>
          <a:custGeom>
            <a:avLst/>
            <a:gdLst/>
            <a:ahLst/>
            <a:cxnLst/>
            <a:rect l="l" t="t" r="r" b="b"/>
            <a:pathLst>
              <a:path w="458260" h="689113">
                <a:moveTo>
                  <a:pt x="458259" y="0"/>
                </a:moveTo>
                <a:lnTo>
                  <a:pt x="0" y="0"/>
                </a:lnTo>
                <a:lnTo>
                  <a:pt x="0" y="689113"/>
                </a:lnTo>
                <a:lnTo>
                  <a:pt x="458259" y="689113"/>
                </a:lnTo>
                <a:lnTo>
                  <a:pt x="458259"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9" name="Freeform 49"/>
          <p:cNvSpPr/>
          <p:nvPr/>
        </p:nvSpPr>
        <p:spPr>
          <a:xfrm>
            <a:off x="3963761" y="2293050"/>
            <a:ext cx="450919" cy="449279"/>
          </a:xfrm>
          <a:custGeom>
            <a:avLst/>
            <a:gdLst/>
            <a:ahLst/>
            <a:cxnLst/>
            <a:rect l="l" t="t" r="r" b="b"/>
            <a:pathLst>
              <a:path w="676378" h="673919">
                <a:moveTo>
                  <a:pt x="0" y="0"/>
                </a:moveTo>
                <a:lnTo>
                  <a:pt x="676378" y="0"/>
                </a:lnTo>
                <a:lnTo>
                  <a:pt x="676378" y="673919"/>
                </a:lnTo>
                <a:lnTo>
                  <a:pt x="0" y="6739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73" name="Freeform 5">
            <a:extLst>
              <a:ext uri="{FF2B5EF4-FFF2-40B4-BE49-F238E27FC236}">
                <a16:creationId xmlns:a16="http://schemas.microsoft.com/office/drawing/2014/main" id="{C892680F-C2BC-07E4-1CD0-568004B8D775}"/>
              </a:ext>
            </a:extLst>
          </p:cNvPr>
          <p:cNvSpPr/>
          <p:nvPr/>
        </p:nvSpPr>
        <p:spPr>
          <a:xfrm>
            <a:off x="6731955" y="2027387"/>
            <a:ext cx="5358444" cy="5590417"/>
          </a:xfrm>
          <a:custGeom>
            <a:avLst/>
            <a:gdLst/>
            <a:ahLst/>
            <a:cxnLst/>
            <a:rect l="l" t="t" r="r" b="b"/>
            <a:pathLst>
              <a:path w="3765866" h="8385626">
                <a:moveTo>
                  <a:pt x="0" y="0"/>
                </a:moveTo>
                <a:lnTo>
                  <a:pt x="3765866" y="0"/>
                </a:lnTo>
                <a:lnTo>
                  <a:pt x="3765866" y="8385626"/>
                </a:lnTo>
                <a:lnTo>
                  <a:pt x="0" y="8385626"/>
                </a:lnTo>
                <a:lnTo>
                  <a:pt x="0" y="0"/>
                </a:lnTo>
                <a:close/>
              </a:path>
            </a:pathLst>
          </a:custGeom>
          <a:blipFill>
            <a:blip r:embed="rId28">
              <a:extLst>
                <a:ext uri="{96DAC541-7B7A-43D3-8B79-37D633B846F1}">
                  <asvg:svgBlip xmlns:asvg="http://schemas.microsoft.com/office/drawing/2016/SVG/main" r:embed="rId29"/>
                </a:ext>
              </a:extLst>
            </a:blip>
            <a:stretch>
              <a:fillRect t="-7064" r="-220417"/>
            </a:stretch>
          </a:blipFill>
          <a:ln cap="sq">
            <a:noFill/>
            <a:prstDash val="solid"/>
            <a:miter/>
          </a:ln>
        </p:spPr>
        <p:txBody>
          <a:bodyPr/>
          <a:lstStyle/>
          <a:p>
            <a:endParaRPr lang="en-US"/>
          </a:p>
        </p:txBody>
      </p:sp>
      <p:sp>
        <p:nvSpPr>
          <p:cNvPr id="71" name="Freeform 9">
            <a:extLst>
              <a:ext uri="{FF2B5EF4-FFF2-40B4-BE49-F238E27FC236}">
                <a16:creationId xmlns:a16="http://schemas.microsoft.com/office/drawing/2014/main" id="{B668679E-615B-3D67-77CB-7228242D392C}"/>
              </a:ext>
            </a:extLst>
          </p:cNvPr>
          <p:cNvSpPr/>
          <p:nvPr/>
        </p:nvSpPr>
        <p:spPr>
          <a:xfrm>
            <a:off x="10001583" y="3706022"/>
            <a:ext cx="1044795" cy="769349"/>
          </a:xfrm>
          <a:custGeom>
            <a:avLst/>
            <a:gdLst/>
            <a:ahLst/>
            <a:cxnLst/>
            <a:rect l="l" t="t" r="r" b="b"/>
            <a:pathLst>
              <a:path w="1567192" h="1154023">
                <a:moveTo>
                  <a:pt x="0" y="0"/>
                </a:moveTo>
                <a:lnTo>
                  <a:pt x="1567191" y="0"/>
                </a:lnTo>
                <a:lnTo>
                  <a:pt x="1567191" y="1154023"/>
                </a:lnTo>
                <a:lnTo>
                  <a:pt x="0" y="115402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2" name="Freeform 100">
            <a:extLst>
              <a:ext uri="{FF2B5EF4-FFF2-40B4-BE49-F238E27FC236}">
                <a16:creationId xmlns:a16="http://schemas.microsoft.com/office/drawing/2014/main" id="{D56F059D-23B7-8E06-7D74-1C78BAF48488}"/>
              </a:ext>
            </a:extLst>
          </p:cNvPr>
          <p:cNvSpPr/>
          <p:nvPr/>
        </p:nvSpPr>
        <p:spPr>
          <a:xfrm>
            <a:off x="7597338" y="4678241"/>
            <a:ext cx="799818" cy="481345"/>
          </a:xfrm>
          <a:custGeom>
            <a:avLst/>
            <a:gdLst/>
            <a:ahLst/>
            <a:cxnLst/>
            <a:rect l="l" t="t" r="r" b="b"/>
            <a:pathLst>
              <a:path w="1199727" h="722017">
                <a:moveTo>
                  <a:pt x="0" y="0"/>
                </a:moveTo>
                <a:lnTo>
                  <a:pt x="1199726" y="0"/>
                </a:lnTo>
                <a:lnTo>
                  <a:pt x="1199726" y="722018"/>
                </a:lnTo>
                <a:lnTo>
                  <a:pt x="0" y="72201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2" name="Freeform 32"/>
          <p:cNvSpPr/>
          <p:nvPr/>
        </p:nvSpPr>
        <p:spPr>
          <a:xfrm flipH="1">
            <a:off x="11081091" y="3453377"/>
            <a:ext cx="293547" cy="441424"/>
          </a:xfrm>
          <a:custGeom>
            <a:avLst/>
            <a:gdLst/>
            <a:ahLst/>
            <a:cxnLst/>
            <a:rect l="l" t="t" r="r" b="b"/>
            <a:pathLst>
              <a:path w="440321" h="662136">
                <a:moveTo>
                  <a:pt x="440321" y="0"/>
                </a:moveTo>
                <a:lnTo>
                  <a:pt x="0" y="0"/>
                </a:lnTo>
                <a:lnTo>
                  <a:pt x="0" y="662136"/>
                </a:lnTo>
                <a:lnTo>
                  <a:pt x="440321" y="662136"/>
                </a:lnTo>
                <a:lnTo>
                  <a:pt x="440321"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95" name="Hình chữ nhật: Góc Tròn 94">
            <a:extLst>
              <a:ext uri="{FF2B5EF4-FFF2-40B4-BE49-F238E27FC236}">
                <a16:creationId xmlns:a16="http://schemas.microsoft.com/office/drawing/2014/main" id="{9D6DCF48-3CC9-E135-2469-37EB2EA20C9E}"/>
              </a:ext>
            </a:extLst>
          </p:cNvPr>
          <p:cNvSpPr/>
          <p:nvPr/>
        </p:nvSpPr>
        <p:spPr>
          <a:xfrm>
            <a:off x="5139097" y="235678"/>
            <a:ext cx="6516117" cy="131093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133"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 5. </a:t>
            </a:r>
            <a:r>
              <a:rPr lang="vi-VN" sz="2667"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Chúa Giê su đã nói lại lời chép trong sách xưa nói rằng hết mọi người sẽ được Thiên Chúa làm gì?</a:t>
            </a:r>
            <a:endParaRPr lang="en-US" sz="2133" b="1">
              <a:ln/>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0" name="Picture 2">
            <a:extLst>
              <a:ext uri="{FF2B5EF4-FFF2-40B4-BE49-F238E27FC236}">
                <a16:creationId xmlns:a16="http://schemas.microsoft.com/office/drawing/2014/main" id="{5D565084-CE52-CF81-09EB-AC7FEBF02622}"/>
              </a:ext>
            </a:extLst>
          </p:cNvPr>
          <p:cNvPicPr>
            <a:picLocks noChangeAspect="1"/>
          </p:cNvPicPr>
          <p:nvPr/>
        </p:nvPicPr>
        <p:blipFill>
          <a:blip r:embed="rId36"/>
          <a:srcRect/>
          <a:stretch>
            <a:fillRect/>
          </a:stretch>
        </p:blipFill>
        <p:spPr>
          <a:xfrm>
            <a:off x="3469781" y="2576727"/>
            <a:ext cx="519852" cy="895065"/>
          </a:xfrm>
          <a:prstGeom prst="rect">
            <a:avLst/>
          </a:prstGeom>
        </p:spPr>
      </p:pic>
      <p:sp>
        <p:nvSpPr>
          <p:cNvPr id="64" name="Hình Bầu dục 63">
            <a:extLst>
              <a:ext uri="{FF2B5EF4-FFF2-40B4-BE49-F238E27FC236}">
                <a16:creationId xmlns:a16="http://schemas.microsoft.com/office/drawing/2014/main" id="{2ECC0C85-5555-24EF-2B6C-469E90E3D9CF}"/>
              </a:ext>
            </a:extLst>
          </p:cNvPr>
          <p:cNvSpPr>
            <a:spLocks/>
          </p:cNvSpPr>
          <p:nvPr/>
        </p:nvSpPr>
        <p:spPr>
          <a:xfrm>
            <a:off x="3329031" y="4622958"/>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5</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65" name="Hình Bầu dục 64">
            <a:hlinkClick r:id="rId37" action="ppaction://hlinksldjump"/>
            <a:extLst>
              <a:ext uri="{FF2B5EF4-FFF2-40B4-BE49-F238E27FC236}">
                <a16:creationId xmlns:a16="http://schemas.microsoft.com/office/drawing/2014/main" id="{1EBA3FBF-975E-1D69-CCC0-7D7962F38D90}"/>
              </a:ext>
            </a:extLst>
          </p:cNvPr>
          <p:cNvSpPr>
            <a:spLocks/>
          </p:cNvSpPr>
          <p:nvPr/>
        </p:nvSpPr>
        <p:spPr>
          <a:xfrm>
            <a:off x="2078223" y="502629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6</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0" name="Hình Bầu dục 69">
            <a:extLst>
              <a:ext uri="{FF2B5EF4-FFF2-40B4-BE49-F238E27FC236}">
                <a16:creationId xmlns:a16="http://schemas.microsoft.com/office/drawing/2014/main" id="{60099883-D95C-021A-8ABF-C2647D3AE5AA}"/>
              </a:ext>
            </a:extLst>
          </p:cNvPr>
          <p:cNvSpPr>
            <a:spLocks/>
          </p:cNvSpPr>
          <p:nvPr/>
        </p:nvSpPr>
        <p:spPr>
          <a:xfrm>
            <a:off x="4217190" y="595786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7</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5" name="Hình Bầu dục 74">
            <a:extLst>
              <a:ext uri="{FF2B5EF4-FFF2-40B4-BE49-F238E27FC236}">
                <a16:creationId xmlns:a16="http://schemas.microsoft.com/office/drawing/2014/main" id="{FCA61507-B6AB-74BC-22DB-26569E44415E}"/>
              </a:ext>
            </a:extLst>
          </p:cNvPr>
          <p:cNvSpPr>
            <a:spLocks/>
          </p:cNvSpPr>
          <p:nvPr/>
        </p:nvSpPr>
        <p:spPr>
          <a:xfrm>
            <a:off x="7459315" y="531327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8</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6" name="Hình Bầu dục 75">
            <a:extLst>
              <a:ext uri="{FF2B5EF4-FFF2-40B4-BE49-F238E27FC236}">
                <a16:creationId xmlns:a16="http://schemas.microsoft.com/office/drawing/2014/main" id="{1359390F-9280-53EF-61AD-8CC040A87B98}"/>
              </a:ext>
            </a:extLst>
          </p:cNvPr>
          <p:cNvSpPr>
            <a:spLocks/>
          </p:cNvSpPr>
          <p:nvPr/>
        </p:nvSpPr>
        <p:spPr>
          <a:xfrm>
            <a:off x="10110113" y="476564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9</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7" name="Hình Bầu dục 76">
            <a:extLst>
              <a:ext uri="{FF2B5EF4-FFF2-40B4-BE49-F238E27FC236}">
                <a16:creationId xmlns:a16="http://schemas.microsoft.com/office/drawing/2014/main" id="{2317BD7C-398C-7A37-9C1F-6691874CB81A}"/>
              </a:ext>
            </a:extLst>
          </p:cNvPr>
          <p:cNvSpPr>
            <a:spLocks/>
          </p:cNvSpPr>
          <p:nvPr/>
        </p:nvSpPr>
        <p:spPr>
          <a:xfrm>
            <a:off x="11451351" y="3704311"/>
            <a:ext cx="707593" cy="699609"/>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10</a:t>
            </a:r>
            <a:endParaRPr lang="vi-VN" sz="2400" b="1">
              <a:solidFill>
                <a:schemeClr val="tx1"/>
              </a:solidFill>
              <a:latin typeface="Times New Roman" panose="02020603050405020304" pitchFamily="18" charset="0"/>
              <a:cs typeface="Times New Roman" panose="02020603050405020304" pitchFamily="18" charset="0"/>
            </a:endParaRPr>
          </a:p>
        </p:txBody>
      </p:sp>
      <p:sp>
        <p:nvSpPr>
          <p:cNvPr id="10" name="Lưu Đồ: Thay đổi Tiến Trình 9">
            <a:extLst>
              <a:ext uri="{FF2B5EF4-FFF2-40B4-BE49-F238E27FC236}">
                <a16:creationId xmlns:a16="http://schemas.microsoft.com/office/drawing/2014/main" id="{9E456153-9AD4-3269-7C53-53F6E81020C7}"/>
              </a:ext>
            </a:extLst>
          </p:cNvPr>
          <p:cNvSpPr/>
          <p:nvPr/>
        </p:nvSpPr>
        <p:spPr>
          <a:xfrm>
            <a:off x="10281490" y="5802832"/>
            <a:ext cx="1087356" cy="797403"/>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Đáp án</a:t>
            </a:r>
            <a:endParaRPr lang="vi-VN" sz="2000" b="1">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C4602C7A-5653-6A9E-E615-DEDF04E4D633}"/>
              </a:ext>
            </a:extLst>
          </p:cNvPr>
          <p:cNvSpPr/>
          <p:nvPr/>
        </p:nvSpPr>
        <p:spPr>
          <a:xfrm>
            <a:off x="6327287" y="2658690"/>
            <a:ext cx="3257199" cy="147890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Dạy dỗ</a:t>
            </a:r>
          </a:p>
        </p:txBody>
      </p:sp>
    </p:spTree>
    <p:extLst>
      <p:ext uri="{BB962C8B-B14F-4D97-AF65-F5344CB8AC3E}">
        <p14:creationId xmlns:p14="http://schemas.microsoft.com/office/powerpoint/2010/main" val="34974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2"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4"/>
                    </p:tgtEl>
                  </p:cond>
                </p:stCondLst>
                <p:endSync evt="end" delay="0">
                  <p:rtn val="all"/>
                </p:endSync>
                <p:childTnLst>
                  <p:par>
                    <p:cTn id="15" fill="hold">
                      <p:stCondLst>
                        <p:cond delay="0"/>
                      </p:stCondLst>
                      <p:childTnLst>
                        <p:par>
                          <p:cTn id="16" fill="hold">
                            <p:stCondLst>
                              <p:cond delay="0"/>
                            </p:stCondLst>
                            <p:childTnLst>
                              <p:par>
                                <p:cTn id="17" presetID="42" presetClass="path" presetSubtype="0" accel="50000" decel="50000" fill="hold" nodeType="withEffect">
                                  <p:stCondLst>
                                    <p:cond delay="0"/>
                                  </p:stCondLst>
                                  <p:childTnLst>
                                    <p:animMotion origin="layout" path="M 6.25E-7 -0.00208 L -0.00534 0.16227 " pathEditMode="relative" rAng="0" ptsTypes="AA">
                                      <p:cBhvr>
                                        <p:cTn id="18" dur="2000" fill="hold"/>
                                        <p:tgtEl>
                                          <p:spTgt spid="100"/>
                                        </p:tgtEl>
                                        <p:attrNameLst>
                                          <p:attrName>ppt_x</p:attrName>
                                          <p:attrName>ppt_y</p:attrName>
                                        </p:attrNameLst>
                                      </p:cBhvr>
                                      <p:rCtr x="-273" y="8218"/>
                                    </p:animMotion>
                                  </p:childTnLst>
                                </p:cTn>
                              </p:par>
                              <p:par>
                                <p:cTn id="19" presetID="21" presetClass="emph" presetSubtype="0" fill="hold" grpId="0" nodeType="withEffect">
                                  <p:stCondLst>
                                    <p:cond delay="0"/>
                                  </p:stCondLst>
                                  <p:childTnLst>
                                    <p:animClr clrSpc="hsl" dir="cw">
                                      <p:cBhvr override="childStyle">
                                        <p:cTn id="20" dur="500" fill="hold"/>
                                        <p:tgtEl>
                                          <p:spTgt spid="64"/>
                                        </p:tgtEl>
                                        <p:attrNameLst>
                                          <p:attrName>style.color</p:attrName>
                                        </p:attrNameLst>
                                      </p:cBhvr>
                                      <p:by>
                                        <p:hsl h="7200000" s="0" l="0"/>
                                      </p:by>
                                    </p:animClr>
                                    <p:animClr clrSpc="hsl" dir="cw">
                                      <p:cBhvr>
                                        <p:cTn id="21" dur="500" fill="hold"/>
                                        <p:tgtEl>
                                          <p:spTgt spid="64"/>
                                        </p:tgtEl>
                                        <p:attrNameLst>
                                          <p:attrName>fillcolor</p:attrName>
                                        </p:attrNameLst>
                                      </p:cBhvr>
                                      <p:by>
                                        <p:hsl h="7200000" s="0" l="0"/>
                                      </p:by>
                                    </p:animClr>
                                    <p:animClr clrSpc="hsl" dir="cw">
                                      <p:cBhvr>
                                        <p:cTn id="22" dur="500" fill="hold"/>
                                        <p:tgtEl>
                                          <p:spTgt spid="64"/>
                                        </p:tgtEl>
                                        <p:attrNameLst>
                                          <p:attrName>stroke.color</p:attrName>
                                        </p:attrNameLst>
                                      </p:cBhvr>
                                      <p:by>
                                        <p:hsl h="7200000" s="0" l="0"/>
                                      </p:by>
                                    </p:animClr>
                                    <p:set>
                                      <p:cBhvr>
                                        <p:cTn id="23" dur="500" fill="hold"/>
                                        <p:tgtEl>
                                          <p:spTgt spid="64"/>
                                        </p:tgtEl>
                                        <p:attrNameLst>
                                          <p:attrName>fill.type</p:attrName>
                                        </p:attrNameLst>
                                      </p:cBhvr>
                                      <p:to>
                                        <p:strVal val="solid"/>
                                      </p:to>
                                    </p:set>
                                  </p:childTnLst>
                                </p:cTn>
                              </p:par>
                              <p:par>
                                <p:cTn id="24" presetID="42" presetClass="entr" presetSubtype="0" fill="hold" grpId="0" nodeType="with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fade">
                                      <p:cBhvr>
                                        <p:cTn id="26" dur="1000"/>
                                        <p:tgtEl>
                                          <p:spTgt spid="95"/>
                                        </p:tgtEl>
                                      </p:cBhvr>
                                    </p:animEffect>
                                    <p:anim calcmode="lin" valueType="num">
                                      <p:cBhvr>
                                        <p:cTn id="27" dur="1000" fill="hold"/>
                                        <p:tgtEl>
                                          <p:spTgt spid="95"/>
                                        </p:tgtEl>
                                        <p:attrNameLst>
                                          <p:attrName>ppt_x</p:attrName>
                                        </p:attrNameLst>
                                      </p:cBhvr>
                                      <p:tavLst>
                                        <p:tav tm="0">
                                          <p:val>
                                            <p:strVal val="#ppt_x"/>
                                          </p:val>
                                        </p:tav>
                                        <p:tav tm="100000">
                                          <p:val>
                                            <p:strVal val="#ppt_x"/>
                                          </p:val>
                                        </p:tav>
                                      </p:tavLst>
                                    </p:anim>
                                    <p:anim calcmode="lin" valueType="num">
                                      <p:cBhvr>
                                        <p:cTn id="28"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4"/>
                  </p:tgtEl>
                </p:cond>
              </p:nextCondLst>
            </p:seq>
            <p:seq concurrent="1" nextAc="seek">
              <p:cTn id="29" restart="whenNotActive" fill="hold" evtFilter="cancelBubble" nodeType="interactiveSeq">
                <p:stCondLst>
                  <p:cond evt="onClick" delay="0">
                    <p:tgtEl>
                      <p:spTgt spid="65"/>
                    </p:tgtEl>
                  </p:cond>
                </p:stCondLst>
                <p:endSync evt="end" delay="0">
                  <p:rtn val="all"/>
                </p:endSync>
                <p:childTnLst>
                  <p:par>
                    <p:cTn id="30" fill="hold">
                      <p:stCondLst>
                        <p:cond delay="0"/>
                      </p:stCondLst>
                      <p:childTnLst>
                        <p:par>
                          <p:cTn id="31" fill="hold">
                            <p:stCondLst>
                              <p:cond delay="0"/>
                            </p:stCondLst>
                            <p:childTnLst>
                              <p:par>
                                <p:cTn id="32" presetID="21" presetClass="emph" presetSubtype="0" fill="hold" grpId="0" nodeType="withEffect">
                                  <p:stCondLst>
                                    <p:cond delay="0"/>
                                  </p:stCondLst>
                                  <p:childTnLst>
                                    <p:animClr clrSpc="hsl" dir="cw">
                                      <p:cBhvr override="childStyle">
                                        <p:cTn id="33" dur="500" fill="hold"/>
                                        <p:tgtEl>
                                          <p:spTgt spid="65"/>
                                        </p:tgtEl>
                                        <p:attrNameLst>
                                          <p:attrName>style.color</p:attrName>
                                        </p:attrNameLst>
                                      </p:cBhvr>
                                      <p:by>
                                        <p:hsl h="7200000" s="0" l="0"/>
                                      </p:by>
                                    </p:animClr>
                                    <p:animClr clrSpc="hsl" dir="cw">
                                      <p:cBhvr>
                                        <p:cTn id="34" dur="500" fill="hold"/>
                                        <p:tgtEl>
                                          <p:spTgt spid="65"/>
                                        </p:tgtEl>
                                        <p:attrNameLst>
                                          <p:attrName>fillcolor</p:attrName>
                                        </p:attrNameLst>
                                      </p:cBhvr>
                                      <p:by>
                                        <p:hsl h="7200000" s="0" l="0"/>
                                      </p:by>
                                    </p:animClr>
                                    <p:animClr clrSpc="hsl" dir="cw">
                                      <p:cBhvr>
                                        <p:cTn id="35" dur="500" fill="hold"/>
                                        <p:tgtEl>
                                          <p:spTgt spid="65"/>
                                        </p:tgtEl>
                                        <p:attrNameLst>
                                          <p:attrName>stroke.color</p:attrName>
                                        </p:attrNameLst>
                                      </p:cBhvr>
                                      <p:by>
                                        <p:hsl h="7200000" s="0" l="0"/>
                                      </p:by>
                                    </p:animClr>
                                    <p:set>
                                      <p:cBhvr>
                                        <p:cTn id="36" dur="500" fill="hold"/>
                                        <p:tgtEl>
                                          <p:spTgt spid="65"/>
                                        </p:tgtEl>
                                        <p:attrNameLst>
                                          <p:attrName>fill.type</p:attrName>
                                        </p:attrNameLst>
                                      </p:cBhvr>
                                      <p:to>
                                        <p:strVal val="solid"/>
                                      </p:to>
                                    </p:set>
                                  </p:childTnLst>
                                </p:cTn>
                              </p:par>
                              <p:par>
                                <p:cTn id="37" presetID="42" presetClass="exit" presetSubtype="0" fill="hold" grpId="1" nodeType="withEffect">
                                  <p:stCondLst>
                                    <p:cond delay="0"/>
                                  </p:stCondLst>
                                  <p:childTnLst>
                                    <p:animEffect transition="out" filter="fade">
                                      <p:cBhvr>
                                        <p:cTn id="38" dur="1000"/>
                                        <p:tgtEl>
                                          <p:spTgt spid="95"/>
                                        </p:tgtEl>
                                      </p:cBhvr>
                                    </p:animEffect>
                                    <p:anim calcmode="lin" valueType="num">
                                      <p:cBhvr>
                                        <p:cTn id="39" dur="1000"/>
                                        <p:tgtEl>
                                          <p:spTgt spid="95"/>
                                        </p:tgtEl>
                                        <p:attrNameLst>
                                          <p:attrName>ppt_x</p:attrName>
                                        </p:attrNameLst>
                                      </p:cBhvr>
                                      <p:tavLst>
                                        <p:tav tm="0">
                                          <p:val>
                                            <p:strVal val="ppt_x"/>
                                          </p:val>
                                        </p:tav>
                                        <p:tav tm="100000">
                                          <p:val>
                                            <p:strVal val="ppt_x"/>
                                          </p:val>
                                        </p:tav>
                                      </p:tavLst>
                                    </p:anim>
                                    <p:anim calcmode="lin" valueType="num">
                                      <p:cBhvr>
                                        <p:cTn id="40" dur="1000"/>
                                        <p:tgtEl>
                                          <p:spTgt spid="95"/>
                                        </p:tgtEl>
                                        <p:attrNameLst>
                                          <p:attrName>ppt_y</p:attrName>
                                        </p:attrNameLst>
                                      </p:cBhvr>
                                      <p:tavLst>
                                        <p:tav tm="0">
                                          <p:val>
                                            <p:strVal val="ppt_y"/>
                                          </p:val>
                                        </p:tav>
                                        <p:tav tm="100000">
                                          <p:val>
                                            <p:strVal val="ppt_y+.1"/>
                                          </p:val>
                                        </p:tav>
                                      </p:tavLst>
                                    </p:anim>
                                    <p:set>
                                      <p:cBhvr>
                                        <p:cTn id="41" dur="1" fill="hold">
                                          <p:stCondLst>
                                            <p:cond delay="9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42" restart="whenNotActive" fill="hold" evtFilter="cancelBubble" nodeType="interactiveSeq">
                <p:stCondLst>
                  <p:cond evt="onClick" delay="0">
                    <p:tgtEl>
                      <p:spTgt spid="70"/>
                    </p:tgtEl>
                  </p:cond>
                </p:stCondLst>
                <p:endSync evt="end" delay="0">
                  <p:rtn val="all"/>
                </p:endSync>
                <p:childTnLst>
                  <p:par>
                    <p:cTn id="43" fill="hold">
                      <p:stCondLst>
                        <p:cond delay="0"/>
                      </p:stCondLst>
                      <p:childTnLst>
                        <p:par>
                          <p:cTn id="44" fill="hold">
                            <p:stCondLst>
                              <p:cond delay="0"/>
                            </p:stCondLst>
                            <p:childTnLst>
                              <p:par>
                                <p:cTn id="45" presetID="21" presetClass="emph" presetSubtype="0" fill="hold" grpId="0" nodeType="withEffect">
                                  <p:stCondLst>
                                    <p:cond delay="0"/>
                                  </p:stCondLst>
                                  <p:childTnLst>
                                    <p:animClr clrSpc="hsl" dir="cw">
                                      <p:cBhvr override="childStyle">
                                        <p:cTn id="46" dur="500" fill="hold"/>
                                        <p:tgtEl>
                                          <p:spTgt spid="70"/>
                                        </p:tgtEl>
                                        <p:attrNameLst>
                                          <p:attrName>style.color</p:attrName>
                                        </p:attrNameLst>
                                      </p:cBhvr>
                                      <p:by>
                                        <p:hsl h="7200000" s="0" l="0"/>
                                      </p:by>
                                    </p:animClr>
                                    <p:animClr clrSpc="hsl" dir="cw">
                                      <p:cBhvr>
                                        <p:cTn id="47" dur="500" fill="hold"/>
                                        <p:tgtEl>
                                          <p:spTgt spid="70"/>
                                        </p:tgtEl>
                                        <p:attrNameLst>
                                          <p:attrName>fillcolor</p:attrName>
                                        </p:attrNameLst>
                                      </p:cBhvr>
                                      <p:by>
                                        <p:hsl h="7200000" s="0" l="0"/>
                                      </p:by>
                                    </p:animClr>
                                    <p:animClr clrSpc="hsl" dir="cw">
                                      <p:cBhvr>
                                        <p:cTn id="48" dur="500" fill="hold"/>
                                        <p:tgtEl>
                                          <p:spTgt spid="70"/>
                                        </p:tgtEl>
                                        <p:attrNameLst>
                                          <p:attrName>stroke.color</p:attrName>
                                        </p:attrNameLst>
                                      </p:cBhvr>
                                      <p:by>
                                        <p:hsl h="7200000" s="0" l="0"/>
                                      </p:by>
                                    </p:animClr>
                                    <p:set>
                                      <p:cBhvr>
                                        <p:cTn id="49" dur="500" fill="hold"/>
                                        <p:tgtEl>
                                          <p:spTgt spid="70"/>
                                        </p:tgtEl>
                                        <p:attrNameLst>
                                          <p:attrName>fill.type</p:attrName>
                                        </p:attrNameLst>
                                      </p:cBhvr>
                                      <p:to>
                                        <p:strVal val="solid"/>
                                      </p:to>
                                    </p:set>
                                  </p:childTnLst>
                                </p:cTn>
                              </p:par>
                            </p:childTnLst>
                          </p:cTn>
                        </p:par>
                      </p:childTnLst>
                    </p:cTn>
                  </p:par>
                </p:childTnLst>
              </p:cTn>
              <p:nextCondLst>
                <p:cond evt="onClick" delay="0">
                  <p:tgtEl>
                    <p:spTgt spid="70"/>
                  </p:tgtEl>
                </p:cond>
              </p:nextCondLst>
            </p:seq>
            <p:seq concurrent="1" nextAc="seek">
              <p:cTn id="50" restart="whenNotActive" fill="hold" evtFilter="cancelBubble" nodeType="interactiveSeq">
                <p:stCondLst>
                  <p:cond evt="onClick" delay="0">
                    <p:tgtEl>
                      <p:spTgt spid="75"/>
                    </p:tgtEl>
                  </p:cond>
                </p:stCondLst>
                <p:endSync evt="end" delay="0">
                  <p:rtn val="all"/>
                </p:endSync>
                <p:childTnLst>
                  <p:par>
                    <p:cTn id="51" fill="hold">
                      <p:stCondLst>
                        <p:cond delay="0"/>
                      </p:stCondLst>
                      <p:childTnLst>
                        <p:par>
                          <p:cTn id="52" fill="hold">
                            <p:stCondLst>
                              <p:cond delay="0"/>
                            </p:stCondLst>
                            <p:childTnLst>
                              <p:par>
                                <p:cTn id="53" presetID="21" presetClass="emph" presetSubtype="0" fill="hold" grpId="0" nodeType="withEffect">
                                  <p:stCondLst>
                                    <p:cond delay="0"/>
                                  </p:stCondLst>
                                  <p:childTnLst>
                                    <p:animClr clrSpc="hsl" dir="cw">
                                      <p:cBhvr override="childStyle">
                                        <p:cTn id="54" dur="500" fill="hold"/>
                                        <p:tgtEl>
                                          <p:spTgt spid="75"/>
                                        </p:tgtEl>
                                        <p:attrNameLst>
                                          <p:attrName>style.color</p:attrName>
                                        </p:attrNameLst>
                                      </p:cBhvr>
                                      <p:by>
                                        <p:hsl h="7200000" s="0" l="0"/>
                                      </p:by>
                                    </p:animClr>
                                    <p:animClr clrSpc="hsl" dir="cw">
                                      <p:cBhvr>
                                        <p:cTn id="55" dur="500" fill="hold"/>
                                        <p:tgtEl>
                                          <p:spTgt spid="75"/>
                                        </p:tgtEl>
                                        <p:attrNameLst>
                                          <p:attrName>fillcolor</p:attrName>
                                        </p:attrNameLst>
                                      </p:cBhvr>
                                      <p:by>
                                        <p:hsl h="7200000" s="0" l="0"/>
                                      </p:by>
                                    </p:animClr>
                                    <p:animClr clrSpc="hsl" dir="cw">
                                      <p:cBhvr>
                                        <p:cTn id="56" dur="500" fill="hold"/>
                                        <p:tgtEl>
                                          <p:spTgt spid="75"/>
                                        </p:tgtEl>
                                        <p:attrNameLst>
                                          <p:attrName>stroke.color</p:attrName>
                                        </p:attrNameLst>
                                      </p:cBhvr>
                                      <p:by>
                                        <p:hsl h="7200000" s="0" l="0"/>
                                      </p:by>
                                    </p:animClr>
                                    <p:set>
                                      <p:cBhvr>
                                        <p:cTn id="57" dur="500" fill="hold"/>
                                        <p:tgtEl>
                                          <p:spTgt spid="75"/>
                                        </p:tgtEl>
                                        <p:attrNameLst>
                                          <p:attrName>fill.type</p:attrName>
                                        </p:attrNameLst>
                                      </p:cBhvr>
                                      <p:to>
                                        <p:strVal val="solid"/>
                                      </p:to>
                                    </p:set>
                                  </p:child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76"/>
                    </p:tgtEl>
                  </p:cond>
                </p:stCondLst>
                <p:endSync evt="end" delay="0">
                  <p:rtn val="all"/>
                </p:endSync>
                <p:childTnLst>
                  <p:par>
                    <p:cTn id="59" fill="hold">
                      <p:stCondLst>
                        <p:cond delay="0"/>
                      </p:stCondLst>
                      <p:childTnLst>
                        <p:par>
                          <p:cTn id="60" fill="hold">
                            <p:stCondLst>
                              <p:cond delay="0"/>
                            </p:stCondLst>
                            <p:childTnLst>
                              <p:par>
                                <p:cTn id="61" presetID="21" presetClass="emph" presetSubtype="0" fill="hold" grpId="0" nodeType="withEffect">
                                  <p:stCondLst>
                                    <p:cond delay="0"/>
                                  </p:stCondLst>
                                  <p:childTnLst>
                                    <p:animClr clrSpc="hsl" dir="cw">
                                      <p:cBhvr override="childStyle">
                                        <p:cTn id="62" dur="500" fill="hold"/>
                                        <p:tgtEl>
                                          <p:spTgt spid="76"/>
                                        </p:tgtEl>
                                        <p:attrNameLst>
                                          <p:attrName>style.color</p:attrName>
                                        </p:attrNameLst>
                                      </p:cBhvr>
                                      <p:by>
                                        <p:hsl h="7200000" s="0" l="0"/>
                                      </p:by>
                                    </p:animClr>
                                    <p:animClr clrSpc="hsl" dir="cw">
                                      <p:cBhvr>
                                        <p:cTn id="63" dur="500" fill="hold"/>
                                        <p:tgtEl>
                                          <p:spTgt spid="76"/>
                                        </p:tgtEl>
                                        <p:attrNameLst>
                                          <p:attrName>fillcolor</p:attrName>
                                        </p:attrNameLst>
                                      </p:cBhvr>
                                      <p:by>
                                        <p:hsl h="7200000" s="0" l="0"/>
                                      </p:by>
                                    </p:animClr>
                                    <p:animClr clrSpc="hsl" dir="cw">
                                      <p:cBhvr>
                                        <p:cTn id="64" dur="500" fill="hold"/>
                                        <p:tgtEl>
                                          <p:spTgt spid="76"/>
                                        </p:tgtEl>
                                        <p:attrNameLst>
                                          <p:attrName>stroke.color</p:attrName>
                                        </p:attrNameLst>
                                      </p:cBhvr>
                                      <p:by>
                                        <p:hsl h="7200000" s="0" l="0"/>
                                      </p:by>
                                    </p:animClr>
                                    <p:set>
                                      <p:cBhvr>
                                        <p:cTn id="65" dur="500" fill="hold"/>
                                        <p:tgtEl>
                                          <p:spTgt spid="76"/>
                                        </p:tgtEl>
                                        <p:attrNameLst>
                                          <p:attrName>fill.type</p:attrName>
                                        </p:attrNameLst>
                                      </p:cBhvr>
                                      <p:to>
                                        <p:strVal val="solid"/>
                                      </p:to>
                                    </p:set>
                                  </p:childTnLst>
                                </p:cTn>
                              </p:par>
                            </p:childTnLst>
                          </p:cTn>
                        </p:par>
                      </p:childTnLst>
                    </p:cTn>
                  </p:par>
                </p:childTnLst>
              </p:cTn>
              <p:nextCondLst>
                <p:cond evt="onClick" delay="0">
                  <p:tgtEl>
                    <p:spTgt spid="76"/>
                  </p:tgtEl>
                </p:cond>
              </p:nextCondLst>
            </p:seq>
            <p:seq concurrent="1" nextAc="seek">
              <p:cTn id="66" restart="whenNotActive" fill="hold" evtFilter="cancelBubble" nodeType="interactiveSeq">
                <p:stCondLst>
                  <p:cond evt="onClick" delay="0">
                    <p:tgtEl>
                      <p:spTgt spid="77"/>
                    </p:tgtEl>
                  </p:cond>
                </p:stCondLst>
                <p:endSync evt="end" delay="0">
                  <p:rtn val="all"/>
                </p:endSync>
                <p:childTnLst>
                  <p:par>
                    <p:cTn id="67" fill="hold">
                      <p:stCondLst>
                        <p:cond delay="0"/>
                      </p:stCondLst>
                      <p:childTnLst>
                        <p:par>
                          <p:cTn id="68" fill="hold">
                            <p:stCondLst>
                              <p:cond delay="0"/>
                            </p:stCondLst>
                            <p:childTnLst>
                              <p:par>
                                <p:cTn id="69" presetID="21" presetClass="emph" presetSubtype="0" fill="hold" grpId="0" nodeType="withEffect">
                                  <p:stCondLst>
                                    <p:cond delay="0"/>
                                  </p:stCondLst>
                                  <p:childTnLst>
                                    <p:animClr clrSpc="hsl" dir="cw">
                                      <p:cBhvr override="childStyle">
                                        <p:cTn id="70" dur="500" fill="hold"/>
                                        <p:tgtEl>
                                          <p:spTgt spid="77"/>
                                        </p:tgtEl>
                                        <p:attrNameLst>
                                          <p:attrName>style.color</p:attrName>
                                        </p:attrNameLst>
                                      </p:cBhvr>
                                      <p:by>
                                        <p:hsl h="7200000" s="0" l="0"/>
                                      </p:by>
                                    </p:animClr>
                                    <p:animClr clrSpc="hsl" dir="cw">
                                      <p:cBhvr>
                                        <p:cTn id="71" dur="500" fill="hold"/>
                                        <p:tgtEl>
                                          <p:spTgt spid="77"/>
                                        </p:tgtEl>
                                        <p:attrNameLst>
                                          <p:attrName>fillcolor</p:attrName>
                                        </p:attrNameLst>
                                      </p:cBhvr>
                                      <p:by>
                                        <p:hsl h="7200000" s="0" l="0"/>
                                      </p:by>
                                    </p:animClr>
                                    <p:animClr clrSpc="hsl" dir="cw">
                                      <p:cBhvr>
                                        <p:cTn id="72" dur="500" fill="hold"/>
                                        <p:tgtEl>
                                          <p:spTgt spid="77"/>
                                        </p:tgtEl>
                                        <p:attrNameLst>
                                          <p:attrName>stroke.color</p:attrName>
                                        </p:attrNameLst>
                                      </p:cBhvr>
                                      <p:by>
                                        <p:hsl h="7200000" s="0" l="0"/>
                                      </p:by>
                                    </p:animClr>
                                    <p:set>
                                      <p:cBhvr>
                                        <p:cTn id="73" dur="500" fill="hold"/>
                                        <p:tgtEl>
                                          <p:spTgt spid="77"/>
                                        </p:tgtEl>
                                        <p:attrNameLst>
                                          <p:attrName>fill.type</p:attrName>
                                        </p:attrNameLst>
                                      </p:cBhvr>
                                      <p:to>
                                        <p:strVal val="solid"/>
                                      </p:to>
                                    </p:set>
                                  </p:childTnLst>
                                </p:cTn>
                              </p:par>
                            </p:childTnLst>
                          </p:cTn>
                        </p:par>
                      </p:childTnLst>
                    </p:cTn>
                  </p:par>
                </p:childTnLst>
              </p:cTn>
              <p:nextCondLst>
                <p:cond evt="onClick" delay="0">
                  <p:tgtEl>
                    <p:spTgt spid="77"/>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1000"/>
                                        <p:tgtEl>
                                          <p:spTgt spid="11"/>
                                        </p:tgtEl>
                                      </p:cBhvr>
                                    </p:animEffect>
                                    <p:anim calcmode="lin" valueType="num">
                                      <p:cBhvr>
                                        <p:cTn id="84" dur="1000" fill="hold"/>
                                        <p:tgtEl>
                                          <p:spTgt spid="11"/>
                                        </p:tgtEl>
                                        <p:attrNameLst>
                                          <p:attrName>ppt_x</p:attrName>
                                        </p:attrNameLst>
                                      </p:cBhvr>
                                      <p:tavLst>
                                        <p:tav tm="0">
                                          <p:val>
                                            <p:strVal val="#ppt_x"/>
                                          </p:val>
                                        </p:tav>
                                        <p:tav tm="100000">
                                          <p:val>
                                            <p:strVal val="#ppt_x"/>
                                          </p:val>
                                        </p:tav>
                                      </p:tavLst>
                                    </p:anim>
                                    <p:anim calcmode="lin" valueType="num">
                                      <p:cBhvr>
                                        <p:cTn id="8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xit" presetSubtype="0" fill="hold" grpId="1" nodeType="clickEffect">
                                  <p:stCondLst>
                                    <p:cond delay="0"/>
                                  </p:stCondLst>
                                  <p:childTnLst>
                                    <p:animEffect transition="out" filter="fade">
                                      <p:cBhvr>
                                        <p:cTn id="89" dur="1000"/>
                                        <p:tgtEl>
                                          <p:spTgt spid="11"/>
                                        </p:tgtEl>
                                      </p:cBhvr>
                                    </p:animEffect>
                                    <p:anim calcmode="lin" valueType="num">
                                      <p:cBhvr>
                                        <p:cTn id="90" dur="1000"/>
                                        <p:tgtEl>
                                          <p:spTgt spid="11"/>
                                        </p:tgtEl>
                                        <p:attrNameLst>
                                          <p:attrName>ppt_x</p:attrName>
                                        </p:attrNameLst>
                                      </p:cBhvr>
                                      <p:tavLst>
                                        <p:tav tm="0">
                                          <p:val>
                                            <p:strVal val="ppt_x"/>
                                          </p:val>
                                        </p:tav>
                                        <p:tav tm="100000">
                                          <p:val>
                                            <p:strVal val="ppt_x"/>
                                          </p:val>
                                        </p:tav>
                                      </p:tavLst>
                                    </p:anim>
                                    <p:anim calcmode="lin" valueType="num">
                                      <p:cBhvr>
                                        <p:cTn id="91" dur="1000"/>
                                        <p:tgtEl>
                                          <p:spTgt spid="11"/>
                                        </p:tgtEl>
                                        <p:attrNameLst>
                                          <p:attrName>ppt_y</p:attrName>
                                        </p:attrNameLst>
                                      </p:cBhvr>
                                      <p:tavLst>
                                        <p:tav tm="0">
                                          <p:val>
                                            <p:strVal val="ppt_y"/>
                                          </p:val>
                                        </p:tav>
                                        <p:tav tm="100000">
                                          <p:val>
                                            <p:strVal val="ppt_y+.1"/>
                                          </p:val>
                                        </p:tav>
                                      </p:tavLst>
                                    </p:anim>
                                    <p:set>
                                      <p:cBhvr>
                                        <p:cTn id="9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5" grpId="0" animBg="1"/>
      <p:bldP spid="95" grpId="1" animBg="1"/>
      <p:bldP spid="64" grpId="0" animBg="1"/>
      <p:bldP spid="65" grpId="0" animBg="1"/>
      <p:bldP spid="70" grpId="0" animBg="1"/>
      <p:bldP spid="75" grpId="0" animBg="1"/>
      <p:bldP spid="76" grpId="0" animBg="1"/>
      <p:bldP spid="77" grpId="0" animBg="1"/>
      <p:bldP spid="10" grpId="0" animBg="1"/>
      <p:bldP spid="10" grpId="1" animBg="1"/>
      <p:bldP spid="10" grpId="2" animBg="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616200" y="-2616198"/>
            <a:ext cx="6858001" cy="12090400"/>
            <a:chOff x="0" y="0"/>
            <a:chExt cx="1745022" cy="1200099"/>
          </a:xfrm>
        </p:grpSpPr>
        <p:sp>
          <p:nvSpPr>
            <p:cNvPr id="3" name="Freeform 3"/>
            <p:cNvSpPr/>
            <p:nvPr/>
          </p:nvSpPr>
          <p:spPr>
            <a:xfrm>
              <a:off x="0" y="0"/>
              <a:ext cx="1745022" cy="1200099"/>
            </a:xfrm>
            <a:custGeom>
              <a:avLst/>
              <a:gdLst/>
              <a:ahLst/>
              <a:cxnLst/>
              <a:rect l="l" t="t" r="r" b="b"/>
              <a:pathLst>
                <a:path w="1745022" h="1200099">
                  <a:moveTo>
                    <a:pt x="20179" y="0"/>
                  </a:moveTo>
                  <a:lnTo>
                    <a:pt x="1724843" y="0"/>
                  </a:lnTo>
                  <a:cubicBezTo>
                    <a:pt x="1735987" y="0"/>
                    <a:pt x="1745022" y="9035"/>
                    <a:pt x="1745022" y="20179"/>
                  </a:cubicBezTo>
                  <a:lnTo>
                    <a:pt x="1745022" y="1179920"/>
                  </a:lnTo>
                  <a:cubicBezTo>
                    <a:pt x="1745022" y="1185271"/>
                    <a:pt x="1742896" y="1190404"/>
                    <a:pt x="1739112" y="1194188"/>
                  </a:cubicBezTo>
                  <a:cubicBezTo>
                    <a:pt x="1735327" y="1197973"/>
                    <a:pt x="1730195" y="1200099"/>
                    <a:pt x="1724843" y="1200099"/>
                  </a:cubicBezTo>
                  <a:lnTo>
                    <a:pt x="20179" y="1200099"/>
                  </a:lnTo>
                  <a:cubicBezTo>
                    <a:pt x="9035" y="1200099"/>
                    <a:pt x="0" y="1191064"/>
                    <a:pt x="0" y="1179920"/>
                  </a:cubicBezTo>
                  <a:lnTo>
                    <a:pt x="0" y="20179"/>
                  </a:lnTo>
                  <a:cubicBezTo>
                    <a:pt x="0" y="9035"/>
                    <a:pt x="9035" y="0"/>
                    <a:pt x="20179" y="0"/>
                  </a:cubicBezTo>
                  <a:close/>
                </a:path>
              </a:pathLst>
            </a:custGeom>
            <a:solidFill>
              <a:srgbClr val="E3F7FF"/>
            </a:solidFill>
            <a:ln w="38100" cap="rnd">
              <a:solidFill>
                <a:srgbClr val="344A3D"/>
              </a:solidFill>
              <a:prstDash val="solid"/>
              <a:round/>
            </a:ln>
          </p:spPr>
          <p:txBody>
            <a:bodyPr/>
            <a:lstStyle/>
            <a:p>
              <a:endParaRPr lang="en-US"/>
            </a:p>
          </p:txBody>
        </p:sp>
        <p:sp>
          <p:nvSpPr>
            <p:cNvPr id="4" name="TextBox 4"/>
            <p:cNvSpPr txBox="1"/>
            <p:nvPr/>
          </p:nvSpPr>
          <p:spPr>
            <a:xfrm>
              <a:off x="0" y="-9525"/>
              <a:ext cx="1745022" cy="1209624"/>
            </a:xfrm>
            <a:prstGeom prst="rect">
              <a:avLst/>
            </a:prstGeom>
          </p:spPr>
          <p:txBody>
            <a:bodyPr lIns="18224" tIns="18224" rIns="18224" bIns="18224" rtlCol="0" anchor="ctr"/>
            <a:lstStyle/>
            <a:p>
              <a:pPr algn="ctr">
                <a:lnSpc>
                  <a:spcPts val="703"/>
                </a:lnSpc>
                <a:spcBef>
                  <a:spcPct val="0"/>
                </a:spcBef>
              </a:pPr>
              <a:endParaRPr sz="1200">
                <a:latin typeface="Times New Roman" panose="02020603050405020304" pitchFamily="18" charset="0"/>
                <a:cs typeface="Times New Roman" panose="02020603050405020304" pitchFamily="18" charset="0"/>
              </a:endParaRPr>
            </a:p>
          </p:txBody>
        </p:sp>
      </p:grpSp>
      <p:sp>
        <p:nvSpPr>
          <p:cNvPr id="5" name="Freeform 5"/>
          <p:cNvSpPr/>
          <p:nvPr/>
        </p:nvSpPr>
        <p:spPr>
          <a:xfrm>
            <a:off x="238710" y="212336"/>
            <a:ext cx="5999690" cy="6388642"/>
          </a:xfrm>
          <a:custGeom>
            <a:avLst/>
            <a:gdLst/>
            <a:ahLst/>
            <a:cxnLst/>
            <a:rect l="l" t="t" r="r" b="b"/>
            <a:pathLst>
              <a:path w="6027740" h="6849705">
                <a:moveTo>
                  <a:pt x="0" y="0"/>
                </a:moveTo>
                <a:lnTo>
                  <a:pt x="6027740" y="0"/>
                </a:lnTo>
                <a:lnTo>
                  <a:pt x="6027740" y="6849704"/>
                </a:lnTo>
                <a:lnTo>
                  <a:pt x="0" y="684970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597648" y="4984959"/>
            <a:ext cx="411625" cy="462973"/>
          </a:xfrm>
          <a:custGeom>
            <a:avLst/>
            <a:gdLst/>
            <a:ahLst/>
            <a:cxnLst/>
            <a:rect l="l" t="t" r="r" b="b"/>
            <a:pathLst>
              <a:path w="617437" h="694459">
                <a:moveTo>
                  <a:pt x="0" y="0"/>
                </a:moveTo>
                <a:lnTo>
                  <a:pt x="617438" y="0"/>
                </a:lnTo>
                <a:lnTo>
                  <a:pt x="617438" y="694459"/>
                </a:lnTo>
                <a:lnTo>
                  <a:pt x="0" y="694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621712" y="5021369"/>
            <a:ext cx="478905" cy="409247"/>
          </a:xfrm>
          <a:custGeom>
            <a:avLst/>
            <a:gdLst/>
            <a:ahLst/>
            <a:cxnLst/>
            <a:rect l="l" t="t" r="r" b="b"/>
            <a:pathLst>
              <a:path w="718358" h="613870">
                <a:moveTo>
                  <a:pt x="0" y="0"/>
                </a:moveTo>
                <a:lnTo>
                  <a:pt x="718358" y="0"/>
                </a:lnTo>
                <a:lnTo>
                  <a:pt x="718358" y="613869"/>
                </a:lnTo>
                <a:lnTo>
                  <a:pt x="0" y="6138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30642" y="3588427"/>
            <a:ext cx="1103601" cy="812652"/>
          </a:xfrm>
          <a:custGeom>
            <a:avLst/>
            <a:gdLst/>
            <a:ahLst/>
            <a:cxnLst/>
            <a:rect l="l" t="t" r="r" b="b"/>
            <a:pathLst>
              <a:path w="1655402" h="1218978">
                <a:moveTo>
                  <a:pt x="0" y="0"/>
                </a:moveTo>
                <a:lnTo>
                  <a:pt x="1655402" y="0"/>
                </a:lnTo>
                <a:lnTo>
                  <a:pt x="1655402" y="1218977"/>
                </a:lnTo>
                <a:lnTo>
                  <a:pt x="0" y="12189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990125" y="2687448"/>
            <a:ext cx="844836" cy="508438"/>
          </a:xfrm>
          <a:custGeom>
            <a:avLst/>
            <a:gdLst/>
            <a:ahLst/>
            <a:cxnLst/>
            <a:rect l="l" t="t" r="r" b="b"/>
            <a:pathLst>
              <a:path w="1267254" h="762657">
                <a:moveTo>
                  <a:pt x="0" y="0"/>
                </a:moveTo>
                <a:lnTo>
                  <a:pt x="1267254" y="0"/>
                </a:lnTo>
                <a:lnTo>
                  <a:pt x="1267254" y="762656"/>
                </a:lnTo>
                <a:lnTo>
                  <a:pt x="0" y="762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620733" y="2467462"/>
            <a:ext cx="771485" cy="670975"/>
          </a:xfrm>
          <a:custGeom>
            <a:avLst/>
            <a:gdLst/>
            <a:ahLst/>
            <a:cxnLst/>
            <a:rect l="l" t="t" r="r" b="b"/>
            <a:pathLst>
              <a:path w="1157228" h="1006463">
                <a:moveTo>
                  <a:pt x="0" y="0"/>
                </a:moveTo>
                <a:lnTo>
                  <a:pt x="1157228" y="0"/>
                </a:lnTo>
                <a:lnTo>
                  <a:pt x="1157228" y="1006463"/>
                </a:lnTo>
                <a:lnTo>
                  <a:pt x="0" y="10064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728010" y="4125744"/>
            <a:ext cx="556933" cy="378714"/>
          </a:xfrm>
          <a:custGeom>
            <a:avLst/>
            <a:gdLst/>
            <a:ahLst/>
            <a:cxnLst/>
            <a:rect l="l" t="t" r="r" b="b"/>
            <a:pathLst>
              <a:path w="835399" h="568071">
                <a:moveTo>
                  <a:pt x="0" y="0"/>
                </a:moveTo>
                <a:lnTo>
                  <a:pt x="835398" y="0"/>
                </a:lnTo>
                <a:lnTo>
                  <a:pt x="835398" y="568071"/>
                </a:lnTo>
                <a:lnTo>
                  <a:pt x="0" y="5680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a:off x="3759473" y="2773325"/>
            <a:ext cx="689435" cy="486365"/>
          </a:xfrm>
          <a:custGeom>
            <a:avLst/>
            <a:gdLst/>
            <a:ahLst/>
            <a:cxnLst/>
            <a:rect l="l" t="t" r="r" b="b"/>
            <a:pathLst>
              <a:path w="1034153" h="729548">
                <a:moveTo>
                  <a:pt x="0" y="0"/>
                </a:moveTo>
                <a:lnTo>
                  <a:pt x="1034152" y="0"/>
                </a:lnTo>
                <a:lnTo>
                  <a:pt x="1034152" y="729548"/>
                </a:lnTo>
                <a:lnTo>
                  <a:pt x="0" y="7295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25"/>
          <p:cNvSpPr/>
          <p:nvPr/>
        </p:nvSpPr>
        <p:spPr>
          <a:xfrm>
            <a:off x="3599322" y="2430702"/>
            <a:ext cx="515165" cy="133006"/>
          </a:xfrm>
          <a:custGeom>
            <a:avLst/>
            <a:gdLst/>
            <a:ahLst/>
            <a:cxnLst/>
            <a:rect l="l" t="t" r="r" b="b"/>
            <a:pathLst>
              <a:path w="772747" h="199509">
                <a:moveTo>
                  <a:pt x="0" y="0"/>
                </a:moveTo>
                <a:lnTo>
                  <a:pt x="772747" y="0"/>
                </a:lnTo>
                <a:lnTo>
                  <a:pt x="772747" y="199510"/>
                </a:lnTo>
                <a:lnTo>
                  <a:pt x="0" y="1995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6" name="Freeform 26"/>
          <p:cNvSpPr/>
          <p:nvPr/>
        </p:nvSpPr>
        <p:spPr>
          <a:xfrm>
            <a:off x="2409705" y="5627346"/>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27"/>
          <p:cNvSpPr/>
          <p:nvPr/>
        </p:nvSpPr>
        <p:spPr>
          <a:xfrm>
            <a:off x="360172" y="5538613"/>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8" name="Freeform 28"/>
          <p:cNvSpPr/>
          <p:nvPr/>
        </p:nvSpPr>
        <p:spPr>
          <a:xfrm>
            <a:off x="454488" y="1872377"/>
            <a:ext cx="800553" cy="206688"/>
          </a:xfrm>
          <a:custGeom>
            <a:avLst/>
            <a:gdLst/>
            <a:ahLst/>
            <a:cxnLst/>
            <a:rect l="l" t="t" r="r" b="b"/>
            <a:pathLst>
              <a:path w="1200829" h="310032">
                <a:moveTo>
                  <a:pt x="0" y="0"/>
                </a:moveTo>
                <a:lnTo>
                  <a:pt x="1200829" y="0"/>
                </a:lnTo>
                <a:lnTo>
                  <a:pt x="1200829"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0" name="Freeform 30"/>
          <p:cNvSpPr/>
          <p:nvPr/>
        </p:nvSpPr>
        <p:spPr>
          <a:xfrm>
            <a:off x="4175306" y="5548022"/>
            <a:ext cx="567864" cy="572024"/>
          </a:xfrm>
          <a:custGeom>
            <a:avLst/>
            <a:gdLst/>
            <a:ahLst/>
            <a:cxnLst/>
            <a:rect l="l" t="t" r="r" b="b"/>
            <a:pathLst>
              <a:path w="851796" h="858036">
                <a:moveTo>
                  <a:pt x="0" y="0"/>
                </a:moveTo>
                <a:lnTo>
                  <a:pt x="851796" y="0"/>
                </a:lnTo>
                <a:lnTo>
                  <a:pt x="851796" y="858037"/>
                </a:lnTo>
                <a:lnTo>
                  <a:pt x="0" y="8580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1" name="Freeform 31"/>
          <p:cNvSpPr/>
          <p:nvPr/>
        </p:nvSpPr>
        <p:spPr>
          <a:xfrm rot="-343542">
            <a:off x="1377890" y="1760716"/>
            <a:ext cx="225728" cy="660374"/>
          </a:xfrm>
          <a:custGeom>
            <a:avLst/>
            <a:gdLst/>
            <a:ahLst/>
            <a:cxnLst/>
            <a:rect l="l" t="t" r="r" b="b"/>
            <a:pathLst>
              <a:path w="338592" h="990561">
                <a:moveTo>
                  <a:pt x="0" y="0"/>
                </a:moveTo>
                <a:lnTo>
                  <a:pt x="338592" y="0"/>
                </a:lnTo>
                <a:lnTo>
                  <a:pt x="338592" y="990561"/>
                </a:lnTo>
                <a:lnTo>
                  <a:pt x="0" y="99056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3" name="Freeform 33"/>
          <p:cNvSpPr/>
          <p:nvPr/>
        </p:nvSpPr>
        <p:spPr>
          <a:xfrm flipH="1">
            <a:off x="2742799" y="1677826"/>
            <a:ext cx="305507" cy="459409"/>
          </a:xfrm>
          <a:custGeom>
            <a:avLst/>
            <a:gdLst/>
            <a:ahLst/>
            <a:cxnLst/>
            <a:rect l="l" t="t" r="r" b="b"/>
            <a:pathLst>
              <a:path w="458260" h="689113">
                <a:moveTo>
                  <a:pt x="458259" y="0"/>
                </a:moveTo>
                <a:lnTo>
                  <a:pt x="0" y="0"/>
                </a:lnTo>
                <a:lnTo>
                  <a:pt x="0" y="689113"/>
                </a:lnTo>
                <a:lnTo>
                  <a:pt x="458259" y="689113"/>
                </a:lnTo>
                <a:lnTo>
                  <a:pt x="458259"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9" name="Freeform 49"/>
          <p:cNvSpPr/>
          <p:nvPr/>
        </p:nvSpPr>
        <p:spPr>
          <a:xfrm>
            <a:off x="3963761" y="2293050"/>
            <a:ext cx="450919" cy="449279"/>
          </a:xfrm>
          <a:custGeom>
            <a:avLst/>
            <a:gdLst/>
            <a:ahLst/>
            <a:cxnLst/>
            <a:rect l="l" t="t" r="r" b="b"/>
            <a:pathLst>
              <a:path w="676378" h="673919">
                <a:moveTo>
                  <a:pt x="0" y="0"/>
                </a:moveTo>
                <a:lnTo>
                  <a:pt x="676378" y="0"/>
                </a:lnTo>
                <a:lnTo>
                  <a:pt x="676378" y="673919"/>
                </a:lnTo>
                <a:lnTo>
                  <a:pt x="0" y="6739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73" name="Freeform 5">
            <a:extLst>
              <a:ext uri="{FF2B5EF4-FFF2-40B4-BE49-F238E27FC236}">
                <a16:creationId xmlns:a16="http://schemas.microsoft.com/office/drawing/2014/main" id="{C892680F-C2BC-07E4-1CD0-568004B8D775}"/>
              </a:ext>
            </a:extLst>
          </p:cNvPr>
          <p:cNvSpPr/>
          <p:nvPr/>
        </p:nvSpPr>
        <p:spPr>
          <a:xfrm>
            <a:off x="6731955" y="2027387"/>
            <a:ext cx="5358444" cy="5590417"/>
          </a:xfrm>
          <a:custGeom>
            <a:avLst/>
            <a:gdLst/>
            <a:ahLst/>
            <a:cxnLst/>
            <a:rect l="l" t="t" r="r" b="b"/>
            <a:pathLst>
              <a:path w="3765866" h="8385626">
                <a:moveTo>
                  <a:pt x="0" y="0"/>
                </a:moveTo>
                <a:lnTo>
                  <a:pt x="3765866" y="0"/>
                </a:lnTo>
                <a:lnTo>
                  <a:pt x="3765866" y="8385626"/>
                </a:lnTo>
                <a:lnTo>
                  <a:pt x="0" y="8385626"/>
                </a:lnTo>
                <a:lnTo>
                  <a:pt x="0" y="0"/>
                </a:lnTo>
                <a:close/>
              </a:path>
            </a:pathLst>
          </a:custGeom>
          <a:blipFill>
            <a:blip r:embed="rId28">
              <a:extLst>
                <a:ext uri="{96DAC541-7B7A-43D3-8B79-37D633B846F1}">
                  <asvg:svgBlip xmlns:asvg="http://schemas.microsoft.com/office/drawing/2016/SVG/main" r:embed="rId29"/>
                </a:ext>
              </a:extLst>
            </a:blip>
            <a:stretch>
              <a:fillRect t="-7064" r="-220417"/>
            </a:stretch>
          </a:blipFill>
          <a:ln cap="sq">
            <a:noFill/>
            <a:prstDash val="solid"/>
            <a:miter/>
          </a:ln>
        </p:spPr>
        <p:txBody>
          <a:bodyPr/>
          <a:lstStyle/>
          <a:p>
            <a:endParaRPr lang="en-US"/>
          </a:p>
        </p:txBody>
      </p:sp>
      <p:sp>
        <p:nvSpPr>
          <p:cNvPr id="71" name="Freeform 9">
            <a:extLst>
              <a:ext uri="{FF2B5EF4-FFF2-40B4-BE49-F238E27FC236}">
                <a16:creationId xmlns:a16="http://schemas.microsoft.com/office/drawing/2014/main" id="{B668679E-615B-3D67-77CB-7228242D392C}"/>
              </a:ext>
            </a:extLst>
          </p:cNvPr>
          <p:cNvSpPr/>
          <p:nvPr/>
        </p:nvSpPr>
        <p:spPr>
          <a:xfrm>
            <a:off x="10001583" y="3706022"/>
            <a:ext cx="1044795" cy="769349"/>
          </a:xfrm>
          <a:custGeom>
            <a:avLst/>
            <a:gdLst/>
            <a:ahLst/>
            <a:cxnLst/>
            <a:rect l="l" t="t" r="r" b="b"/>
            <a:pathLst>
              <a:path w="1567192" h="1154023">
                <a:moveTo>
                  <a:pt x="0" y="0"/>
                </a:moveTo>
                <a:lnTo>
                  <a:pt x="1567191" y="0"/>
                </a:lnTo>
                <a:lnTo>
                  <a:pt x="1567191" y="1154023"/>
                </a:lnTo>
                <a:lnTo>
                  <a:pt x="0" y="115402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2" name="Freeform 100">
            <a:extLst>
              <a:ext uri="{FF2B5EF4-FFF2-40B4-BE49-F238E27FC236}">
                <a16:creationId xmlns:a16="http://schemas.microsoft.com/office/drawing/2014/main" id="{D56F059D-23B7-8E06-7D74-1C78BAF48488}"/>
              </a:ext>
            </a:extLst>
          </p:cNvPr>
          <p:cNvSpPr/>
          <p:nvPr/>
        </p:nvSpPr>
        <p:spPr>
          <a:xfrm>
            <a:off x="7597338" y="4678241"/>
            <a:ext cx="799818" cy="481345"/>
          </a:xfrm>
          <a:custGeom>
            <a:avLst/>
            <a:gdLst/>
            <a:ahLst/>
            <a:cxnLst/>
            <a:rect l="l" t="t" r="r" b="b"/>
            <a:pathLst>
              <a:path w="1199727" h="722017">
                <a:moveTo>
                  <a:pt x="0" y="0"/>
                </a:moveTo>
                <a:lnTo>
                  <a:pt x="1199726" y="0"/>
                </a:lnTo>
                <a:lnTo>
                  <a:pt x="1199726" y="722018"/>
                </a:lnTo>
                <a:lnTo>
                  <a:pt x="0" y="72201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2" name="Freeform 32"/>
          <p:cNvSpPr/>
          <p:nvPr/>
        </p:nvSpPr>
        <p:spPr>
          <a:xfrm flipH="1">
            <a:off x="11081091" y="3453377"/>
            <a:ext cx="293547" cy="441424"/>
          </a:xfrm>
          <a:custGeom>
            <a:avLst/>
            <a:gdLst/>
            <a:ahLst/>
            <a:cxnLst/>
            <a:rect l="l" t="t" r="r" b="b"/>
            <a:pathLst>
              <a:path w="440321" h="662136">
                <a:moveTo>
                  <a:pt x="440321" y="0"/>
                </a:moveTo>
                <a:lnTo>
                  <a:pt x="0" y="0"/>
                </a:lnTo>
                <a:lnTo>
                  <a:pt x="0" y="662136"/>
                </a:lnTo>
                <a:lnTo>
                  <a:pt x="440321" y="662136"/>
                </a:lnTo>
                <a:lnTo>
                  <a:pt x="440321"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96" name="Hình chữ nhật: Góc Tròn 95">
            <a:extLst>
              <a:ext uri="{FF2B5EF4-FFF2-40B4-BE49-F238E27FC236}">
                <a16:creationId xmlns:a16="http://schemas.microsoft.com/office/drawing/2014/main" id="{FD303597-FD0B-E826-D164-EAB272453FD0}"/>
              </a:ext>
            </a:extLst>
          </p:cNvPr>
          <p:cNvSpPr/>
          <p:nvPr/>
        </p:nvSpPr>
        <p:spPr>
          <a:xfrm>
            <a:off x="5270996" y="601235"/>
            <a:ext cx="6516117" cy="131093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133"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p>
          <a:p>
            <a:pPr lvl="0" algn="ctr"/>
            <a:r>
              <a:rPr lang="en-US" sz="2133"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6. </a:t>
            </a:r>
            <a:r>
              <a:rPr lang="vi-VN" sz="2667"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Chúa Giêsu đã nói phàm ai nghe và đón nhận giáo huấn của Chúa Cha, </a:t>
            </a:r>
            <a:endParaRPr lang="en-US" sz="2667" b="1">
              <a:ln/>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a:p>
            <a:pPr lvl="0" algn="ctr"/>
            <a:r>
              <a:rPr lang="vi-VN" sz="2667"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họ sẽ làm gì ?</a:t>
            </a:r>
          </a:p>
          <a:p>
            <a:pPr algn="ctr"/>
            <a:endParaRPr lang="en-US" sz="2133" b="1">
              <a:ln/>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0" name="Picture 2">
            <a:extLst>
              <a:ext uri="{FF2B5EF4-FFF2-40B4-BE49-F238E27FC236}">
                <a16:creationId xmlns:a16="http://schemas.microsoft.com/office/drawing/2014/main" id="{5D565084-CE52-CF81-09EB-AC7FEBF02622}"/>
              </a:ext>
            </a:extLst>
          </p:cNvPr>
          <p:cNvPicPr>
            <a:picLocks noChangeAspect="1"/>
          </p:cNvPicPr>
          <p:nvPr/>
        </p:nvPicPr>
        <p:blipFill>
          <a:blip r:embed="rId36"/>
          <a:srcRect/>
          <a:stretch>
            <a:fillRect/>
          </a:stretch>
        </p:blipFill>
        <p:spPr>
          <a:xfrm>
            <a:off x="3428126" y="3728961"/>
            <a:ext cx="548484" cy="895065"/>
          </a:xfrm>
          <a:prstGeom prst="rect">
            <a:avLst/>
          </a:prstGeom>
        </p:spPr>
      </p:pic>
      <p:sp>
        <p:nvSpPr>
          <p:cNvPr id="65" name="Hình Bầu dục 64">
            <a:extLst>
              <a:ext uri="{FF2B5EF4-FFF2-40B4-BE49-F238E27FC236}">
                <a16:creationId xmlns:a16="http://schemas.microsoft.com/office/drawing/2014/main" id="{1EBA3FBF-975E-1D69-CCC0-7D7962F38D90}"/>
              </a:ext>
            </a:extLst>
          </p:cNvPr>
          <p:cNvSpPr>
            <a:spLocks/>
          </p:cNvSpPr>
          <p:nvPr/>
        </p:nvSpPr>
        <p:spPr>
          <a:xfrm>
            <a:off x="2078223" y="502629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6</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0" name="Hình Bầu dục 69">
            <a:hlinkClick r:id="rId37" action="ppaction://hlinksldjump"/>
            <a:extLst>
              <a:ext uri="{FF2B5EF4-FFF2-40B4-BE49-F238E27FC236}">
                <a16:creationId xmlns:a16="http://schemas.microsoft.com/office/drawing/2014/main" id="{60099883-D95C-021A-8ABF-C2647D3AE5AA}"/>
              </a:ext>
            </a:extLst>
          </p:cNvPr>
          <p:cNvSpPr>
            <a:spLocks/>
          </p:cNvSpPr>
          <p:nvPr/>
        </p:nvSpPr>
        <p:spPr>
          <a:xfrm>
            <a:off x="4217190" y="595786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7</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5" name="Hình Bầu dục 74">
            <a:extLst>
              <a:ext uri="{FF2B5EF4-FFF2-40B4-BE49-F238E27FC236}">
                <a16:creationId xmlns:a16="http://schemas.microsoft.com/office/drawing/2014/main" id="{FCA61507-B6AB-74BC-22DB-26569E44415E}"/>
              </a:ext>
            </a:extLst>
          </p:cNvPr>
          <p:cNvSpPr>
            <a:spLocks/>
          </p:cNvSpPr>
          <p:nvPr/>
        </p:nvSpPr>
        <p:spPr>
          <a:xfrm>
            <a:off x="7459315" y="531327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8</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6" name="Hình Bầu dục 75">
            <a:extLst>
              <a:ext uri="{FF2B5EF4-FFF2-40B4-BE49-F238E27FC236}">
                <a16:creationId xmlns:a16="http://schemas.microsoft.com/office/drawing/2014/main" id="{1359390F-9280-53EF-61AD-8CC040A87B98}"/>
              </a:ext>
            </a:extLst>
          </p:cNvPr>
          <p:cNvSpPr>
            <a:spLocks/>
          </p:cNvSpPr>
          <p:nvPr/>
        </p:nvSpPr>
        <p:spPr>
          <a:xfrm>
            <a:off x="10110113" y="476564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9</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7" name="Hình Bầu dục 76">
            <a:extLst>
              <a:ext uri="{FF2B5EF4-FFF2-40B4-BE49-F238E27FC236}">
                <a16:creationId xmlns:a16="http://schemas.microsoft.com/office/drawing/2014/main" id="{2317BD7C-398C-7A37-9C1F-6691874CB81A}"/>
              </a:ext>
            </a:extLst>
          </p:cNvPr>
          <p:cNvSpPr>
            <a:spLocks/>
          </p:cNvSpPr>
          <p:nvPr/>
        </p:nvSpPr>
        <p:spPr>
          <a:xfrm>
            <a:off x="11451351" y="3704311"/>
            <a:ext cx="707593" cy="699609"/>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10</a:t>
            </a:r>
            <a:endParaRPr lang="vi-VN" sz="2400" b="1">
              <a:solidFill>
                <a:schemeClr val="tx1"/>
              </a:solidFill>
              <a:latin typeface="Times New Roman" panose="02020603050405020304" pitchFamily="18" charset="0"/>
              <a:cs typeface="Times New Roman" panose="02020603050405020304" pitchFamily="18" charset="0"/>
            </a:endParaRPr>
          </a:p>
        </p:txBody>
      </p:sp>
      <p:sp>
        <p:nvSpPr>
          <p:cNvPr id="10" name="Lưu Đồ: Thay đổi Tiến Trình 9">
            <a:extLst>
              <a:ext uri="{FF2B5EF4-FFF2-40B4-BE49-F238E27FC236}">
                <a16:creationId xmlns:a16="http://schemas.microsoft.com/office/drawing/2014/main" id="{9E456153-9AD4-3269-7C53-53F6E81020C7}"/>
              </a:ext>
            </a:extLst>
          </p:cNvPr>
          <p:cNvSpPr/>
          <p:nvPr/>
        </p:nvSpPr>
        <p:spPr>
          <a:xfrm>
            <a:off x="10281490" y="5802832"/>
            <a:ext cx="1087356" cy="797403"/>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Đáp án</a:t>
            </a:r>
            <a:endParaRPr lang="vi-VN" sz="2000" b="1">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C4602C7A-5653-6A9E-E615-DEDF04E4D633}"/>
              </a:ext>
            </a:extLst>
          </p:cNvPr>
          <p:cNvSpPr/>
          <p:nvPr/>
        </p:nvSpPr>
        <p:spPr>
          <a:xfrm>
            <a:off x="6327287" y="2658690"/>
            <a:ext cx="3257199" cy="147890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Đến với Người.</a:t>
            </a:r>
          </a:p>
        </p:txBody>
      </p:sp>
    </p:spTree>
    <p:extLst>
      <p:ext uri="{BB962C8B-B14F-4D97-AF65-F5344CB8AC3E}">
        <p14:creationId xmlns:p14="http://schemas.microsoft.com/office/powerpoint/2010/main" val="288187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2"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5"/>
                    </p:tgtEl>
                  </p:cond>
                </p:stCondLst>
                <p:endSync evt="end" delay="0">
                  <p:rtn val="all"/>
                </p:endSync>
                <p:childTnLst>
                  <p:par>
                    <p:cTn id="15" fill="hold">
                      <p:stCondLst>
                        <p:cond delay="0"/>
                      </p:stCondLst>
                      <p:childTnLst>
                        <p:par>
                          <p:cTn id="16" fill="hold">
                            <p:stCondLst>
                              <p:cond delay="0"/>
                            </p:stCondLst>
                            <p:childTnLst>
                              <p:par>
                                <p:cTn id="17" presetID="35" presetClass="path" presetSubtype="0" accel="50000" decel="50000" fill="hold" nodeType="withEffect">
                                  <p:stCondLst>
                                    <p:cond delay="0"/>
                                  </p:stCondLst>
                                  <p:childTnLst>
                                    <p:animMotion origin="layout" path="M 4.16667E-6 2.22222E-6 L -0.10599 0.05717 " pathEditMode="relative" rAng="0" ptsTypes="AA">
                                      <p:cBhvr>
                                        <p:cTn id="18" dur="2000" fill="hold"/>
                                        <p:tgtEl>
                                          <p:spTgt spid="100"/>
                                        </p:tgtEl>
                                        <p:attrNameLst>
                                          <p:attrName>ppt_x</p:attrName>
                                          <p:attrName>ppt_y</p:attrName>
                                        </p:attrNameLst>
                                      </p:cBhvr>
                                      <p:rCtr x="-5299" y="2847"/>
                                    </p:animMotion>
                                  </p:childTnLst>
                                </p:cTn>
                              </p:par>
                              <p:par>
                                <p:cTn id="19" presetID="21" presetClass="emph" presetSubtype="0" fill="hold" grpId="0" nodeType="withEffect">
                                  <p:stCondLst>
                                    <p:cond delay="0"/>
                                  </p:stCondLst>
                                  <p:childTnLst>
                                    <p:animClr clrSpc="hsl" dir="cw">
                                      <p:cBhvr override="childStyle">
                                        <p:cTn id="20" dur="500" fill="hold"/>
                                        <p:tgtEl>
                                          <p:spTgt spid="65"/>
                                        </p:tgtEl>
                                        <p:attrNameLst>
                                          <p:attrName>style.color</p:attrName>
                                        </p:attrNameLst>
                                      </p:cBhvr>
                                      <p:by>
                                        <p:hsl h="7200000" s="0" l="0"/>
                                      </p:by>
                                    </p:animClr>
                                    <p:animClr clrSpc="hsl" dir="cw">
                                      <p:cBhvr>
                                        <p:cTn id="21" dur="500" fill="hold"/>
                                        <p:tgtEl>
                                          <p:spTgt spid="65"/>
                                        </p:tgtEl>
                                        <p:attrNameLst>
                                          <p:attrName>fillcolor</p:attrName>
                                        </p:attrNameLst>
                                      </p:cBhvr>
                                      <p:by>
                                        <p:hsl h="7200000" s="0" l="0"/>
                                      </p:by>
                                    </p:animClr>
                                    <p:animClr clrSpc="hsl" dir="cw">
                                      <p:cBhvr>
                                        <p:cTn id="22" dur="500" fill="hold"/>
                                        <p:tgtEl>
                                          <p:spTgt spid="65"/>
                                        </p:tgtEl>
                                        <p:attrNameLst>
                                          <p:attrName>stroke.color</p:attrName>
                                        </p:attrNameLst>
                                      </p:cBhvr>
                                      <p:by>
                                        <p:hsl h="7200000" s="0" l="0"/>
                                      </p:by>
                                    </p:animClr>
                                    <p:set>
                                      <p:cBhvr>
                                        <p:cTn id="23" dur="500" fill="hold"/>
                                        <p:tgtEl>
                                          <p:spTgt spid="65"/>
                                        </p:tgtEl>
                                        <p:attrNameLst>
                                          <p:attrName>fill.type</p:attrName>
                                        </p:attrNameLst>
                                      </p:cBhvr>
                                      <p:to>
                                        <p:strVal val="solid"/>
                                      </p:to>
                                    </p:set>
                                  </p:childTnLst>
                                </p:cTn>
                              </p:par>
                              <p:par>
                                <p:cTn id="24" presetID="42" presetClass="entr" presetSubtype="0" fill="hold" grpId="0" nodeType="withEffect">
                                  <p:stCondLst>
                                    <p:cond delay="0"/>
                                  </p:stCondLst>
                                  <p:childTnLst>
                                    <p:set>
                                      <p:cBhvr>
                                        <p:cTn id="25" dur="1" fill="hold">
                                          <p:stCondLst>
                                            <p:cond delay="0"/>
                                          </p:stCondLst>
                                        </p:cTn>
                                        <p:tgtEl>
                                          <p:spTgt spid="96"/>
                                        </p:tgtEl>
                                        <p:attrNameLst>
                                          <p:attrName>style.visibility</p:attrName>
                                        </p:attrNameLst>
                                      </p:cBhvr>
                                      <p:to>
                                        <p:strVal val="visible"/>
                                      </p:to>
                                    </p:set>
                                    <p:animEffect transition="in" filter="fade">
                                      <p:cBhvr>
                                        <p:cTn id="26" dur="1000"/>
                                        <p:tgtEl>
                                          <p:spTgt spid="96"/>
                                        </p:tgtEl>
                                      </p:cBhvr>
                                    </p:animEffect>
                                    <p:anim calcmode="lin" valueType="num">
                                      <p:cBhvr>
                                        <p:cTn id="27" dur="1000" fill="hold"/>
                                        <p:tgtEl>
                                          <p:spTgt spid="96"/>
                                        </p:tgtEl>
                                        <p:attrNameLst>
                                          <p:attrName>ppt_x</p:attrName>
                                        </p:attrNameLst>
                                      </p:cBhvr>
                                      <p:tavLst>
                                        <p:tav tm="0">
                                          <p:val>
                                            <p:strVal val="#ppt_x"/>
                                          </p:val>
                                        </p:tav>
                                        <p:tav tm="100000">
                                          <p:val>
                                            <p:strVal val="#ppt_x"/>
                                          </p:val>
                                        </p:tav>
                                      </p:tavLst>
                                    </p:anim>
                                    <p:anim calcmode="lin" valueType="num">
                                      <p:cBhvr>
                                        <p:cTn id="28"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5"/>
                  </p:tgtEl>
                </p:cond>
              </p:nextCondLst>
            </p:seq>
            <p:seq concurrent="1" nextAc="seek">
              <p:cTn id="29" restart="whenNotActive" fill="hold" evtFilter="cancelBubble" nodeType="interactiveSeq">
                <p:stCondLst>
                  <p:cond evt="onClick" delay="0">
                    <p:tgtEl>
                      <p:spTgt spid="70"/>
                    </p:tgtEl>
                  </p:cond>
                </p:stCondLst>
                <p:endSync evt="end" delay="0">
                  <p:rtn val="all"/>
                </p:endSync>
                <p:childTnLst>
                  <p:par>
                    <p:cTn id="30" fill="hold">
                      <p:stCondLst>
                        <p:cond delay="0"/>
                      </p:stCondLst>
                      <p:childTnLst>
                        <p:par>
                          <p:cTn id="31" fill="hold">
                            <p:stCondLst>
                              <p:cond delay="0"/>
                            </p:stCondLst>
                            <p:childTnLst>
                              <p:par>
                                <p:cTn id="32" presetID="21" presetClass="emph" presetSubtype="0" fill="hold" grpId="0" nodeType="withEffect">
                                  <p:stCondLst>
                                    <p:cond delay="0"/>
                                  </p:stCondLst>
                                  <p:childTnLst>
                                    <p:animClr clrSpc="hsl" dir="cw">
                                      <p:cBhvr override="childStyle">
                                        <p:cTn id="33" dur="500" fill="hold"/>
                                        <p:tgtEl>
                                          <p:spTgt spid="70"/>
                                        </p:tgtEl>
                                        <p:attrNameLst>
                                          <p:attrName>style.color</p:attrName>
                                        </p:attrNameLst>
                                      </p:cBhvr>
                                      <p:by>
                                        <p:hsl h="7200000" s="0" l="0"/>
                                      </p:by>
                                    </p:animClr>
                                    <p:animClr clrSpc="hsl" dir="cw">
                                      <p:cBhvr>
                                        <p:cTn id="34" dur="500" fill="hold"/>
                                        <p:tgtEl>
                                          <p:spTgt spid="70"/>
                                        </p:tgtEl>
                                        <p:attrNameLst>
                                          <p:attrName>fillcolor</p:attrName>
                                        </p:attrNameLst>
                                      </p:cBhvr>
                                      <p:by>
                                        <p:hsl h="7200000" s="0" l="0"/>
                                      </p:by>
                                    </p:animClr>
                                    <p:animClr clrSpc="hsl" dir="cw">
                                      <p:cBhvr>
                                        <p:cTn id="35" dur="500" fill="hold"/>
                                        <p:tgtEl>
                                          <p:spTgt spid="70"/>
                                        </p:tgtEl>
                                        <p:attrNameLst>
                                          <p:attrName>stroke.color</p:attrName>
                                        </p:attrNameLst>
                                      </p:cBhvr>
                                      <p:by>
                                        <p:hsl h="7200000" s="0" l="0"/>
                                      </p:by>
                                    </p:animClr>
                                    <p:set>
                                      <p:cBhvr>
                                        <p:cTn id="36" dur="500" fill="hold"/>
                                        <p:tgtEl>
                                          <p:spTgt spid="70"/>
                                        </p:tgtEl>
                                        <p:attrNameLst>
                                          <p:attrName>fill.type</p:attrName>
                                        </p:attrNameLst>
                                      </p:cBhvr>
                                      <p:to>
                                        <p:strVal val="solid"/>
                                      </p:to>
                                    </p:set>
                                  </p:childTnLst>
                                </p:cTn>
                              </p:par>
                              <p:par>
                                <p:cTn id="37" presetID="42" presetClass="exit" presetSubtype="0" fill="hold" grpId="1" nodeType="withEffect">
                                  <p:stCondLst>
                                    <p:cond delay="0"/>
                                  </p:stCondLst>
                                  <p:childTnLst>
                                    <p:animEffect transition="out" filter="fade">
                                      <p:cBhvr>
                                        <p:cTn id="38" dur="1000"/>
                                        <p:tgtEl>
                                          <p:spTgt spid="96"/>
                                        </p:tgtEl>
                                      </p:cBhvr>
                                    </p:animEffect>
                                    <p:anim calcmode="lin" valueType="num">
                                      <p:cBhvr>
                                        <p:cTn id="39" dur="1000"/>
                                        <p:tgtEl>
                                          <p:spTgt spid="96"/>
                                        </p:tgtEl>
                                        <p:attrNameLst>
                                          <p:attrName>ppt_x</p:attrName>
                                        </p:attrNameLst>
                                      </p:cBhvr>
                                      <p:tavLst>
                                        <p:tav tm="0">
                                          <p:val>
                                            <p:strVal val="ppt_x"/>
                                          </p:val>
                                        </p:tav>
                                        <p:tav tm="100000">
                                          <p:val>
                                            <p:strVal val="ppt_x"/>
                                          </p:val>
                                        </p:tav>
                                      </p:tavLst>
                                    </p:anim>
                                    <p:anim calcmode="lin" valueType="num">
                                      <p:cBhvr>
                                        <p:cTn id="40" dur="1000"/>
                                        <p:tgtEl>
                                          <p:spTgt spid="96"/>
                                        </p:tgtEl>
                                        <p:attrNameLst>
                                          <p:attrName>ppt_y</p:attrName>
                                        </p:attrNameLst>
                                      </p:cBhvr>
                                      <p:tavLst>
                                        <p:tav tm="0">
                                          <p:val>
                                            <p:strVal val="ppt_y"/>
                                          </p:val>
                                        </p:tav>
                                        <p:tav tm="100000">
                                          <p:val>
                                            <p:strVal val="ppt_y+.1"/>
                                          </p:val>
                                        </p:tav>
                                      </p:tavLst>
                                    </p:anim>
                                    <p:set>
                                      <p:cBhvr>
                                        <p:cTn id="41" dur="1" fill="hold">
                                          <p:stCondLst>
                                            <p:cond delay="9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42" restart="whenNotActive" fill="hold" evtFilter="cancelBubble" nodeType="interactiveSeq">
                <p:stCondLst>
                  <p:cond evt="onClick" delay="0">
                    <p:tgtEl>
                      <p:spTgt spid="75"/>
                    </p:tgtEl>
                  </p:cond>
                </p:stCondLst>
                <p:endSync evt="end" delay="0">
                  <p:rtn val="all"/>
                </p:endSync>
                <p:childTnLst>
                  <p:par>
                    <p:cTn id="43" fill="hold">
                      <p:stCondLst>
                        <p:cond delay="0"/>
                      </p:stCondLst>
                      <p:childTnLst>
                        <p:par>
                          <p:cTn id="44" fill="hold">
                            <p:stCondLst>
                              <p:cond delay="0"/>
                            </p:stCondLst>
                            <p:childTnLst>
                              <p:par>
                                <p:cTn id="45" presetID="21" presetClass="emph" presetSubtype="0" fill="hold" grpId="0" nodeType="withEffect">
                                  <p:stCondLst>
                                    <p:cond delay="0"/>
                                  </p:stCondLst>
                                  <p:childTnLst>
                                    <p:animClr clrSpc="hsl" dir="cw">
                                      <p:cBhvr override="childStyle">
                                        <p:cTn id="46" dur="500" fill="hold"/>
                                        <p:tgtEl>
                                          <p:spTgt spid="75"/>
                                        </p:tgtEl>
                                        <p:attrNameLst>
                                          <p:attrName>style.color</p:attrName>
                                        </p:attrNameLst>
                                      </p:cBhvr>
                                      <p:by>
                                        <p:hsl h="7200000" s="0" l="0"/>
                                      </p:by>
                                    </p:animClr>
                                    <p:animClr clrSpc="hsl" dir="cw">
                                      <p:cBhvr>
                                        <p:cTn id="47" dur="500" fill="hold"/>
                                        <p:tgtEl>
                                          <p:spTgt spid="75"/>
                                        </p:tgtEl>
                                        <p:attrNameLst>
                                          <p:attrName>fillcolor</p:attrName>
                                        </p:attrNameLst>
                                      </p:cBhvr>
                                      <p:by>
                                        <p:hsl h="7200000" s="0" l="0"/>
                                      </p:by>
                                    </p:animClr>
                                    <p:animClr clrSpc="hsl" dir="cw">
                                      <p:cBhvr>
                                        <p:cTn id="48" dur="500" fill="hold"/>
                                        <p:tgtEl>
                                          <p:spTgt spid="75"/>
                                        </p:tgtEl>
                                        <p:attrNameLst>
                                          <p:attrName>stroke.color</p:attrName>
                                        </p:attrNameLst>
                                      </p:cBhvr>
                                      <p:by>
                                        <p:hsl h="7200000" s="0" l="0"/>
                                      </p:by>
                                    </p:animClr>
                                    <p:set>
                                      <p:cBhvr>
                                        <p:cTn id="49" dur="500" fill="hold"/>
                                        <p:tgtEl>
                                          <p:spTgt spid="75"/>
                                        </p:tgtEl>
                                        <p:attrNameLst>
                                          <p:attrName>fill.type</p:attrName>
                                        </p:attrNameLst>
                                      </p:cBhvr>
                                      <p:to>
                                        <p:strVal val="solid"/>
                                      </p:to>
                                    </p:set>
                                  </p:childTnLst>
                                </p:cTn>
                              </p:par>
                            </p:childTnLst>
                          </p:cTn>
                        </p:par>
                      </p:childTnLst>
                    </p:cTn>
                  </p:par>
                </p:childTnLst>
              </p:cTn>
              <p:nextCondLst>
                <p:cond evt="onClick" delay="0">
                  <p:tgtEl>
                    <p:spTgt spid="75"/>
                  </p:tgtEl>
                </p:cond>
              </p:nextCondLst>
            </p:seq>
            <p:seq concurrent="1" nextAc="seek">
              <p:cTn id="50" restart="whenNotActive" fill="hold" evtFilter="cancelBubble" nodeType="interactiveSeq">
                <p:stCondLst>
                  <p:cond evt="onClick" delay="0">
                    <p:tgtEl>
                      <p:spTgt spid="76"/>
                    </p:tgtEl>
                  </p:cond>
                </p:stCondLst>
                <p:endSync evt="end" delay="0">
                  <p:rtn val="all"/>
                </p:endSync>
                <p:childTnLst>
                  <p:par>
                    <p:cTn id="51" fill="hold">
                      <p:stCondLst>
                        <p:cond delay="0"/>
                      </p:stCondLst>
                      <p:childTnLst>
                        <p:par>
                          <p:cTn id="52" fill="hold">
                            <p:stCondLst>
                              <p:cond delay="0"/>
                            </p:stCondLst>
                            <p:childTnLst>
                              <p:par>
                                <p:cTn id="53" presetID="21" presetClass="emph" presetSubtype="0" fill="hold" grpId="0" nodeType="withEffect">
                                  <p:stCondLst>
                                    <p:cond delay="0"/>
                                  </p:stCondLst>
                                  <p:childTnLst>
                                    <p:animClr clrSpc="hsl" dir="cw">
                                      <p:cBhvr override="childStyle">
                                        <p:cTn id="54" dur="500" fill="hold"/>
                                        <p:tgtEl>
                                          <p:spTgt spid="76"/>
                                        </p:tgtEl>
                                        <p:attrNameLst>
                                          <p:attrName>style.color</p:attrName>
                                        </p:attrNameLst>
                                      </p:cBhvr>
                                      <p:by>
                                        <p:hsl h="7200000" s="0" l="0"/>
                                      </p:by>
                                    </p:animClr>
                                    <p:animClr clrSpc="hsl" dir="cw">
                                      <p:cBhvr>
                                        <p:cTn id="55" dur="500" fill="hold"/>
                                        <p:tgtEl>
                                          <p:spTgt spid="76"/>
                                        </p:tgtEl>
                                        <p:attrNameLst>
                                          <p:attrName>fillcolor</p:attrName>
                                        </p:attrNameLst>
                                      </p:cBhvr>
                                      <p:by>
                                        <p:hsl h="7200000" s="0" l="0"/>
                                      </p:by>
                                    </p:animClr>
                                    <p:animClr clrSpc="hsl" dir="cw">
                                      <p:cBhvr>
                                        <p:cTn id="56" dur="500" fill="hold"/>
                                        <p:tgtEl>
                                          <p:spTgt spid="76"/>
                                        </p:tgtEl>
                                        <p:attrNameLst>
                                          <p:attrName>stroke.color</p:attrName>
                                        </p:attrNameLst>
                                      </p:cBhvr>
                                      <p:by>
                                        <p:hsl h="7200000" s="0" l="0"/>
                                      </p:by>
                                    </p:animClr>
                                    <p:set>
                                      <p:cBhvr>
                                        <p:cTn id="57" dur="500" fill="hold"/>
                                        <p:tgtEl>
                                          <p:spTgt spid="76"/>
                                        </p:tgtEl>
                                        <p:attrNameLst>
                                          <p:attrName>fill.type</p:attrName>
                                        </p:attrNameLst>
                                      </p:cBhvr>
                                      <p:to>
                                        <p:strVal val="solid"/>
                                      </p:to>
                                    </p:set>
                                  </p:childTnLst>
                                </p:cTn>
                              </p:par>
                            </p:childTnLst>
                          </p:cTn>
                        </p:par>
                      </p:childTnLst>
                    </p:cTn>
                  </p:par>
                </p:childTnLst>
              </p:cTn>
              <p:nextCondLst>
                <p:cond evt="onClick" delay="0">
                  <p:tgtEl>
                    <p:spTgt spid="76"/>
                  </p:tgtEl>
                </p:cond>
              </p:nextCondLst>
            </p:seq>
            <p:seq concurrent="1" nextAc="seek">
              <p:cTn id="58" restart="whenNotActive" fill="hold" evtFilter="cancelBubble" nodeType="interactiveSeq">
                <p:stCondLst>
                  <p:cond evt="onClick" delay="0">
                    <p:tgtEl>
                      <p:spTgt spid="77"/>
                    </p:tgtEl>
                  </p:cond>
                </p:stCondLst>
                <p:endSync evt="end" delay="0">
                  <p:rtn val="all"/>
                </p:endSync>
                <p:childTnLst>
                  <p:par>
                    <p:cTn id="59" fill="hold">
                      <p:stCondLst>
                        <p:cond delay="0"/>
                      </p:stCondLst>
                      <p:childTnLst>
                        <p:par>
                          <p:cTn id="60" fill="hold">
                            <p:stCondLst>
                              <p:cond delay="0"/>
                            </p:stCondLst>
                            <p:childTnLst>
                              <p:par>
                                <p:cTn id="61" presetID="21" presetClass="emph" presetSubtype="0" fill="hold" grpId="0" nodeType="withEffect">
                                  <p:stCondLst>
                                    <p:cond delay="0"/>
                                  </p:stCondLst>
                                  <p:childTnLst>
                                    <p:animClr clrSpc="hsl" dir="cw">
                                      <p:cBhvr override="childStyle">
                                        <p:cTn id="62" dur="500" fill="hold"/>
                                        <p:tgtEl>
                                          <p:spTgt spid="77"/>
                                        </p:tgtEl>
                                        <p:attrNameLst>
                                          <p:attrName>style.color</p:attrName>
                                        </p:attrNameLst>
                                      </p:cBhvr>
                                      <p:by>
                                        <p:hsl h="7200000" s="0" l="0"/>
                                      </p:by>
                                    </p:animClr>
                                    <p:animClr clrSpc="hsl" dir="cw">
                                      <p:cBhvr>
                                        <p:cTn id="63" dur="500" fill="hold"/>
                                        <p:tgtEl>
                                          <p:spTgt spid="77"/>
                                        </p:tgtEl>
                                        <p:attrNameLst>
                                          <p:attrName>fillcolor</p:attrName>
                                        </p:attrNameLst>
                                      </p:cBhvr>
                                      <p:by>
                                        <p:hsl h="7200000" s="0" l="0"/>
                                      </p:by>
                                    </p:animClr>
                                    <p:animClr clrSpc="hsl" dir="cw">
                                      <p:cBhvr>
                                        <p:cTn id="64" dur="500" fill="hold"/>
                                        <p:tgtEl>
                                          <p:spTgt spid="77"/>
                                        </p:tgtEl>
                                        <p:attrNameLst>
                                          <p:attrName>stroke.color</p:attrName>
                                        </p:attrNameLst>
                                      </p:cBhvr>
                                      <p:by>
                                        <p:hsl h="7200000" s="0" l="0"/>
                                      </p:by>
                                    </p:animClr>
                                    <p:set>
                                      <p:cBhvr>
                                        <p:cTn id="65" dur="500" fill="hold"/>
                                        <p:tgtEl>
                                          <p:spTgt spid="77"/>
                                        </p:tgtEl>
                                        <p:attrNameLst>
                                          <p:attrName>fill.type</p:attrName>
                                        </p:attrNameLst>
                                      </p:cBhvr>
                                      <p:to>
                                        <p:strVal val="solid"/>
                                      </p:to>
                                    </p:set>
                                  </p:childTnLst>
                                </p:cTn>
                              </p:par>
                            </p:childTnLst>
                          </p:cTn>
                        </p:par>
                      </p:childTnLst>
                    </p:cTn>
                  </p:par>
                </p:childTnLst>
              </p:cTn>
              <p:nextCondLst>
                <p:cond evt="onClick" delay="0">
                  <p:tgtEl>
                    <p:spTgt spid="77"/>
                  </p:tgtEl>
                </p:cond>
              </p:nextCondLst>
            </p:seq>
            <p:seq concurrent="1" nextAc="seek">
              <p:cTn id="66" restart="whenNotActive" fill="hold" evtFilter="cancelBubble" nodeType="interactiveSeq">
                <p:stCondLst>
                  <p:cond evt="onClick" delay="0">
                    <p:tgtEl>
                      <p:spTgt spid="1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1000"/>
                                        <p:tgtEl>
                                          <p:spTgt spid="11"/>
                                        </p:tgtEl>
                                      </p:cBhvr>
                                    </p:animEffect>
                                    <p:anim calcmode="lin" valueType="num">
                                      <p:cBhvr>
                                        <p:cTn id="76" dur="1000" fill="hold"/>
                                        <p:tgtEl>
                                          <p:spTgt spid="11"/>
                                        </p:tgtEl>
                                        <p:attrNameLst>
                                          <p:attrName>ppt_x</p:attrName>
                                        </p:attrNameLst>
                                      </p:cBhvr>
                                      <p:tavLst>
                                        <p:tav tm="0">
                                          <p:val>
                                            <p:strVal val="#ppt_x"/>
                                          </p:val>
                                        </p:tav>
                                        <p:tav tm="100000">
                                          <p:val>
                                            <p:strVal val="#ppt_x"/>
                                          </p:val>
                                        </p:tav>
                                      </p:tavLst>
                                    </p:anim>
                                    <p:anim calcmode="lin" valueType="num">
                                      <p:cBhvr>
                                        <p:cTn id="7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xit" presetSubtype="0" fill="hold" grpId="1" nodeType="clickEffect">
                                  <p:stCondLst>
                                    <p:cond delay="0"/>
                                  </p:stCondLst>
                                  <p:childTnLst>
                                    <p:animEffect transition="out" filter="fade">
                                      <p:cBhvr>
                                        <p:cTn id="81" dur="1000"/>
                                        <p:tgtEl>
                                          <p:spTgt spid="11"/>
                                        </p:tgtEl>
                                      </p:cBhvr>
                                    </p:animEffect>
                                    <p:anim calcmode="lin" valueType="num">
                                      <p:cBhvr>
                                        <p:cTn id="82" dur="1000"/>
                                        <p:tgtEl>
                                          <p:spTgt spid="11"/>
                                        </p:tgtEl>
                                        <p:attrNameLst>
                                          <p:attrName>ppt_x</p:attrName>
                                        </p:attrNameLst>
                                      </p:cBhvr>
                                      <p:tavLst>
                                        <p:tav tm="0">
                                          <p:val>
                                            <p:strVal val="ppt_x"/>
                                          </p:val>
                                        </p:tav>
                                        <p:tav tm="100000">
                                          <p:val>
                                            <p:strVal val="ppt_x"/>
                                          </p:val>
                                        </p:tav>
                                      </p:tavLst>
                                    </p:anim>
                                    <p:anim calcmode="lin" valueType="num">
                                      <p:cBhvr>
                                        <p:cTn id="83" dur="1000"/>
                                        <p:tgtEl>
                                          <p:spTgt spid="11"/>
                                        </p:tgtEl>
                                        <p:attrNameLst>
                                          <p:attrName>ppt_y</p:attrName>
                                        </p:attrNameLst>
                                      </p:cBhvr>
                                      <p:tavLst>
                                        <p:tav tm="0">
                                          <p:val>
                                            <p:strVal val="ppt_y"/>
                                          </p:val>
                                        </p:tav>
                                        <p:tav tm="100000">
                                          <p:val>
                                            <p:strVal val="ppt_y+.1"/>
                                          </p:val>
                                        </p:tav>
                                      </p:tavLst>
                                    </p:anim>
                                    <p:set>
                                      <p:cBhvr>
                                        <p:cTn id="8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6" grpId="0" animBg="1"/>
      <p:bldP spid="96" grpId="1" animBg="1"/>
      <p:bldP spid="65" grpId="0" animBg="1"/>
      <p:bldP spid="70" grpId="0" animBg="1"/>
      <p:bldP spid="75" grpId="0" animBg="1"/>
      <p:bldP spid="76" grpId="0" animBg="1"/>
      <p:bldP spid="77" grpId="0" animBg="1"/>
      <p:bldP spid="10" grpId="0" animBg="1"/>
      <p:bldP spid="10" grpId="1" animBg="1"/>
      <p:bldP spid="10" grpId="2" animBg="1"/>
      <p:bldP spid="11" grpId="0" animBg="1"/>
      <p:bldP spid="1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616200" y="-2616198"/>
            <a:ext cx="6858001" cy="12090400"/>
            <a:chOff x="0" y="0"/>
            <a:chExt cx="1745022" cy="1200099"/>
          </a:xfrm>
        </p:grpSpPr>
        <p:sp>
          <p:nvSpPr>
            <p:cNvPr id="3" name="Freeform 3"/>
            <p:cNvSpPr/>
            <p:nvPr/>
          </p:nvSpPr>
          <p:spPr>
            <a:xfrm>
              <a:off x="0" y="0"/>
              <a:ext cx="1745022" cy="1200099"/>
            </a:xfrm>
            <a:custGeom>
              <a:avLst/>
              <a:gdLst/>
              <a:ahLst/>
              <a:cxnLst/>
              <a:rect l="l" t="t" r="r" b="b"/>
              <a:pathLst>
                <a:path w="1745022" h="1200099">
                  <a:moveTo>
                    <a:pt x="20179" y="0"/>
                  </a:moveTo>
                  <a:lnTo>
                    <a:pt x="1724843" y="0"/>
                  </a:lnTo>
                  <a:cubicBezTo>
                    <a:pt x="1735987" y="0"/>
                    <a:pt x="1745022" y="9035"/>
                    <a:pt x="1745022" y="20179"/>
                  </a:cubicBezTo>
                  <a:lnTo>
                    <a:pt x="1745022" y="1179920"/>
                  </a:lnTo>
                  <a:cubicBezTo>
                    <a:pt x="1745022" y="1185271"/>
                    <a:pt x="1742896" y="1190404"/>
                    <a:pt x="1739112" y="1194188"/>
                  </a:cubicBezTo>
                  <a:cubicBezTo>
                    <a:pt x="1735327" y="1197973"/>
                    <a:pt x="1730195" y="1200099"/>
                    <a:pt x="1724843" y="1200099"/>
                  </a:cubicBezTo>
                  <a:lnTo>
                    <a:pt x="20179" y="1200099"/>
                  </a:lnTo>
                  <a:cubicBezTo>
                    <a:pt x="9035" y="1200099"/>
                    <a:pt x="0" y="1191064"/>
                    <a:pt x="0" y="1179920"/>
                  </a:cubicBezTo>
                  <a:lnTo>
                    <a:pt x="0" y="20179"/>
                  </a:lnTo>
                  <a:cubicBezTo>
                    <a:pt x="0" y="9035"/>
                    <a:pt x="9035" y="0"/>
                    <a:pt x="20179" y="0"/>
                  </a:cubicBezTo>
                  <a:close/>
                </a:path>
              </a:pathLst>
            </a:custGeom>
            <a:solidFill>
              <a:srgbClr val="E3F7FF"/>
            </a:solidFill>
            <a:ln w="38100" cap="rnd">
              <a:solidFill>
                <a:srgbClr val="344A3D"/>
              </a:solidFill>
              <a:prstDash val="solid"/>
              <a:round/>
            </a:ln>
          </p:spPr>
          <p:txBody>
            <a:bodyPr/>
            <a:lstStyle/>
            <a:p>
              <a:endParaRPr lang="en-US"/>
            </a:p>
          </p:txBody>
        </p:sp>
        <p:sp>
          <p:nvSpPr>
            <p:cNvPr id="4" name="TextBox 4"/>
            <p:cNvSpPr txBox="1"/>
            <p:nvPr/>
          </p:nvSpPr>
          <p:spPr>
            <a:xfrm>
              <a:off x="0" y="-9525"/>
              <a:ext cx="1745022" cy="1209624"/>
            </a:xfrm>
            <a:prstGeom prst="rect">
              <a:avLst/>
            </a:prstGeom>
          </p:spPr>
          <p:txBody>
            <a:bodyPr lIns="18224" tIns="18224" rIns="18224" bIns="18224" rtlCol="0" anchor="ctr"/>
            <a:lstStyle/>
            <a:p>
              <a:pPr algn="ctr">
                <a:lnSpc>
                  <a:spcPts val="703"/>
                </a:lnSpc>
                <a:spcBef>
                  <a:spcPct val="0"/>
                </a:spcBef>
              </a:pPr>
              <a:endParaRPr sz="1200">
                <a:latin typeface="Times New Roman" panose="02020603050405020304" pitchFamily="18" charset="0"/>
                <a:cs typeface="Times New Roman" panose="02020603050405020304" pitchFamily="18" charset="0"/>
              </a:endParaRPr>
            </a:p>
          </p:txBody>
        </p:sp>
      </p:grpSp>
      <p:sp>
        <p:nvSpPr>
          <p:cNvPr id="5" name="Freeform 5"/>
          <p:cNvSpPr/>
          <p:nvPr/>
        </p:nvSpPr>
        <p:spPr>
          <a:xfrm>
            <a:off x="238710" y="212336"/>
            <a:ext cx="5999690" cy="6388642"/>
          </a:xfrm>
          <a:custGeom>
            <a:avLst/>
            <a:gdLst/>
            <a:ahLst/>
            <a:cxnLst/>
            <a:rect l="l" t="t" r="r" b="b"/>
            <a:pathLst>
              <a:path w="6027740" h="6849705">
                <a:moveTo>
                  <a:pt x="0" y="0"/>
                </a:moveTo>
                <a:lnTo>
                  <a:pt x="6027740" y="0"/>
                </a:lnTo>
                <a:lnTo>
                  <a:pt x="6027740" y="6849704"/>
                </a:lnTo>
                <a:lnTo>
                  <a:pt x="0" y="684970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597648" y="4984959"/>
            <a:ext cx="411625" cy="462973"/>
          </a:xfrm>
          <a:custGeom>
            <a:avLst/>
            <a:gdLst/>
            <a:ahLst/>
            <a:cxnLst/>
            <a:rect l="l" t="t" r="r" b="b"/>
            <a:pathLst>
              <a:path w="617437" h="694459">
                <a:moveTo>
                  <a:pt x="0" y="0"/>
                </a:moveTo>
                <a:lnTo>
                  <a:pt x="617438" y="0"/>
                </a:lnTo>
                <a:lnTo>
                  <a:pt x="617438" y="694459"/>
                </a:lnTo>
                <a:lnTo>
                  <a:pt x="0" y="694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621712" y="5021369"/>
            <a:ext cx="478905" cy="409247"/>
          </a:xfrm>
          <a:custGeom>
            <a:avLst/>
            <a:gdLst/>
            <a:ahLst/>
            <a:cxnLst/>
            <a:rect l="l" t="t" r="r" b="b"/>
            <a:pathLst>
              <a:path w="718358" h="613870">
                <a:moveTo>
                  <a:pt x="0" y="0"/>
                </a:moveTo>
                <a:lnTo>
                  <a:pt x="718358" y="0"/>
                </a:lnTo>
                <a:lnTo>
                  <a:pt x="718358" y="613869"/>
                </a:lnTo>
                <a:lnTo>
                  <a:pt x="0" y="6138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30642" y="3588427"/>
            <a:ext cx="1103601" cy="812652"/>
          </a:xfrm>
          <a:custGeom>
            <a:avLst/>
            <a:gdLst/>
            <a:ahLst/>
            <a:cxnLst/>
            <a:rect l="l" t="t" r="r" b="b"/>
            <a:pathLst>
              <a:path w="1655402" h="1218978">
                <a:moveTo>
                  <a:pt x="0" y="0"/>
                </a:moveTo>
                <a:lnTo>
                  <a:pt x="1655402" y="0"/>
                </a:lnTo>
                <a:lnTo>
                  <a:pt x="1655402" y="1218977"/>
                </a:lnTo>
                <a:lnTo>
                  <a:pt x="0" y="12189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990125" y="2687448"/>
            <a:ext cx="844836" cy="508438"/>
          </a:xfrm>
          <a:custGeom>
            <a:avLst/>
            <a:gdLst/>
            <a:ahLst/>
            <a:cxnLst/>
            <a:rect l="l" t="t" r="r" b="b"/>
            <a:pathLst>
              <a:path w="1267254" h="762657">
                <a:moveTo>
                  <a:pt x="0" y="0"/>
                </a:moveTo>
                <a:lnTo>
                  <a:pt x="1267254" y="0"/>
                </a:lnTo>
                <a:lnTo>
                  <a:pt x="1267254" y="762656"/>
                </a:lnTo>
                <a:lnTo>
                  <a:pt x="0" y="762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620733" y="2467462"/>
            <a:ext cx="771485" cy="670975"/>
          </a:xfrm>
          <a:custGeom>
            <a:avLst/>
            <a:gdLst/>
            <a:ahLst/>
            <a:cxnLst/>
            <a:rect l="l" t="t" r="r" b="b"/>
            <a:pathLst>
              <a:path w="1157228" h="1006463">
                <a:moveTo>
                  <a:pt x="0" y="0"/>
                </a:moveTo>
                <a:lnTo>
                  <a:pt x="1157228" y="0"/>
                </a:lnTo>
                <a:lnTo>
                  <a:pt x="1157228" y="1006463"/>
                </a:lnTo>
                <a:lnTo>
                  <a:pt x="0" y="10064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728010" y="4125744"/>
            <a:ext cx="556933" cy="378714"/>
          </a:xfrm>
          <a:custGeom>
            <a:avLst/>
            <a:gdLst/>
            <a:ahLst/>
            <a:cxnLst/>
            <a:rect l="l" t="t" r="r" b="b"/>
            <a:pathLst>
              <a:path w="835399" h="568071">
                <a:moveTo>
                  <a:pt x="0" y="0"/>
                </a:moveTo>
                <a:lnTo>
                  <a:pt x="835398" y="0"/>
                </a:lnTo>
                <a:lnTo>
                  <a:pt x="835398" y="568071"/>
                </a:lnTo>
                <a:lnTo>
                  <a:pt x="0" y="5680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a:off x="3759473" y="2773325"/>
            <a:ext cx="689435" cy="486365"/>
          </a:xfrm>
          <a:custGeom>
            <a:avLst/>
            <a:gdLst/>
            <a:ahLst/>
            <a:cxnLst/>
            <a:rect l="l" t="t" r="r" b="b"/>
            <a:pathLst>
              <a:path w="1034153" h="729548">
                <a:moveTo>
                  <a:pt x="0" y="0"/>
                </a:moveTo>
                <a:lnTo>
                  <a:pt x="1034152" y="0"/>
                </a:lnTo>
                <a:lnTo>
                  <a:pt x="1034152" y="729548"/>
                </a:lnTo>
                <a:lnTo>
                  <a:pt x="0" y="7295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25"/>
          <p:cNvSpPr/>
          <p:nvPr/>
        </p:nvSpPr>
        <p:spPr>
          <a:xfrm>
            <a:off x="3599322" y="2430702"/>
            <a:ext cx="515165" cy="133006"/>
          </a:xfrm>
          <a:custGeom>
            <a:avLst/>
            <a:gdLst/>
            <a:ahLst/>
            <a:cxnLst/>
            <a:rect l="l" t="t" r="r" b="b"/>
            <a:pathLst>
              <a:path w="772747" h="199509">
                <a:moveTo>
                  <a:pt x="0" y="0"/>
                </a:moveTo>
                <a:lnTo>
                  <a:pt x="772747" y="0"/>
                </a:lnTo>
                <a:lnTo>
                  <a:pt x="772747" y="199510"/>
                </a:lnTo>
                <a:lnTo>
                  <a:pt x="0" y="1995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6" name="Freeform 26"/>
          <p:cNvSpPr/>
          <p:nvPr/>
        </p:nvSpPr>
        <p:spPr>
          <a:xfrm>
            <a:off x="2409705" y="5627346"/>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27"/>
          <p:cNvSpPr/>
          <p:nvPr/>
        </p:nvSpPr>
        <p:spPr>
          <a:xfrm>
            <a:off x="360172" y="5538613"/>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8" name="Freeform 28"/>
          <p:cNvSpPr/>
          <p:nvPr/>
        </p:nvSpPr>
        <p:spPr>
          <a:xfrm>
            <a:off x="454488" y="1872377"/>
            <a:ext cx="800553" cy="206688"/>
          </a:xfrm>
          <a:custGeom>
            <a:avLst/>
            <a:gdLst/>
            <a:ahLst/>
            <a:cxnLst/>
            <a:rect l="l" t="t" r="r" b="b"/>
            <a:pathLst>
              <a:path w="1200829" h="310032">
                <a:moveTo>
                  <a:pt x="0" y="0"/>
                </a:moveTo>
                <a:lnTo>
                  <a:pt x="1200829" y="0"/>
                </a:lnTo>
                <a:lnTo>
                  <a:pt x="1200829"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0" name="Freeform 30"/>
          <p:cNvSpPr/>
          <p:nvPr/>
        </p:nvSpPr>
        <p:spPr>
          <a:xfrm>
            <a:off x="4175306" y="5548022"/>
            <a:ext cx="567864" cy="572024"/>
          </a:xfrm>
          <a:custGeom>
            <a:avLst/>
            <a:gdLst/>
            <a:ahLst/>
            <a:cxnLst/>
            <a:rect l="l" t="t" r="r" b="b"/>
            <a:pathLst>
              <a:path w="851796" h="858036">
                <a:moveTo>
                  <a:pt x="0" y="0"/>
                </a:moveTo>
                <a:lnTo>
                  <a:pt x="851796" y="0"/>
                </a:lnTo>
                <a:lnTo>
                  <a:pt x="851796" y="858037"/>
                </a:lnTo>
                <a:lnTo>
                  <a:pt x="0" y="8580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1" name="Freeform 31"/>
          <p:cNvSpPr/>
          <p:nvPr/>
        </p:nvSpPr>
        <p:spPr>
          <a:xfrm rot="-343542">
            <a:off x="1377890" y="1760716"/>
            <a:ext cx="225728" cy="660374"/>
          </a:xfrm>
          <a:custGeom>
            <a:avLst/>
            <a:gdLst/>
            <a:ahLst/>
            <a:cxnLst/>
            <a:rect l="l" t="t" r="r" b="b"/>
            <a:pathLst>
              <a:path w="338592" h="990561">
                <a:moveTo>
                  <a:pt x="0" y="0"/>
                </a:moveTo>
                <a:lnTo>
                  <a:pt x="338592" y="0"/>
                </a:lnTo>
                <a:lnTo>
                  <a:pt x="338592" y="990561"/>
                </a:lnTo>
                <a:lnTo>
                  <a:pt x="0" y="99056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3" name="Freeform 33"/>
          <p:cNvSpPr/>
          <p:nvPr/>
        </p:nvSpPr>
        <p:spPr>
          <a:xfrm flipH="1">
            <a:off x="2742799" y="1677826"/>
            <a:ext cx="305507" cy="459409"/>
          </a:xfrm>
          <a:custGeom>
            <a:avLst/>
            <a:gdLst/>
            <a:ahLst/>
            <a:cxnLst/>
            <a:rect l="l" t="t" r="r" b="b"/>
            <a:pathLst>
              <a:path w="458260" h="689113">
                <a:moveTo>
                  <a:pt x="458259" y="0"/>
                </a:moveTo>
                <a:lnTo>
                  <a:pt x="0" y="0"/>
                </a:lnTo>
                <a:lnTo>
                  <a:pt x="0" y="689113"/>
                </a:lnTo>
                <a:lnTo>
                  <a:pt x="458259" y="689113"/>
                </a:lnTo>
                <a:lnTo>
                  <a:pt x="458259"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9" name="Freeform 49"/>
          <p:cNvSpPr/>
          <p:nvPr/>
        </p:nvSpPr>
        <p:spPr>
          <a:xfrm>
            <a:off x="3963761" y="2293050"/>
            <a:ext cx="450919" cy="449279"/>
          </a:xfrm>
          <a:custGeom>
            <a:avLst/>
            <a:gdLst/>
            <a:ahLst/>
            <a:cxnLst/>
            <a:rect l="l" t="t" r="r" b="b"/>
            <a:pathLst>
              <a:path w="676378" h="673919">
                <a:moveTo>
                  <a:pt x="0" y="0"/>
                </a:moveTo>
                <a:lnTo>
                  <a:pt x="676378" y="0"/>
                </a:lnTo>
                <a:lnTo>
                  <a:pt x="676378" y="673919"/>
                </a:lnTo>
                <a:lnTo>
                  <a:pt x="0" y="6739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73" name="Freeform 5">
            <a:extLst>
              <a:ext uri="{FF2B5EF4-FFF2-40B4-BE49-F238E27FC236}">
                <a16:creationId xmlns:a16="http://schemas.microsoft.com/office/drawing/2014/main" id="{C892680F-C2BC-07E4-1CD0-568004B8D775}"/>
              </a:ext>
            </a:extLst>
          </p:cNvPr>
          <p:cNvSpPr/>
          <p:nvPr/>
        </p:nvSpPr>
        <p:spPr>
          <a:xfrm>
            <a:off x="6731955" y="2027387"/>
            <a:ext cx="5358444" cy="5590417"/>
          </a:xfrm>
          <a:custGeom>
            <a:avLst/>
            <a:gdLst/>
            <a:ahLst/>
            <a:cxnLst/>
            <a:rect l="l" t="t" r="r" b="b"/>
            <a:pathLst>
              <a:path w="3765866" h="8385626">
                <a:moveTo>
                  <a:pt x="0" y="0"/>
                </a:moveTo>
                <a:lnTo>
                  <a:pt x="3765866" y="0"/>
                </a:lnTo>
                <a:lnTo>
                  <a:pt x="3765866" y="8385626"/>
                </a:lnTo>
                <a:lnTo>
                  <a:pt x="0" y="8385626"/>
                </a:lnTo>
                <a:lnTo>
                  <a:pt x="0" y="0"/>
                </a:lnTo>
                <a:close/>
              </a:path>
            </a:pathLst>
          </a:custGeom>
          <a:blipFill>
            <a:blip r:embed="rId28">
              <a:extLst>
                <a:ext uri="{96DAC541-7B7A-43D3-8B79-37D633B846F1}">
                  <asvg:svgBlip xmlns:asvg="http://schemas.microsoft.com/office/drawing/2016/SVG/main" r:embed="rId29"/>
                </a:ext>
              </a:extLst>
            </a:blip>
            <a:stretch>
              <a:fillRect t="-7064" r="-220417"/>
            </a:stretch>
          </a:blipFill>
          <a:ln cap="sq">
            <a:noFill/>
            <a:prstDash val="solid"/>
            <a:miter/>
          </a:ln>
        </p:spPr>
        <p:txBody>
          <a:bodyPr/>
          <a:lstStyle/>
          <a:p>
            <a:endParaRPr lang="en-US"/>
          </a:p>
        </p:txBody>
      </p:sp>
      <p:sp>
        <p:nvSpPr>
          <p:cNvPr id="71" name="Freeform 9">
            <a:extLst>
              <a:ext uri="{FF2B5EF4-FFF2-40B4-BE49-F238E27FC236}">
                <a16:creationId xmlns:a16="http://schemas.microsoft.com/office/drawing/2014/main" id="{B668679E-615B-3D67-77CB-7228242D392C}"/>
              </a:ext>
            </a:extLst>
          </p:cNvPr>
          <p:cNvSpPr/>
          <p:nvPr/>
        </p:nvSpPr>
        <p:spPr>
          <a:xfrm>
            <a:off x="10001583" y="3706022"/>
            <a:ext cx="1044795" cy="769349"/>
          </a:xfrm>
          <a:custGeom>
            <a:avLst/>
            <a:gdLst/>
            <a:ahLst/>
            <a:cxnLst/>
            <a:rect l="l" t="t" r="r" b="b"/>
            <a:pathLst>
              <a:path w="1567192" h="1154023">
                <a:moveTo>
                  <a:pt x="0" y="0"/>
                </a:moveTo>
                <a:lnTo>
                  <a:pt x="1567191" y="0"/>
                </a:lnTo>
                <a:lnTo>
                  <a:pt x="1567191" y="1154023"/>
                </a:lnTo>
                <a:lnTo>
                  <a:pt x="0" y="115402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2" name="Freeform 100">
            <a:extLst>
              <a:ext uri="{FF2B5EF4-FFF2-40B4-BE49-F238E27FC236}">
                <a16:creationId xmlns:a16="http://schemas.microsoft.com/office/drawing/2014/main" id="{D56F059D-23B7-8E06-7D74-1C78BAF48488}"/>
              </a:ext>
            </a:extLst>
          </p:cNvPr>
          <p:cNvSpPr/>
          <p:nvPr/>
        </p:nvSpPr>
        <p:spPr>
          <a:xfrm>
            <a:off x="7597338" y="4678241"/>
            <a:ext cx="799818" cy="481345"/>
          </a:xfrm>
          <a:custGeom>
            <a:avLst/>
            <a:gdLst/>
            <a:ahLst/>
            <a:cxnLst/>
            <a:rect l="l" t="t" r="r" b="b"/>
            <a:pathLst>
              <a:path w="1199727" h="722017">
                <a:moveTo>
                  <a:pt x="0" y="0"/>
                </a:moveTo>
                <a:lnTo>
                  <a:pt x="1199726" y="0"/>
                </a:lnTo>
                <a:lnTo>
                  <a:pt x="1199726" y="722018"/>
                </a:lnTo>
                <a:lnTo>
                  <a:pt x="0" y="72201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2" name="Freeform 32"/>
          <p:cNvSpPr/>
          <p:nvPr/>
        </p:nvSpPr>
        <p:spPr>
          <a:xfrm flipH="1">
            <a:off x="11081091" y="3453377"/>
            <a:ext cx="293547" cy="441424"/>
          </a:xfrm>
          <a:custGeom>
            <a:avLst/>
            <a:gdLst/>
            <a:ahLst/>
            <a:cxnLst/>
            <a:rect l="l" t="t" r="r" b="b"/>
            <a:pathLst>
              <a:path w="440321" h="662136">
                <a:moveTo>
                  <a:pt x="440321" y="0"/>
                </a:moveTo>
                <a:lnTo>
                  <a:pt x="0" y="0"/>
                </a:lnTo>
                <a:lnTo>
                  <a:pt x="0" y="662136"/>
                </a:lnTo>
                <a:lnTo>
                  <a:pt x="440321" y="662136"/>
                </a:lnTo>
                <a:lnTo>
                  <a:pt x="440321"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97" name="Hình chữ nhật: Góc Tròn 96">
            <a:extLst>
              <a:ext uri="{FF2B5EF4-FFF2-40B4-BE49-F238E27FC236}">
                <a16:creationId xmlns:a16="http://schemas.microsoft.com/office/drawing/2014/main" id="{69ABB6A6-58A6-4E08-4B5F-4CFDB7663E68}"/>
              </a:ext>
            </a:extLst>
          </p:cNvPr>
          <p:cNvSpPr/>
          <p:nvPr/>
        </p:nvSpPr>
        <p:spPr>
          <a:xfrm>
            <a:off x="5139097" y="376636"/>
            <a:ext cx="6516117" cy="131093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7. Chúa Giêsu nói không ai thấy Chúa Cha chỉ trừ một Đấng từ đâu mà đến?</a:t>
            </a:r>
          </a:p>
        </p:txBody>
      </p:sp>
      <p:sp>
        <p:nvSpPr>
          <p:cNvPr id="70" name="Hình Bầu dục 69">
            <a:extLst>
              <a:ext uri="{FF2B5EF4-FFF2-40B4-BE49-F238E27FC236}">
                <a16:creationId xmlns:a16="http://schemas.microsoft.com/office/drawing/2014/main" id="{60099883-D95C-021A-8ABF-C2647D3AE5AA}"/>
              </a:ext>
            </a:extLst>
          </p:cNvPr>
          <p:cNvSpPr>
            <a:spLocks/>
          </p:cNvSpPr>
          <p:nvPr/>
        </p:nvSpPr>
        <p:spPr>
          <a:xfrm>
            <a:off x="4217190" y="595786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7</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5" name="Hình Bầu dục 74">
            <a:hlinkClick r:id="rId36" action="ppaction://hlinksldjump"/>
            <a:extLst>
              <a:ext uri="{FF2B5EF4-FFF2-40B4-BE49-F238E27FC236}">
                <a16:creationId xmlns:a16="http://schemas.microsoft.com/office/drawing/2014/main" id="{FCA61507-B6AB-74BC-22DB-26569E44415E}"/>
              </a:ext>
            </a:extLst>
          </p:cNvPr>
          <p:cNvSpPr>
            <a:spLocks/>
          </p:cNvSpPr>
          <p:nvPr/>
        </p:nvSpPr>
        <p:spPr>
          <a:xfrm>
            <a:off x="7459315" y="531327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8</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6" name="Hình Bầu dục 75">
            <a:extLst>
              <a:ext uri="{FF2B5EF4-FFF2-40B4-BE49-F238E27FC236}">
                <a16:creationId xmlns:a16="http://schemas.microsoft.com/office/drawing/2014/main" id="{1359390F-9280-53EF-61AD-8CC040A87B98}"/>
              </a:ext>
            </a:extLst>
          </p:cNvPr>
          <p:cNvSpPr>
            <a:spLocks/>
          </p:cNvSpPr>
          <p:nvPr/>
        </p:nvSpPr>
        <p:spPr>
          <a:xfrm>
            <a:off x="10110113" y="476564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9</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7" name="Hình Bầu dục 76">
            <a:extLst>
              <a:ext uri="{FF2B5EF4-FFF2-40B4-BE49-F238E27FC236}">
                <a16:creationId xmlns:a16="http://schemas.microsoft.com/office/drawing/2014/main" id="{2317BD7C-398C-7A37-9C1F-6691874CB81A}"/>
              </a:ext>
            </a:extLst>
          </p:cNvPr>
          <p:cNvSpPr>
            <a:spLocks/>
          </p:cNvSpPr>
          <p:nvPr/>
        </p:nvSpPr>
        <p:spPr>
          <a:xfrm>
            <a:off x="11451351" y="3704311"/>
            <a:ext cx="707593" cy="699609"/>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10</a:t>
            </a:r>
            <a:endParaRPr lang="vi-VN" sz="2400" b="1">
              <a:solidFill>
                <a:schemeClr val="tx1"/>
              </a:solidFill>
              <a:latin typeface="Times New Roman" panose="02020603050405020304" pitchFamily="18" charset="0"/>
              <a:cs typeface="Times New Roman" panose="02020603050405020304" pitchFamily="18" charset="0"/>
            </a:endParaRPr>
          </a:p>
        </p:txBody>
      </p:sp>
      <p:sp>
        <p:nvSpPr>
          <p:cNvPr id="10" name="Lưu Đồ: Thay đổi Tiến Trình 9">
            <a:extLst>
              <a:ext uri="{FF2B5EF4-FFF2-40B4-BE49-F238E27FC236}">
                <a16:creationId xmlns:a16="http://schemas.microsoft.com/office/drawing/2014/main" id="{9E456153-9AD4-3269-7C53-53F6E81020C7}"/>
              </a:ext>
            </a:extLst>
          </p:cNvPr>
          <p:cNvSpPr/>
          <p:nvPr/>
        </p:nvSpPr>
        <p:spPr>
          <a:xfrm>
            <a:off x="10281490" y="5802832"/>
            <a:ext cx="1087356" cy="797403"/>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Đáp án</a:t>
            </a:r>
            <a:endParaRPr lang="vi-VN" sz="2000" b="1">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C4602C7A-5653-6A9E-E615-DEDF04E4D633}"/>
              </a:ext>
            </a:extLst>
          </p:cNvPr>
          <p:cNvSpPr/>
          <p:nvPr/>
        </p:nvSpPr>
        <p:spPr>
          <a:xfrm>
            <a:off x="6327287" y="2658690"/>
            <a:ext cx="3257199" cy="147890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Thiên Chúa</a:t>
            </a:r>
          </a:p>
        </p:txBody>
      </p:sp>
      <p:sp>
        <p:nvSpPr>
          <p:cNvPr id="12" name="Freeform 26">
            <a:extLst>
              <a:ext uri="{FF2B5EF4-FFF2-40B4-BE49-F238E27FC236}">
                <a16:creationId xmlns:a16="http://schemas.microsoft.com/office/drawing/2014/main" id="{9C57D515-AB97-CB92-01C9-920D3652B71B}"/>
              </a:ext>
            </a:extLst>
          </p:cNvPr>
          <p:cNvSpPr/>
          <p:nvPr/>
        </p:nvSpPr>
        <p:spPr>
          <a:xfrm rot="10800000">
            <a:off x="6567237" y="4873869"/>
            <a:ext cx="985252" cy="571433"/>
          </a:xfrm>
          <a:custGeom>
            <a:avLst/>
            <a:gdLst/>
            <a:ahLst/>
            <a:cxnLst/>
            <a:rect l="l" t="t" r="r" b="b"/>
            <a:pathLst>
              <a:path w="985252" h="571433">
                <a:moveTo>
                  <a:pt x="0" y="0"/>
                </a:moveTo>
                <a:lnTo>
                  <a:pt x="985251" y="0"/>
                </a:lnTo>
                <a:lnTo>
                  <a:pt x="985251" y="571433"/>
                </a:lnTo>
                <a:lnTo>
                  <a:pt x="0" y="571433"/>
                </a:lnTo>
                <a:lnTo>
                  <a:pt x="0" y="0"/>
                </a:lnTo>
                <a:close/>
              </a:path>
            </a:pathLst>
          </a:custGeom>
          <a:blipFill>
            <a:blip r:embed="rId37">
              <a:extLst>
                <a:ext uri="{96DAC541-7B7A-43D3-8B79-37D633B846F1}">
                  <asvg:svgBlip xmlns:asvg="http://schemas.microsoft.com/office/drawing/2016/SVG/main" r:embed="rId38"/>
                </a:ext>
              </a:extLst>
            </a:blip>
            <a:stretch>
              <a:fillRect l="-1183" t="-73149"/>
            </a:stretch>
          </a:blipFill>
        </p:spPr>
        <p:txBody>
          <a:bodyPr/>
          <a:lstStyle/>
          <a:p>
            <a:endParaRPr lang="en-US"/>
          </a:p>
        </p:txBody>
      </p:sp>
      <p:sp>
        <p:nvSpPr>
          <p:cNvPr id="13" name="Freeform 27">
            <a:extLst>
              <a:ext uri="{FF2B5EF4-FFF2-40B4-BE49-F238E27FC236}">
                <a16:creationId xmlns:a16="http://schemas.microsoft.com/office/drawing/2014/main" id="{D4021746-D26D-DCAC-F209-502C0139CA7A}"/>
              </a:ext>
            </a:extLst>
          </p:cNvPr>
          <p:cNvSpPr/>
          <p:nvPr/>
        </p:nvSpPr>
        <p:spPr>
          <a:xfrm rot="10800000">
            <a:off x="5464504" y="5047987"/>
            <a:ext cx="1161391" cy="673591"/>
          </a:xfrm>
          <a:custGeom>
            <a:avLst/>
            <a:gdLst/>
            <a:ahLst/>
            <a:cxnLst/>
            <a:rect l="l" t="t" r="r" b="b"/>
            <a:pathLst>
              <a:path w="1161391" h="673591">
                <a:moveTo>
                  <a:pt x="0" y="0"/>
                </a:moveTo>
                <a:lnTo>
                  <a:pt x="1161391" y="0"/>
                </a:lnTo>
                <a:lnTo>
                  <a:pt x="1161391" y="673591"/>
                </a:lnTo>
                <a:lnTo>
                  <a:pt x="0" y="673591"/>
                </a:lnTo>
                <a:lnTo>
                  <a:pt x="0" y="0"/>
                </a:lnTo>
                <a:close/>
              </a:path>
            </a:pathLst>
          </a:custGeom>
          <a:blipFill>
            <a:blip r:embed="rId37">
              <a:extLst>
                <a:ext uri="{96DAC541-7B7A-43D3-8B79-37D633B846F1}">
                  <asvg:svgBlip xmlns:asvg="http://schemas.microsoft.com/office/drawing/2016/SVG/main" r:embed="rId38"/>
                </a:ext>
              </a:extLst>
            </a:blip>
            <a:stretch>
              <a:fillRect l="-1183" t="-73149"/>
            </a:stretch>
          </a:blipFill>
        </p:spPr>
        <p:txBody>
          <a:bodyPr/>
          <a:lstStyle/>
          <a:p>
            <a:endParaRPr lang="en-US"/>
          </a:p>
        </p:txBody>
      </p:sp>
      <p:sp>
        <p:nvSpPr>
          <p:cNvPr id="14" name="Freeform 29">
            <a:extLst>
              <a:ext uri="{FF2B5EF4-FFF2-40B4-BE49-F238E27FC236}">
                <a16:creationId xmlns:a16="http://schemas.microsoft.com/office/drawing/2014/main" id="{06AAAF5E-50F9-CF95-92FA-DF691677E9C2}"/>
              </a:ext>
            </a:extLst>
          </p:cNvPr>
          <p:cNvSpPr/>
          <p:nvPr/>
        </p:nvSpPr>
        <p:spPr>
          <a:xfrm rot="10800000">
            <a:off x="4530493" y="5172351"/>
            <a:ext cx="977009" cy="566652"/>
          </a:xfrm>
          <a:custGeom>
            <a:avLst/>
            <a:gdLst/>
            <a:ahLst/>
            <a:cxnLst/>
            <a:rect l="l" t="t" r="r" b="b"/>
            <a:pathLst>
              <a:path w="977009" h="566652">
                <a:moveTo>
                  <a:pt x="0" y="0"/>
                </a:moveTo>
                <a:lnTo>
                  <a:pt x="977009" y="0"/>
                </a:lnTo>
                <a:lnTo>
                  <a:pt x="977009" y="566652"/>
                </a:lnTo>
                <a:lnTo>
                  <a:pt x="0" y="566652"/>
                </a:lnTo>
                <a:lnTo>
                  <a:pt x="0" y="0"/>
                </a:lnTo>
                <a:close/>
              </a:path>
            </a:pathLst>
          </a:custGeom>
          <a:blipFill>
            <a:blip r:embed="rId37">
              <a:extLst>
                <a:ext uri="{96DAC541-7B7A-43D3-8B79-37D633B846F1}">
                  <asvg:svgBlip xmlns:asvg="http://schemas.microsoft.com/office/drawing/2016/SVG/main" r:embed="rId38"/>
                </a:ext>
              </a:extLst>
            </a:blip>
            <a:stretch>
              <a:fillRect l="-1183" t="-73149"/>
            </a:stretch>
          </a:blipFill>
        </p:spPr>
        <p:txBody>
          <a:bodyPr/>
          <a:lstStyle/>
          <a:p>
            <a:endParaRPr lang="en-US"/>
          </a:p>
        </p:txBody>
      </p:sp>
      <p:pic>
        <p:nvPicPr>
          <p:cNvPr id="100" name="Picture 2">
            <a:extLst>
              <a:ext uri="{FF2B5EF4-FFF2-40B4-BE49-F238E27FC236}">
                <a16:creationId xmlns:a16="http://schemas.microsoft.com/office/drawing/2014/main" id="{5D565084-CE52-CF81-09EB-AC7FEBF02622}"/>
              </a:ext>
            </a:extLst>
          </p:cNvPr>
          <p:cNvPicPr>
            <a:picLocks noChangeAspect="1"/>
          </p:cNvPicPr>
          <p:nvPr/>
        </p:nvPicPr>
        <p:blipFill>
          <a:blip r:embed="rId39"/>
          <a:srcRect/>
          <a:stretch>
            <a:fillRect/>
          </a:stretch>
        </p:blipFill>
        <p:spPr>
          <a:xfrm flipH="1">
            <a:off x="4047222" y="4546789"/>
            <a:ext cx="556932" cy="895065"/>
          </a:xfrm>
          <a:prstGeom prst="rect">
            <a:avLst/>
          </a:prstGeom>
        </p:spPr>
      </p:pic>
    </p:spTree>
    <p:extLst>
      <p:ext uri="{BB962C8B-B14F-4D97-AF65-F5344CB8AC3E}">
        <p14:creationId xmlns:p14="http://schemas.microsoft.com/office/powerpoint/2010/main" val="245503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2"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0"/>
                    </p:tgtEl>
                  </p:cond>
                </p:stCondLst>
                <p:endSync evt="end" delay="0">
                  <p:rtn val="all"/>
                </p:endSync>
                <p:childTnLst>
                  <p:par>
                    <p:cTn id="15" fill="hold">
                      <p:stCondLst>
                        <p:cond delay="0"/>
                      </p:stCondLst>
                      <p:childTnLst>
                        <p:par>
                          <p:cTn id="16" fill="hold">
                            <p:stCondLst>
                              <p:cond delay="0"/>
                            </p:stCondLst>
                            <p:childTnLst>
                              <p:par>
                                <p:cTn id="17" presetID="21" presetClass="emph" presetSubtype="0" fill="hold" grpId="0" nodeType="withEffect">
                                  <p:stCondLst>
                                    <p:cond delay="0"/>
                                  </p:stCondLst>
                                  <p:childTnLst>
                                    <p:animClr clrSpc="hsl" dir="cw">
                                      <p:cBhvr override="childStyle">
                                        <p:cTn id="18" dur="500" fill="hold"/>
                                        <p:tgtEl>
                                          <p:spTgt spid="70"/>
                                        </p:tgtEl>
                                        <p:attrNameLst>
                                          <p:attrName>style.color</p:attrName>
                                        </p:attrNameLst>
                                      </p:cBhvr>
                                      <p:by>
                                        <p:hsl h="7200000" s="0" l="0"/>
                                      </p:by>
                                    </p:animClr>
                                    <p:animClr clrSpc="hsl" dir="cw">
                                      <p:cBhvr>
                                        <p:cTn id="19" dur="500" fill="hold"/>
                                        <p:tgtEl>
                                          <p:spTgt spid="70"/>
                                        </p:tgtEl>
                                        <p:attrNameLst>
                                          <p:attrName>fillcolor</p:attrName>
                                        </p:attrNameLst>
                                      </p:cBhvr>
                                      <p:by>
                                        <p:hsl h="7200000" s="0" l="0"/>
                                      </p:by>
                                    </p:animClr>
                                    <p:animClr clrSpc="hsl" dir="cw">
                                      <p:cBhvr>
                                        <p:cTn id="20" dur="500" fill="hold"/>
                                        <p:tgtEl>
                                          <p:spTgt spid="70"/>
                                        </p:tgtEl>
                                        <p:attrNameLst>
                                          <p:attrName>stroke.color</p:attrName>
                                        </p:attrNameLst>
                                      </p:cBhvr>
                                      <p:by>
                                        <p:hsl h="7200000" s="0" l="0"/>
                                      </p:by>
                                    </p:animClr>
                                    <p:set>
                                      <p:cBhvr>
                                        <p:cTn id="21" dur="500" fill="hold"/>
                                        <p:tgtEl>
                                          <p:spTgt spid="70"/>
                                        </p:tgtEl>
                                        <p:attrNameLst>
                                          <p:attrName>fill.type</p:attrName>
                                        </p:attrNameLst>
                                      </p:cBhvr>
                                      <p:to>
                                        <p:strVal val="solid"/>
                                      </p:to>
                                    </p:set>
                                  </p:childTnLst>
                                </p:cTn>
                              </p:par>
                              <p:par>
                                <p:cTn id="22" presetID="42" presetClass="entr" presetSubtype="0" fill="hold" grpId="0" nodeType="with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fade">
                                      <p:cBhvr>
                                        <p:cTn id="24" dur="1000"/>
                                        <p:tgtEl>
                                          <p:spTgt spid="97"/>
                                        </p:tgtEl>
                                      </p:cBhvr>
                                    </p:animEffect>
                                    <p:anim calcmode="lin" valueType="num">
                                      <p:cBhvr>
                                        <p:cTn id="25" dur="1000" fill="hold"/>
                                        <p:tgtEl>
                                          <p:spTgt spid="97"/>
                                        </p:tgtEl>
                                        <p:attrNameLst>
                                          <p:attrName>ppt_x</p:attrName>
                                        </p:attrNameLst>
                                      </p:cBhvr>
                                      <p:tavLst>
                                        <p:tav tm="0">
                                          <p:val>
                                            <p:strVal val="#ppt_x"/>
                                          </p:val>
                                        </p:tav>
                                        <p:tav tm="100000">
                                          <p:val>
                                            <p:strVal val="#ppt_x"/>
                                          </p:val>
                                        </p:tav>
                                      </p:tavLst>
                                    </p:anim>
                                    <p:anim calcmode="lin" valueType="num">
                                      <p:cBhvr>
                                        <p:cTn id="26" dur="1000" fill="hold"/>
                                        <p:tgtEl>
                                          <p:spTgt spid="97"/>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par>
                          <p:cTn id="33" fill="hold">
                            <p:stCondLst>
                              <p:cond delay="1500"/>
                            </p:stCondLst>
                            <p:childTnLst>
                              <p:par>
                                <p:cTn id="34" presetID="53" presetClass="entr" presetSubtype="16"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par>
                          <p:cTn id="39" fill="hold">
                            <p:stCondLst>
                              <p:cond delay="2000"/>
                            </p:stCondLst>
                            <p:childTnLst>
                              <p:par>
                                <p:cTn id="40" presetID="53" presetClass="entr" presetSubtype="16"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63" presetClass="path" presetSubtype="0" accel="50000" decel="50000" fill="hold" nodeType="withEffect">
                                  <p:stCondLst>
                                    <p:cond delay="0"/>
                                  </p:stCondLst>
                                  <p:childTnLst>
                                    <p:animMotion origin="layout" path="M 2.5E-6 -7.40741E-7 L 0.26849 -0.03403 " pathEditMode="relative" rAng="0" ptsTypes="AA">
                                      <p:cBhvr>
                                        <p:cTn id="46" dur="2000" fill="hold"/>
                                        <p:tgtEl>
                                          <p:spTgt spid="100"/>
                                        </p:tgtEl>
                                        <p:attrNameLst>
                                          <p:attrName>ppt_x</p:attrName>
                                          <p:attrName>ppt_y</p:attrName>
                                        </p:attrNameLst>
                                      </p:cBhvr>
                                      <p:rCtr x="13424" y="-1713"/>
                                    </p:animMotion>
                                  </p:childTnLst>
                                </p:cTn>
                              </p:par>
                            </p:childTnLst>
                          </p:cTn>
                        </p:par>
                      </p:childTnLst>
                    </p:cTn>
                  </p:par>
                </p:childTnLst>
              </p:cTn>
              <p:nextCondLst>
                <p:cond evt="onClick" delay="0">
                  <p:tgtEl>
                    <p:spTgt spid="70"/>
                  </p:tgtEl>
                </p:cond>
              </p:nextCondLst>
            </p:seq>
            <p:seq concurrent="1" nextAc="seek">
              <p:cTn id="47" restart="whenNotActive" fill="hold" evtFilter="cancelBubble" nodeType="interactiveSeq">
                <p:stCondLst>
                  <p:cond evt="onClick" delay="0">
                    <p:tgtEl>
                      <p:spTgt spid="75"/>
                    </p:tgtEl>
                  </p:cond>
                </p:stCondLst>
                <p:endSync evt="end" delay="0">
                  <p:rtn val="all"/>
                </p:endSync>
                <p:childTnLst>
                  <p:par>
                    <p:cTn id="48" fill="hold">
                      <p:stCondLst>
                        <p:cond delay="0"/>
                      </p:stCondLst>
                      <p:childTnLst>
                        <p:par>
                          <p:cTn id="49" fill="hold">
                            <p:stCondLst>
                              <p:cond delay="0"/>
                            </p:stCondLst>
                            <p:childTnLst>
                              <p:par>
                                <p:cTn id="50" presetID="21" presetClass="emph" presetSubtype="0" fill="hold" grpId="0" nodeType="withEffect">
                                  <p:stCondLst>
                                    <p:cond delay="0"/>
                                  </p:stCondLst>
                                  <p:childTnLst>
                                    <p:animClr clrSpc="hsl" dir="cw">
                                      <p:cBhvr override="childStyle">
                                        <p:cTn id="51" dur="500" fill="hold"/>
                                        <p:tgtEl>
                                          <p:spTgt spid="75"/>
                                        </p:tgtEl>
                                        <p:attrNameLst>
                                          <p:attrName>style.color</p:attrName>
                                        </p:attrNameLst>
                                      </p:cBhvr>
                                      <p:by>
                                        <p:hsl h="7200000" s="0" l="0"/>
                                      </p:by>
                                    </p:animClr>
                                    <p:animClr clrSpc="hsl" dir="cw">
                                      <p:cBhvr>
                                        <p:cTn id="52" dur="500" fill="hold"/>
                                        <p:tgtEl>
                                          <p:spTgt spid="75"/>
                                        </p:tgtEl>
                                        <p:attrNameLst>
                                          <p:attrName>fillcolor</p:attrName>
                                        </p:attrNameLst>
                                      </p:cBhvr>
                                      <p:by>
                                        <p:hsl h="7200000" s="0" l="0"/>
                                      </p:by>
                                    </p:animClr>
                                    <p:animClr clrSpc="hsl" dir="cw">
                                      <p:cBhvr>
                                        <p:cTn id="53" dur="500" fill="hold"/>
                                        <p:tgtEl>
                                          <p:spTgt spid="75"/>
                                        </p:tgtEl>
                                        <p:attrNameLst>
                                          <p:attrName>stroke.color</p:attrName>
                                        </p:attrNameLst>
                                      </p:cBhvr>
                                      <p:by>
                                        <p:hsl h="7200000" s="0" l="0"/>
                                      </p:by>
                                    </p:animClr>
                                    <p:set>
                                      <p:cBhvr>
                                        <p:cTn id="54" dur="500" fill="hold"/>
                                        <p:tgtEl>
                                          <p:spTgt spid="75"/>
                                        </p:tgtEl>
                                        <p:attrNameLst>
                                          <p:attrName>fill.type</p:attrName>
                                        </p:attrNameLst>
                                      </p:cBhvr>
                                      <p:to>
                                        <p:strVal val="solid"/>
                                      </p:to>
                                    </p:set>
                                  </p:childTnLst>
                                </p:cTn>
                              </p:par>
                              <p:par>
                                <p:cTn id="55" presetID="42" presetClass="exit" presetSubtype="0" fill="hold" grpId="1" nodeType="withEffect">
                                  <p:stCondLst>
                                    <p:cond delay="0"/>
                                  </p:stCondLst>
                                  <p:childTnLst>
                                    <p:animEffect transition="out" filter="fade">
                                      <p:cBhvr>
                                        <p:cTn id="56" dur="1000"/>
                                        <p:tgtEl>
                                          <p:spTgt spid="97"/>
                                        </p:tgtEl>
                                      </p:cBhvr>
                                    </p:animEffect>
                                    <p:anim calcmode="lin" valueType="num">
                                      <p:cBhvr>
                                        <p:cTn id="57" dur="1000"/>
                                        <p:tgtEl>
                                          <p:spTgt spid="97"/>
                                        </p:tgtEl>
                                        <p:attrNameLst>
                                          <p:attrName>ppt_x</p:attrName>
                                        </p:attrNameLst>
                                      </p:cBhvr>
                                      <p:tavLst>
                                        <p:tav tm="0">
                                          <p:val>
                                            <p:strVal val="ppt_x"/>
                                          </p:val>
                                        </p:tav>
                                        <p:tav tm="100000">
                                          <p:val>
                                            <p:strVal val="ppt_x"/>
                                          </p:val>
                                        </p:tav>
                                      </p:tavLst>
                                    </p:anim>
                                    <p:anim calcmode="lin" valueType="num">
                                      <p:cBhvr>
                                        <p:cTn id="58" dur="1000"/>
                                        <p:tgtEl>
                                          <p:spTgt spid="97"/>
                                        </p:tgtEl>
                                        <p:attrNameLst>
                                          <p:attrName>ppt_y</p:attrName>
                                        </p:attrNameLst>
                                      </p:cBhvr>
                                      <p:tavLst>
                                        <p:tav tm="0">
                                          <p:val>
                                            <p:strVal val="ppt_y"/>
                                          </p:val>
                                        </p:tav>
                                        <p:tav tm="100000">
                                          <p:val>
                                            <p:strVal val="ppt_y+.1"/>
                                          </p:val>
                                        </p:tav>
                                      </p:tavLst>
                                    </p:anim>
                                    <p:set>
                                      <p:cBhvr>
                                        <p:cTn id="59" dur="1" fill="hold">
                                          <p:stCondLst>
                                            <p:cond delay="9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60" restart="whenNotActive" fill="hold" evtFilter="cancelBubble" nodeType="interactiveSeq">
                <p:stCondLst>
                  <p:cond evt="onClick" delay="0">
                    <p:tgtEl>
                      <p:spTgt spid="76"/>
                    </p:tgtEl>
                  </p:cond>
                </p:stCondLst>
                <p:endSync evt="end" delay="0">
                  <p:rtn val="all"/>
                </p:endSync>
                <p:childTnLst>
                  <p:par>
                    <p:cTn id="61" fill="hold">
                      <p:stCondLst>
                        <p:cond delay="0"/>
                      </p:stCondLst>
                      <p:childTnLst>
                        <p:par>
                          <p:cTn id="62" fill="hold">
                            <p:stCondLst>
                              <p:cond delay="0"/>
                            </p:stCondLst>
                            <p:childTnLst>
                              <p:par>
                                <p:cTn id="63" presetID="21" presetClass="emph" presetSubtype="0" fill="hold" grpId="0" nodeType="withEffect">
                                  <p:stCondLst>
                                    <p:cond delay="0"/>
                                  </p:stCondLst>
                                  <p:childTnLst>
                                    <p:animClr clrSpc="hsl" dir="cw">
                                      <p:cBhvr override="childStyle">
                                        <p:cTn id="64" dur="500" fill="hold"/>
                                        <p:tgtEl>
                                          <p:spTgt spid="76"/>
                                        </p:tgtEl>
                                        <p:attrNameLst>
                                          <p:attrName>style.color</p:attrName>
                                        </p:attrNameLst>
                                      </p:cBhvr>
                                      <p:by>
                                        <p:hsl h="7200000" s="0" l="0"/>
                                      </p:by>
                                    </p:animClr>
                                    <p:animClr clrSpc="hsl" dir="cw">
                                      <p:cBhvr>
                                        <p:cTn id="65" dur="500" fill="hold"/>
                                        <p:tgtEl>
                                          <p:spTgt spid="76"/>
                                        </p:tgtEl>
                                        <p:attrNameLst>
                                          <p:attrName>fillcolor</p:attrName>
                                        </p:attrNameLst>
                                      </p:cBhvr>
                                      <p:by>
                                        <p:hsl h="7200000" s="0" l="0"/>
                                      </p:by>
                                    </p:animClr>
                                    <p:animClr clrSpc="hsl" dir="cw">
                                      <p:cBhvr>
                                        <p:cTn id="66" dur="500" fill="hold"/>
                                        <p:tgtEl>
                                          <p:spTgt spid="76"/>
                                        </p:tgtEl>
                                        <p:attrNameLst>
                                          <p:attrName>stroke.color</p:attrName>
                                        </p:attrNameLst>
                                      </p:cBhvr>
                                      <p:by>
                                        <p:hsl h="7200000" s="0" l="0"/>
                                      </p:by>
                                    </p:animClr>
                                    <p:set>
                                      <p:cBhvr>
                                        <p:cTn id="67" dur="500" fill="hold"/>
                                        <p:tgtEl>
                                          <p:spTgt spid="76"/>
                                        </p:tgtEl>
                                        <p:attrNameLst>
                                          <p:attrName>fill.type</p:attrName>
                                        </p:attrNameLst>
                                      </p:cBhvr>
                                      <p:to>
                                        <p:strVal val="solid"/>
                                      </p:to>
                                    </p:set>
                                  </p:childTnLst>
                                </p:cTn>
                              </p:par>
                            </p:childTnLst>
                          </p:cTn>
                        </p:par>
                      </p:childTnLst>
                    </p:cTn>
                  </p:par>
                </p:childTnLst>
              </p:cTn>
              <p:nextCondLst>
                <p:cond evt="onClick" delay="0">
                  <p:tgtEl>
                    <p:spTgt spid="76"/>
                  </p:tgtEl>
                </p:cond>
              </p:nextCondLst>
            </p:seq>
            <p:seq concurrent="1" nextAc="seek">
              <p:cTn id="68" restart="whenNotActive" fill="hold" evtFilter="cancelBubble" nodeType="interactiveSeq">
                <p:stCondLst>
                  <p:cond evt="onClick" delay="0">
                    <p:tgtEl>
                      <p:spTgt spid="77"/>
                    </p:tgtEl>
                  </p:cond>
                </p:stCondLst>
                <p:endSync evt="end" delay="0">
                  <p:rtn val="all"/>
                </p:endSync>
                <p:childTnLst>
                  <p:par>
                    <p:cTn id="69" fill="hold">
                      <p:stCondLst>
                        <p:cond delay="0"/>
                      </p:stCondLst>
                      <p:childTnLst>
                        <p:par>
                          <p:cTn id="70" fill="hold">
                            <p:stCondLst>
                              <p:cond delay="0"/>
                            </p:stCondLst>
                            <p:childTnLst>
                              <p:par>
                                <p:cTn id="71" presetID="21" presetClass="emph" presetSubtype="0" fill="hold" grpId="0" nodeType="withEffect">
                                  <p:stCondLst>
                                    <p:cond delay="0"/>
                                  </p:stCondLst>
                                  <p:childTnLst>
                                    <p:animClr clrSpc="hsl" dir="cw">
                                      <p:cBhvr override="childStyle">
                                        <p:cTn id="72" dur="500" fill="hold"/>
                                        <p:tgtEl>
                                          <p:spTgt spid="77"/>
                                        </p:tgtEl>
                                        <p:attrNameLst>
                                          <p:attrName>style.color</p:attrName>
                                        </p:attrNameLst>
                                      </p:cBhvr>
                                      <p:by>
                                        <p:hsl h="7200000" s="0" l="0"/>
                                      </p:by>
                                    </p:animClr>
                                    <p:animClr clrSpc="hsl" dir="cw">
                                      <p:cBhvr>
                                        <p:cTn id="73" dur="500" fill="hold"/>
                                        <p:tgtEl>
                                          <p:spTgt spid="77"/>
                                        </p:tgtEl>
                                        <p:attrNameLst>
                                          <p:attrName>fillcolor</p:attrName>
                                        </p:attrNameLst>
                                      </p:cBhvr>
                                      <p:by>
                                        <p:hsl h="7200000" s="0" l="0"/>
                                      </p:by>
                                    </p:animClr>
                                    <p:animClr clrSpc="hsl" dir="cw">
                                      <p:cBhvr>
                                        <p:cTn id="74" dur="500" fill="hold"/>
                                        <p:tgtEl>
                                          <p:spTgt spid="77"/>
                                        </p:tgtEl>
                                        <p:attrNameLst>
                                          <p:attrName>stroke.color</p:attrName>
                                        </p:attrNameLst>
                                      </p:cBhvr>
                                      <p:by>
                                        <p:hsl h="7200000" s="0" l="0"/>
                                      </p:by>
                                    </p:animClr>
                                    <p:set>
                                      <p:cBhvr>
                                        <p:cTn id="75" dur="500" fill="hold"/>
                                        <p:tgtEl>
                                          <p:spTgt spid="77"/>
                                        </p:tgtEl>
                                        <p:attrNameLst>
                                          <p:attrName>fill.type</p:attrName>
                                        </p:attrNameLst>
                                      </p:cBhvr>
                                      <p:to>
                                        <p:strVal val="solid"/>
                                      </p:to>
                                    </p:set>
                                  </p:childTnLst>
                                </p:cTn>
                              </p:par>
                            </p:childTnLst>
                          </p:cTn>
                        </p:par>
                      </p:childTnLst>
                    </p:cTn>
                  </p:par>
                </p:childTnLst>
              </p:cTn>
              <p:nextCondLst>
                <p:cond evt="onClick" delay="0">
                  <p:tgtEl>
                    <p:spTgt spid="77"/>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1000"/>
                                        <p:tgtEl>
                                          <p:spTgt spid="11"/>
                                        </p:tgtEl>
                                      </p:cBhvr>
                                    </p:animEffect>
                                    <p:anim calcmode="lin" valueType="num">
                                      <p:cBhvr>
                                        <p:cTn id="86" dur="1000" fill="hold"/>
                                        <p:tgtEl>
                                          <p:spTgt spid="11"/>
                                        </p:tgtEl>
                                        <p:attrNameLst>
                                          <p:attrName>ppt_x</p:attrName>
                                        </p:attrNameLst>
                                      </p:cBhvr>
                                      <p:tavLst>
                                        <p:tav tm="0">
                                          <p:val>
                                            <p:strVal val="#ppt_x"/>
                                          </p:val>
                                        </p:tav>
                                        <p:tav tm="100000">
                                          <p:val>
                                            <p:strVal val="#ppt_x"/>
                                          </p:val>
                                        </p:tav>
                                      </p:tavLst>
                                    </p:anim>
                                    <p:anim calcmode="lin" valueType="num">
                                      <p:cBhvr>
                                        <p:cTn id="8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xit" presetSubtype="0" fill="hold" grpId="1" nodeType="clickEffect">
                                  <p:stCondLst>
                                    <p:cond delay="0"/>
                                  </p:stCondLst>
                                  <p:childTnLst>
                                    <p:animEffect transition="out" filter="fade">
                                      <p:cBhvr>
                                        <p:cTn id="91" dur="1000"/>
                                        <p:tgtEl>
                                          <p:spTgt spid="11"/>
                                        </p:tgtEl>
                                      </p:cBhvr>
                                    </p:animEffect>
                                    <p:anim calcmode="lin" valueType="num">
                                      <p:cBhvr>
                                        <p:cTn id="92" dur="1000"/>
                                        <p:tgtEl>
                                          <p:spTgt spid="11"/>
                                        </p:tgtEl>
                                        <p:attrNameLst>
                                          <p:attrName>ppt_x</p:attrName>
                                        </p:attrNameLst>
                                      </p:cBhvr>
                                      <p:tavLst>
                                        <p:tav tm="0">
                                          <p:val>
                                            <p:strVal val="ppt_x"/>
                                          </p:val>
                                        </p:tav>
                                        <p:tav tm="100000">
                                          <p:val>
                                            <p:strVal val="ppt_x"/>
                                          </p:val>
                                        </p:tav>
                                      </p:tavLst>
                                    </p:anim>
                                    <p:anim calcmode="lin" valueType="num">
                                      <p:cBhvr>
                                        <p:cTn id="93" dur="1000"/>
                                        <p:tgtEl>
                                          <p:spTgt spid="11"/>
                                        </p:tgtEl>
                                        <p:attrNameLst>
                                          <p:attrName>ppt_y</p:attrName>
                                        </p:attrNameLst>
                                      </p:cBhvr>
                                      <p:tavLst>
                                        <p:tav tm="0">
                                          <p:val>
                                            <p:strVal val="ppt_y"/>
                                          </p:val>
                                        </p:tav>
                                        <p:tav tm="100000">
                                          <p:val>
                                            <p:strVal val="ppt_y+.1"/>
                                          </p:val>
                                        </p:tav>
                                      </p:tavLst>
                                    </p:anim>
                                    <p:set>
                                      <p:cBhvr>
                                        <p:cTn id="9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7" grpId="0" animBg="1"/>
      <p:bldP spid="97" grpId="1" animBg="1"/>
      <p:bldP spid="70" grpId="0" animBg="1"/>
      <p:bldP spid="75" grpId="0" animBg="1"/>
      <p:bldP spid="76" grpId="0" animBg="1"/>
      <p:bldP spid="77" grpId="0" animBg="1"/>
      <p:bldP spid="10" grpId="0" animBg="1"/>
      <p:bldP spid="10" grpId="1" animBg="1"/>
      <p:bldP spid="10" grpId="2"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4205515" y="1513115"/>
            <a:ext cx="3780971" cy="3780971"/>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ình Bầu dục 3">
            <a:extLst>
              <a:ext uri="{FF2B5EF4-FFF2-40B4-BE49-F238E27FC236}">
                <a16:creationId xmlns:a16="http://schemas.microsoft.com/office/drawing/2014/main" id="{1DBA67CD-C649-2FDE-4E12-E15156245409}"/>
              </a:ext>
            </a:extLst>
          </p:cNvPr>
          <p:cNvSpPr/>
          <p:nvPr/>
        </p:nvSpPr>
        <p:spPr>
          <a:xfrm>
            <a:off x="3893458" y="3116944"/>
            <a:ext cx="624114" cy="62411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664180" y="-2664178"/>
            <a:ext cx="6858001" cy="12186360"/>
            <a:chOff x="0" y="-9525"/>
            <a:chExt cx="1745022" cy="1209624"/>
          </a:xfrm>
        </p:grpSpPr>
        <p:sp>
          <p:nvSpPr>
            <p:cNvPr id="3" name="Freeform 3"/>
            <p:cNvSpPr/>
            <p:nvPr/>
          </p:nvSpPr>
          <p:spPr>
            <a:xfrm>
              <a:off x="0" y="0"/>
              <a:ext cx="1745022" cy="1200099"/>
            </a:xfrm>
            <a:custGeom>
              <a:avLst/>
              <a:gdLst/>
              <a:ahLst/>
              <a:cxnLst/>
              <a:rect l="l" t="t" r="r" b="b"/>
              <a:pathLst>
                <a:path w="1745022" h="1200099">
                  <a:moveTo>
                    <a:pt x="20179" y="0"/>
                  </a:moveTo>
                  <a:lnTo>
                    <a:pt x="1724843" y="0"/>
                  </a:lnTo>
                  <a:cubicBezTo>
                    <a:pt x="1735987" y="0"/>
                    <a:pt x="1745022" y="9035"/>
                    <a:pt x="1745022" y="20179"/>
                  </a:cubicBezTo>
                  <a:lnTo>
                    <a:pt x="1745022" y="1179920"/>
                  </a:lnTo>
                  <a:cubicBezTo>
                    <a:pt x="1745022" y="1185271"/>
                    <a:pt x="1742896" y="1190404"/>
                    <a:pt x="1739112" y="1194188"/>
                  </a:cubicBezTo>
                  <a:cubicBezTo>
                    <a:pt x="1735327" y="1197973"/>
                    <a:pt x="1730195" y="1200099"/>
                    <a:pt x="1724843" y="1200099"/>
                  </a:cubicBezTo>
                  <a:lnTo>
                    <a:pt x="20179" y="1200099"/>
                  </a:lnTo>
                  <a:cubicBezTo>
                    <a:pt x="9035" y="1200099"/>
                    <a:pt x="0" y="1191064"/>
                    <a:pt x="0" y="1179920"/>
                  </a:cubicBezTo>
                  <a:lnTo>
                    <a:pt x="0" y="20179"/>
                  </a:lnTo>
                  <a:cubicBezTo>
                    <a:pt x="0" y="9035"/>
                    <a:pt x="9035" y="0"/>
                    <a:pt x="20179" y="0"/>
                  </a:cubicBezTo>
                  <a:close/>
                </a:path>
              </a:pathLst>
            </a:custGeom>
            <a:solidFill>
              <a:srgbClr val="E3F7FF"/>
            </a:solidFill>
            <a:ln w="38100" cap="rnd">
              <a:solidFill>
                <a:srgbClr val="344A3D"/>
              </a:solidFill>
              <a:prstDash val="solid"/>
              <a:round/>
            </a:ln>
          </p:spPr>
          <p:txBody>
            <a:bodyPr/>
            <a:lstStyle/>
            <a:p>
              <a:endParaRPr lang="en-US"/>
            </a:p>
          </p:txBody>
        </p:sp>
        <p:sp>
          <p:nvSpPr>
            <p:cNvPr id="4" name="TextBox 4"/>
            <p:cNvSpPr txBox="1"/>
            <p:nvPr/>
          </p:nvSpPr>
          <p:spPr>
            <a:xfrm>
              <a:off x="0" y="-9525"/>
              <a:ext cx="1745022" cy="1209624"/>
            </a:xfrm>
            <a:prstGeom prst="rect">
              <a:avLst/>
            </a:prstGeom>
          </p:spPr>
          <p:txBody>
            <a:bodyPr lIns="18224" tIns="18224" rIns="18224" bIns="18224" rtlCol="0" anchor="ctr"/>
            <a:lstStyle/>
            <a:p>
              <a:pPr algn="ctr">
                <a:lnSpc>
                  <a:spcPts val="703"/>
                </a:lnSpc>
                <a:spcBef>
                  <a:spcPct val="0"/>
                </a:spcBef>
              </a:pPr>
              <a:endParaRPr sz="1200">
                <a:latin typeface="Times New Roman" panose="02020603050405020304" pitchFamily="18" charset="0"/>
                <a:cs typeface="Times New Roman" panose="02020603050405020304" pitchFamily="18" charset="0"/>
              </a:endParaRPr>
            </a:p>
          </p:txBody>
        </p:sp>
      </p:grpSp>
      <p:sp>
        <p:nvSpPr>
          <p:cNvPr id="5" name="Freeform 5"/>
          <p:cNvSpPr/>
          <p:nvPr/>
        </p:nvSpPr>
        <p:spPr>
          <a:xfrm>
            <a:off x="238710" y="212336"/>
            <a:ext cx="5999690" cy="6388642"/>
          </a:xfrm>
          <a:custGeom>
            <a:avLst/>
            <a:gdLst/>
            <a:ahLst/>
            <a:cxnLst/>
            <a:rect l="l" t="t" r="r" b="b"/>
            <a:pathLst>
              <a:path w="6027740" h="6849705">
                <a:moveTo>
                  <a:pt x="0" y="0"/>
                </a:moveTo>
                <a:lnTo>
                  <a:pt x="6027740" y="0"/>
                </a:lnTo>
                <a:lnTo>
                  <a:pt x="6027740" y="6849704"/>
                </a:lnTo>
                <a:lnTo>
                  <a:pt x="0" y="684970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597648" y="4984959"/>
            <a:ext cx="411625" cy="462973"/>
          </a:xfrm>
          <a:custGeom>
            <a:avLst/>
            <a:gdLst/>
            <a:ahLst/>
            <a:cxnLst/>
            <a:rect l="l" t="t" r="r" b="b"/>
            <a:pathLst>
              <a:path w="617437" h="694459">
                <a:moveTo>
                  <a:pt x="0" y="0"/>
                </a:moveTo>
                <a:lnTo>
                  <a:pt x="617438" y="0"/>
                </a:lnTo>
                <a:lnTo>
                  <a:pt x="617438" y="694459"/>
                </a:lnTo>
                <a:lnTo>
                  <a:pt x="0" y="694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621712" y="5021369"/>
            <a:ext cx="478905" cy="409247"/>
          </a:xfrm>
          <a:custGeom>
            <a:avLst/>
            <a:gdLst/>
            <a:ahLst/>
            <a:cxnLst/>
            <a:rect l="l" t="t" r="r" b="b"/>
            <a:pathLst>
              <a:path w="718358" h="613870">
                <a:moveTo>
                  <a:pt x="0" y="0"/>
                </a:moveTo>
                <a:lnTo>
                  <a:pt x="718358" y="0"/>
                </a:lnTo>
                <a:lnTo>
                  <a:pt x="718358" y="613869"/>
                </a:lnTo>
                <a:lnTo>
                  <a:pt x="0" y="6138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30642" y="3588427"/>
            <a:ext cx="1103601" cy="812652"/>
          </a:xfrm>
          <a:custGeom>
            <a:avLst/>
            <a:gdLst/>
            <a:ahLst/>
            <a:cxnLst/>
            <a:rect l="l" t="t" r="r" b="b"/>
            <a:pathLst>
              <a:path w="1655402" h="1218978">
                <a:moveTo>
                  <a:pt x="0" y="0"/>
                </a:moveTo>
                <a:lnTo>
                  <a:pt x="1655402" y="0"/>
                </a:lnTo>
                <a:lnTo>
                  <a:pt x="1655402" y="1218977"/>
                </a:lnTo>
                <a:lnTo>
                  <a:pt x="0" y="12189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990125" y="2687448"/>
            <a:ext cx="844836" cy="508438"/>
          </a:xfrm>
          <a:custGeom>
            <a:avLst/>
            <a:gdLst/>
            <a:ahLst/>
            <a:cxnLst/>
            <a:rect l="l" t="t" r="r" b="b"/>
            <a:pathLst>
              <a:path w="1267254" h="762657">
                <a:moveTo>
                  <a:pt x="0" y="0"/>
                </a:moveTo>
                <a:lnTo>
                  <a:pt x="1267254" y="0"/>
                </a:lnTo>
                <a:lnTo>
                  <a:pt x="1267254" y="762656"/>
                </a:lnTo>
                <a:lnTo>
                  <a:pt x="0" y="762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620733" y="2467462"/>
            <a:ext cx="771485" cy="670975"/>
          </a:xfrm>
          <a:custGeom>
            <a:avLst/>
            <a:gdLst/>
            <a:ahLst/>
            <a:cxnLst/>
            <a:rect l="l" t="t" r="r" b="b"/>
            <a:pathLst>
              <a:path w="1157228" h="1006463">
                <a:moveTo>
                  <a:pt x="0" y="0"/>
                </a:moveTo>
                <a:lnTo>
                  <a:pt x="1157228" y="0"/>
                </a:lnTo>
                <a:lnTo>
                  <a:pt x="1157228" y="1006463"/>
                </a:lnTo>
                <a:lnTo>
                  <a:pt x="0" y="10064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238708" y="3526834"/>
            <a:ext cx="1046235" cy="977624"/>
          </a:xfrm>
          <a:custGeom>
            <a:avLst/>
            <a:gdLst/>
            <a:ahLst/>
            <a:cxnLst/>
            <a:rect l="l" t="t" r="r" b="b"/>
            <a:pathLst>
              <a:path w="835399" h="568071">
                <a:moveTo>
                  <a:pt x="0" y="0"/>
                </a:moveTo>
                <a:lnTo>
                  <a:pt x="835398" y="0"/>
                </a:lnTo>
                <a:lnTo>
                  <a:pt x="835398" y="568071"/>
                </a:lnTo>
                <a:lnTo>
                  <a:pt x="0" y="5680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a:off x="3759473" y="2773325"/>
            <a:ext cx="689435" cy="486365"/>
          </a:xfrm>
          <a:custGeom>
            <a:avLst/>
            <a:gdLst/>
            <a:ahLst/>
            <a:cxnLst/>
            <a:rect l="l" t="t" r="r" b="b"/>
            <a:pathLst>
              <a:path w="1034153" h="729548">
                <a:moveTo>
                  <a:pt x="0" y="0"/>
                </a:moveTo>
                <a:lnTo>
                  <a:pt x="1034152" y="0"/>
                </a:lnTo>
                <a:lnTo>
                  <a:pt x="1034152" y="729548"/>
                </a:lnTo>
                <a:lnTo>
                  <a:pt x="0" y="7295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25"/>
          <p:cNvSpPr/>
          <p:nvPr/>
        </p:nvSpPr>
        <p:spPr>
          <a:xfrm>
            <a:off x="3599322" y="2430702"/>
            <a:ext cx="515165" cy="133006"/>
          </a:xfrm>
          <a:custGeom>
            <a:avLst/>
            <a:gdLst/>
            <a:ahLst/>
            <a:cxnLst/>
            <a:rect l="l" t="t" r="r" b="b"/>
            <a:pathLst>
              <a:path w="772747" h="199509">
                <a:moveTo>
                  <a:pt x="0" y="0"/>
                </a:moveTo>
                <a:lnTo>
                  <a:pt x="772747" y="0"/>
                </a:lnTo>
                <a:lnTo>
                  <a:pt x="772747" y="199510"/>
                </a:lnTo>
                <a:lnTo>
                  <a:pt x="0" y="1995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6" name="Freeform 26"/>
          <p:cNvSpPr/>
          <p:nvPr/>
        </p:nvSpPr>
        <p:spPr>
          <a:xfrm>
            <a:off x="2409705" y="5627346"/>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27"/>
          <p:cNvSpPr/>
          <p:nvPr/>
        </p:nvSpPr>
        <p:spPr>
          <a:xfrm>
            <a:off x="360172" y="5538613"/>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8" name="Freeform 28"/>
          <p:cNvSpPr/>
          <p:nvPr/>
        </p:nvSpPr>
        <p:spPr>
          <a:xfrm>
            <a:off x="454488" y="1872377"/>
            <a:ext cx="800553" cy="206688"/>
          </a:xfrm>
          <a:custGeom>
            <a:avLst/>
            <a:gdLst/>
            <a:ahLst/>
            <a:cxnLst/>
            <a:rect l="l" t="t" r="r" b="b"/>
            <a:pathLst>
              <a:path w="1200829" h="310032">
                <a:moveTo>
                  <a:pt x="0" y="0"/>
                </a:moveTo>
                <a:lnTo>
                  <a:pt x="1200829" y="0"/>
                </a:lnTo>
                <a:lnTo>
                  <a:pt x="1200829"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0" name="Freeform 30"/>
          <p:cNvSpPr/>
          <p:nvPr/>
        </p:nvSpPr>
        <p:spPr>
          <a:xfrm>
            <a:off x="4175306" y="5548022"/>
            <a:ext cx="567864" cy="572024"/>
          </a:xfrm>
          <a:custGeom>
            <a:avLst/>
            <a:gdLst/>
            <a:ahLst/>
            <a:cxnLst/>
            <a:rect l="l" t="t" r="r" b="b"/>
            <a:pathLst>
              <a:path w="851796" h="858036">
                <a:moveTo>
                  <a:pt x="0" y="0"/>
                </a:moveTo>
                <a:lnTo>
                  <a:pt x="851796" y="0"/>
                </a:lnTo>
                <a:lnTo>
                  <a:pt x="851796" y="858037"/>
                </a:lnTo>
                <a:lnTo>
                  <a:pt x="0" y="8580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1" name="Freeform 31"/>
          <p:cNvSpPr/>
          <p:nvPr/>
        </p:nvSpPr>
        <p:spPr>
          <a:xfrm rot="-343542">
            <a:off x="1377890" y="1760716"/>
            <a:ext cx="225728" cy="660374"/>
          </a:xfrm>
          <a:custGeom>
            <a:avLst/>
            <a:gdLst/>
            <a:ahLst/>
            <a:cxnLst/>
            <a:rect l="l" t="t" r="r" b="b"/>
            <a:pathLst>
              <a:path w="338592" h="990561">
                <a:moveTo>
                  <a:pt x="0" y="0"/>
                </a:moveTo>
                <a:lnTo>
                  <a:pt x="338592" y="0"/>
                </a:lnTo>
                <a:lnTo>
                  <a:pt x="338592" y="990561"/>
                </a:lnTo>
                <a:lnTo>
                  <a:pt x="0" y="99056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3" name="Freeform 33"/>
          <p:cNvSpPr/>
          <p:nvPr/>
        </p:nvSpPr>
        <p:spPr>
          <a:xfrm flipH="1">
            <a:off x="2742799" y="1677826"/>
            <a:ext cx="305507" cy="459409"/>
          </a:xfrm>
          <a:custGeom>
            <a:avLst/>
            <a:gdLst/>
            <a:ahLst/>
            <a:cxnLst/>
            <a:rect l="l" t="t" r="r" b="b"/>
            <a:pathLst>
              <a:path w="458260" h="689113">
                <a:moveTo>
                  <a:pt x="458259" y="0"/>
                </a:moveTo>
                <a:lnTo>
                  <a:pt x="0" y="0"/>
                </a:lnTo>
                <a:lnTo>
                  <a:pt x="0" y="689113"/>
                </a:lnTo>
                <a:lnTo>
                  <a:pt x="458259" y="689113"/>
                </a:lnTo>
                <a:lnTo>
                  <a:pt x="458259"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9" name="Freeform 49"/>
          <p:cNvSpPr/>
          <p:nvPr/>
        </p:nvSpPr>
        <p:spPr>
          <a:xfrm>
            <a:off x="3963761" y="2293050"/>
            <a:ext cx="450919" cy="449279"/>
          </a:xfrm>
          <a:custGeom>
            <a:avLst/>
            <a:gdLst/>
            <a:ahLst/>
            <a:cxnLst/>
            <a:rect l="l" t="t" r="r" b="b"/>
            <a:pathLst>
              <a:path w="676378" h="673919">
                <a:moveTo>
                  <a:pt x="0" y="0"/>
                </a:moveTo>
                <a:lnTo>
                  <a:pt x="676378" y="0"/>
                </a:lnTo>
                <a:lnTo>
                  <a:pt x="676378" y="673919"/>
                </a:lnTo>
                <a:lnTo>
                  <a:pt x="0" y="6739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73" name="Freeform 5">
            <a:extLst>
              <a:ext uri="{FF2B5EF4-FFF2-40B4-BE49-F238E27FC236}">
                <a16:creationId xmlns:a16="http://schemas.microsoft.com/office/drawing/2014/main" id="{C892680F-C2BC-07E4-1CD0-568004B8D775}"/>
              </a:ext>
            </a:extLst>
          </p:cNvPr>
          <p:cNvSpPr/>
          <p:nvPr/>
        </p:nvSpPr>
        <p:spPr>
          <a:xfrm>
            <a:off x="6731955" y="2027387"/>
            <a:ext cx="5358444" cy="5590417"/>
          </a:xfrm>
          <a:custGeom>
            <a:avLst/>
            <a:gdLst/>
            <a:ahLst/>
            <a:cxnLst/>
            <a:rect l="l" t="t" r="r" b="b"/>
            <a:pathLst>
              <a:path w="3765866" h="8385626">
                <a:moveTo>
                  <a:pt x="0" y="0"/>
                </a:moveTo>
                <a:lnTo>
                  <a:pt x="3765866" y="0"/>
                </a:lnTo>
                <a:lnTo>
                  <a:pt x="3765866" y="8385626"/>
                </a:lnTo>
                <a:lnTo>
                  <a:pt x="0" y="8385626"/>
                </a:lnTo>
                <a:lnTo>
                  <a:pt x="0" y="0"/>
                </a:lnTo>
                <a:close/>
              </a:path>
            </a:pathLst>
          </a:custGeom>
          <a:blipFill>
            <a:blip r:embed="rId28">
              <a:extLst>
                <a:ext uri="{96DAC541-7B7A-43D3-8B79-37D633B846F1}">
                  <asvg:svgBlip xmlns:asvg="http://schemas.microsoft.com/office/drawing/2016/SVG/main" r:embed="rId29"/>
                </a:ext>
              </a:extLst>
            </a:blip>
            <a:stretch>
              <a:fillRect t="-7064" r="-220417"/>
            </a:stretch>
          </a:blipFill>
          <a:ln cap="sq">
            <a:noFill/>
            <a:prstDash val="solid"/>
            <a:miter/>
          </a:ln>
        </p:spPr>
        <p:txBody>
          <a:bodyPr/>
          <a:lstStyle/>
          <a:p>
            <a:endParaRPr lang="en-US"/>
          </a:p>
        </p:txBody>
      </p:sp>
      <p:sp>
        <p:nvSpPr>
          <p:cNvPr id="71" name="Freeform 9">
            <a:extLst>
              <a:ext uri="{FF2B5EF4-FFF2-40B4-BE49-F238E27FC236}">
                <a16:creationId xmlns:a16="http://schemas.microsoft.com/office/drawing/2014/main" id="{B668679E-615B-3D67-77CB-7228242D392C}"/>
              </a:ext>
            </a:extLst>
          </p:cNvPr>
          <p:cNvSpPr/>
          <p:nvPr/>
        </p:nvSpPr>
        <p:spPr>
          <a:xfrm>
            <a:off x="10001583" y="3706022"/>
            <a:ext cx="1044795" cy="769349"/>
          </a:xfrm>
          <a:custGeom>
            <a:avLst/>
            <a:gdLst/>
            <a:ahLst/>
            <a:cxnLst/>
            <a:rect l="l" t="t" r="r" b="b"/>
            <a:pathLst>
              <a:path w="1567192" h="1154023">
                <a:moveTo>
                  <a:pt x="0" y="0"/>
                </a:moveTo>
                <a:lnTo>
                  <a:pt x="1567191" y="0"/>
                </a:lnTo>
                <a:lnTo>
                  <a:pt x="1567191" y="1154023"/>
                </a:lnTo>
                <a:lnTo>
                  <a:pt x="0" y="115402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2" name="Freeform 100">
            <a:extLst>
              <a:ext uri="{FF2B5EF4-FFF2-40B4-BE49-F238E27FC236}">
                <a16:creationId xmlns:a16="http://schemas.microsoft.com/office/drawing/2014/main" id="{D56F059D-23B7-8E06-7D74-1C78BAF48488}"/>
              </a:ext>
            </a:extLst>
          </p:cNvPr>
          <p:cNvSpPr/>
          <p:nvPr/>
        </p:nvSpPr>
        <p:spPr>
          <a:xfrm>
            <a:off x="7597338" y="4678241"/>
            <a:ext cx="799818" cy="481345"/>
          </a:xfrm>
          <a:custGeom>
            <a:avLst/>
            <a:gdLst/>
            <a:ahLst/>
            <a:cxnLst/>
            <a:rect l="l" t="t" r="r" b="b"/>
            <a:pathLst>
              <a:path w="1199727" h="722017">
                <a:moveTo>
                  <a:pt x="0" y="0"/>
                </a:moveTo>
                <a:lnTo>
                  <a:pt x="1199726" y="0"/>
                </a:lnTo>
                <a:lnTo>
                  <a:pt x="1199726" y="722018"/>
                </a:lnTo>
                <a:lnTo>
                  <a:pt x="0" y="72201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2" name="Freeform 32"/>
          <p:cNvSpPr/>
          <p:nvPr/>
        </p:nvSpPr>
        <p:spPr>
          <a:xfrm flipH="1">
            <a:off x="11081091" y="3453377"/>
            <a:ext cx="293547" cy="441424"/>
          </a:xfrm>
          <a:custGeom>
            <a:avLst/>
            <a:gdLst/>
            <a:ahLst/>
            <a:cxnLst/>
            <a:rect l="l" t="t" r="r" b="b"/>
            <a:pathLst>
              <a:path w="440321" h="662136">
                <a:moveTo>
                  <a:pt x="440321" y="0"/>
                </a:moveTo>
                <a:lnTo>
                  <a:pt x="0" y="0"/>
                </a:lnTo>
                <a:lnTo>
                  <a:pt x="0" y="662136"/>
                </a:lnTo>
                <a:lnTo>
                  <a:pt x="440321" y="662136"/>
                </a:lnTo>
                <a:lnTo>
                  <a:pt x="440321"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98" name="Hình chữ nhật: Góc Tròn 97">
            <a:extLst>
              <a:ext uri="{FF2B5EF4-FFF2-40B4-BE49-F238E27FC236}">
                <a16:creationId xmlns:a16="http://schemas.microsoft.com/office/drawing/2014/main" id="{31DB1290-D571-3D30-00FC-EB2C05387915}"/>
              </a:ext>
            </a:extLst>
          </p:cNvPr>
          <p:cNvSpPr/>
          <p:nvPr/>
        </p:nvSpPr>
        <p:spPr>
          <a:xfrm>
            <a:off x="5236724" y="376636"/>
            <a:ext cx="6516117" cy="131093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8. Chúa Giêsu khẳng định những ai sẽ được sự sống đời đời ?</a:t>
            </a:r>
            <a:endParaRPr lang="en-US" sz="28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6" name="Hình Bầu dục 75">
            <a:hlinkClick r:id="rId36" action="ppaction://hlinksldjump"/>
            <a:extLst>
              <a:ext uri="{FF2B5EF4-FFF2-40B4-BE49-F238E27FC236}">
                <a16:creationId xmlns:a16="http://schemas.microsoft.com/office/drawing/2014/main" id="{1359390F-9280-53EF-61AD-8CC040A87B98}"/>
              </a:ext>
            </a:extLst>
          </p:cNvPr>
          <p:cNvSpPr>
            <a:spLocks/>
          </p:cNvSpPr>
          <p:nvPr/>
        </p:nvSpPr>
        <p:spPr>
          <a:xfrm>
            <a:off x="10110113" y="476564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9</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7" name="Hình Bầu dục 76">
            <a:extLst>
              <a:ext uri="{FF2B5EF4-FFF2-40B4-BE49-F238E27FC236}">
                <a16:creationId xmlns:a16="http://schemas.microsoft.com/office/drawing/2014/main" id="{2317BD7C-398C-7A37-9C1F-6691874CB81A}"/>
              </a:ext>
            </a:extLst>
          </p:cNvPr>
          <p:cNvSpPr>
            <a:spLocks/>
          </p:cNvSpPr>
          <p:nvPr/>
        </p:nvSpPr>
        <p:spPr>
          <a:xfrm>
            <a:off x="11451351" y="3704311"/>
            <a:ext cx="707593" cy="699609"/>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10</a:t>
            </a:r>
            <a:endParaRPr lang="vi-VN" sz="2400" b="1">
              <a:solidFill>
                <a:schemeClr val="tx1"/>
              </a:solidFill>
              <a:latin typeface="Times New Roman" panose="02020603050405020304" pitchFamily="18" charset="0"/>
              <a:cs typeface="Times New Roman" panose="02020603050405020304" pitchFamily="18" charset="0"/>
            </a:endParaRPr>
          </a:p>
        </p:txBody>
      </p:sp>
      <p:sp>
        <p:nvSpPr>
          <p:cNvPr id="10" name="Lưu Đồ: Thay đổi Tiến Trình 9">
            <a:extLst>
              <a:ext uri="{FF2B5EF4-FFF2-40B4-BE49-F238E27FC236}">
                <a16:creationId xmlns:a16="http://schemas.microsoft.com/office/drawing/2014/main" id="{9E456153-9AD4-3269-7C53-53F6E81020C7}"/>
              </a:ext>
            </a:extLst>
          </p:cNvPr>
          <p:cNvSpPr/>
          <p:nvPr/>
        </p:nvSpPr>
        <p:spPr>
          <a:xfrm>
            <a:off x="10281490" y="5802832"/>
            <a:ext cx="1087356" cy="797403"/>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Đáp án</a:t>
            </a:r>
            <a:endParaRPr lang="vi-VN" sz="2000" b="1">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C4602C7A-5653-6A9E-E615-DEDF04E4D633}"/>
              </a:ext>
            </a:extLst>
          </p:cNvPr>
          <p:cNvSpPr/>
          <p:nvPr/>
        </p:nvSpPr>
        <p:spPr>
          <a:xfrm>
            <a:off x="6327287" y="2658690"/>
            <a:ext cx="3257199" cy="147890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Người tin</a:t>
            </a:r>
          </a:p>
        </p:txBody>
      </p:sp>
      <p:sp>
        <p:nvSpPr>
          <p:cNvPr id="14" name="Freeform 26">
            <a:extLst>
              <a:ext uri="{FF2B5EF4-FFF2-40B4-BE49-F238E27FC236}">
                <a16:creationId xmlns:a16="http://schemas.microsoft.com/office/drawing/2014/main" id="{BB3046D1-D94A-B6DF-A3CA-9EBEADAE2239}"/>
              </a:ext>
            </a:extLst>
          </p:cNvPr>
          <p:cNvSpPr/>
          <p:nvPr/>
        </p:nvSpPr>
        <p:spPr>
          <a:xfrm rot="10800000">
            <a:off x="6567237" y="4873869"/>
            <a:ext cx="985252" cy="571433"/>
          </a:xfrm>
          <a:custGeom>
            <a:avLst/>
            <a:gdLst/>
            <a:ahLst/>
            <a:cxnLst/>
            <a:rect l="l" t="t" r="r" b="b"/>
            <a:pathLst>
              <a:path w="985252" h="571433">
                <a:moveTo>
                  <a:pt x="0" y="0"/>
                </a:moveTo>
                <a:lnTo>
                  <a:pt x="985251" y="0"/>
                </a:lnTo>
                <a:lnTo>
                  <a:pt x="985251" y="571433"/>
                </a:lnTo>
                <a:lnTo>
                  <a:pt x="0" y="571433"/>
                </a:lnTo>
                <a:lnTo>
                  <a:pt x="0" y="0"/>
                </a:lnTo>
                <a:close/>
              </a:path>
            </a:pathLst>
          </a:custGeom>
          <a:blipFill>
            <a:blip r:embed="rId37">
              <a:extLst>
                <a:ext uri="{96DAC541-7B7A-43D3-8B79-37D633B846F1}">
                  <asvg:svgBlip xmlns:asvg="http://schemas.microsoft.com/office/drawing/2016/SVG/main" r:embed="rId38"/>
                </a:ext>
              </a:extLst>
            </a:blip>
            <a:stretch>
              <a:fillRect l="-1183" t="-73149"/>
            </a:stretch>
          </a:blipFill>
        </p:spPr>
        <p:txBody>
          <a:bodyPr/>
          <a:lstStyle/>
          <a:p>
            <a:endParaRPr lang="en-US"/>
          </a:p>
        </p:txBody>
      </p:sp>
      <p:sp>
        <p:nvSpPr>
          <p:cNvPr id="12" name="Freeform 17">
            <a:extLst>
              <a:ext uri="{FF2B5EF4-FFF2-40B4-BE49-F238E27FC236}">
                <a16:creationId xmlns:a16="http://schemas.microsoft.com/office/drawing/2014/main" id="{5B4D8A78-3FC0-86D7-345B-ADCA991B4BCE}"/>
              </a:ext>
            </a:extLst>
          </p:cNvPr>
          <p:cNvSpPr/>
          <p:nvPr/>
        </p:nvSpPr>
        <p:spPr>
          <a:xfrm>
            <a:off x="2863395" y="2961557"/>
            <a:ext cx="933808" cy="1129151"/>
          </a:xfrm>
          <a:custGeom>
            <a:avLst/>
            <a:gdLst/>
            <a:ahLst/>
            <a:cxnLst/>
            <a:rect l="l" t="t" r="r" b="b"/>
            <a:pathLst>
              <a:path w="933808" h="1129151">
                <a:moveTo>
                  <a:pt x="0" y="0"/>
                </a:moveTo>
                <a:lnTo>
                  <a:pt x="933809" y="0"/>
                </a:lnTo>
                <a:lnTo>
                  <a:pt x="933809" y="1129150"/>
                </a:lnTo>
                <a:lnTo>
                  <a:pt x="0" y="1129150"/>
                </a:lnTo>
                <a:lnTo>
                  <a:pt x="0" y="0"/>
                </a:lnTo>
                <a:close/>
              </a:path>
            </a:pathLst>
          </a:custGeom>
          <a:blipFill>
            <a:blip r:embed="rId39">
              <a:extLst>
                <a:ext uri="{96DAC541-7B7A-43D3-8B79-37D633B846F1}">
                  <asvg:svgBlip xmlns:asvg="http://schemas.microsoft.com/office/drawing/2016/SVG/main" r:embed="rId40"/>
                </a:ext>
              </a:extLst>
            </a:blip>
            <a:stretch>
              <a:fillRect b="-23432"/>
            </a:stretch>
          </a:blipFill>
        </p:spPr>
        <p:txBody>
          <a:bodyPr/>
          <a:lstStyle/>
          <a:p>
            <a:endParaRPr lang="en-US"/>
          </a:p>
        </p:txBody>
      </p:sp>
      <p:sp>
        <p:nvSpPr>
          <p:cNvPr id="15" name="Freeform 27">
            <a:extLst>
              <a:ext uri="{FF2B5EF4-FFF2-40B4-BE49-F238E27FC236}">
                <a16:creationId xmlns:a16="http://schemas.microsoft.com/office/drawing/2014/main" id="{5B0596E3-6154-EB7A-1C6D-68A0485151E3}"/>
              </a:ext>
            </a:extLst>
          </p:cNvPr>
          <p:cNvSpPr/>
          <p:nvPr/>
        </p:nvSpPr>
        <p:spPr>
          <a:xfrm rot="10800000">
            <a:off x="5464504" y="5047987"/>
            <a:ext cx="1161391" cy="673591"/>
          </a:xfrm>
          <a:custGeom>
            <a:avLst/>
            <a:gdLst/>
            <a:ahLst/>
            <a:cxnLst/>
            <a:rect l="l" t="t" r="r" b="b"/>
            <a:pathLst>
              <a:path w="1161391" h="673591">
                <a:moveTo>
                  <a:pt x="0" y="0"/>
                </a:moveTo>
                <a:lnTo>
                  <a:pt x="1161391" y="0"/>
                </a:lnTo>
                <a:lnTo>
                  <a:pt x="1161391" y="673591"/>
                </a:lnTo>
                <a:lnTo>
                  <a:pt x="0" y="673591"/>
                </a:lnTo>
                <a:lnTo>
                  <a:pt x="0" y="0"/>
                </a:lnTo>
                <a:close/>
              </a:path>
            </a:pathLst>
          </a:custGeom>
          <a:blipFill>
            <a:blip r:embed="rId37">
              <a:extLst>
                <a:ext uri="{96DAC541-7B7A-43D3-8B79-37D633B846F1}">
                  <asvg:svgBlip xmlns:asvg="http://schemas.microsoft.com/office/drawing/2016/SVG/main" r:embed="rId38"/>
                </a:ext>
              </a:extLst>
            </a:blip>
            <a:stretch>
              <a:fillRect l="-1183" t="-73149"/>
            </a:stretch>
          </a:blipFill>
        </p:spPr>
        <p:txBody>
          <a:bodyPr/>
          <a:lstStyle/>
          <a:p>
            <a:endParaRPr lang="en-US"/>
          </a:p>
        </p:txBody>
      </p:sp>
      <p:sp>
        <p:nvSpPr>
          <p:cNvPr id="16" name="Freeform 29">
            <a:extLst>
              <a:ext uri="{FF2B5EF4-FFF2-40B4-BE49-F238E27FC236}">
                <a16:creationId xmlns:a16="http://schemas.microsoft.com/office/drawing/2014/main" id="{2BE7FE34-9D38-26B9-1583-E259E27B35AA}"/>
              </a:ext>
            </a:extLst>
          </p:cNvPr>
          <p:cNvSpPr/>
          <p:nvPr/>
        </p:nvSpPr>
        <p:spPr>
          <a:xfrm rot="10800000">
            <a:off x="4530493" y="5172351"/>
            <a:ext cx="977009" cy="566652"/>
          </a:xfrm>
          <a:custGeom>
            <a:avLst/>
            <a:gdLst/>
            <a:ahLst/>
            <a:cxnLst/>
            <a:rect l="l" t="t" r="r" b="b"/>
            <a:pathLst>
              <a:path w="977009" h="566652">
                <a:moveTo>
                  <a:pt x="0" y="0"/>
                </a:moveTo>
                <a:lnTo>
                  <a:pt x="977009" y="0"/>
                </a:lnTo>
                <a:lnTo>
                  <a:pt x="977009" y="566652"/>
                </a:lnTo>
                <a:lnTo>
                  <a:pt x="0" y="566652"/>
                </a:lnTo>
                <a:lnTo>
                  <a:pt x="0" y="0"/>
                </a:lnTo>
                <a:close/>
              </a:path>
            </a:pathLst>
          </a:custGeom>
          <a:blipFill>
            <a:blip r:embed="rId37">
              <a:extLst>
                <a:ext uri="{96DAC541-7B7A-43D3-8B79-37D633B846F1}">
                  <asvg:svgBlip xmlns:asvg="http://schemas.microsoft.com/office/drawing/2016/SVG/main" r:embed="rId38"/>
                </a:ext>
              </a:extLst>
            </a:blip>
            <a:stretch>
              <a:fillRect l="-1183" t="-73149"/>
            </a:stretch>
          </a:blipFill>
        </p:spPr>
        <p:txBody>
          <a:bodyPr/>
          <a:lstStyle/>
          <a:p>
            <a:endParaRPr lang="en-US"/>
          </a:p>
        </p:txBody>
      </p:sp>
      <p:pic>
        <p:nvPicPr>
          <p:cNvPr id="100" name="Picture 2">
            <a:extLst>
              <a:ext uri="{FF2B5EF4-FFF2-40B4-BE49-F238E27FC236}">
                <a16:creationId xmlns:a16="http://schemas.microsoft.com/office/drawing/2014/main" id="{5D565084-CE52-CF81-09EB-AC7FEBF02622}"/>
              </a:ext>
            </a:extLst>
          </p:cNvPr>
          <p:cNvPicPr>
            <a:picLocks noChangeAspect="1"/>
          </p:cNvPicPr>
          <p:nvPr/>
        </p:nvPicPr>
        <p:blipFill>
          <a:blip r:embed="rId41"/>
          <a:srcRect/>
          <a:stretch>
            <a:fillRect/>
          </a:stretch>
        </p:blipFill>
        <p:spPr>
          <a:xfrm flipH="1">
            <a:off x="7394425" y="4368625"/>
            <a:ext cx="556932" cy="895065"/>
          </a:xfrm>
          <a:prstGeom prst="rect">
            <a:avLst/>
          </a:prstGeom>
        </p:spPr>
      </p:pic>
      <p:sp>
        <p:nvSpPr>
          <p:cNvPr id="20" name="Hình Bầu dục 19">
            <a:hlinkClick r:id="rId42" action="ppaction://hlinksldjump"/>
            <a:extLst>
              <a:ext uri="{FF2B5EF4-FFF2-40B4-BE49-F238E27FC236}">
                <a16:creationId xmlns:a16="http://schemas.microsoft.com/office/drawing/2014/main" id="{05D846C7-2AF5-D2AA-F537-46C939647168}"/>
              </a:ext>
            </a:extLst>
          </p:cNvPr>
          <p:cNvSpPr>
            <a:spLocks/>
          </p:cNvSpPr>
          <p:nvPr/>
        </p:nvSpPr>
        <p:spPr>
          <a:xfrm>
            <a:off x="7459315" y="531327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8</a:t>
            </a:r>
            <a:endParaRPr lang="vi-VN" sz="32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799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2"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6"/>
                    </p:tgtEl>
                  </p:cond>
                </p:stCondLst>
                <p:endSync evt="end" delay="0">
                  <p:rtn val="all"/>
                </p:endSync>
                <p:childTnLst>
                  <p:par>
                    <p:cTn id="33" fill="hold">
                      <p:stCondLst>
                        <p:cond delay="0"/>
                      </p:stCondLst>
                      <p:childTnLst>
                        <p:par>
                          <p:cTn id="34" fill="hold">
                            <p:stCondLst>
                              <p:cond delay="0"/>
                            </p:stCondLst>
                            <p:childTnLst>
                              <p:par>
                                <p:cTn id="35" presetID="21" presetClass="emph" presetSubtype="0" fill="hold" grpId="0" nodeType="withEffect">
                                  <p:stCondLst>
                                    <p:cond delay="0"/>
                                  </p:stCondLst>
                                  <p:childTnLst>
                                    <p:animClr clrSpc="hsl" dir="cw">
                                      <p:cBhvr override="childStyle">
                                        <p:cTn id="36" dur="500" fill="hold"/>
                                        <p:tgtEl>
                                          <p:spTgt spid="76"/>
                                        </p:tgtEl>
                                        <p:attrNameLst>
                                          <p:attrName>style.color</p:attrName>
                                        </p:attrNameLst>
                                      </p:cBhvr>
                                      <p:by>
                                        <p:hsl h="7200000" s="0" l="0"/>
                                      </p:by>
                                    </p:animClr>
                                    <p:animClr clrSpc="hsl" dir="cw">
                                      <p:cBhvr>
                                        <p:cTn id="37" dur="500" fill="hold"/>
                                        <p:tgtEl>
                                          <p:spTgt spid="76"/>
                                        </p:tgtEl>
                                        <p:attrNameLst>
                                          <p:attrName>fillcolor</p:attrName>
                                        </p:attrNameLst>
                                      </p:cBhvr>
                                      <p:by>
                                        <p:hsl h="7200000" s="0" l="0"/>
                                      </p:by>
                                    </p:animClr>
                                    <p:animClr clrSpc="hsl" dir="cw">
                                      <p:cBhvr>
                                        <p:cTn id="38" dur="500" fill="hold"/>
                                        <p:tgtEl>
                                          <p:spTgt spid="76"/>
                                        </p:tgtEl>
                                        <p:attrNameLst>
                                          <p:attrName>stroke.color</p:attrName>
                                        </p:attrNameLst>
                                      </p:cBhvr>
                                      <p:by>
                                        <p:hsl h="7200000" s="0" l="0"/>
                                      </p:by>
                                    </p:animClr>
                                    <p:set>
                                      <p:cBhvr>
                                        <p:cTn id="39" dur="500" fill="hold"/>
                                        <p:tgtEl>
                                          <p:spTgt spid="76"/>
                                        </p:tgtEl>
                                        <p:attrNameLst>
                                          <p:attrName>fill.type</p:attrName>
                                        </p:attrNameLst>
                                      </p:cBhvr>
                                      <p:to>
                                        <p:strVal val="solid"/>
                                      </p:to>
                                    </p:set>
                                  </p:childTnLst>
                                </p:cTn>
                              </p:par>
                              <p:par>
                                <p:cTn id="40" presetID="42" presetClass="exit" presetSubtype="0" fill="hold" grpId="1" nodeType="withEffect">
                                  <p:stCondLst>
                                    <p:cond delay="0"/>
                                  </p:stCondLst>
                                  <p:childTnLst>
                                    <p:animEffect transition="out" filter="fade">
                                      <p:cBhvr>
                                        <p:cTn id="41" dur="1000"/>
                                        <p:tgtEl>
                                          <p:spTgt spid="98"/>
                                        </p:tgtEl>
                                      </p:cBhvr>
                                    </p:animEffect>
                                    <p:anim calcmode="lin" valueType="num">
                                      <p:cBhvr>
                                        <p:cTn id="42" dur="1000"/>
                                        <p:tgtEl>
                                          <p:spTgt spid="98"/>
                                        </p:tgtEl>
                                        <p:attrNameLst>
                                          <p:attrName>ppt_x</p:attrName>
                                        </p:attrNameLst>
                                      </p:cBhvr>
                                      <p:tavLst>
                                        <p:tav tm="0">
                                          <p:val>
                                            <p:strVal val="ppt_x"/>
                                          </p:val>
                                        </p:tav>
                                        <p:tav tm="100000">
                                          <p:val>
                                            <p:strVal val="ppt_x"/>
                                          </p:val>
                                        </p:tav>
                                      </p:tavLst>
                                    </p:anim>
                                    <p:anim calcmode="lin" valueType="num">
                                      <p:cBhvr>
                                        <p:cTn id="43" dur="1000"/>
                                        <p:tgtEl>
                                          <p:spTgt spid="98"/>
                                        </p:tgtEl>
                                        <p:attrNameLst>
                                          <p:attrName>ppt_y</p:attrName>
                                        </p:attrNameLst>
                                      </p:cBhvr>
                                      <p:tavLst>
                                        <p:tav tm="0">
                                          <p:val>
                                            <p:strVal val="ppt_y"/>
                                          </p:val>
                                        </p:tav>
                                        <p:tav tm="100000">
                                          <p:val>
                                            <p:strVal val="ppt_y+.1"/>
                                          </p:val>
                                        </p:tav>
                                      </p:tavLst>
                                    </p:anim>
                                    <p:set>
                                      <p:cBhvr>
                                        <p:cTn id="44" dur="1" fill="hold">
                                          <p:stCondLst>
                                            <p:cond delay="9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45" restart="whenNotActive" fill="hold" evtFilter="cancelBubble" nodeType="interactiveSeq">
                <p:stCondLst>
                  <p:cond evt="onClick" delay="0">
                    <p:tgtEl>
                      <p:spTgt spid="77"/>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fill="hold" grpId="0" nodeType="withEffect">
                                  <p:stCondLst>
                                    <p:cond delay="0"/>
                                  </p:stCondLst>
                                  <p:childTnLst>
                                    <p:animClr clrSpc="hsl" dir="cw">
                                      <p:cBhvr override="childStyle">
                                        <p:cTn id="49" dur="500" fill="hold"/>
                                        <p:tgtEl>
                                          <p:spTgt spid="77"/>
                                        </p:tgtEl>
                                        <p:attrNameLst>
                                          <p:attrName>style.color</p:attrName>
                                        </p:attrNameLst>
                                      </p:cBhvr>
                                      <p:by>
                                        <p:hsl h="7200000" s="0" l="0"/>
                                      </p:by>
                                    </p:animClr>
                                    <p:animClr clrSpc="hsl" dir="cw">
                                      <p:cBhvr>
                                        <p:cTn id="50" dur="500" fill="hold"/>
                                        <p:tgtEl>
                                          <p:spTgt spid="77"/>
                                        </p:tgtEl>
                                        <p:attrNameLst>
                                          <p:attrName>fillcolor</p:attrName>
                                        </p:attrNameLst>
                                      </p:cBhvr>
                                      <p:by>
                                        <p:hsl h="7200000" s="0" l="0"/>
                                      </p:by>
                                    </p:animClr>
                                    <p:animClr clrSpc="hsl" dir="cw">
                                      <p:cBhvr>
                                        <p:cTn id="51" dur="500" fill="hold"/>
                                        <p:tgtEl>
                                          <p:spTgt spid="77"/>
                                        </p:tgtEl>
                                        <p:attrNameLst>
                                          <p:attrName>stroke.color</p:attrName>
                                        </p:attrNameLst>
                                      </p:cBhvr>
                                      <p:by>
                                        <p:hsl h="7200000" s="0" l="0"/>
                                      </p:by>
                                    </p:animClr>
                                    <p:set>
                                      <p:cBhvr>
                                        <p:cTn id="52" dur="500" fill="hold"/>
                                        <p:tgtEl>
                                          <p:spTgt spid="77"/>
                                        </p:tgtEl>
                                        <p:attrNameLst>
                                          <p:attrName>fill.type</p:attrName>
                                        </p:attrNameLst>
                                      </p:cBhvr>
                                      <p:to>
                                        <p:strVal val="solid"/>
                                      </p:to>
                                    </p:set>
                                  </p:childTnLst>
                                </p:cTn>
                              </p:par>
                            </p:childTnLst>
                          </p:cTn>
                        </p:par>
                      </p:childTnLst>
                    </p:cTn>
                  </p:par>
                </p:childTnLst>
              </p:cTn>
              <p:nextCondLst>
                <p:cond evt="onClick" delay="0">
                  <p:tgtEl>
                    <p:spTgt spid="77"/>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3.125E-6 -4.81481E-6 L 0.18268 0.00834 " pathEditMode="relative" rAng="0" ptsTypes="AA">
                                      <p:cBhvr>
                                        <p:cTn id="68" dur="2000" fill="hold"/>
                                        <p:tgtEl>
                                          <p:spTgt spid="100"/>
                                        </p:tgtEl>
                                        <p:attrNameLst>
                                          <p:attrName>ppt_x</p:attrName>
                                          <p:attrName>ppt_y</p:attrName>
                                        </p:attrNameLst>
                                      </p:cBhvr>
                                      <p:rCtr x="9128" y="417"/>
                                    </p:animMotion>
                                  </p:childTnLst>
                                </p:cTn>
                              </p:par>
                            </p:childTnLst>
                          </p:cTn>
                        </p:par>
                      </p:childTnLst>
                    </p:cTn>
                  </p:par>
                  <p:par>
                    <p:cTn id="69" fill="hold">
                      <p:stCondLst>
                        <p:cond delay="indefinite"/>
                      </p:stCondLst>
                      <p:childTnLst>
                        <p:par>
                          <p:cTn id="70" fill="hold">
                            <p:stCondLst>
                              <p:cond delay="0"/>
                            </p:stCondLst>
                            <p:childTnLst>
                              <p:par>
                                <p:cTn id="71" presetID="42" presetClass="exit" presetSubtype="0" fill="hold" grpId="1" nodeType="clickEffect">
                                  <p:stCondLst>
                                    <p:cond delay="0"/>
                                  </p:stCondLst>
                                  <p:childTnLst>
                                    <p:animEffect transition="out" filter="fade">
                                      <p:cBhvr>
                                        <p:cTn id="72" dur="1000"/>
                                        <p:tgtEl>
                                          <p:spTgt spid="11"/>
                                        </p:tgtEl>
                                      </p:cBhvr>
                                    </p:animEffect>
                                    <p:anim calcmode="lin" valueType="num">
                                      <p:cBhvr>
                                        <p:cTn id="73" dur="1000"/>
                                        <p:tgtEl>
                                          <p:spTgt spid="11"/>
                                        </p:tgtEl>
                                        <p:attrNameLst>
                                          <p:attrName>ppt_x</p:attrName>
                                        </p:attrNameLst>
                                      </p:cBhvr>
                                      <p:tavLst>
                                        <p:tav tm="0">
                                          <p:val>
                                            <p:strVal val="ppt_x"/>
                                          </p:val>
                                        </p:tav>
                                        <p:tav tm="100000">
                                          <p:val>
                                            <p:strVal val="ppt_x"/>
                                          </p:val>
                                        </p:tav>
                                      </p:tavLst>
                                    </p:anim>
                                    <p:anim calcmode="lin" valueType="num">
                                      <p:cBhvr>
                                        <p:cTn id="74" dur="1000"/>
                                        <p:tgtEl>
                                          <p:spTgt spid="11"/>
                                        </p:tgtEl>
                                        <p:attrNameLst>
                                          <p:attrName>ppt_y</p:attrName>
                                        </p:attrNameLst>
                                      </p:cBhvr>
                                      <p:tavLst>
                                        <p:tav tm="0">
                                          <p:val>
                                            <p:strVal val="ppt_y"/>
                                          </p:val>
                                        </p:tav>
                                        <p:tav tm="100000">
                                          <p:val>
                                            <p:strVal val="ppt_y+.1"/>
                                          </p:val>
                                        </p:tav>
                                      </p:tavLst>
                                    </p:anim>
                                    <p:set>
                                      <p:cBhvr>
                                        <p:cTn id="7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20"/>
                    </p:tgtEl>
                  </p:cond>
                </p:stCondLst>
                <p:endSync evt="end" delay="0">
                  <p:rtn val="all"/>
                </p:endSync>
                <p:childTnLst>
                  <p:par>
                    <p:cTn id="77" fill="hold">
                      <p:stCondLst>
                        <p:cond delay="0"/>
                      </p:stCondLst>
                      <p:childTnLst>
                        <p:par>
                          <p:cTn id="78" fill="hold">
                            <p:stCondLst>
                              <p:cond delay="0"/>
                            </p:stCondLst>
                            <p:childTnLst>
                              <p:par>
                                <p:cTn id="79" presetID="21" presetClass="emph" presetSubtype="0" fill="hold" grpId="0" nodeType="withEffect">
                                  <p:stCondLst>
                                    <p:cond delay="0"/>
                                  </p:stCondLst>
                                  <p:childTnLst>
                                    <p:animClr clrSpc="hsl" dir="cw">
                                      <p:cBhvr override="childStyle">
                                        <p:cTn id="80" dur="500" fill="hold"/>
                                        <p:tgtEl>
                                          <p:spTgt spid="20"/>
                                        </p:tgtEl>
                                        <p:attrNameLst>
                                          <p:attrName>style.color</p:attrName>
                                        </p:attrNameLst>
                                      </p:cBhvr>
                                      <p:by>
                                        <p:hsl h="7200000" s="0" l="0"/>
                                      </p:by>
                                    </p:animClr>
                                    <p:animClr clrSpc="hsl" dir="cw">
                                      <p:cBhvr>
                                        <p:cTn id="81" dur="500" fill="hold"/>
                                        <p:tgtEl>
                                          <p:spTgt spid="20"/>
                                        </p:tgtEl>
                                        <p:attrNameLst>
                                          <p:attrName>fillcolor</p:attrName>
                                        </p:attrNameLst>
                                      </p:cBhvr>
                                      <p:by>
                                        <p:hsl h="7200000" s="0" l="0"/>
                                      </p:by>
                                    </p:animClr>
                                    <p:animClr clrSpc="hsl" dir="cw">
                                      <p:cBhvr>
                                        <p:cTn id="82" dur="500" fill="hold"/>
                                        <p:tgtEl>
                                          <p:spTgt spid="20"/>
                                        </p:tgtEl>
                                        <p:attrNameLst>
                                          <p:attrName>stroke.color</p:attrName>
                                        </p:attrNameLst>
                                      </p:cBhvr>
                                      <p:by>
                                        <p:hsl h="7200000" s="0" l="0"/>
                                      </p:by>
                                    </p:animClr>
                                    <p:set>
                                      <p:cBhvr>
                                        <p:cTn id="83" dur="500" fill="hold"/>
                                        <p:tgtEl>
                                          <p:spTgt spid="20"/>
                                        </p:tgtEl>
                                        <p:attrNameLst>
                                          <p:attrName>fill.type</p:attrName>
                                        </p:attrNameLst>
                                      </p:cBhvr>
                                      <p:to>
                                        <p:strVal val="solid"/>
                                      </p:to>
                                    </p:set>
                                  </p:childTnLst>
                                </p:cTn>
                              </p:par>
                              <p:par>
                                <p:cTn id="84" presetID="42" presetClass="entr" presetSubtype="0" fill="hold" grpId="0" nodeType="withEffect">
                                  <p:stCondLst>
                                    <p:cond delay="0"/>
                                  </p:stCondLst>
                                  <p:childTnLst>
                                    <p:set>
                                      <p:cBhvr>
                                        <p:cTn id="85" dur="1" fill="hold">
                                          <p:stCondLst>
                                            <p:cond delay="0"/>
                                          </p:stCondLst>
                                        </p:cTn>
                                        <p:tgtEl>
                                          <p:spTgt spid="98"/>
                                        </p:tgtEl>
                                        <p:attrNameLst>
                                          <p:attrName>style.visibility</p:attrName>
                                        </p:attrNameLst>
                                      </p:cBhvr>
                                      <p:to>
                                        <p:strVal val="visible"/>
                                      </p:to>
                                    </p:set>
                                    <p:animEffect transition="in" filter="fade">
                                      <p:cBhvr>
                                        <p:cTn id="86" dur="1000"/>
                                        <p:tgtEl>
                                          <p:spTgt spid="98"/>
                                        </p:tgtEl>
                                      </p:cBhvr>
                                    </p:animEffect>
                                    <p:anim calcmode="lin" valueType="num">
                                      <p:cBhvr>
                                        <p:cTn id="87" dur="1000" fill="hold"/>
                                        <p:tgtEl>
                                          <p:spTgt spid="98"/>
                                        </p:tgtEl>
                                        <p:attrNameLst>
                                          <p:attrName>ppt_x</p:attrName>
                                        </p:attrNameLst>
                                      </p:cBhvr>
                                      <p:tavLst>
                                        <p:tav tm="0">
                                          <p:val>
                                            <p:strVal val="#ppt_x"/>
                                          </p:val>
                                        </p:tav>
                                        <p:tav tm="100000">
                                          <p:val>
                                            <p:strVal val="#ppt_x"/>
                                          </p:val>
                                        </p:tav>
                                      </p:tavLst>
                                    </p:anim>
                                    <p:anim calcmode="lin" valueType="num">
                                      <p:cBhvr>
                                        <p:cTn id="88"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childTnLst>
        </p:cTn>
      </p:par>
    </p:tnLst>
    <p:bldLst>
      <p:bldP spid="98" grpId="0" animBg="1"/>
      <p:bldP spid="98" grpId="1" animBg="1"/>
      <p:bldP spid="76" grpId="0" animBg="1"/>
      <p:bldP spid="77" grpId="0" animBg="1"/>
      <p:bldP spid="10" grpId="0" animBg="1"/>
      <p:bldP spid="10" grpId="1" animBg="1"/>
      <p:bldP spid="10" grpId="2" animBg="1"/>
      <p:bldP spid="11" grpId="0" animBg="1"/>
      <p:bldP spid="11" grpId="1"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664180" y="-2664178"/>
            <a:ext cx="6858001" cy="12186360"/>
            <a:chOff x="0" y="-9525"/>
            <a:chExt cx="1745022" cy="1209624"/>
          </a:xfrm>
        </p:grpSpPr>
        <p:sp>
          <p:nvSpPr>
            <p:cNvPr id="3" name="Freeform 3"/>
            <p:cNvSpPr/>
            <p:nvPr/>
          </p:nvSpPr>
          <p:spPr>
            <a:xfrm>
              <a:off x="0" y="0"/>
              <a:ext cx="1745022" cy="1200099"/>
            </a:xfrm>
            <a:custGeom>
              <a:avLst/>
              <a:gdLst/>
              <a:ahLst/>
              <a:cxnLst/>
              <a:rect l="l" t="t" r="r" b="b"/>
              <a:pathLst>
                <a:path w="1745022" h="1200099">
                  <a:moveTo>
                    <a:pt x="20179" y="0"/>
                  </a:moveTo>
                  <a:lnTo>
                    <a:pt x="1724843" y="0"/>
                  </a:lnTo>
                  <a:cubicBezTo>
                    <a:pt x="1735987" y="0"/>
                    <a:pt x="1745022" y="9035"/>
                    <a:pt x="1745022" y="20179"/>
                  </a:cubicBezTo>
                  <a:lnTo>
                    <a:pt x="1745022" y="1179920"/>
                  </a:lnTo>
                  <a:cubicBezTo>
                    <a:pt x="1745022" y="1185271"/>
                    <a:pt x="1742896" y="1190404"/>
                    <a:pt x="1739112" y="1194188"/>
                  </a:cubicBezTo>
                  <a:cubicBezTo>
                    <a:pt x="1735327" y="1197973"/>
                    <a:pt x="1730195" y="1200099"/>
                    <a:pt x="1724843" y="1200099"/>
                  </a:cubicBezTo>
                  <a:lnTo>
                    <a:pt x="20179" y="1200099"/>
                  </a:lnTo>
                  <a:cubicBezTo>
                    <a:pt x="9035" y="1200099"/>
                    <a:pt x="0" y="1191064"/>
                    <a:pt x="0" y="1179920"/>
                  </a:cubicBezTo>
                  <a:lnTo>
                    <a:pt x="0" y="20179"/>
                  </a:lnTo>
                  <a:cubicBezTo>
                    <a:pt x="0" y="9035"/>
                    <a:pt x="9035" y="0"/>
                    <a:pt x="20179" y="0"/>
                  </a:cubicBezTo>
                  <a:close/>
                </a:path>
              </a:pathLst>
            </a:custGeom>
            <a:solidFill>
              <a:srgbClr val="E3F7FF"/>
            </a:solidFill>
            <a:ln w="38100" cap="rnd">
              <a:solidFill>
                <a:srgbClr val="344A3D"/>
              </a:solidFill>
              <a:prstDash val="solid"/>
              <a:round/>
            </a:ln>
          </p:spPr>
          <p:txBody>
            <a:bodyPr/>
            <a:lstStyle/>
            <a:p>
              <a:endParaRPr lang="en-US"/>
            </a:p>
          </p:txBody>
        </p:sp>
        <p:sp>
          <p:nvSpPr>
            <p:cNvPr id="4" name="TextBox 4"/>
            <p:cNvSpPr txBox="1"/>
            <p:nvPr/>
          </p:nvSpPr>
          <p:spPr>
            <a:xfrm>
              <a:off x="0" y="-9525"/>
              <a:ext cx="1745022" cy="1209624"/>
            </a:xfrm>
            <a:prstGeom prst="rect">
              <a:avLst/>
            </a:prstGeom>
          </p:spPr>
          <p:txBody>
            <a:bodyPr lIns="18224" tIns="18224" rIns="18224" bIns="18224" rtlCol="0" anchor="ctr"/>
            <a:lstStyle/>
            <a:p>
              <a:pPr algn="ctr">
                <a:lnSpc>
                  <a:spcPts val="703"/>
                </a:lnSpc>
                <a:spcBef>
                  <a:spcPct val="0"/>
                </a:spcBef>
              </a:pPr>
              <a:endParaRPr sz="1200">
                <a:latin typeface="Times New Roman" panose="02020603050405020304" pitchFamily="18" charset="0"/>
                <a:cs typeface="Times New Roman" panose="02020603050405020304" pitchFamily="18" charset="0"/>
              </a:endParaRPr>
            </a:p>
          </p:txBody>
        </p:sp>
      </p:grpSp>
      <p:sp>
        <p:nvSpPr>
          <p:cNvPr id="5" name="Freeform 5"/>
          <p:cNvSpPr/>
          <p:nvPr/>
        </p:nvSpPr>
        <p:spPr>
          <a:xfrm>
            <a:off x="238710" y="212336"/>
            <a:ext cx="5999690" cy="6388642"/>
          </a:xfrm>
          <a:custGeom>
            <a:avLst/>
            <a:gdLst/>
            <a:ahLst/>
            <a:cxnLst/>
            <a:rect l="l" t="t" r="r" b="b"/>
            <a:pathLst>
              <a:path w="6027740" h="6849705">
                <a:moveTo>
                  <a:pt x="0" y="0"/>
                </a:moveTo>
                <a:lnTo>
                  <a:pt x="6027740" y="0"/>
                </a:lnTo>
                <a:lnTo>
                  <a:pt x="6027740" y="6849704"/>
                </a:lnTo>
                <a:lnTo>
                  <a:pt x="0" y="684970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597648" y="4984959"/>
            <a:ext cx="411625" cy="462973"/>
          </a:xfrm>
          <a:custGeom>
            <a:avLst/>
            <a:gdLst/>
            <a:ahLst/>
            <a:cxnLst/>
            <a:rect l="l" t="t" r="r" b="b"/>
            <a:pathLst>
              <a:path w="617437" h="694459">
                <a:moveTo>
                  <a:pt x="0" y="0"/>
                </a:moveTo>
                <a:lnTo>
                  <a:pt x="617438" y="0"/>
                </a:lnTo>
                <a:lnTo>
                  <a:pt x="617438" y="694459"/>
                </a:lnTo>
                <a:lnTo>
                  <a:pt x="0" y="694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621712" y="5021369"/>
            <a:ext cx="478905" cy="409247"/>
          </a:xfrm>
          <a:custGeom>
            <a:avLst/>
            <a:gdLst/>
            <a:ahLst/>
            <a:cxnLst/>
            <a:rect l="l" t="t" r="r" b="b"/>
            <a:pathLst>
              <a:path w="718358" h="613870">
                <a:moveTo>
                  <a:pt x="0" y="0"/>
                </a:moveTo>
                <a:lnTo>
                  <a:pt x="718358" y="0"/>
                </a:lnTo>
                <a:lnTo>
                  <a:pt x="718358" y="613869"/>
                </a:lnTo>
                <a:lnTo>
                  <a:pt x="0" y="6138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30642" y="3588427"/>
            <a:ext cx="1103601" cy="812652"/>
          </a:xfrm>
          <a:custGeom>
            <a:avLst/>
            <a:gdLst/>
            <a:ahLst/>
            <a:cxnLst/>
            <a:rect l="l" t="t" r="r" b="b"/>
            <a:pathLst>
              <a:path w="1655402" h="1218978">
                <a:moveTo>
                  <a:pt x="0" y="0"/>
                </a:moveTo>
                <a:lnTo>
                  <a:pt x="1655402" y="0"/>
                </a:lnTo>
                <a:lnTo>
                  <a:pt x="1655402" y="1218977"/>
                </a:lnTo>
                <a:lnTo>
                  <a:pt x="0" y="12189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990125" y="2687448"/>
            <a:ext cx="844836" cy="508438"/>
          </a:xfrm>
          <a:custGeom>
            <a:avLst/>
            <a:gdLst/>
            <a:ahLst/>
            <a:cxnLst/>
            <a:rect l="l" t="t" r="r" b="b"/>
            <a:pathLst>
              <a:path w="1267254" h="762657">
                <a:moveTo>
                  <a:pt x="0" y="0"/>
                </a:moveTo>
                <a:lnTo>
                  <a:pt x="1267254" y="0"/>
                </a:lnTo>
                <a:lnTo>
                  <a:pt x="1267254" y="762656"/>
                </a:lnTo>
                <a:lnTo>
                  <a:pt x="0" y="762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620733" y="2467462"/>
            <a:ext cx="771485" cy="670975"/>
          </a:xfrm>
          <a:custGeom>
            <a:avLst/>
            <a:gdLst/>
            <a:ahLst/>
            <a:cxnLst/>
            <a:rect l="l" t="t" r="r" b="b"/>
            <a:pathLst>
              <a:path w="1157228" h="1006463">
                <a:moveTo>
                  <a:pt x="0" y="0"/>
                </a:moveTo>
                <a:lnTo>
                  <a:pt x="1157228" y="0"/>
                </a:lnTo>
                <a:lnTo>
                  <a:pt x="1157228" y="1006463"/>
                </a:lnTo>
                <a:lnTo>
                  <a:pt x="0" y="10064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238708" y="3526834"/>
            <a:ext cx="1046235" cy="977624"/>
          </a:xfrm>
          <a:custGeom>
            <a:avLst/>
            <a:gdLst/>
            <a:ahLst/>
            <a:cxnLst/>
            <a:rect l="l" t="t" r="r" b="b"/>
            <a:pathLst>
              <a:path w="835399" h="568071">
                <a:moveTo>
                  <a:pt x="0" y="0"/>
                </a:moveTo>
                <a:lnTo>
                  <a:pt x="835398" y="0"/>
                </a:lnTo>
                <a:lnTo>
                  <a:pt x="835398" y="568071"/>
                </a:lnTo>
                <a:lnTo>
                  <a:pt x="0" y="5680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a:off x="3759473" y="2773325"/>
            <a:ext cx="689435" cy="486365"/>
          </a:xfrm>
          <a:custGeom>
            <a:avLst/>
            <a:gdLst/>
            <a:ahLst/>
            <a:cxnLst/>
            <a:rect l="l" t="t" r="r" b="b"/>
            <a:pathLst>
              <a:path w="1034153" h="729548">
                <a:moveTo>
                  <a:pt x="0" y="0"/>
                </a:moveTo>
                <a:lnTo>
                  <a:pt x="1034152" y="0"/>
                </a:lnTo>
                <a:lnTo>
                  <a:pt x="1034152" y="729548"/>
                </a:lnTo>
                <a:lnTo>
                  <a:pt x="0" y="7295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25"/>
          <p:cNvSpPr/>
          <p:nvPr/>
        </p:nvSpPr>
        <p:spPr>
          <a:xfrm>
            <a:off x="3599322" y="2430702"/>
            <a:ext cx="515165" cy="133006"/>
          </a:xfrm>
          <a:custGeom>
            <a:avLst/>
            <a:gdLst/>
            <a:ahLst/>
            <a:cxnLst/>
            <a:rect l="l" t="t" r="r" b="b"/>
            <a:pathLst>
              <a:path w="772747" h="199509">
                <a:moveTo>
                  <a:pt x="0" y="0"/>
                </a:moveTo>
                <a:lnTo>
                  <a:pt x="772747" y="0"/>
                </a:lnTo>
                <a:lnTo>
                  <a:pt x="772747" y="199510"/>
                </a:lnTo>
                <a:lnTo>
                  <a:pt x="0" y="1995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6" name="Freeform 26"/>
          <p:cNvSpPr/>
          <p:nvPr/>
        </p:nvSpPr>
        <p:spPr>
          <a:xfrm>
            <a:off x="2409705" y="5627346"/>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27"/>
          <p:cNvSpPr/>
          <p:nvPr/>
        </p:nvSpPr>
        <p:spPr>
          <a:xfrm>
            <a:off x="360172" y="5538613"/>
            <a:ext cx="800553" cy="206688"/>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8" name="Freeform 28"/>
          <p:cNvSpPr/>
          <p:nvPr/>
        </p:nvSpPr>
        <p:spPr>
          <a:xfrm>
            <a:off x="454488" y="1872377"/>
            <a:ext cx="800553" cy="206688"/>
          </a:xfrm>
          <a:custGeom>
            <a:avLst/>
            <a:gdLst/>
            <a:ahLst/>
            <a:cxnLst/>
            <a:rect l="l" t="t" r="r" b="b"/>
            <a:pathLst>
              <a:path w="1200829" h="310032">
                <a:moveTo>
                  <a:pt x="0" y="0"/>
                </a:moveTo>
                <a:lnTo>
                  <a:pt x="1200829" y="0"/>
                </a:lnTo>
                <a:lnTo>
                  <a:pt x="1200829"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0" name="Freeform 30"/>
          <p:cNvSpPr/>
          <p:nvPr/>
        </p:nvSpPr>
        <p:spPr>
          <a:xfrm>
            <a:off x="4175306" y="5548022"/>
            <a:ext cx="567864" cy="572024"/>
          </a:xfrm>
          <a:custGeom>
            <a:avLst/>
            <a:gdLst/>
            <a:ahLst/>
            <a:cxnLst/>
            <a:rect l="l" t="t" r="r" b="b"/>
            <a:pathLst>
              <a:path w="851796" h="858036">
                <a:moveTo>
                  <a:pt x="0" y="0"/>
                </a:moveTo>
                <a:lnTo>
                  <a:pt x="851796" y="0"/>
                </a:lnTo>
                <a:lnTo>
                  <a:pt x="851796" y="858037"/>
                </a:lnTo>
                <a:lnTo>
                  <a:pt x="0" y="8580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1" name="Freeform 31"/>
          <p:cNvSpPr/>
          <p:nvPr/>
        </p:nvSpPr>
        <p:spPr>
          <a:xfrm rot="-343542">
            <a:off x="1377890" y="1760716"/>
            <a:ext cx="225728" cy="660374"/>
          </a:xfrm>
          <a:custGeom>
            <a:avLst/>
            <a:gdLst/>
            <a:ahLst/>
            <a:cxnLst/>
            <a:rect l="l" t="t" r="r" b="b"/>
            <a:pathLst>
              <a:path w="338592" h="990561">
                <a:moveTo>
                  <a:pt x="0" y="0"/>
                </a:moveTo>
                <a:lnTo>
                  <a:pt x="338592" y="0"/>
                </a:lnTo>
                <a:lnTo>
                  <a:pt x="338592" y="990561"/>
                </a:lnTo>
                <a:lnTo>
                  <a:pt x="0" y="99056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3" name="Freeform 33"/>
          <p:cNvSpPr/>
          <p:nvPr/>
        </p:nvSpPr>
        <p:spPr>
          <a:xfrm flipH="1">
            <a:off x="2742799" y="1677826"/>
            <a:ext cx="305507" cy="459409"/>
          </a:xfrm>
          <a:custGeom>
            <a:avLst/>
            <a:gdLst/>
            <a:ahLst/>
            <a:cxnLst/>
            <a:rect l="l" t="t" r="r" b="b"/>
            <a:pathLst>
              <a:path w="458260" h="689113">
                <a:moveTo>
                  <a:pt x="458259" y="0"/>
                </a:moveTo>
                <a:lnTo>
                  <a:pt x="0" y="0"/>
                </a:lnTo>
                <a:lnTo>
                  <a:pt x="0" y="689113"/>
                </a:lnTo>
                <a:lnTo>
                  <a:pt x="458259" y="689113"/>
                </a:lnTo>
                <a:lnTo>
                  <a:pt x="458259"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9" name="Freeform 49"/>
          <p:cNvSpPr/>
          <p:nvPr/>
        </p:nvSpPr>
        <p:spPr>
          <a:xfrm>
            <a:off x="3963761" y="2293050"/>
            <a:ext cx="450919" cy="449279"/>
          </a:xfrm>
          <a:custGeom>
            <a:avLst/>
            <a:gdLst/>
            <a:ahLst/>
            <a:cxnLst/>
            <a:rect l="l" t="t" r="r" b="b"/>
            <a:pathLst>
              <a:path w="676378" h="673919">
                <a:moveTo>
                  <a:pt x="0" y="0"/>
                </a:moveTo>
                <a:lnTo>
                  <a:pt x="676378" y="0"/>
                </a:lnTo>
                <a:lnTo>
                  <a:pt x="676378" y="673919"/>
                </a:lnTo>
                <a:lnTo>
                  <a:pt x="0" y="6739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73" name="Freeform 5">
            <a:extLst>
              <a:ext uri="{FF2B5EF4-FFF2-40B4-BE49-F238E27FC236}">
                <a16:creationId xmlns:a16="http://schemas.microsoft.com/office/drawing/2014/main" id="{C892680F-C2BC-07E4-1CD0-568004B8D775}"/>
              </a:ext>
            </a:extLst>
          </p:cNvPr>
          <p:cNvSpPr/>
          <p:nvPr/>
        </p:nvSpPr>
        <p:spPr>
          <a:xfrm>
            <a:off x="6731955" y="2027387"/>
            <a:ext cx="5358444" cy="5590417"/>
          </a:xfrm>
          <a:custGeom>
            <a:avLst/>
            <a:gdLst/>
            <a:ahLst/>
            <a:cxnLst/>
            <a:rect l="l" t="t" r="r" b="b"/>
            <a:pathLst>
              <a:path w="3765866" h="8385626">
                <a:moveTo>
                  <a:pt x="0" y="0"/>
                </a:moveTo>
                <a:lnTo>
                  <a:pt x="3765866" y="0"/>
                </a:lnTo>
                <a:lnTo>
                  <a:pt x="3765866" y="8385626"/>
                </a:lnTo>
                <a:lnTo>
                  <a:pt x="0" y="8385626"/>
                </a:lnTo>
                <a:lnTo>
                  <a:pt x="0" y="0"/>
                </a:lnTo>
                <a:close/>
              </a:path>
            </a:pathLst>
          </a:custGeom>
          <a:blipFill>
            <a:blip r:embed="rId28">
              <a:extLst>
                <a:ext uri="{96DAC541-7B7A-43D3-8B79-37D633B846F1}">
                  <asvg:svgBlip xmlns:asvg="http://schemas.microsoft.com/office/drawing/2016/SVG/main" r:embed="rId29"/>
                </a:ext>
              </a:extLst>
            </a:blip>
            <a:stretch>
              <a:fillRect t="-7064" r="-220417"/>
            </a:stretch>
          </a:blipFill>
          <a:ln cap="sq">
            <a:noFill/>
            <a:prstDash val="solid"/>
            <a:miter/>
          </a:ln>
        </p:spPr>
        <p:txBody>
          <a:bodyPr/>
          <a:lstStyle/>
          <a:p>
            <a:endParaRPr lang="en-US"/>
          </a:p>
        </p:txBody>
      </p:sp>
      <p:sp>
        <p:nvSpPr>
          <p:cNvPr id="71" name="Freeform 9">
            <a:extLst>
              <a:ext uri="{FF2B5EF4-FFF2-40B4-BE49-F238E27FC236}">
                <a16:creationId xmlns:a16="http://schemas.microsoft.com/office/drawing/2014/main" id="{B668679E-615B-3D67-77CB-7228242D392C}"/>
              </a:ext>
            </a:extLst>
          </p:cNvPr>
          <p:cNvSpPr/>
          <p:nvPr/>
        </p:nvSpPr>
        <p:spPr>
          <a:xfrm>
            <a:off x="10001583" y="3706022"/>
            <a:ext cx="1044795" cy="769349"/>
          </a:xfrm>
          <a:custGeom>
            <a:avLst/>
            <a:gdLst/>
            <a:ahLst/>
            <a:cxnLst/>
            <a:rect l="l" t="t" r="r" b="b"/>
            <a:pathLst>
              <a:path w="1567192" h="1154023">
                <a:moveTo>
                  <a:pt x="0" y="0"/>
                </a:moveTo>
                <a:lnTo>
                  <a:pt x="1567191" y="0"/>
                </a:lnTo>
                <a:lnTo>
                  <a:pt x="1567191" y="1154023"/>
                </a:lnTo>
                <a:lnTo>
                  <a:pt x="0" y="115402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2" name="Freeform 100">
            <a:extLst>
              <a:ext uri="{FF2B5EF4-FFF2-40B4-BE49-F238E27FC236}">
                <a16:creationId xmlns:a16="http://schemas.microsoft.com/office/drawing/2014/main" id="{D56F059D-23B7-8E06-7D74-1C78BAF48488}"/>
              </a:ext>
            </a:extLst>
          </p:cNvPr>
          <p:cNvSpPr/>
          <p:nvPr/>
        </p:nvSpPr>
        <p:spPr>
          <a:xfrm>
            <a:off x="7597338" y="4678241"/>
            <a:ext cx="799818" cy="481345"/>
          </a:xfrm>
          <a:custGeom>
            <a:avLst/>
            <a:gdLst/>
            <a:ahLst/>
            <a:cxnLst/>
            <a:rect l="l" t="t" r="r" b="b"/>
            <a:pathLst>
              <a:path w="1199727" h="722017">
                <a:moveTo>
                  <a:pt x="0" y="0"/>
                </a:moveTo>
                <a:lnTo>
                  <a:pt x="1199726" y="0"/>
                </a:lnTo>
                <a:lnTo>
                  <a:pt x="1199726" y="722018"/>
                </a:lnTo>
                <a:lnTo>
                  <a:pt x="0" y="72201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2" name="Freeform 32"/>
          <p:cNvSpPr/>
          <p:nvPr/>
        </p:nvSpPr>
        <p:spPr>
          <a:xfrm flipH="1">
            <a:off x="11081091" y="3453377"/>
            <a:ext cx="293547" cy="441424"/>
          </a:xfrm>
          <a:custGeom>
            <a:avLst/>
            <a:gdLst/>
            <a:ahLst/>
            <a:cxnLst/>
            <a:rect l="l" t="t" r="r" b="b"/>
            <a:pathLst>
              <a:path w="440321" h="662136">
                <a:moveTo>
                  <a:pt x="440321" y="0"/>
                </a:moveTo>
                <a:lnTo>
                  <a:pt x="0" y="0"/>
                </a:lnTo>
                <a:lnTo>
                  <a:pt x="0" y="662136"/>
                </a:lnTo>
                <a:lnTo>
                  <a:pt x="440321" y="662136"/>
                </a:lnTo>
                <a:lnTo>
                  <a:pt x="440321"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98" name="Hình chữ nhật: Góc Tròn 97">
            <a:extLst>
              <a:ext uri="{FF2B5EF4-FFF2-40B4-BE49-F238E27FC236}">
                <a16:creationId xmlns:a16="http://schemas.microsoft.com/office/drawing/2014/main" id="{31DB1290-D571-3D30-00FC-EB2C05387915}"/>
              </a:ext>
            </a:extLst>
          </p:cNvPr>
          <p:cNvSpPr/>
          <p:nvPr/>
        </p:nvSpPr>
        <p:spPr>
          <a:xfrm>
            <a:off x="5236724" y="376636"/>
            <a:ext cx="6516117" cy="170242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9. Chúa Giêsu nói ngài là bánh hằng sống từ trời xuống, vậy bánh người ban tặng chính là thứ bánh nào mà thế gian có thể được sống?</a:t>
            </a:r>
            <a:endParaRPr lang="en-US" sz="28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6" name="Hình Bầu dục 75">
            <a:extLst>
              <a:ext uri="{FF2B5EF4-FFF2-40B4-BE49-F238E27FC236}">
                <a16:creationId xmlns:a16="http://schemas.microsoft.com/office/drawing/2014/main" id="{1359390F-9280-53EF-61AD-8CC040A87B98}"/>
              </a:ext>
            </a:extLst>
          </p:cNvPr>
          <p:cNvSpPr>
            <a:spLocks/>
          </p:cNvSpPr>
          <p:nvPr/>
        </p:nvSpPr>
        <p:spPr>
          <a:xfrm>
            <a:off x="10110113" y="4765646"/>
            <a:ext cx="573960" cy="57396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9</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77" name="Hình Bầu dục 76">
            <a:hlinkClick r:id="rId36" action="ppaction://hlinksldjump"/>
            <a:extLst>
              <a:ext uri="{FF2B5EF4-FFF2-40B4-BE49-F238E27FC236}">
                <a16:creationId xmlns:a16="http://schemas.microsoft.com/office/drawing/2014/main" id="{2317BD7C-398C-7A37-9C1F-6691874CB81A}"/>
              </a:ext>
            </a:extLst>
          </p:cNvPr>
          <p:cNvSpPr>
            <a:spLocks/>
          </p:cNvSpPr>
          <p:nvPr/>
        </p:nvSpPr>
        <p:spPr>
          <a:xfrm>
            <a:off x="11451351" y="3704311"/>
            <a:ext cx="707593" cy="699609"/>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10</a:t>
            </a:r>
            <a:endParaRPr lang="vi-VN" sz="2400" b="1">
              <a:solidFill>
                <a:schemeClr val="tx1"/>
              </a:solidFill>
              <a:latin typeface="Times New Roman" panose="02020603050405020304" pitchFamily="18" charset="0"/>
              <a:cs typeface="Times New Roman" panose="02020603050405020304" pitchFamily="18" charset="0"/>
            </a:endParaRPr>
          </a:p>
        </p:txBody>
      </p:sp>
      <p:sp>
        <p:nvSpPr>
          <p:cNvPr id="10" name="Lưu Đồ: Thay đổi Tiến Trình 9">
            <a:extLst>
              <a:ext uri="{FF2B5EF4-FFF2-40B4-BE49-F238E27FC236}">
                <a16:creationId xmlns:a16="http://schemas.microsoft.com/office/drawing/2014/main" id="{9E456153-9AD4-3269-7C53-53F6E81020C7}"/>
              </a:ext>
            </a:extLst>
          </p:cNvPr>
          <p:cNvSpPr/>
          <p:nvPr/>
        </p:nvSpPr>
        <p:spPr>
          <a:xfrm>
            <a:off x="10281490" y="5802832"/>
            <a:ext cx="1087356" cy="797403"/>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Đáp án</a:t>
            </a:r>
            <a:endParaRPr lang="vi-VN" sz="2000" b="1">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C4602C7A-5653-6A9E-E615-DEDF04E4D633}"/>
              </a:ext>
            </a:extLst>
          </p:cNvPr>
          <p:cNvSpPr/>
          <p:nvPr/>
        </p:nvSpPr>
        <p:spPr>
          <a:xfrm>
            <a:off x="6327287" y="2658690"/>
            <a:ext cx="3257199" cy="147890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Thịt của Người.</a:t>
            </a:r>
          </a:p>
        </p:txBody>
      </p:sp>
      <p:sp>
        <p:nvSpPr>
          <p:cNvPr id="14" name="Freeform 26">
            <a:extLst>
              <a:ext uri="{FF2B5EF4-FFF2-40B4-BE49-F238E27FC236}">
                <a16:creationId xmlns:a16="http://schemas.microsoft.com/office/drawing/2014/main" id="{BB3046D1-D94A-B6DF-A3CA-9EBEADAE2239}"/>
              </a:ext>
            </a:extLst>
          </p:cNvPr>
          <p:cNvSpPr/>
          <p:nvPr/>
        </p:nvSpPr>
        <p:spPr>
          <a:xfrm rot="10800000">
            <a:off x="6567237" y="4873869"/>
            <a:ext cx="985252" cy="571433"/>
          </a:xfrm>
          <a:custGeom>
            <a:avLst/>
            <a:gdLst/>
            <a:ahLst/>
            <a:cxnLst/>
            <a:rect l="l" t="t" r="r" b="b"/>
            <a:pathLst>
              <a:path w="985252" h="571433">
                <a:moveTo>
                  <a:pt x="0" y="0"/>
                </a:moveTo>
                <a:lnTo>
                  <a:pt x="985251" y="0"/>
                </a:lnTo>
                <a:lnTo>
                  <a:pt x="985251" y="571433"/>
                </a:lnTo>
                <a:lnTo>
                  <a:pt x="0" y="571433"/>
                </a:lnTo>
                <a:lnTo>
                  <a:pt x="0" y="0"/>
                </a:lnTo>
                <a:close/>
              </a:path>
            </a:pathLst>
          </a:custGeom>
          <a:blipFill>
            <a:blip r:embed="rId37">
              <a:extLst>
                <a:ext uri="{96DAC541-7B7A-43D3-8B79-37D633B846F1}">
                  <asvg:svgBlip xmlns:asvg="http://schemas.microsoft.com/office/drawing/2016/SVG/main" r:embed="rId38"/>
                </a:ext>
              </a:extLst>
            </a:blip>
            <a:stretch>
              <a:fillRect l="-1183" t="-73149"/>
            </a:stretch>
          </a:blipFill>
        </p:spPr>
        <p:txBody>
          <a:bodyPr/>
          <a:lstStyle/>
          <a:p>
            <a:endParaRPr lang="en-US"/>
          </a:p>
        </p:txBody>
      </p:sp>
      <p:sp>
        <p:nvSpPr>
          <p:cNvPr id="12" name="Freeform 17">
            <a:extLst>
              <a:ext uri="{FF2B5EF4-FFF2-40B4-BE49-F238E27FC236}">
                <a16:creationId xmlns:a16="http://schemas.microsoft.com/office/drawing/2014/main" id="{5B4D8A78-3FC0-86D7-345B-ADCA991B4BCE}"/>
              </a:ext>
            </a:extLst>
          </p:cNvPr>
          <p:cNvSpPr/>
          <p:nvPr/>
        </p:nvSpPr>
        <p:spPr>
          <a:xfrm>
            <a:off x="2863395" y="2961557"/>
            <a:ext cx="933808" cy="1129151"/>
          </a:xfrm>
          <a:custGeom>
            <a:avLst/>
            <a:gdLst/>
            <a:ahLst/>
            <a:cxnLst/>
            <a:rect l="l" t="t" r="r" b="b"/>
            <a:pathLst>
              <a:path w="933808" h="1129151">
                <a:moveTo>
                  <a:pt x="0" y="0"/>
                </a:moveTo>
                <a:lnTo>
                  <a:pt x="933809" y="0"/>
                </a:lnTo>
                <a:lnTo>
                  <a:pt x="933809" y="1129150"/>
                </a:lnTo>
                <a:lnTo>
                  <a:pt x="0" y="1129150"/>
                </a:lnTo>
                <a:lnTo>
                  <a:pt x="0" y="0"/>
                </a:lnTo>
                <a:close/>
              </a:path>
            </a:pathLst>
          </a:custGeom>
          <a:blipFill>
            <a:blip r:embed="rId39">
              <a:extLst>
                <a:ext uri="{96DAC541-7B7A-43D3-8B79-37D633B846F1}">
                  <asvg:svgBlip xmlns:asvg="http://schemas.microsoft.com/office/drawing/2016/SVG/main" r:embed="rId40"/>
                </a:ext>
              </a:extLst>
            </a:blip>
            <a:stretch>
              <a:fillRect b="-23432"/>
            </a:stretch>
          </a:blipFill>
        </p:spPr>
        <p:txBody>
          <a:bodyPr/>
          <a:lstStyle/>
          <a:p>
            <a:endParaRPr lang="en-US"/>
          </a:p>
        </p:txBody>
      </p:sp>
      <p:sp>
        <p:nvSpPr>
          <p:cNvPr id="15" name="Freeform 27">
            <a:extLst>
              <a:ext uri="{FF2B5EF4-FFF2-40B4-BE49-F238E27FC236}">
                <a16:creationId xmlns:a16="http://schemas.microsoft.com/office/drawing/2014/main" id="{5B0596E3-6154-EB7A-1C6D-68A0485151E3}"/>
              </a:ext>
            </a:extLst>
          </p:cNvPr>
          <p:cNvSpPr/>
          <p:nvPr/>
        </p:nvSpPr>
        <p:spPr>
          <a:xfrm rot="10800000">
            <a:off x="5464504" y="5047987"/>
            <a:ext cx="1161391" cy="673591"/>
          </a:xfrm>
          <a:custGeom>
            <a:avLst/>
            <a:gdLst/>
            <a:ahLst/>
            <a:cxnLst/>
            <a:rect l="l" t="t" r="r" b="b"/>
            <a:pathLst>
              <a:path w="1161391" h="673591">
                <a:moveTo>
                  <a:pt x="0" y="0"/>
                </a:moveTo>
                <a:lnTo>
                  <a:pt x="1161391" y="0"/>
                </a:lnTo>
                <a:lnTo>
                  <a:pt x="1161391" y="673591"/>
                </a:lnTo>
                <a:lnTo>
                  <a:pt x="0" y="673591"/>
                </a:lnTo>
                <a:lnTo>
                  <a:pt x="0" y="0"/>
                </a:lnTo>
                <a:close/>
              </a:path>
            </a:pathLst>
          </a:custGeom>
          <a:blipFill>
            <a:blip r:embed="rId37">
              <a:extLst>
                <a:ext uri="{96DAC541-7B7A-43D3-8B79-37D633B846F1}">
                  <asvg:svgBlip xmlns:asvg="http://schemas.microsoft.com/office/drawing/2016/SVG/main" r:embed="rId38"/>
                </a:ext>
              </a:extLst>
            </a:blip>
            <a:stretch>
              <a:fillRect l="-1183" t="-73149"/>
            </a:stretch>
          </a:blipFill>
        </p:spPr>
        <p:txBody>
          <a:bodyPr/>
          <a:lstStyle/>
          <a:p>
            <a:endParaRPr lang="en-US"/>
          </a:p>
        </p:txBody>
      </p:sp>
      <p:sp>
        <p:nvSpPr>
          <p:cNvPr id="16" name="Freeform 29">
            <a:extLst>
              <a:ext uri="{FF2B5EF4-FFF2-40B4-BE49-F238E27FC236}">
                <a16:creationId xmlns:a16="http://schemas.microsoft.com/office/drawing/2014/main" id="{2BE7FE34-9D38-26B9-1583-E259E27B35AA}"/>
              </a:ext>
            </a:extLst>
          </p:cNvPr>
          <p:cNvSpPr/>
          <p:nvPr/>
        </p:nvSpPr>
        <p:spPr>
          <a:xfrm rot="10800000">
            <a:off x="4530493" y="5172351"/>
            <a:ext cx="977009" cy="566652"/>
          </a:xfrm>
          <a:custGeom>
            <a:avLst/>
            <a:gdLst/>
            <a:ahLst/>
            <a:cxnLst/>
            <a:rect l="l" t="t" r="r" b="b"/>
            <a:pathLst>
              <a:path w="977009" h="566652">
                <a:moveTo>
                  <a:pt x="0" y="0"/>
                </a:moveTo>
                <a:lnTo>
                  <a:pt x="977009" y="0"/>
                </a:lnTo>
                <a:lnTo>
                  <a:pt x="977009" y="566652"/>
                </a:lnTo>
                <a:lnTo>
                  <a:pt x="0" y="566652"/>
                </a:lnTo>
                <a:lnTo>
                  <a:pt x="0" y="0"/>
                </a:lnTo>
                <a:close/>
              </a:path>
            </a:pathLst>
          </a:custGeom>
          <a:blipFill>
            <a:blip r:embed="rId37">
              <a:extLst>
                <a:ext uri="{96DAC541-7B7A-43D3-8B79-37D633B846F1}">
                  <asvg:svgBlip xmlns:asvg="http://schemas.microsoft.com/office/drawing/2016/SVG/main" r:embed="rId38"/>
                </a:ext>
              </a:extLst>
            </a:blip>
            <a:stretch>
              <a:fillRect l="-1183" t="-73149"/>
            </a:stretch>
          </a:blipFill>
        </p:spPr>
        <p:txBody>
          <a:bodyPr/>
          <a:lstStyle/>
          <a:p>
            <a:endParaRPr lang="en-US"/>
          </a:p>
        </p:txBody>
      </p:sp>
      <p:pic>
        <p:nvPicPr>
          <p:cNvPr id="100" name="Picture 2">
            <a:extLst>
              <a:ext uri="{FF2B5EF4-FFF2-40B4-BE49-F238E27FC236}">
                <a16:creationId xmlns:a16="http://schemas.microsoft.com/office/drawing/2014/main" id="{5D565084-CE52-CF81-09EB-AC7FEBF02622}"/>
              </a:ext>
            </a:extLst>
          </p:cNvPr>
          <p:cNvPicPr>
            <a:picLocks noChangeAspect="1"/>
          </p:cNvPicPr>
          <p:nvPr/>
        </p:nvPicPr>
        <p:blipFill>
          <a:blip r:embed="rId41"/>
          <a:srcRect/>
          <a:stretch>
            <a:fillRect/>
          </a:stretch>
        </p:blipFill>
        <p:spPr>
          <a:xfrm flipH="1">
            <a:off x="9670087" y="4302420"/>
            <a:ext cx="556932" cy="895065"/>
          </a:xfrm>
          <a:prstGeom prst="rect">
            <a:avLst/>
          </a:prstGeom>
        </p:spPr>
      </p:pic>
    </p:spTree>
    <p:extLst>
      <p:ext uri="{BB962C8B-B14F-4D97-AF65-F5344CB8AC3E}">
        <p14:creationId xmlns:p14="http://schemas.microsoft.com/office/powerpoint/2010/main" val="39027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2"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6"/>
                    </p:tgtEl>
                  </p:cond>
                </p:stCondLst>
                <p:endSync evt="end" delay="0">
                  <p:rtn val="all"/>
                </p:endSync>
                <p:childTnLst>
                  <p:par>
                    <p:cTn id="15" fill="hold">
                      <p:stCondLst>
                        <p:cond delay="0"/>
                      </p:stCondLst>
                      <p:childTnLst>
                        <p:par>
                          <p:cTn id="16" fill="hold">
                            <p:stCondLst>
                              <p:cond delay="0"/>
                            </p:stCondLst>
                            <p:childTnLst>
                              <p:par>
                                <p:cTn id="17" presetID="21" presetClass="emph" presetSubtype="0" fill="hold" grpId="0" nodeType="withEffect">
                                  <p:stCondLst>
                                    <p:cond delay="0"/>
                                  </p:stCondLst>
                                  <p:childTnLst>
                                    <p:animClr clrSpc="hsl" dir="cw">
                                      <p:cBhvr override="childStyle">
                                        <p:cTn id="18" dur="500" fill="hold"/>
                                        <p:tgtEl>
                                          <p:spTgt spid="76"/>
                                        </p:tgtEl>
                                        <p:attrNameLst>
                                          <p:attrName>style.color</p:attrName>
                                        </p:attrNameLst>
                                      </p:cBhvr>
                                      <p:by>
                                        <p:hsl h="7200000" s="0" l="0"/>
                                      </p:by>
                                    </p:animClr>
                                    <p:animClr clrSpc="hsl" dir="cw">
                                      <p:cBhvr>
                                        <p:cTn id="19" dur="500" fill="hold"/>
                                        <p:tgtEl>
                                          <p:spTgt spid="76"/>
                                        </p:tgtEl>
                                        <p:attrNameLst>
                                          <p:attrName>fillcolor</p:attrName>
                                        </p:attrNameLst>
                                      </p:cBhvr>
                                      <p:by>
                                        <p:hsl h="7200000" s="0" l="0"/>
                                      </p:by>
                                    </p:animClr>
                                    <p:animClr clrSpc="hsl" dir="cw">
                                      <p:cBhvr>
                                        <p:cTn id="20" dur="500" fill="hold"/>
                                        <p:tgtEl>
                                          <p:spTgt spid="76"/>
                                        </p:tgtEl>
                                        <p:attrNameLst>
                                          <p:attrName>stroke.color</p:attrName>
                                        </p:attrNameLst>
                                      </p:cBhvr>
                                      <p:by>
                                        <p:hsl h="7200000" s="0" l="0"/>
                                      </p:by>
                                    </p:animClr>
                                    <p:set>
                                      <p:cBhvr>
                                        <p:cTn id="21" dur="500" fill="hold"/>
                                        <p:tgtEl>
                                          <p:spTgt spid="76"/>
                                        </p:tgtEl>
                                        <p:attrNameLst>
                                          <p:attrName>fill.type</p:attrName>
                                        </p:attrNameLst>
                                      </p:cBhvr>
                                      <p:to>
                                        <p:strVal val="solid"/>
                                      </p:to>
                                    </p:set>
                                  </p:childTnLst>
                                </p:cTn>
                              </p:par>
                              <p:par>
                                <p:cTn id="22" presetID="42" presetClass="entr" presetSubtype="0" fill="hold" grpId="0" nodeType="with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fade">
                                      <p:cBhvr>
                                        <p:cTn id="24" dur="1000"/>
                                        <p:tgtEl>
                                          <p:spTgt spid="98"/>
                                        </p:tgtEl>
                                      </p:cBhvr>
                                    </p:animEffect>
                                    <p:anim calcmode="lin" valueType="num">
                                      <p:cBhvr>
                                        <p:cTn id="25" dur="1000" fill="hold"/>
                                        <p:tgtEl>
                                          <p:spTgt spid="98"/>
                                        </p:tgtEl>
                                        <p:attrNameLst>
                                          <p:attrName>ppt_x</p:attrName>
                                        </p:attrNameLst>
                                      </p:cBhvr>
                                      <p:tavLst>
                                        <p:tav tm="0">
                                          <p:val>
                                            <p:strVal val="#ppt_x"/>
                                          </p:val>
                                        </p:tav>
                                        <p:tav tm="100000">
                                          <p:val>
                                            <p:strVal val="#ppt_x"/>
                                          </p:val>
                                        </p:tav>
                                      </p:tavLst>
                                    </p:anim>
                                    <p:anim calcmode="lin" valueType="num">
                                      <p:cBhvr>
                                        <p:cTn id="26"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4.58333E-6 -2.59259E-6 L 0.1138 -0.10856 " pathEditMode="relative" rAng="0" ptsTypes="AA">
                                      <p:cBhvr>
                                        <p:cTn id="30" dur="2000" fill="hold"/>
                                        <p:tgtEl>
                                          <p:spTgt spid="100"/>
                                        </p:tgtEl>
                                        <p:attrNameLst>
                                          <p:attrName>ppt_x</p:attrName>
                                          <p:attrName>ppt_y</p:attrName>
                                        </p:attrNameLst>
                                      </p:cBhvr>
                                      <p:rCtr x="5690" y="-5440"/>
                                    </p:animMotion>
                                  </p:childTnLst>
                                </p:cTn>
                              </p:par>
                            </p:childTnLst>
                          </p:cTn>
                        </p:par>
                      </p:childTnLst>
                    </p:cTn>
                  </p:par>
                </p:childTnLst>
              </p:cTn>
              <p:nextCondLst>
                <p:cond evt="onClick" delay="0">
                  <p:tgtEl>
                    <p:spTgt spid="76"/>
                  </p:tgtEl>
                </p:cond>
              </p:nextCondLst>
            </p:seq>
            <p:seq concurrent="1" nextAc="seek">
              <p:cTn id="31" restart="whenNotActive" fill="hold" evtFilter="cancelBubble" nodeType="interactiveSeq">
                <p:stCondLst>
                  <p:cond evt="onClick" delay="0">
                    <p:tgtEl>
                      <p:spTgt spid="77"/>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grpId="1" nodeType="withEffect">
                                  <p:stCondLst>
                                    <p:cond delay="0"/>
                                  </p:stCondLst>
                                  <p:childTnLst>
                                    <p:animEffect transition="out" filter="fade">
                                      <p:cBhvr>
                                        <p:cTn id="35" dur="1000"/>
                                        <p:tgtEl>
                                          <p:spTgt spid="98"/>
                                        </p:tgtEl>
                                      </p:cBhvr>
                                    </p:animEffect>
                                    <p:anim calcmode="lin" valueType="num">
                                      <p:cBhvr>
                                        <p:cTn id="36" dur="1000"/>
                                        <p:tgtEl>
                                          <p:spTgt spid="98"/>
                                        </p:tgtEl>
                                        <p:attrNameLst>
                                          <p:attrName>ppt_x</p:attrName>
                                        </p:attrNameLst>
                                      </p:cBhvr>
                                      <p:tavLst>
                                        <p:tav tm="0">
                                          <p:val>
                                            <p:strVal val="ppt_x"/>
                                          </p:val>
                                        </p:tav>
                                        <p:tav tm="100000">
                                          <p:val>
                                            <p:strVal val="ppt_x"/>
                                          </p:val>
                                        </p:tav>
                                      </p:tavLst>
                                    </p:anim>
                                    <p:anim calcmode="lin" valueType="num">
                                      <p:cBhvr>
                                        <p:cTn id="37" dur="1000"/>
                                        <p:tgtEl>
                                          <p:spTgt spid="98"/>
                                        </p:tgtEl>
                                        <p:attrNameLst>
                                          <p:attrName>ppt_y</p:attrName>
                                        </p:attrNameLst>
                                      </p:cBhvr>
                                      <p:tavLst>
                                        <p:tav tm="0">
                                          <p:val>
                                            <p:strVal val="ppt_y"/>
                                          </p:val>
                                        </p:tav>
                                        <p:tav tm="100000">
                                          <p:val>
                                            <p:strVal val="ppt_y+.1"/>
                                          </p:val>
                                        </p:tav>
                                      </p:tavLst>
                                    </p:anim>
                                    <p:set>
                                      <p:cBhvr>
                                        <p:cTn id="38" dur="1" fill="hold">
                                          <p:stCondLst>
                                            <p:cond delay="999"/>
                                          </p:stCondLst>
                                        </p:cTn>
                                        <p:tgtEl>
                                          <p:spTgt spid="98"/>
                                        </p:tgtEl>
                                        <p:attrNameLst>
                                          <p:attrName>style.visibility</p:attrName>
                                        </p:attrNameLst>
                                      </p:cBhvr>
                                      <p:to>
                                        <p:strVal val="hidden"/>
                                      </p:to>
                                    </p:set>
                                  </p:childTnLst>
                                </p:cTn>
                              </p:par>
                              <p:par>
                                <p:cTn id="39" presetID="21" presetClass="emph" presetSubtype="0" fill="hold" grpId="0" nodeType="withEffect">
                                  <p:stCondLst>
                                    <p:cond delay="0"/>
                                  </p:stCondLst>
                                  <p:childTnLst>
                                    <p:animClr clrSpc="hsl" dir="cw">
                                      <p:cBhvr override="childStyle">
                                        <p:cTn id="40" dur="500" fill="hold"/>
                                        <p:tgtEl>
                                          <p:spTgt spid="77"/>
                                        </p:tgtEl>
                                        <p:attrNameLst>
                                          <p:attrName>style.color</p:attrName>
                                        </p:attrNameLst>
                                      </p:cBhvr>
                                      <p:by>
                                        <p:hsl h="7200000" s="0" l="0"/>
                                      </p:by>
                                    </p:animClr>
                                    <p:animClr clrSpc="hsl" dir="cw">
                                      <p:cBhvr>
                                        <p:cTn id="41" dur="500" fill="hold"/>
                                        <p:tgtEl>
                                          <p:spTgt spid="77"/>
                                        </p:tgtEl>
                                        <p:attrNameLst>
                                          <p:attrName>fillcolor</p:attrName>
                                        </p:attrNameLst>
                                      </p:cBhvr>
                                      <p:by>
                                        <p:hsl h="7200000" s="0" l="0"/>
                                      </p:by>
                                    </p:animClr>
                                    <p:animClr clrSpc="hsl" dir="cw">
                                      <p:cBhvr>
                                        <p:cTn id="42" dur="500" fill="hold"/>
                                        <p:tgtEl>
                                          <p:spTgt spid="77"/>
                                        </p:tgtEl>
                                        <p:attrNameLst>
                                          <p:attrName>stroke.color</p:attrName>
                                        </p:attrNameLst>
                                      </p:cBhvr>
                                      <p:by>
                                        <p:hsl h="7200000" s="0" l="0"/>
                                      </p:by>
                                    </p:animClr>
                                    <p:set>
                                      <p:cBhvr>
                                        <p:cTn id="43" dur="500" fill="hold"/>
                                        <p:tgtEl>
                                          <p:spTgt spid="77"/>
                                        </p:tgtEl>
                                        <p:attrNameLst>
                                          <p:attrName>fill.type</p:attrName>
                                        </p:attrNameLst>
                                      </p:cBhvr>
                                      <p:to>
                                        <p:strVal val="solid"/>
                                      </p:to>
                                    </p:set>
                                  </p:childTnLst>
                                </p:cTn>
                              </p:par>
                            </p:childTnLst>
                          </p:cTn>
                        </p:par>
                      </p:childTnLst>
                    </p:cTn>
                  </p:par>
                </p:childTnLst>
              </p:cTn>
              <p:nextCondLst>
                <p:cond evt="onClick" delay="0">
                  <p:tgtEl>
                    <p:spTgt spid="77"/>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xit" presetSubtype="0" fill="hold" grpId="1" nodeType="clickEffect">
                                  <p:stCondLst>
                                    <p:cond delay="0"/>
                                  </p:stCondLst>
                                  <p:childTnLst>
                                    <p:animEffect transition="out" filter="fade">
                                      <p:cBhvr>
                                        <p:cTn id="59" dur="1000"/>
                                        <p:tgtEl>
                                          <p:spTgt spid="11"/>
                                        </p:tgtEl>
                                      </p:cBhvr>
                                    </p:animEffect>
                                    <p:anim calcmode="lin" valueType="num">
                                      <p:cBhvr>
                                        <p:cTn id="60" dur="1000"/>
                                        <p:tgtEl>
                                          <p:spTgt spid="11"/>
                                        </p:tgtEl>
                                        <p:attrNameLst>
                                          <p:attrName>ppt_x</p:attrName>
                                        </p:attrNameLst>
                                      </p:cBhvr>
                                      <p:tavLst>
                                        <p:tav tm="0">
                                          <p:val>
                                            <p:strVal val="ppt_x"/>
                                          </p:val>
                                        </p:tav>
                                        <p:tav tm="100000">
                                          <p:val>
                                            <p:strVal val="ppt_x"/>
                                          </p:val>
                                        </p:tav>
                                      </p:tavLst>
                                    </p:anim>
                                    <p:anim calcmode="lin" valueType="num">
                                      <p:cBhvr>
                                        <p:cTn id="61" dur="1000"/>
                                        <p:tgtEl>
                                          <p:spTgt spid="11"/>
                                        </p:tgtEl>
                                        <p:attrNameLst>
                                          <p:attrName>ppt_y</p:attrName>
                                        </p:attrNameLst>
                                      </p:cBhvr>
                                      <p:tavLst>
                                        <p:tav tm="0">
                                          <p:val>
                                            <p:strVal val="ppt_y"/>
                                          </p:val>
                                        </p:tav>
                                        <p:tav tm="100000">
                                          <p:val>
                                            <p:strVal val="ppt_y+.1"/>
                                          </p:val>
                                        </p:tav>
                                      </p:tavLst>
                                    </p:anim>
                                    <p:set>
                                      <p:cBhvr>
                                        <p:cTn id="6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8" grpId="0" animBg="1"/>
      <p:bldP spid="98" grpId="1" animBg="1"/>
      <p:bldP spid="76" grpId="0" animBg="1"/>
      <p:bldP spid="77" grpId="0" animBg="1"/>
      <p:bldP spid="10" grpId="0" animBg="1"/>
      <p:bldP spid="10" grpId="1" animBg="1"/>
      <p:bldP spid="10" grpId="2" animBg="1"/>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Nhóm 62">
            <a:extLst>
              <a:ext uri="{FF2B5EF4-FFF2-40B4-BE49-F238E27FC236}">
                <a16:creationId xmlns:a16="http://schemas.microsoft.com/office/drawing/2014/main" id="{862AF5A2-86B8-2CFB-9FB6-4B4CD9F939E1}"/>
              </a:ext>
            </a:extLst>
          </p:cNvPr>
          <p:cNvGrpSpPr/>
          <p:nvPr/>
        </p:nvGrpSpPr>
        <p:grpSpPr>
          <a:xfrm>
            <a:off x="-2207016" y="-1325325"/>
            <a:ext cx="28711758" cy="8183325"/>
            <a:chOff x="-2207016" y="-1325325"/>
            <a:chExt cx="28711758" cy="8183325"/>
          </a:xfrm>
        </p:grpSpPr>
        <p:grpSp>
          <p:nvGrpSpPr>
            <p:cNvPr id="2" name="Group 2"/>
            <p:cNvGrpSpPr/>
            <p:nvPr/>
          </p:nvGrpSpPr>
          <p:grpSpPr>
            <a:xfrm rot="5400000">
              <a:off x="914770" y="-4447110"/>
              <a:ext cx="8183324" cy="14426895"/>
              <a:chOff x="0" y="0"/>
              <a:chExt cx="1745022" cy="1200099"/>
            </a:xfrm>
          </p:grpSpPr>
          <p:sp>
            <p:nvSpPr>
              <p:cNvPr id="3" name="Freeform 3"/>
              <p:cNvSpPr/>
              <p:nvPr/>
            </p:nvSpPr>
            <p:spPr>
              <a:xfrm>
                <a:off x="0" y="0"/>
                <a:ext cx="1745022" cy="1200099"/>
              </a:xfrm>
              <a:custGeom>
                <a:avLst/>
                <a:gdLst/>
                <a:ahLst/>
                <a:cxnLst/>
                <a:rect l="l" t="t" r="r" b="b"/>
                <a:pathLst>
                  <a:path w="1745022" h="1200099">
                    <a:moveTo>
                      <a:pt x="20179" y="0"/>
                    </a:moveTo>
                    <a:lnTo>
                      <a:pt x="1724843" y="0"/>
                    </a:lnTo>
                    <a:cubicBezTo>
                      <a:pt x="1735987" y="0"/>
                      <a:pt x="1745022" y="9035"/>
                      <a:pt x="1745022" y="20179"/>
                    </a:cubicBezTo>
                    <a:lnTo>
                      <a:pt x="1745022" y="1179920"/>
                    </a:lnTo>
                    <a:cubicBezTo>
                      <a:pt x="1745022" y="1185271"/>
                      <a:pt x="1742896" y="1190404"/>
                      <a:pt x="1739112" y="1194188"/>
                    </a:cubicBezTo>
                    <a:cubicBezTo>
                      <a:pt x="1735327" y="1197973"/>
                      <a:pt x="1730195" y="1200099"/>
                      <a:pt x="1724843" y="1200099"/>
                    </a:cubicBezTo>
                    <a:lnTo>
                      <a:pt x="20179" y="1200099"/>
                    </a:lnTo>
                    <a:cubicBezTo>
                      <a:pt x="9035" y="1200099"/>
                      <a:pt x="0" y="1191064"/>
                      <a:pt x="0" y="1179920"/>
                    </a:cubicBezTo>
                    <a:lnTo>
                      <a:pt x="0" y="20179"/>
                    </a:lnTo>
                    <a:cubicBezTo>
                      <a:pt x="0" y="9035"/>
                      <a:pt x="9035" y="0"/>
                      <a:pt x="20179" y="0"/>
                    </a:cubicBezTo>
                    <a:close/>
                  </a:path>
                </a:pathLst>
              </a:custGeom>
              <a:solidFill>
                <a:srgbClr val="E3F7FF"/>
              </a:solidFill>
              <a:ln w="38100" cap="rnd">
                <a:solidFill>
                  <a:srgbClr val="344A3D"/>
                </a:solidFill>
                <a:prstDash val="solid"/>
                <a:round/>
              </a:ln>
            </p:spPr>
            <p:txBody>
              <a:bodyPr/>
              <a:lstStyle/>
              <a:p>
                <a:endParaRPr lang="en-US"/>
              </a:p>
            </p:txBody>
          </p:sp>
          <p:sp>
            <p:nvSpPr>
              <p:cNvPr id="4" name="TextBox 4"/>
              <p:cNvSpPr txBox="1"/>
              <p:nvPr/>
            </p:nvSpPr>
            <p:spPr>
              <a:xfrm>
                <a:off x="0" y="-9525"/>
                <a:ext cx="1745022" cy="1209624"/>
              </a:xfrm>
              <a:prstGeom prst="rect">
                <a:avLst/>
              </a:prstGeom>
            </p:spPr>
            <p:txBody>
              <a:bodyPr lIns="18224" tIns="18224" rIns="18224" bIns="18224" rtlCol="0" anchor="ctr"/>
              <a:lstStyle/>
              <a:p>
                <a:pPr algn="ctr">
                  <a:lnSpc>
                    <a:spcPts val="703"/>
                  </a:lnSpc>
                  <a:spcBef>
                    <a:spcPct val="0"/>
                  </a:spcBef>
                </a:pPr>
                <a:endParaRPr sz="1200">
                  <a:latin typeface="Times New Roman" panose="02020603050405020304" pitchFamily="18" charset="0"/>
                  <a:cs typeface="Times New Roman" panose="02020603050405020304" pitchFamily="18" charset="0"/>
                </a:endParaRPr>
              </a:p>
            </p:txBody>
          </p:sp>
        </p:grpSp>
        <p:grpSp>
          <p:nvGrpSpPr>
            <p:cNvPr id="13" name="Group 2">
              <a:extLst>
                <a:ext uri="{FF2B5EF4-FFF2-40B4-BE49-F238E27FC236}">
                  <a16:creationId xmlns:a16="http://schemas.microsoft.com/office/drawing/2014/main" id="{AB6F2A49-BBCF-5B49-3BB8-53D335368DEF}"/>
                </a:ext>
              </a:extLst>
            </p:cNvPr>
            <p:cNvGrpSpPr/>
            <p:nvPr/>
          </p:nvGrpSpPr>
          <p:grpSpPr>
            <a:xfrm rot="5400000">
              <a:off x="15199633" y="-4447111"/>
              <a:ext cx="8183324" cy="14426895"/>
              <a:chOff x="0" y="0"/>
              <a:chExt cx="1745022" cy="1200099"/>
            </a:xfrm>
          </p:grpSpPr>
          <p:sp>
            <p:nvSpPr>
              <p:cNvPr id="14" name="Freeform 3">
                <a:extLst>
                  <a:ext uri="{FF2B5EF4-FFF2-40B4-BE49-F238E27FC236}">
                    <a16:creationId xmlns:a16="http://schemas.microsoft.com/office/drawing/2014/main" id="{46AF9BE5-53F6-272A-EAE8-A84A24FA3B4E}"/>
                  </a:ext>
                </a:extLst>
              </p:cNvPr>
              <p:cNvSpPr/>
              <p:nvPr/>
            </p:nvSpPr>
            <p:spPr>
              <a:xfrm>
                <a:off x="0" y="0"/>
                <a:ext cx="1745022" cy="1200099"/>
              </a:xfrm>
              <a:custGeom>
                <a:avLst/>
                <a:gdLst/>
                <a:ahLst/>
                <a:cxnLst/>
                <a:rect l="l" t="t" r="r" b="b"/>
                <a:pathLst>
                  <a:path w="1745022" h="1200099">
                    <a:moveTo>
                      <a:pt x="20179" y="0"/>
                    </a:moveTo>
                    <a:lnTo>
                      <a:pt x="1724843" y="0"/>
                    </a:lnTo>
                    <a:cubicBezTo>
                      <a:pt x="1735987" y="0"/>
                      <a:pt x="1745022" y="9035"/>
                      <a:pt x="1745022" y="20179"/>
                    </a:cubicBezTo>
                    <a:lnTo>
                      <a:pt x="1745022" y="1179920"/>
                    </a:lnTo>
                    <a:cubicBezTo>
                      <a:pt x="1745022" y="1185271"/>
                      <a:pt x="1742896" y="1190404"/>
                      <a:pt x="1739112" y="1194188"/>
                    </a:cubicBezTo>
                    <a:cubicBezTo>
                      <a:pt x="1735327" y="1197973"/>
                      <a:pt x="1730195" y="1200099"/>
                      <a:pt x="1724843" y="1200099"/>
                    </a:cubicBezTo>
                    <a:lnTo>
                      <a:pt x="20179" y="1200099"/>
                    </a:lnTo>
                    <a:cubicBezTo>
                      <a:pt x="9035" y="1200099"/>
                      <a:pt x="0" y="1191064"/>
                      <a:pt x="0" y="1179920"/>
                    </a:cubicBezTo>
                    <a:lnTo>
                      <a:pt x="0" y="20179"/>
                    </a:lnTo>
                    <a:cubicBezTo>
                      <a:pt x="0" y="9035"/>
                      <a:pt x="9035" y="0"/>
                      <a:pt x="20179" y="0"/>
                    </a:cubicBezTo>
                    <a:close/>
                  </a:path>
                </a:pathLst>
              </a:custGeom>
              <a:solidFill>
                <a:srgbClr val="E3F7FF"/>
              </a:solidFill>
              <a:ln w="38100" cap="rnd">
                <a:solidFill>
                  <a:srgbClr val="344A3D"/>
                </a:solidFill>
                <a:prstDash val="solid"/>
                <a:round/>
              </a:ln>
            </p:spPr>
            <p:txBody>
              <a:bodyPr/>
              <a:lstStyle/>
              <a:p>
                <a:endParaRPr lang="en-US"/>
              </a:p>
            </p:txBody>
          </p:sp>
          <p:sp>
            <p:nvSpPr>
              <p:cNvPr id="15" name="TextBox 4">
                <a:extLst>
                  <a:ext uri="{FF2B5EF4-FFF2-40B4-BE49-F238E27FC236}">
                    <a16:creationId xmlns:a16="http://schemas.microsoft.com/office/drawing/2014/main" id="{68864BC5-B23C-33D9-AD8E-C31DA09CFDF5}"/>
                  </a:ext>
                </a:extLst>
              </p:cNvPr>
              <p:cNvSpPr txBox="1"/>
              <p:nvPr/>
            </p:nvSpPr>
            <p:spPr>
              <a:xfrm>
                <a:off x="0" y="-9525"/>
                <a:ext cx="1745022" cy="1209624"/>
              </a:xfrm>
              <a:prstGeom prst="rect">
                <a:avLst/>
              </a:prstGeom>
            </p:spPr>
            <p:txBody>
              <a:bodyPr lIns="18224" tIns="18224" rIns="18224" bIns="18224" rtlCol="0" anchor="ctr"/>
              <a:lstStyle/>
              <a:p>
                <a:pPr algn="ctr">
                  <a:lnSpc>
                    <a:spcPts val="703"/>
                  </a:lnSpc>
                  <a:spcBef>
                    <a:spcPct val="0"/>
                  </a:spcBef>
                </a:pPr>
                <a:endParaRPr sz="1200">
                  <a:latin typeface="Times New Roman" panose="02020603050405020304" pitchFamily="18" charset="0"/>
                  <a:cs typeface="Times New Roman" panose="02020603050405020304" pitchFamily="18" charset="0"/>
                </a:endParaRPr>
              </a:p>
            </p:txBody>
          </p:sp>
        </p:grpSp>
      </p:grpSp>
      <p:sp>
        <p:nvSpPr>
          <p:cNvPr id="5" name="Freeform 5"/>
          <p:cNvSpPr/>
          <p:nvPr/>
        </p:nvSpPr>
        <p:spPr>
          <a:xfrm>
            <a:off x="-920740" y="-1022282"/>
            <a:ext cx="7159142" cy="7623260"/>
          </a:xfrm>
          <a:custGeom>
            <a:avLst/>
            <a:gdLst/>
            <a:ahLst/>
            <a:cxnLst/>
            <a:rect l="l" t="t" r="r" b="b"/>
            <a:pathLst>
              <a:path w="6027740" h="6849705">
                <a:moveTo>
                  <a:pt x="0" y="0"/>
                </a:moveTo>
                <a:lnTo>
                  <a:pt x="6027740" y="0"/>
                </a:lnTo>
                <a:lnTo>
                  <a:pt x="6027740" y="6849704"/>
                </a:lnTo>
                <a:lnTo>
                  <a:pt x="0" y="684970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a:off x="1518103" y="4895490"/>
            <a:ext cx="491172" cy="552443"/>
          </a:xfrm>
          <a:custGeom>
            <a:avLst/>
            <a:gdLst/>
            <a:ahLst/>
            <a:cxnLst/>
            <a:rect l="l" t="t" r="r" b="b"/>
            <a:pathLst>
              <a:path w="617437" h="694459">
                <a:moveTo>
                  <a:pt x="0" y="0"/>
                </a:moveTo>
                <a:lnTo>
                  <a:pt x="617438" y="0"/>
                </a:lnTo>
                <a:lnTo>
                  <a:pt x="617438" y="694459"/>
                </a:lnTo>
                <a:lnTo>
                  <a:pt x="0" y="694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29165" y="4942283"/>
            <a:ext cx="571454" cy="488334"/>
          </a:xfrm>
          <a:custGeom>
            <a:avLst/>
            <a:gdLst/>
            <a:ahLst/>
            <a:cxnLst/>
            <a:rect l="l" t="t" r="r" b="b"/>
            <a:pathLst>
              <a:path w="718358" h="613870">
                <a:moveTo>
                  <a:pt x="0" y="0"/>
                </a:moveTo>
                <a:lnTo>
                  <a:pt x="718358" y="0"/>
                </a:lnTo>
                <a:lnTo>
                  <a:pt x="718358" y="613869"/>
                </a:lnTo>
                <a:lnTo>
                  <a:pt x="0" y="6138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317371" y="3431382"/>
            <a:ext cx="1316874" cy="969698"/>
          </a:xfrm>
          <a:custGeom>
            <a:avLst/>
            <a:gdLst/>
            <a:ahLst/>
            <a:cxnLst/>
            <a:rect l="l" t="t" r="r" b="b"/>
            <a:pathLst>
              <a:path w="1655402" h="1218978">
                <a:moveTo>
                  <a:pt x="0" y="0"/>
                </a:moveTo>
                <a:lnTo>
                  <a:pt x="1655402" y="0"/>
                </a:lnTo>
                <a:lnTo>
                  <a:pt x="1655402" y="1218977"/>
                </a:lnTo>
                <a:lnTo>
                  <a:pt x="0" y="12189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826859" y="2589191"/>
            <a:ext cx="1008103" cy="606695"/>
          </a:xfrm>
          <a:custGeom>
            <a:avLst/>
            <a:gdLst/>
            <a:ahLst/>
            <a:cxnLst/>
            <a:rect l="l" t="t" r="r" b="b"/>
            <a:pathLst>
              <a:path w="1267254" h="762657">
                <a:moveTo>
                  <a:pt x="0" y="0"/>
                </a:moveTo>
                <a:lnTo>
                  <a:pt x="1267254" y="0"/>
                </a:lnTo>
                <a:lnTo>
                  <a:pt x="1267254" y="762656"/>
                </a:lnTo>
                <a:lnTo>
                  <a:pt x="0" y="762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471644" y="2337796"/>
            <a:ext cx="920576" cy="800642"/>
          </a:xfrm>
          <a:custGeom>
            <a:avLst/>
            <a:gdLst/>
            <a:ahLst/>
            <a:cxnLst/>
            <a:rect l="l" t="t" r="r" b="b"/>
            <a:pathLst>
              <a:path w="1157228" h="1006463">
                <a:moveTo>
                  <a:pt x="0" y="0"/>
                </a:moveTo>
                <a:lnTo>
                  <a:pt x="1157228" y="0"/>
                </a:lnTo>
                <a:lnTo>
                  <a:pt x="1157228" y="1006463"/>
                </a:lnTo>
                <a:lnTo>
                  <a:pt x="0" y="10064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181460" y="3432283"/>
            <a:ext cx="1103485" cy="1376638"/>
          </a:xfrm>
          <a:custGeom>
            <a:avLst/>
            <a:gdLst/>
            <a:ahLst/>
            <a:cxnLst/>
            <a:rect l="l" t="t" r="r" b="b"/>
            <a:pathLst>
              <a:path w="835399" h="568071">
                <a:moveTo>
                  <a:pt x="0" y="0"/>
                </a:moveTo>
                <a:lnTo>
                  <a:pt x="835398" y="0"/>
                </a:lnTo>
                <a:lnTo>
                  <a:pt x="835398" y="568071"/>
                </a:lnTo>
                <a:lnTo>
                  <a:pt x="0" y="5680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a:off x="3626239" y="2679333"/>
            <a:ext cx="822671" cy="580357"/>
          </a:xfrm>
          <a:custGeom>
            <a:avLst/>
            <a:gdLst/>
            <a:ahLst/>
            <a:cxnLst/>
            <a:rect l="l" t="t" r="r" b="b"/>
            <a:pathLst>
              <a:path w="1034153" h="729548">
                <a:moveTo>
                  <a:pt x="0" y="0"/>
                </a:moveTo>
                <a:lnTo>
                  <a:pt x="1034152" y="0"/>
                </a:lnTo>
                <a:lnTo>
                  <a:pt x="1034152" y="729548"/>
                </a:lnTo>
                <a:lnTo>
                  <a:pt x="0" y="7295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25"/>
          <p:cNvSpPr/>
          <p:nvPr/>
        </p:nvSpPr>
        <p:spPr>
          <a:xfrm>
            <a:off x="3499766" y="2404998"/>
            <a:ext cx="614723" cy="158710"/>
          </a:xfrm>
          <a:custGeom>
            <a:avLst/>
            <a:gdLst/>
            <a:ahLst/>
            <a:cxnLst/>
            <a:rect l="l" t="t" r="r" b="b"/>
            <a:pathLst>
              <a:path w="772747" h="199509">
                <a:moveTo>
                  <a:pt x="0" y="0"/>
                </a:moveTo>
                <a:lnTo>
                  <a:pt x="772747" y="0"/>
                </a:lnTo>
                <a:lnTo>
                  <a:pt x="772747" y="199510"/>
                </a:lnTo>
                <a:lnTo>
                  <a:pt x="0" y="1995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6" name="Freeform 26"/>
          <p:cNvSpPr/>
          <p:nvPr/>
        </p:nvSpPr>
        <p:spPr>
          <a:xfrm>
            <a:off x="2254998" y="5587403"/>
            <a:ext cx="955261" cy="246631"/>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27"/>
          <p:cNvSpPr/>
          <p:nvPr/>
        </p:nvSpPr>
        <p:spPr>
          <a:xfrm>
            <a:off x="205465" y="5498670"/>
            <a:ext cx="955261" cy="246631"/>
          </a:xfrm>
          <a:custGeom>
            <a:avLst/>
            <a:gdLst/>
            <a:ahLst/>
            <a:cxnLst/>
            <a:rect l="l" t="t" r="r" b="b"/>
            <a:pathLst>
              <a:path w="1200829" h="310032">
                <a:moveTo>
                  <a:pt x="0" y="0"/>
                </a:moveTo>
                <a:lnTo>
                  <a:pt x="1200830" y="0"/>
                </a:lnTo>
                <a:lnTo>
                  <a:pt x="1200830"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8" name="Freeform 28"/>
          <p:cNvSpPr/>
          <p:nvPr/>
        </p:nvSpPr>
        <p:spPr>
          <a:xfrm>
            <a:off x="299781" y="1832434"/>
            <a:ext cx="955261" cy="246631"/>
          </a:xfrm>
          <a:custGeom>
            <a:avLst/>
            <a:gdLst/>
            <a:ahLst/>
            <a:cxnLst/>
            <a:rect l="l" t="t" r="r" b="b"/>
            <a:pathLst>
              <a:path w="1200829" h="310032">
                <a:moveTo>
                  <a:pt x="0" y="0"/>
                </a:moveTo>
                <a:lnTo>
                  <a:pt x="1200829" y="0"/>
                </a:lnTo>
                <a:lnTo>
                  <a:pt x="1200829" y="310032"/>
                </a:lnTo>
                <a:lnTo>
                  <a:pt x="0" y="310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0" name="Freeform 30"/>
          <p:cNvSpPr/>
          <p:nvPr/>
        </p:nvSpPr>
        <p:spPr>
          <a:xfrm>
            <a:off x="4065566" y="5437477"/>
            <a:ext cx="677606" cy="682570"/>
          </a:xfrm>
          <a:custGeom>
            <a:avLst/>
            <a:gdLst/>
            <a:ahLst/>
            <a:cxnLst/>
            <a:rect l="l" t="t" r="r" b="b"/>
            <a:pathLst>
              <a:path w="851796" h="858036">
                <a:moveTo>
                  <a:pt x="0" y="0"/>
                </a:moveTo>
                <a:lnTo>
                  <a:pt x="851796" y="0"/>
                </a:lnTo>
                <a:lnTo>
                  <a:pt x="851796" y="858037"/>
                </a:lnTo>
                <a:lnTo>
                  <a:pt x="0" y="8580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1" name="Freeform 31"/>
          <p:cNvSpPr/>
          <p:nvPr/>
        </p:nvSpPr>
        <p:spPr>
          <a:xfrm rot="-343542">
            <a:off x="1328010" y="1635591"/>
            <a:ext cx="269351" cy="787994"/>
          </a:xfrm>
          <a:custGeom>
            <a:avLst/>
            <a:gdLst/>
            <a:ahLst/>
            <a:cxnLst/>
            <a:rect l="l" t="t" r="r" b="b"/>
            <a:pathLst>
              <a:path w="338592" h="990561">
                <a:moveTo>
                  <a:pt x="0" y="0"/>
                </a:moveTo>
                <a:lnTo>
                  <a:pt x="338592" y="0"/>
                </a:lnTo>
                <a:lnTo>
                  <a:pt x="338592" y="990561"/>
                </a:lnTo>
                <a:lnTo>
                  <a:pt x="0" y="99056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3" name="Freeform 33"/>
          <p:cNvSpPr/>
          <p:nvPr/>
        </p:nvSpPr>
        <p:spPr>
          <a:xfrm flipH="1">
            <a:off x="2683761" y="1589046"/>
            <a:ext cx="364546" cy="548190"/>
          </a:xfrm>
          <a:custGeom>
            <a:avLst/>
            <a:gdLst/>
            <a:ahLst/>
            <a:cxnLst/>
            <a:rect l="l" t="t" r="r" b="b"/>
            <a:pathLst>
              <a:path w="458260" h="689113">
                <a:moveTo>
                  <a:pt x="458259" y="0"/>
                </a:moveTo>
                <a:lnTo>
                  <a:pt x="0" y="0"/>
                </a:lnTo>
                <a:lnTo>
                  <a:pt x="0" y="689113"/>
                </a:lnTo>
                <a:lnTo>
                  <a:pt x="458259" y="689113"/>
                </a:lnTo>
                <a:lnTo>
                  <a:pt x="458259"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9" name="Freeform 49"/>
          <p:cNvSpPr/>
          <p:nvPr/>
        </p:nvSpPr>
        <p:spPr>
          <a:xfrm>
            <a:off x="3876620" y="2206226"/>
            <a:ext cx="538061" cy="536104"/>
          </a:xfrm>
          <a:custGeom>
            <a:avLst/>
            <a:gdLst/>
            <a:ahLst/>
            <a:cxnLst/>
            <a:rect l="l" t="t" r="r" b="b"/>
            <a:pathLst>
              <a:path w="676378" h="673919">
                <a:moveTo>
                  <a:pt x="0" y="0"/>
                </a:moveTo>
                <a:lnTo>
                  <a:pt x="676378" y="0"/>
                </a:lnTo>
                <a:lnTo>
                  <a:pt x="676378" y="673919"/>
                </a:lnTo>
                <a:lnTo>
                  <a:pt x="0" y="6739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71" name="Freeform 9">
            <a:extLst>
              <a:ext uri="{FF2B5EF4-FFF2-40B4-BE49-F238E27FC236}">
                <a16:creationId xmlns:a16="http://schemas.microsoft.com/office/drawing/2014/main" id="{B668679E-615B-3D67-77CB-7228242D392C}"/>
              </a:ext>
            </a:extLst>
          </p:cNvPr>
          <p:cNvSpPr/>
          <p:nvPr/>
        </p:nvSpPr>
        <p:spPr>
          <a:xfrm>
            <a:off x="9799676" y="3557345"/>
            <a:ext cx="1246704" cy="918027"/>
          </a:xfrm>
          <a:custGeom>
            <a:avLst/>
            <a:gdLst/>
            <a:ahLst/>
            <a:cxnLst/>
            <a:rect l="l" t="t" r="r" b="b"/>
            <a:pathLst>
              <a:path w="1567192" h="1154023">
                <a:moveTo>
                  <a:pt x="0" y="0"/>
                </a:moveTo>
                <a:lnTo>
                  <a:pt x="1567191" y="0"/>
                </a:lnTo>
                <a:lnTo>
                  <a:pt x="1567191" y="1154023"/>
                </a:lnTo>
                <a:lnTo>
                  <a:pt x="0" y="115402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73" name="Freeform 5">
            <a:extLst>
              <a:ext uri="{FF2B5EF4-FFF2-40B4-BE49-F238E27FC236}">
                <a16:creationId xmlns:a16="http://schemas.microsoft.com/office/drawing/2014/main" id="{C892680F-C2BC-07E4-1CD0-568004B8D775}"/>
              </a:ext>
            </a:extLst>
          </p:cNvPr>
          <p:cNvSpPr/>
          <p:nvPr/>
        </p:nvSpPr>
        <p:spPr>
          <a:xfrm>
            <a:off x="6731956" y="2027387"/>
            <a:ext cx="5358444" cy="5590417"/>
          </a:xfrm>
          <a:custGeom>
            <a:avLst/>
            <a:gdLst/>
            <a:ahLst/>
            <a:cxnLst/>
            <a:rect l="l" t="t" r="r" b="b"/>
            <a:pathLst>
              <a:path w="3765866" h="8385626">
                <a:moveTo>
                  <a:pt x="0" y="0"/>
                </a:moveTo>
                <a:lnTo>
                  <a:pt x="3765866" y="0"/>
                </a:lnTo>
                <a:lnTo>
                  <a:pt x="3765866" y="8385626"/>
                </a:lnTo>
                <a:lnTo>
                  <a:pt x="0" y="8385626"/>
                </a:lnTo>
                <a:lnTo>
                  <a:pt x="0" y="0"/>
                </a:lnTo>
                <a:close/>
              </a:path>
            </a:pathLst>
          </a:custGeom>
          <a:blipFill>
            <a:blip r:embed="rId30">
              <a:extLst>
                <a:ext uri="{96DAC541-7B7A-43D3-8B79-37D633B846F1}">
                  <asvg:svgBlip xmlns:asvg="http://schemas.microsoft.com/office/drawing/2016/SVG/main" r:embed="rId31"/>
                </a:ext>
              </a:extLst>
            </a:blip>
            <a:stretch>
              <a:fillRect t="-7064" r="-220417"/>
            </a:stretch>
          </a:blipFill>
          <a:ln cap="sq">
            <a:noFill/>
            <a:prstDash val="solid"/>
            <a:miter/>
          </a:ln>
        </p:spPr>
        <p:txBody>
          <a:bodyPr/>
          <a:lstStyle/>
          <a:p>
            <a:endParaRPr lang="en-US"/>
          </a:p>
        </p:txBody>
      </p:sp>
      <p:sp>
        <p:nvSpPr>
          <p:cNvPr id="72" name="Freeform 100">
            <a:extLst>
              <a:ext uri="{FF2B5EF4-FFF2-40B4-BE49-F238E27FC236}">
                <a16:creationId xmlns:a16="http://schemas.microsoft.com/office/drawing/2014/main" id="{D56F059D-23B7-8E06-7D74-1C78BAF48488}"/>
              </a:ext>
            </a:extLst>
          </p:cNvPr>
          <p:cNvSpPr/>
          <p:nvPr/>
        </p:nvSpPr>
        <p:spPr>
          <a:xfrm>
            <a:off x="7442772" y="4585221"/>
            <a:ext cx="954385" cy="574366"/>
          </a:xfrm>
          <a:custGeom>
            <a:avLst/>
            <a:gdLst/>
            <a:ahLst/>
            <a:cxnLst/>
            <a:rect l="l" t="t" r="r" b="b"/>
            <a:pathLst>
              <a:path w="1199727" h="722017">
                <a:moveTo>
                  <a:pt x="0" y="0"/>
                </a:moveTo>
                <a:lnTo>
                  <a:pt x="1199726" y="0"/>
                </a:lnTo>
                <a:lnTo>
                  <a:pt x="1199726" y="722018"/>
                </a:lnTo>
                <a:lnTo>
                  <a:pt x="0" y="72201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2" name="Freeform 32"/>
          <p:cNvSpPr/>
          <p:nvPr/>
        </p:nvSpPr>
        <p:spPr>
          <a:xfrm flipH="1">
            <a:off x="11024363" y="3368070"/>
            <a:ext cx="350276" cy="526731"/>
          </a:xfrm>
          <a:custGeom>
            <a:avLst/>
            <a:gdLst/>
            <a:ahLst/>
            <a:cxnLst/>
            <a:rect l="l" t="t" r="r" b="b"/>
            <a:pathLst>
              <a:path w="440321" h="662136">
                <a:moveTo>
                  <a:pt x="440321" y="0"/>
                </a:moveTo>
                <a:lnTo>
                  <a:pt x="0" y="0"/>
                </a:lnTo>
                <a:lnTo>
                  <a:pt x="0" y="662136"/>
                </a:lnTo>
                <a:lnTo>
                  <a:pt x="440321" y="662136"/>
                </a:lnTo>
                <a:lnTo>
                  <a:pt x="440321"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98" name="Hình chữ nhật: Góc Tròn 97">
            <a:extLst>
              <a:ext uri="{FF2B5EF4-FFF2-40B4-BE49-F238E27FC236}">
                <a16:creationId xmlns:a16="http://schemas.microsoft.com/office/drawing/2014/main" id="{31DB1290-D571-3D30-00FC-EB2C05387915}"/>
              </a:ext>
            </a:extLst>
          </p:cNvPr>
          <p:cNvSpPr/>
          <p:nvPr/>
        </p:nvSpPr>
        <p:spPr>
          <a:xfrm>
            <a:off x="3977473" y="123296"/>
            <a:ext cx="7775369" cy="156427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10. Khi nghe Chúa Giêsu nói bánh ngài ban tặng chính là thịt của Ngài thì người Do Thái </a:t>
            </a:r>
            <a:endParaRPr lang="en-US" sz="28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a:p>
            <a:pPr lvl="0" algn="ctr"/>
            <a:r>
              <a:rPr lang="vi-VN" sz="28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có phản ứng gì?</a:t>
            </a:r>
            <a:endParaRPr lang="en-US" sz="28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Lưu Đồ: Thay đổi Tiến Trình 9">
            <a:extLst>
              <a:ext uri="{FF2B5EF4-FFF2-40B4-BE49-F238E27FC236}">
                <a16:creationId xmlns:a16="http://schemas.microsoft.com/office/drawing/2014/main" id="{9E456153-9AD4-3269-7C53-53F6E81020C7}"/>
              </a:ext>
            </a:extLst>
          </p:cNvPr>
          <p:cNvSpPr/>
          <p:nvPr/>
        </p:nvSpPr>
        <p:spPr>
          <a:xfrm>
            <a:off x="10071358" y="5648732"/>
            <a:ext cx="1297489" cy="951503"/>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Đáp án</a:t>
            </a:r>
            <a:endParaRPr lang="vi-VN" sz="2000" b="1">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C4602C7A-5653-6A9E-E615-DEDF04E4D633}"/>
              </a:ext>
            </a:extLst>
          </p:cNvPr>
          <p:cNvSpPr/>
          <p:nvPr/>
        </p:nvSpPr>
        <p:spPr>
          <a:xfrm>
            <a:off x="5697828" y="2372890"/>
            <a:ext cx="3886659" cy="176470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Không tin</a:t>
            </a:r>
          </a:p>
        </p:txBody>
      </p:sp>
      <p:sp>
        <p:nvSpPr>
          <p:cNvPr id="12" name="Freeform 17">
            <a:extLst>
              <a:ext uri="{FF2B5EF4-FFF2-40B4-BE49-F238E27FC236}">
                <a16:creationId xmlns:a16="http://schemas.microsoft.com/office/drawing/2014/main" id="{6C0B4CB8-4409-A0D4-3C78-5ED19BD3F355}"/>
              </a:ext>
            </a:extLst>
          </p:cNvPr>
          <p:cNvSpPr/>
          <p:nvPr/>
        </p:nvSpPr>
        <p:spPr>
          <a:xfrm>
            <a:off x="2682937" y="2743347"/>
            <a:ext cx="1114268" cy="1347362"/>
          </a:xfrm>
          <a:custGeom>
            <a:avLst/>
            <a:gdLst/>
            <a:ahLst/>
            <a:cxnLst/>
            <a:rect l="l" t="t" r="r" b="b"/>
            <a:pathLst>
              <a:path w="933808" h="1129151">
                <a:moveTo>
                  <a:pt x="0" y="0"/>
                </a:moveTo>
                <a:lnTo>
                  <a:pt x="933809" y="0"/>
                </a:lnTo>
                <a:lnTo>
                  <a:pt x="933809" y="1129150"/>
                </a:lnTo>
                <a:lnTo>
                  <a:pt x="0" y="1129150"/>
                </a:lnTo>
                <a:lnTo>
                  <a:pt x="0" y="0"/>
                </a:lnTo>
                <a:close/>
              </a:path>
            </a:pathLst>
          </a:custGeom>
          <a:blipFill>
            <a:blip r:embed="rId36">
              <a:extLst>
                <a:ext uri="{96DAC541-7B7A-43D3-8B79-37D633B846F1}">
                  <asvg:svgBlip xmlns:asvg="http://schemas.microsoft.com/office/drawing/2016/SVG/main" r:embed="rId37"/>
                </a:ext>
              </a:extLst>
            </a:blip>
            <a:stretch>
              <a:fillRect b="-23432"/>
            </a:stretch>
          </a:blipFill>
        </p:spPr>
        <p:txBody>
          <a:bodyPr/>
          <a:lstStyle/>
          <a:p>
            <a:endParaRPr lang="en-US"/>
          </a:p>
        </p:txBody>
      </p:sp>
      <p:sp>
        <p:nvSpPr>
          <p:cNvPr id="77" name="Hình Bầu dục 76">
            <a:extLst>
              <a:ext uri="{FF2B5EF4-FFF2-40B4-BE49-F238E27FC236}">
                <a16:creationId xmlns:a16="http://schemas.microsoft.com/office/drawing/2014/main" id="{2317BD7C-398C-7A37-9C1F-6691874CB81A}"/>
              </a:ext>
            </a:extLst>
          </p:cNvPr>
          <p:cNvSpPr>
            <a:spLocks/>
          </p:cNvSpPr>
          <p:nvPr/>
        </p:nvSpPr>
        <p:spPr>
          <a:xfrm>
            <a:off x="10772642" y="4020462"/>
            <a:ext cx="844337" cy="834810"/>
          </a:xfrm>
          <a:prstGeom prst="ellipse">
            <a:avLst/>
          </a:prstGeom>
          <a:solidFill>
            <a:schemeClr val="bg1"/>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10</a:t>
            </a:r>
            <a:endParaRPr lang="vi-VN" sz="2400" b="1">
              <a:solidFill>
                <a:schemeClr val="tx1"/>
              </a:solidFill>
              <a:latin typeface="Times New Roman" panose="02020603050405020304" pitchFamily="18" charset="0"/>
              <a:cs typeface="Times New Roman" panose="02020603050405020304" pitchFamily="18" charset="0"/>
            </a:endParaRPr>
          </a:p>
        </p:txBody>
      </p:sp>
      <p:pic>
        <p:nvPicPr>
          <p:cNvPr id="100" name="Picture 2">
            <a:extLst>
              <a:ext uri="{FF2B5EF4-FFF2-40B4-BE49-F238E27FC236}">
                <a16:creationId xmlns:a16="http://schemas.microsoft.com/office/drawing/2014/main" id="{5D565084-CE52-CF81-09EB-AC7FEBF02622}"/>
              </a:ext>
            </a:extLst>
          </p:cNvPr>
          <p:cNvPicPr>
            <a:picLocks noChangeAspect="1"/>
          </p:cNvPicPr>
          <p:nvPr/>
        </p:nvPicPr>
        <p:blipFill>
          <a:blip r:embed="rId38"/>
          <a:srcRect/>
          <a:stretch>
            <a:fillRect/>
          </a:stretch>
        </p:blipFill>
        <p:spPr>
          <a:xfrm flipH="1">
            <a:off x="9741174" y="3405543"/>
            <a:ext cx="1036412" cy="1372556"/>
          </a:xfrm>
          <a:prstGeom prst="rect">
            <a:avLst/>
          </a:prstGeom>
        </p:spPr>
      </p:pic>
      <p:sp>
        <p:nvSpPr>
          <p:cNvPr id="64" name="Freeform 5">
            <a:extLst>
              <a:ext uri="{FF2B5EF4-FFF2-40B4-BE49-F238E27FC236}">
                <a16:creationId xmlns:a16="http://schemas.microsoft.com/office/drawing/2014/main" id="{E1B48749-9AB0-B37F-BFC6-21DEDE84955F}"/>
              </a:ext>
            </a:extLst>
          </p:cNvPr>
          <p:cNvSpPr/>
          <p:nvPr/>
        </p:nvSpPr>
        <p:spPr>
          <a:xfrm rot="10800000">
            <a:off x="12010540" y="1680163"/>
            <a:ext cx="5358444" cy="5590417"/>
          </a:xfrm>
          <a:custGeom>
            <a:avLst/>
            <a:gdLst/>
            <a:ahLst/>
            <a:cxnLst/>
            <a:rect l="l" t="t" r="r" b="b"/>
            <a:pathLst>
              <a:path w="3765866" h="8385626">
                <a:moveTo>
                  <a:pt x="0" y="0"/>
                </a:moveTo>
                <a:lnTo>
                  <a:pt x="3765866" y="0"/>
                </a:lnTo>
                <a:lnTo>
                  <a:pt x="3765866" y="8385626"/>
                </a:lnTo>
                <a:lnTo>
                  <a:pt x="0" y="8385626"/>
                </a:lnTo>
                <a:lnTo>
                  <a:pt x="0" y="0"/>
                </a:lnTo>
                <a:close/>
              </a:path>
            </a:pathLst>
          </a:custGeom>
          <a:blipFill>
            <a:blip r:embed="rId30">
              <a:extLst>
                <a:ext uri="{96DAC541-7B7A-43D3-8B79-37D633B846F1}">
                  <asvg:svgBlip xmlns:asvg="http://schemas.microsoft.com/office/drawing/2016/SVG/main" r:embed="rId31"/>
                </a:ext>
              </a:extLst>
            </a:blip>
            <a:stretch>
              <a:fillRect t="-7064" r="-220417"/>
            </a:stretch>
          </a:blipFill>
          <a:ln cap="sq">
            <a:noFill/>
            <a:prstDash val="solid"/>
            <a:miter/>
          </a:ln>
        </p:spPr>
        <p:txBody>
          <a:bodyPr/>
          <a:lstStyle/>
          <a:p>
            <a:endParaRPr lang="en-US"/>
          </a:p>
        </p:txBody>
      </p:sp>
      <p:sp>
        <p:nvSpPr>
          <p:cNvPr id="40" name="Freeform 3">
            <a:extLst>
              <a:ext uri="{FF2B5EF4-FFF2-40B4-BE49-F238E27FC236}">
                <a16:creationId xmlns:a16="http://schemas.microsoft.com/office/drawing/2014/main" id="{E8A5DA52-C0F1-6523-CAA2-A389BE192541}"/>
              </a:ext>
            </a:extLst>
          </p:cNvPr>
          <p:cNvSpPr/>
          <p:nvPr/>
        </p:nvSpPr>
        <p:spPr>
          <a:xfrm>
            <a:off x="13352533" y="3250349"/>
            <a:ext cx="821771" cy="142777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39"/>
            <a:stretch>
              <a:fillRect/>
            </a:stretch>
          </a:blipFill>
        </p:spPr>
        <p:txBody>
          <a:bodyPr/>
          <a:lstStyle/>
          <a:p>
            <a:endParaRPr lang="en-US"/>
          </a:p>
        </p:txBody>
      </p:sp>
    </p:spTree>
    <p:extLst>
      <p:ext uri="{BB962C8B-B14F-4D97-AF65-F5344CB8AC3E}">
        <p14:creationId xmlns:p14="http://schemas.microsoft.com/office/powerpoint/2010/main" val="113120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2"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42" presetClass="exit" presetSubtype="0" fill="hold" grpId="1" nodeType="withEffect">
                                  <p:stCondLst>
                                    <p:cond delay="0"/>
                                  </p:stCondLst>
                                  <p:childTnLst>
                                    <p:animEffect transition="out" filter="fade">
                                      <p:cBhvr>
                                        <p:cTn id="15" dur="1000"/>
                                        <p:tgtEl>
                                          <p:spTgt spid="98"/>
                                        </p:tgtEl>
                                      </p:cBhvr>
                                    </p:animEffect>
                                    <p:anim calcmode="lin" valueType="num">
                                      <p:cBhvr>
                                        <p:cTn id="16" dur="1000"/>
                                        <p:tgtEl>
                                          <p:spTgt spid="98"/>
                                        </p:tgtEl>
                                        <p:attrNameLst>
                                          <p:attrName>ppt_x</p:attrName>
                                        </p:attrNameLst>
                                      </p:cBhvr>
                                      <p:tavLst>
                                        <p:tav tm="0">
                                          <p:val>
                                            <p:strVal val="ppt_x"/>
                                          </p:val>
                                        </p:tav>
                                        <p:tav tm="100000">
                                          <p:val>
                                            <p:strVal val="ppt_x"/>
                                          </p:val>
                                        </p:tav>
                                      </p:tavLst>
                                    </p:anim>
                                    <p:anim calcmode="lin" valueType="num">
                                      <p:cBhvr>
                                        <p:cTn id="17" dur="1000"/>
                                        <p:tgtEl>
                                          <p:spTgt spid="98"/>
                                        </p:tgtEl>
                                        <p:attrNameLst>
                                          <p:attrName>ppt_y</p:attrName>
                                        </p:attrNameLst>
                                      </p:cBhvr>
                                      <p:tavLst>
                                        <p:tav tm="0">
                                          <p:val>
                                            <p:strVal val="ppt_y"/>
                                          </p:val>
                                        </p:tav>
                                        <p:tav tm="100000">
                                          <p:val>
                                            <p:strVal val="ppt_y+.1"/>
                                          </p:val>
                                        </p:tav>
                                      </p:tavLst>
                                    </p:anim>
                                    <p:set>
                                      <p:cBhvr>
                                        <p:cTn id="18" dur="1" fill="hold">
                                          <p:stCondLst>
                                            <p:cond delay="999"/>
                                          </p:stCondLst>
                                        </p:cTn>
                                        <p:tgtEl>
                                          <p:spTgt spid="98"/>
                                        </p:tgtEl>
                                        <p:attrNameLst>
                                          <p:attrName>style.visibility</p:attrName>
                                        </p:attrNameLst>
                                      </p:cBhvr>
                                      <p:to>
                                        <p:strVal val="hidden"/>
                                      </p:to>
                                    </p:set>
                                  </p:childTnLst>
                                </p:cTn>
                              </p:par>
                              <p:par>
                                <p:cTn id="19" presetID="35" presetClass="path" presetSubtype="0" accel="50000" decel="50000" fill="hold" nodeType="withEffect">
                                  <p:stCondLst>
                                    <p:cond delay="0"/>
                                  </p:stCondLst>
                                  <p:childTnLst>
                                    <p:animMotion origin="layout" path="M 3.75E-6 7.40741E-7 L -0.21823 0.01759 " pathEditMode="relative" rAng="0" ptsTypes="AA">
                                      <p:cBhvr>
                                        <p:cTn id="20" dur="2000" fill="hold"/>
                                        <p:tgtEl>
                                          <p:spTgt spid="40"/>
                                        </p:tgtEl>
                                        <p:attrNameLst>
                                          <p:attrName>ppt_x</p:attrName>
                                          <p:attrName>ppt_y</p:attrName>
                                        </p:attrNameLst>
                                      </p:cBhvr>
                                      <p:rCtr x="-10911" y="880"/>
                                    </p:animMotion>
                                  </p:childTnLst>
                                </p:cTn>
                              </p:par>
                              <p:par>
                                <p:cTn id="21" presetID="35" presetClass="path" presetSubtype="0" accel="50000" decel="50000" fill="hold" nodeType="withEffect">
                                  <p:stCondLst>
                                    <p:cond delay="0"/>
                                  </p:stCondLst>
                                  <p:childTnLst>
                                    <p:animMotion origin="layout" path="M -4.375E-6 -7.40741E-7 L -1.17747 -0.00393 " pathEditMode="relative" rAng="0" ptsTypes="AA">
                                      <p:cBhvr>
                                        <p:cTn id="22" dur="2000" fill="hold"/>
                                        <p:tgtEl>
                                          <p:spTgt spid="63"/>
                                        </p:tgtEl>
                                        <p:attrNameLst>
                                          <p:attrName>ppt_x</p:attrName>
                                          <p:attrName>ppt_y</p:attrName>
                                        </p:attrNameLst>
                                      </p:cBhvr>
                                      <p:rCtr x="-58880" y="-20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7"/>
                    </p:tgtEl>
                  </p:cond>
                </p:stCondLst>
                <p:endSync evt="end" delay="0">
                  <p:rtn val="all"/>
                </p:endSync>
                <p:childTnLst>
                  <p:par>
                    <p:cTn id="24" fill="hold">
                      <p:stCondLst>
                        <p:cond delay="0"/>
                      </p:stCondLst>
                      <p:childTnLst>
                        <p:par>
                          <p:cTn id="25" fill="hold">
                            <p:stCondLst>
                              <p:cond delay="0"/>
                            </p:stCondLst>
                            <p:childTnLst>
                              <p:par>
                                <p:cTn id="26" presetID="21" presetClass="emph" presetSubtype="0" fill="hold" grpId="0" nodeType="withEffect">
                                  <p:stCondLst>
                                    <p:cond delay="0"/>
                                  </p:stCondLst>
                                  <p:childTnLst>
                                    <p:animClr clrSpc="hsl" dir="cw">
                                      <p:cBhvr override="childStyle">
                                        <p:cTn id="27" dur="500" fill="hold"/>
                                        <p:tgtEl>
                                          <p:spTgt spid="77"/>
                                        </p:tgtEl>
                                        <p:attrNameLst>
                                          <p:attrName>style.color</p:attrName>
                                        </p:attrNameLst>
                                      </p:cBhvr>
                                      <p:by>
                                        <p:hsl h="7200000" s="0" l="0"/>
                                      </p:by>
                                    </p:animClr>
                                    <p:animClr clrSpc="hsl" dir="cw">
                                      <p:cBhvr>
                                        <p:cTn id="28" dur="500" fill="hold"/>
                                        <p:tgtEl>
                                          <p:spTgt spid="77"/>
                                        </p:tgtEl>
                                        <p:attrNameLst>
                                          <p:attrName>fillcolor</p:attrName>
                                        </p:attrNameLst>
                                      </p:cBhvr>
                                      <p:by>
                                        <p:hsl h="7200000" s="0" l="0"/>
                                      </p:by>
                                    </p:animClr>
                                    <p:animClr clrSpc="hsl" dir="cw">
                                      <p:cBhvr>
                                        <p:cTn id="29" dur="500" fill="hold"/>
                                        <p:tgtEl>
                                          <p:spTgt spid="77"/>
                                        </p:tgtEl>
                                        <p:attrNameLst>
                                          <p:attrName>stroke.color</p:attrName>
                                        </p:attrNameLst>
                                      </p:cBhvr>
                                      <p:by>
                                        <p:hsl h="7200000" s="0" l="0"/>
                                      </p:by>
                                    </p:animClr>
                                    <p:set>
                                      <p:cBhvr>
                                        <p:cTn id="30" dur="500" fill="hold"/>
                                        <p:tgtEl>
                                          <p:spTgt spid="77"/>
                                        </p:tgtEl>
                                        <p:attrNameLst>
                                          <p:attrName>fill.type</p:attrName>
                                        </p:attrNameLst>
                                      </p:cBhvr>
                                      <p:to>
                                        <p:strVal val="solid"/>
                                      </p:to>
                                    </p:set>
                                  </p:childTnLst>
                                </p:cTn>
                              </p:par>
                              <p:par>
                                <p:cTn id="31" presetID="42" presetClass="entr" presetSubtype="0" fill="hold" grpId="0" nodeType="with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fade">
                                      <p:cBhvr>
                                        <p:cTn id="33" dur="1000"/>
                                        <p:tgtEl>
                                          <p:spTgt spid="98"/>
                                        </p:tgtEl>
                                      </p:cBhvr>
                                    </p:animEffect>
                                    <p:anim calcmode="lin" valueType="num">
                                      <p:cBhvr>
                                        <p:cTn id="34" dur="1000" fill="hold"/>
                                        <p:tgtEl>
                                          <p:spTgt spid="98"/>
                                        </p:tgtEl>
                                        <p:attrNameLst>
                                          <p:attrName>ppt_x</p:attrName>
                                        </p:attrNameLst>
                                      </p:cBhvr>
                                      <p:tavLst>
                                        <p:tav tm="0">
                                          <p:val>
                                            <p:strVal val="#ppt_x"/>
                                          </p:val>
                                        </p:tav>
                                        <p:tav tm="100000">
                                          <p:val>
                                            <p:strVal val="#ppt_x"/>
                                          </p:val>
                                        </p:tav>
                                      </p:tavLst>
                                    </p:anim>
                                    <p:anim calcmode="lin" valueType="num">
                                      <p:cBhvr>
                                        <p:cTn id="35"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7"/>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xit" presetSubtype="0" fill="hold" grpId="1" nodeType="clickEffect">
                                  <p:stCondLst>
                                    <p:cond delay="0"/>
                                  </p:stCondLst>
                                  <p:childTnLst>
                                    <p:animEffect transition="out" filter="fade">
                                      <p:cBhvr>
                                        <p:cTn id="51" dur="1000"/>
                                        <p:tgtEl>
                                          <p:spTgt spid="11"/>
                                        </p:tgtEl>
                                      </p:cBhvr>
                                    </p:animEffect>
                                    <p:anim calcmode="lin" valueType="num">
                                      <p:cBhvr>
                                        <p:cTn id="52" dur="1000"/>
                                        <p:tgtEl>
                                          <p:spTgt spid="11"/>
                                        </p:tgtEl>
                                        <p:attrNameLst>
                                          <p:attrName>ppt_x</p:attrName>
                                        </p:attrNameLst>
                                      </p:cBhvr>
                                      <p:tavLst>
                                        <p:tav tm="0">
                                          <p:val>
                                            <p:strVal val="ppt_x"/>
                                          </p:val>
                                        </p:tav>
                                        <p:tav tm="100000">
                                          <p:val>
                                            <p:strVal val="ppt_x"/>
                                          </p:val>
                                        </p:tav>
                                      </p:tavLst>
                                    </p:anim>
                                    <p:anim calcmode="lin" valueType="num">
                                      <p:cBhvr>
                                        <p:cTn id="53" dur="1000"/>
                                        <p:tgtEl>
                                          <p:spTgt spid="11"/>
                                        </p:tgtEl>
                                        <p:attrNameLst>
                                          <p:attrName>ppt_y</p:attrName>
                                        </p:attrNameLst>
                                      </p:cBhvr>
                                      <p:tavLst>
                                        <p:tav tm="0">
                                          <p:val>
                                            <p:strVal val="ppt_y"/>
                                          </p:val>
                                        </p:tav>
                                        <p:tav tm="100000">
                                          <p:val>
                                            <p:strVal val="ppt_y+.1"/>
                                          </p:val>
                                        </p:tav>
                                      </p:tavLst>
                                    </p:anim>
                                    <p:set>
                                      <p:cBhvr>
                                        <p:cTn id="5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8" grpId="0" animBg="1"/>
      <p:bldP spid="98" grpId="1" animBg="1"/>
      <p:bldP spid="10" grpId="0" animBg="1"/>
      <p:bldP spid="10" grpId="1" animBg="1"/>
      <p:bldP spid="10" grpId="2" animBg="1"/>
      <p:bldP spid="11" grpId="0" animBg="1"/>
      <p:bldP spid="11" grpId="1" animBg="1"/>
      <p:bldP spid="7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91429" y="-159658"/>
            <a:ext cx="6017305" cy="6017305"/>
          </a:xfrm>
          <a:prstGeom prst="rect">
            <a:avLst/>
          </a:prstGeom>
        </p:spPr>
      </p:pic>
      <p:grpSp>
        <p:nvGrpSpPr>
          <p:cNvPr id="8" name="Group 7"/>
          <p:cNvGrpSpPr/>
          <p:nvPr/>
        </p:nvGrpSpPr>
        <p:grpSpPr>
          <a:xfrm>
            <a:off x="4005944" y="-166914"/>
            <a:ext cx="6037943" cy="6017305"/>
            <a:chOff x="4005943" y="-166914"/>
            <a:chExt cx="6037943" cy="6017305"/>
          </a:xfrm>
        </p:grpSpPr>
        <p:pic>
          <p:nvPicPr>
            <p:cNvPr id="5" name="Picture 4"/>
            <p:cNvPicPr>
              <a:picLocks noChangeAspect="1"/>
            </p:cNvPicPr>
            <p:nvPr/>
          </p:nvPicPr>
          <p:blipFill>
            <a:blip r:embed="rId5"/>
            <a:stretch>
              <a:fillRect/>
            </a:stretch>
          </p:blipFill>
          <p:spPr>
            <a:xfrm>
              <a:off x="5440544" y="1062880"/>
              <a:ext cx="2193327" cy="4684777"/>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backgroundMark x1="45333" y1="28000" x2="36444" y2="59111"/>
                          <a14:backgroundMark x1="48889" y1="19556" x2="49333" y2="69778"/>
                        </a14:backgroundRemoval>
                      </a14:imgEffect>
                    </a14:imgLayer>
                  </a14:imgProps>
                </a:ext>
              </a:extLst>
            </a:blip>
            <a:stretch>
              <a:fillRect/>
            </a:stretch>
          </p:blipFill>
          <p:spPr>
            <a:xfrm>
              <a:off x="4005943" y="-166914"/>
              <a:ext cx="6037943" cy="6017305"/>
            </a:xfrm>
            <a:prstGeom prst="rect">
              <a:avLst/>
            </a:pr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08493" y="2438400"/>
            <a:ext cx="1532308" cy="1291771"/>
          </a:xfrm>
          <a:prstGeom prst="ellipse">
            <a:avLst/>
          </a:prstGeom>
          <a:ln>
            <a:noFill/>
          </a:ln>
          <a:effectLst>
            <a:softEdge rad="112500"/>
          </a:effectLst>
        </p:spPr>
      </p:pic>
    </p:spTree>
    <p:extLst>
      <p:ext uri="{BB962C8B-B14F-4D97-AF65-F5344CB8AC3E}">
        <p14:creationId xmlns:p14="http://schemas.microsoft.com/office/powerpoint/2010/main" val="1952173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4318000" y="1651000"/>
            <a:ext cx="3556000" cy="3556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5550135" y="2883134"/>
            <a:ext cx="1091731" cy="1091734"/>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4557486" y="19158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6075586" y="19158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4544786" y="34135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6057900" y="34135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326354" y="2796513"/>
            <a:ext cx="11156608" cy="1107996"/>
          </a:xfrm>
          <a:prstGeom prst="rect">
            <a:avLst/>
          </a:prstGeom>
          <a:noFill/>
        </p:spPr>
        <p:txBody>
          <a:bodyPr wrap="square" rtlCol="0">
            <a:spAutoFit/>
          </a:bodyPr>
          <a:lstStyle/>
          <a:p>
            <a:r>
              <a:rPr lang="en-US" sz="6600">
                <a:solidFill>
                  <a:srgbClr val="FFC000"/>
                </a:solidFill>
                <a:latin typeface="SVN-Neutraface 2" panose="02000600040000020004" pitchFamily="2" charset="0"/>
              </a:rPr>
              <a:t>     Vui học Kinh Thánh</a:t>
            </a:r>
            <a:endParaRPr lang="vi-VN" sz="66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5065858" y="3091035"/>
            <a:ext cx="675924" cy="675926"/>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A29BE2CA-0C76-02A5-1FBF-B50A1A5FDE12}"/>
              </a:ext>
            </a:extLst>
          </p:cNvPr>
          <p:cNvSpPr txBox="1"/>
          <p:nvPr/>
        </p:nvSpPr>
        <p:spPr>
          <a:xfrm>
            <a:off x="4116589" y="3904509"/>
            <a:ext cx="4997966" cy="769441"/>
          </a:xfrm>
          <a:prstGeom prst="rect">
            <a:avLst/>
          </a:prstGeom>
          <a:noFill/>
        </p:spPr>
        <p:txBody>
          <a:bodyPr wrap="square" rtlCol="0">
            <a:spAutoFit/>
          </a:bodyPr>
          <a:lstStyle/>
          <a:p>
            <a:r>
              <a:rPr lang="en-US" sz="4400">
                <a:solidFill>
                  <a:srgbClr val="00B050"/>
                </a:solidFill>
                <a:latin typeface="SVN-Neutraface 2" panose="02000600040000020004" pitchFamily="2" charset="0"/>
              </a:rPr>
              <a:t>Gioan 6.41-52</a:t>
            </a:r>
            <a:endParaRPr lang="vi-VN" sz="44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8.33333E-7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268872" y="97213"/>
            <a:ext cx="5923128" cy="6696774"/>
          </a:xfrm>
          <a:prstGeom prst="rect">
            <a:avLst/>
          </a:prstGeom>
          <a:gradFill>
            <a:gsLst>
              <a:gs pos="2000">
                <a:srgbClr val="C2989B"/>
              </a:gs>
              <a:gs pos="100000">
                <a:srgbClr val="AA6F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gradFill>
                  <a:gsLst>
                    <a:gs pos="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ndParaRPr>
          </a:p>
        </p:txBody>
      </p:sp>
      <p:sp>
        <p:nvSpPr>
          <p:cNvPr id="8" name="Oval 7"/>
          <p:cNvSpPr/>
          <p:nvPr/>
        </p:nvSpPr>
        <p:spPr>
          <a:xfrm>
            <a:off x="6589595" y="840075"/>
            <a:ext cx="395785" cy="498006"/>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p:cNvSpPr/>
          <p:nvPr/>
        </p:nvSpPr>
        <p:spPr>
          <a:xfrm rot="8151827">
            <a:off x="5797391" y="153561"/>
            <a:ext cx="1205464" cy="1106453"/>
          </a:xfrm>
          <a:prstGeom prst="arc">
            <a:avLst>
              <a:gd name="adj1" fmla="val 16430644"/>
              <a:gd name="adj2" fmla="val 6977794"/>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7">
            <a:extLst>
              <a:ext uri="{FF2B5EF4-FFF2-40B4-BE49-F238E27FC236}">
                <a16:creationId xmlns:a16="http://schemas.microsoft.com/office/drawing/2014/main" id="{547EEB80-2B87-193F-7D6A-B2FADFB6F722}"/>
              </a:ext>
            </a:extLst>
          </p:cNvPr>
          <p:cNvSpPr/>
          <p:nvPr/>
        </p:nvSpPr>
        <p:spPr>
          <a:xfrm>
            <a:off x="6581063" y="1788898"/>
            <a:ext cx="395785" cy="5165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c 8">
            <a:extLst>
              <a:ext uri="{FF2B5EF4-FFF2-40B4-BE49-F238E27FC236}">
                <a16:creationId xmlns:a16="http://schemas.microsoft.com/office/drawing/2014/main" id="{FDCC3F90-EA0F-412F-6667-DC8B17688DF8}"/>
              </a:ext>
            </a:extLst>
          </p:cNvPr>
          <p:cNvSpPr/>
          <p:nvPr/>
        </p:nvSpPr>
        <p:spPr>
          <a:xfrm rot="8151827">
            <a:off x="5811709" y="1095349"/>
            <a:ext cx="1205464" cy="1147575"/>
          </a:xfrm>
          <a:prstGeom prst="arc">
            <a:avLst>
              <a:gd name="adj1" fmla="val 16430644"/>
              <a:gd name="adj2" fmla="val 6977794"/>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7">
            <a:extLst>
              <a:ext uri="{FF2B5EF4-FFF2-40B4-BE49-F238E27FC236}">
                <a16:creationId xmlns:a16="http://schemas.microsoft.com/office/drawing/2014/main" id="{3A10B411-0F7F-0B3E-293E-BD446BA1CB3E}"/>
              </a:ext>
            </a:extLst>
          </p:cNvPr>
          <p:cNvSpPr/>
          <p:nvPr/>
        </p:nvSpPr>
        <p:spPr>
          <a:xfrm>
            <a:off x="6581063" y="2700012"/>
            <a:ext cx="395785" cy="5165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8">
            <a:extLst>
              <a:ext uri="{FF2B5EF4-FFF2-40B4-BE49-F238E27FC236}">
                <a16:creationId xmlns:a16="http://schemas.microsoft.com/office/drawing/2014/main" id="{5159276B-4CAF-4F82-FE43-53A7763EE88C}"/>
              </a:ext>
            </a:extLst>
          </p:cNvPr>
          <p:cNvSpPr/>
          <p:nvPr/>
        </p:nvSpPr>
        <p:spPr>
          <a:xfrm rot="8151827">
            <a:off x="5811709" y="2006463"/>
            <a:ext cx="1205464" cy="1147575"/>
          </a:xfrm>
          <a:prstGeom prst="arc">
            <a:avLst>
              <a:gd name="adj1" fmla="val 16430644"/>
              <a:gd name="adj2" fmla="val 6977794"/>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7">
            <a:extLst>
              <a:ext uri="{FF2B5EF4-FFF2-40B4-BE49-F238E27FC236}">
                <a16:creationId xmlns:a16="http://schemas.microsoft.com/office/drawing/2014/main" id="{3082E2A1-28B7-DB6B-8841-369BA47B035C}"/>
              </a:ext>
            </a:extLst>
          </p:cNvPr>
          <p:cNvSpPr/>
          <p:nvPr/>
        </p:nvSpPr>
        <p:spPr>
          <a:xfrm>
            <a:off x="6581063" y="3611126"/>
            <a:ext cx="395785" cy="5165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8">
            <a:extLst>
              <a:ext uri="{FF2B5EF4-FFF2-40B4-BE49-F238E27FC236}">
                <a16:creationId xmlns:a16="http://schemas.microsoft.com/office/drawing/2014/main" id="{936C705B-39A7-DE3E-7A92-1D06994CE45B}"/>
              </a:ext>
            </a:extLst>
          </p:cNvPr>
          <p:cNvSpPr/>
          <p:nvPr/>
        </p:nvSpPr>
        <p:spPr>
          <a:xfrm rot="8151827">
            <a:off x="5811709" y="2917577"/>
            <a:ext cx="1205464" cy="1147575"/>
          </a:xfrm>
          <a:prstGeom prst="arc">
            <a:avLst>
              <a:gd name="adj1" fmla="val 16430644"/>
              <a:gd name="adj2" fmla="val 6977794"/>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7">
            <a:extLst>
              <a:ext uri="{FF2B5EF4-FFF2-40B4-BE49-F238E27FC236}">
                <a16:creationId xmlns:a16="http://schemas.microsoft.com/office/drawing/2014/main" id="{53FAAFF1-E1C9-CCF5-6335-EFDE4E125A1E}"/>
              </a:ext>
            </a:extLst>
          </p:cNvPr>
          <p:cNvSpPr/>
          <p:nvPr/>
        </p:nvSpPr>
        <p:spPr>
          <a:xfrm>
            <a:off x="6581063" y="4522240"/>
            <a:ext cx="395785" cy="5165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8">
            <a:extLst>
              <a:ext uri="{FF2B5EF4-FFF2-40B4-BE49-F238E27FC236}">
                <a16:creationId xmlns:a16="http://schemas.microsoft.com/office/drawing/2014/main" id="{6B5B6EBF-11E3-9705-20D4-C6A71955B2A1}"/>
              </a:ext>
            </a:extLst>
          </p:cNvPr>
          <p:cNvSpPr/>
          <p:nvPr/>
        </p:nvSpPr>
        <p:spPr>
          <a:xfrm rot="8151827">
            <a:off x="5811709" y="3828691"/>
            <a:ext cx="1205464" cy="1147575"/>
          </a:xfrm>
          <a:prstGeom prst="arc">
            <a:avLst>
              <a:gd name="adj1" fmla="val 16430644"/>
              <a:gd name="adj2" fmla="val 6977794"/>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7">
            <a:extLst>
              <a:ext uri="{FF2B5EF4-FFF2-40B4-BE49-F238E27FC236}">
                <a16:creationId xmlns:a16="http://schemas.microsoft.com/office/drawing/2014/main" id="{23D2AB73-EC73-42AF-E4BA-81998CCA5BAD}"/>
              </a:ext>
            </a:extLst>
          </p:cNvPr>
          <p:cNvSpPr/>
          <p:nvPr/>
        </p:nvSpPr>
        <p:spPr>
          <a:xfrm>
            <a:off x="6581063" y="5433354"/>
            <a:ext cx="395785" cy="5165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8">
            <a:extLst>
              <a:ext uri="{FF2B5EF4-FFF2-40B4-BE49-F238E27FC236}">
                <a16:creationId xmlns:a16="http://schemas.microsoft.com/office/drawing/2014/main" id="{D90B0D1E-88D2-CFAC-DC0A-EEC2F414C675}"/>
              </a:ext>
            </a:extLst>
          </p:cNvPr>
          <p:cNvSpPr/>
          <p:nvPr/>
        </p:nvSpPr>
        <p:spPr>
          <a:xfrm rot="8151827">
            <a:off x="5811709" y="4739805"/>
            <a:ext cx="1205464" cy="1147575"/>
          </a:xfrm>
          <a:prstGeom prst="arc">
            <a:avLst>
              <a:gd name="adj1" fmla="val 16430644"/>
              <a:gd name="adj2" fmla="val 6977794"/>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Đường nối Thẳng 17">
            <a:extLst>
              <a:ext uri="{FF2B5EF4-FFF2-40B4-BE49-F238E27FC236}">
                <a16:creationId xmlns:a16="http://schemas.microsoft.com/office/drawing/2014/main" id="{BC247913-D027-C1AB-1430-51293ACF4FD4}"/>
              </a:ext>
            </a:extLst>
          </p:cNvPr>
          <p:cNvCxnSpPr>
            <a:cxnSpLocks/>
          </p:cNvCxnSpPr>
          <p:nvPr/>
        </p:nvCxnSpPr>
        <p:spPr>
          <a:xfrm flipH="1">
            <a:off x="11662117" y="631796"/>
            <a:ext cx="26747" cy="5744809"/>
          </a:xfrm>
          <a:prstGeom prst="line">
            <a:avLst/>
          </a:prstGeom>
          <a:ln w="57150">
            <a:prstDash val="dash"/>
          </a:ln>
        </p:spPr>
        <p:style>
          <a:lnRef idx="1">
            <a:schemeClr val="dk1"/>
          </a:lnRef>
          <a:fillRef idx="0">
            <a:schemeClr val="dk1"/>
          </a:fillRef>
          <a:effectRef idx="0">
            <a:schemeClr val="dk1"/>
          </a:effectRef>
          <a:fontRef idx="minor">
            <a:schemeClr val="tx1"/>
          </a:fontRef>
        </p:style>
      </p:cxnSp>
      <p:cxnSp>
        <p:nvCxnSpPr>
          <p:cNvPr id="19" name="Đường nối Thẳng 18">
            <a:extLst>
              <a:ext uri="{FF2B5EF4-FFF2-40B4-BE49-F238E27FC236}">
                <a16:creationId xmlns:a16="http://schemas.microsoft.com/office/drawing/2014/main" id="{C04C17CC-94F6-0DFD-309B-F64BAC16D93E}"/>
              </a:ext>
            </a:extLst>
          </p:cNvPr>
          <p:cNvCxnSpPr>
            <a:cxnSpLocks/>
          </p:cNvCxnSpPr>
          <p:nvPr/>
        </p:nvCxnSpPr>
        <p:spPr>
          <a:xfrm>
            <a:off x="7100545" y="631796"/>
            <a:ext cx="4730384" cy="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Đường nối Thẳng 19">
            <a:extLst>
              <a:ext uri="{FF2B5EF4-FFF2-40B4-BE49-F238E27FC236}">
                <a16:creationId xmlns:a16="http://schemas.microsoft.com/office/drawing/2014/main" id="{04D7EE47-A166-05FE-601C-C94269172747}"/>
              </a:ext>
            </a:extLst>
          </p:cNvPr>
          <p:cNvCxnSpPr>
            <a:cxnSpLocks/>
          </p:cNvCxnSpPr>
          <p:nvPr/>
        </p:nvCxnSpPr>
        <p:spPr>
          <a:xfrm>
            <a:off x="7092013" y="6292065"/>
            <a:ext cx="4561572" cy="49868"/>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E657F757-EEB1-A023-7B35-F34B4630B11F}"/>
              </a:ext>
            </a:extLst>
          </p:cNvPr>
          <p:cNvCxnSpPr>
            <a:cxnSpLocks/>
          </p:cNvCxnSpPr>
          <p:nvPr/>
        </p:nvCxnSpPr>
        <p:spPr>
          <a:xfrm>
            <a:off x="7100545" y="660352"/>
            <a:ext cx="0" cy="5660269"/>
          </a:xfrm>
          <a:prstGeom prst="line">
            <a:avLst/>
          </a:prstGeom>
          <a:ln w="57150">
            <a:prstDash val="solid"/>
          </a:ln>
        </p:spPr>
        <p:style>
          <a:lnRef idx="1">
            <a:schemeClr val="dk1"/>
          </a:lnRef>
          <a:fillRef idx="0">
            <a:schemeClr val="dk1"/>
          </a:fillRef>
          <a:effectRef idx="0">
            <a:schemeClr val="dk1"/>
          </a:effectRef>
          <a:fontRef idx="minor">
            <a:schemeClr val="tx1"/>
          </a:fontRef>
        </p:style>
      </p:cxnSp>
      <p:pic>
        <p:nvPicPr>
          <p:cNvPr id="24" name="Hình ảnh 23" descr="Ảnh có chứa Mặt người, trang phục, phim hoạt hình, người&#10;&#10;Mô tả được tạo tự động">
            <a:extLst>
              <a:ext uri="{FF2B5EF4-FFF2-40B4-BE49-F238E27FC236}">
                <a16:creationId xmlns:a16="http://schemas.microsoft.com/office/drawing/2014/main" id="{037ECB3D-3EE2-9FA6-F97B-2A5BB6F34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9039" y="2606908"/>
            <a:ext cx="4094814" cy="4051475"/>
          </a:xfrm>
          <a:prstGeom prst="rect">
            <a:avLst/>
          </a:prstGeom>
        </p:spPr>
      </p:pic>
      <p:sp>
        <p:nvSpPr>
          <p:cNvPr id="28" name="Hộp Văn bản 27">
            <a:extLst>
              <a:ext uri="{FF2B5EF4-FFF2-40B4-BE49-F238E27FC236}">
                <a16:creationId xmlns:a16="http://schemas.microsoft.com/office/drawing/2014/main" id="{6F4913BE-3838-703B-4794-8317D12B44FE}"/>
              </a:ext>
            </a:extLst>
          </p:cNvPr>
          <p:cNvSpPr txBox="1"/>
          <p:nvPr/>
        </p:nvSpPr>
        <p:spPr>
          <a:xfrm>
            <a:off x="6940418" y="1443490"/>
            <a:ext cx="4792055" cy="830997"/>
          </a:xfrm>
          <a:prstGeom prst="rect">
            <a:avLst/>
          </a:prstGeom>
          <a:noFill/>
        </p:spPr>
        <p:txBody>
          <a:bodyPr wrap="square" rtlCol="0">
            <a:spAutoFit/>
          </a:bodyPr>
          <a:lstStyle/>
          <a:p>
            <a:pPr algn="ctr"/>
            <a:r>
              <a:rPr lang="en-US" sz="4800" b="1">
                <a:latin typeface="Times New Roman" panose="02020603050405020304" pitchFamily="18" charset="0"/>
                <a:cs typeface="Times New Roman" panose="02020603050405020304" pitchFamily="18" charset="0"/>
              </a:rPr>
              <a:t>Kinh Thánh</a:t>
            </a:r>
            <a:endParaRPr lang="vi-VN" sz="4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4042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6513" y="316419"/>
            <a:ext cx="5987684" cy="6414448"/>
          </a:xfrm>
          <a:prstGeom prst="rect">
            <a:avLst/>
          </a:prstGeom>
          <a:gradFill>
            <a:gsLst>
              <a:gs pos="0">
                <a:srgbClr val="A39193"/>
              </a:gs>
              <a:gs pos="33000">
                <a:srgbClr val="EEA990"/>
              </a:gs>
              <a:gs pos="83000">
                <a:srgbClr val="EEA990"/>
              </a:gs>
              <a:gs pos="100000">
                <a:srgbClr val="AA6F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ình chữ nhật: Góc Tròn 58">
            <a:extLst>
              <a:ext uri="{FF2B5EF4-FFF2-40B4-BE49-F238E27FC236}">
                <a16:creationId xmlns:a16="http://schemas.microsoft.com/office/drawing/2014/main" id="{7578F757-ABA1-9E28-1392-28630FD2DA6A}"/>
              </a:ext>
            </a:extLst>
          </p:cNvPr>
          <p:cNvSpPr/>
          <p:nvPr/>
        </p:nvSpPr>
        <p:spPr>
          <a:xfrm>
            <a:off x="479274" y="500834"/>
            <a:ext cx="5552648" cy="6040747"/>
          </a:xfrm>
          <a:prstGeom prst="roundRect">
            <a:avLst/>
          </a:prstGeom>
          <a:solidFill>
            <a:srgbClr val="F6E0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SVN-Caprica Script" pitchFamily="2" charset="0"/>
              </a:rPr>
              <a:t>Tin Mừng theo thánh Gioan 6.41-52</a:t>
            </a:r>
            <a:endParaRPr lang="vi-VN" sz="4400">
              <a:solidFill>
                <a:schemeClr val="tx1"/>
              </a:solidFill>
              <a:latin typeface="SVN-Caprica Script" pitchFamily="2" charset="0"/>
            </a:endParaRPr>
          </a:p>
        </p:txBody>
      </p:sp>
      <p:sp>
        <p:nvSpPr>
          <p:cNvPr id="2" name="Rectangle 4">
            <a:extLst>
              <a:ext uri="{FF2B5EF4-FFF2-40B4-BE49-F238E27FC236}">
                <a16:creationId xmlns:a16="http://schemas.microsoft.com/office/drawing/2014/main" id="{3A64ACD3-14F5-5859-CF1A-BF3DA421F1F7}"/>
              </a:ext>
            </a:extLst>
          </p:cNvPr>
          <p:cNvSpPr/>
          <p:nvPr/>
        </p:nvSpPr>
        <p:spPr>
          <a:xfrm>
            <a:off x="6152272" y="316420"/>
            <a:ext cx="5923128" cy="6414447"/>
          </a:xfrm>
          <a:prstGeom prst="rect">
            <a:avLst/>
          </a:prstGeom>
          <a:gradFill>
            <a:gsLst>
              <a:gs pos="0">
                <a:srgbClr val="A39193"/>
              </a:gs>
              <a:gs pos="33000">
                <a:srgbClr val="EEA990"/>
              </a:gs>
              <a:gs pos="83000">
                <a:srgbClr val="EEA990"/>
              </a:gs>
              <a:gs pos="100000">
                <a:srgbClr val="AA6F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id="{E9BC879B-4137-B8D3-F988-D45A74EADF02}"/>
              </a:ext>
            </a:extLst>
          </p:cNvPr>
          <p:cNvSpPr/>
          <p:nvPr/>
        </p:nvSpPr>
        <p:spPr>
          <a:xfrm>
            <a:off x="6253154" y="426362"/>
            <a:ext cx="5552648" cy="6040747"/>
          </a:xfrm>
          <a:prstGeom prst="roundRect">
            <a:avLst/>
          </a:prstGeom>
          <a:solidFill>
            <a:srgbClr val="F6E0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38">
            <a:extLst>
              <a:ext uri="{FF2B5EF4-FFF2-40B4-BE49-F238E27FC236}">
                <a16:creationId xmlns:a16="http://schemas.microsoft.com/office/drawing/2014/main" id="{38AD8A0C-7C21-E42F-203F-F7DF0FC2B1EC}"/>
              </a:ext>
            </a:extLst>
          </p:cNvPr>
          <p:cNvGrpSpPr/>
          <p:nvPr/>
        </p:nvGrpSpPr>
        <p:grpSpPr>
          <a:xfrm>
            <a:off x="5448679" y="608935"/>
            <a:ext cx="1380698" cy="1390703"/>
            <a:chOff x="5509146" y="3643"/>
            <a:chExt cx="1380698" cy="1390703"/>
          </a:xfrm>
        </p:grpSpPr>
        <p:sp>
          <p:nvSpPr>
            <p:cNvPr id="7" name="Oval 3">
              <a:extLst>
                <a:ext uri="{FF2B5EF4-FFF2-40B4-BE49-F238E27FC236}">
                  <a16:creationId xmlns:a16="http://schemas.microsoft.com/office/drawing/2014/main" id="{463FBC96-8F6F-B51D-FA2A-996D6B1DDB2C}"/>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7">
              <a:extLst>
                <a:ext uri="{FF2B5EF4-FFF2-40B4-BE49-F238E27FC236}">
                  <a16:creationId xmlns:a16="http://schemas.microsoft.com/office/drawing/2014/main" id="{AF1A4DF3-201C-DEEE-C5C0-F5D17E126FB0}"/>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8">
              <a:extLst>
                <a:ext uri="{FF2B5EF4-FFF2-40B4-BE49-F238E27FC236}">
                  <a16:creationId xmlns:a16="http://schemas.microsoft.com/office/drawing/2014/main" id="{12867A58-6FE4-AC69-1F43-14F6A850E679}"/>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Group 38">
            <a:extLst>
              <a:ext uri="{FF2B5EF4-FFF2-40B4-BE49-F238E27FC236}">
                <a16:creationId xmlns:a16="http://schemas.microsoft.com/office/drawing/2014/main" id="{E9D83572-F52E-4E67-2FC9-B9F412A8C6F5}"/>
              </a:ext>
            </a:extLst>
          </p:cNvPr>
          <p:cNvGrpSpPr/>
          <p:nvPr/>
        </p:nvGrpSpPr>
        <p:grpSpPr>
          <a:xfrm>
            <a:off x="5461923" y="1476579"/>
            <a:ext cx="1380698" cy="1390703"/>
            <a:chOff x="5509146" y="3643"/>
            <a:chExt cx="1380698" cy="1390703"/>
          </a:xfrm>
        </p:grpSpPr>
        <p:sp>
          <p:nvSpPr>
            <p:cNvPr id="44" name="Oval 3">
              <a:extLst>
                <a:ext uri="{FF2B5EF4-FFF2-40B4-BE49-F238E27FC236}">
                  <a16:creationId xmlns:a16="http://schemas.microsoft.com/office/drawing/2014/main" id="{F798B44E-3BB3-4EA9-545D-3F31A37E449C}"/>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7">
              <a:extLst>
                <a:ext uri="{FF2B5EF4-FFF2-40B4-BE49-F238E27FC236}">
                  <a16:creationId xmlns:a16="http://schemas.microsoft.com/office/drawing/2014/main" id="{899ECD1E-1486-FE6F-36EA-2F59235CB0A0}"/>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c 8">
              <a:extLst>
                <a:ext uri="{FF2B5EF4-FFF2-40B4-BE49-F238E27FC236}">
                  <a16:creationId xmlns:a16="http://schemas.microsoft.com/office/drawing/2014/main" id="{271426CF-EA12-35EA-C1AE-0AD41868168B}"/>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38">
            <a:extLst>
              <a:ext uri="{FF2B5EF4-FFF2-40B4-BE49-F238E27FC236}">
                <a16:creationId xmlns:a16="http://schemas.microsoft.com/office/drawing/2014/main" id="{A237EF8B-1EB0-E718-D069-53A27890FFE5}"/>
              </a:ext>
            </a:extLst>
          </p:cNvPr>
          <p:cNvGrpSpPr/>
          <p:nvPr/>
        </p:nvGrpSpPr>
        <p:grpSpPr>
          <a:xfrm>
            <a:off x="5475167" y="2306123"/>
            <a:ext cx="1380698" cy="1390703"/>
            <a:chOff x="5509146" y="3643"/>
            <a:chExt cx="1380698" cy="1390703"/>
          </a:xfrm>
        </p:grpSpPr>
        <p:sp>
          <p:nvSpPr>
            <p:cNvPr id="48" name="Oval 3">
              <a:extLst>
                <a:ext uri="{FF2B5EF4-FFF2-40B4-BE49-F238E27FC236}">
                  <a16:creationId xmlns:a16="http://schemas.microsoft.com/office/drawing/2014/main" id="{2B9FD163-C93A-BED8-18E7-23C9C7A4C5F7}"/>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7">
              <a:extLst>
                <a:ext uri="{FF2B5EF4-FFF2-40B4-BE49-F238E27FC236}">
                  <a16:creationId xmlns:a16="http://schemas.microsoft.com/office/drawing/2014/main" id="{FF51F668-7588-20A8-B75E-A98374B96CA6}"/>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c 8">
              <a:extLst>
                <a:ext uri="{FF2B5EF4-FFF2-40B4-BE49-F238E27FC236}">
                  <a16:creationId xmlns:a16="http://schemas.microsoft.com/office/drawing/2014/main" id="{1D24DCAB-3481-1F56-AE19-D73A20218048}"/>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1" name="Group 38">
            <a:extLst>
              <a:ext uri="{FF2B5EF4-FFF2-40B4-BE49-F238E27FC236}">
                <a16:creationId xmlns:a16="http://schemas.microsoft.com/office/drawing/2014/main" id="{8D7D03B3-4E29-F668-2F03-61F325A4803B}"/>
              </a:ext>
            </a:extLst>
          </p:cNvPr>
          <p:cNvGrpSpPr/>
          <p:nvPr/>
        </p:nvGrpSpPr>
        <p:grpSpPr>
          <a:xfrm>
            <a:off x="5488411" y="3173767"/>
            <a:ext cx="1380698" cy="1390703"/>
            <a:chOff x="5509146" y="3643"/>
            <a:chExt cx="1380698" cy="1390703"/>
          </a:xfrm>
        </p:grpSpPr>
        <p:sp>
          <p:nvSpPr>
            <p:cNvPr id="52" name="Oval 3">
              <a:extLst>
                <a:ext uri="{FF2B5EF4-FFF2-40B4-BE49-F238E27FC236}">
                  <a16:creationId xmlns:a16="http://schemas.microsoft.com/office/drawing/2014/main" id="{CE851488-1246-626A-B25D-539A3B022E88}"/>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7">
              <a:extLst>
                <a:ext uri="{FF2B5EF4-FFF2-40B4-BE49-F238E27FC236}">
                  <a16:creationId xmlns:a16="http://schemas.microsoft.com/office/drawing/2014/main" id="{A6F73226-B110-D302-2EF4-8698DFD8313C}"/>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c 8">
              <a:extLst>
                <a:ext uri="{FF2B5EF4-FFF2-40B4-BE49-F238E27FC236}">
                  <a16:creationId xmlns:a16="http://schemas.microsoft.com/office/drawing/2014/main" id="{78E9C445-7EA8-0AFC-5DEB-4A4986C40D26}"/>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Group 38">
            <a:extLst>
              <a:ext uri="{FF2B5EF4-FFF2-40B4-BE49-F238E27FC236}">
                <a16:creationId xmlns:a16="http://schemas.microsoft.com/office/drawing/2014/main" id="{D79B61BC-9A7E-5845-9A13-FB3286823EC3}"/>
              </a:ext>
            </a:extLst>
          </p:cNvPr>
          <p:cNvGrpSpPr/>
          <p:nvPr/>
        </p:nvGrpSpPr>
        <p:grpSpPr>
          <a:xfrm>
            <a:off x="5501655" y="4060461"/>
            <a:ext cx="1380698" cy="1390703"/>
            <a:chOff x="5509146" y="3643"/>
            <a:chExt cx="1380698" cy="1390703"/>
          </a:xfrm>
        </p:grpSpPr>
        <p:sp>
          <p:nvSpPr>
            <p:cNvPr id="56" name="Oval 3">
              <a:extLst>
                <a:ext uri="{FF2B5EF4-FFF2-40B4-BE49-F238E27FC236}">
                  <a16:creationId xmlns:a16="http://schemas.microsoft.com/office/drawing/2014/main" id="{10D835AA-6DEB-BD53-6970-FA8FFB2852A8}"/>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7">
              <a:extLst>
                <a:ext uri="{FF2B5EF4-FFF2-40B4-BE49-F238E27FC236}">
                  <a16:creationId xmlns:a16="http://schemas.microsoft.com/office/drawing/2014/main" id="{833EC5F6-4B91-3C61-9E82-BE21803EEE72}"/>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c 8">
              <a:extLst>
                <a:ext uri="{FF2B5EF4-FFF2-40B4-BE49-F238E27FC236}">
                  <a16:creationId xmlns:a16="http://schemas.microsoft.com/office/drawing/2014/main" id="{06A4E58D-9E9B-799E-1C9B-F301318120B7}"/>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60" name="Hình ảnh 59" descr="Ảnh có chứa thực vật, cánh hoa, Cuống hoa, hoa&#10;&#10;Mô tả được tạo tự động">
            <a:extLst>
              <a:ext uri="{FF2B5EF4-FFF2-40B4-BE49-F238E27FC236}">
                <a16:creationId xmlns:a16="http://schemas.microsoft.com/office/drawing/2014/main" id="{93FA3B83-39B7-2BCE-8792-51EFC50B1C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67662" flipH="1">
            <a:off x="1171674" y="4577863"/>
            <a:ext cx="1167283" cy="2615771"/>
          </a:xfrm>
          <a:prstGeom prst="rect">
            <a:avLst/>
          </a:prstGeom>
        </p:spPr>
      </p:pic>
      <p:sp>
        <p:nvSpPr>
          <p:cNvPr id="62" name="Tam giác Vuông 61">
            <a:extLst>
              <a:ext uri="{FF2B5EF4-FFF2-40B4-BE49-F238E27FC236}">
                <a16:creationId xmlns:a16="http://schemas.microsoft.com/office/drawing/2014/main" id="{17735A07-89F6-9873-5EC4-31773BDC2A1F}"/>
              </a:ext>
            </a:extLst>
          </p:cNvPr>
          <p:cNvSpPr/>
          <p:nvPr/>
        </p:nvSpPr>
        <p:spPr>
          <a:xfrm>
            <a:off x="120303" y="5850077"/>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Tam giác Vuông 62">
            <a:extLst>
              <a:ext uri="{FF2B5EF4-FFF2-40B4-BE49-F238E27FC236}">
                <a16:creationId xmlns:a16="http://schemas.microsoft.com/office/drawing/2014/main" id="{E3D74457-2844-61B5-75AB-6BB0F926BD99}"/>
              </a:ext>
            </a:extLst>
          </p:cNvPr>
          <p:cNvSpPr/>
          <p:nvPr/>
        </p:nvSpPr>
        <p:spPr>
          <a:xfrm rot="10800000" flipH="1">
            <a:off x="112844" y="296271"/>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Tam giác Vuông 63">
            <a:extLst>
              <a:ext uri="{FF2B5EF4-FFF2-40B4-BE49-F238E27FC236}">
                <a16:creationId xmlns:a16="http://schemas.microsoft.com/office/drawing/2014/main" id="{1C5F3114-466F-7471-AC36-739564078744}"/>
              </a:ext>
            </a:extLst>
          </p:cNvPr>
          <p:cNvSpPr/>
          <p:nvPr/>
        </p:nvSpPr>
        <p:spPr>
          <a:xfrm flipH="1">
            <a:off x="11068844" y="5870225"/>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am giác Vuông 64">
            <a:extLst>
              <a:ext uri="{FF2B5EF4-FFF2-40B4-BE49-F238E27FC236}">
                <a16:creationId xmlns:a16="http://schemas.microsoft.com/office/drawing/2014/main" id="{F828FCD3-71BF-8F12-DDC2-82F7660EA6FD}"/>
              </a:ext>
            </a:extLst>
          </p:cNvPr>
          <p:cNvSpPr/>
          <p:nvPr/>
        </p:nvSpPr>
        <p:spPr>
          <a:xfrm rot="10800000">
            <a:off x="11047317" y="288283"/>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Hình ảnh 3" descr="Ảnh có chứa Mặt người, trang phục, phim hoạt hình, người&#10;&#10;Mô tả được tạo tự động">
            <a:extLst>
              <a:ext uri="{FF2B5EF4-FFF2-40B4-BE49-F238E27FC236}">
                <a16:creationId xmlns:a16="http://schemas.microsoft.com/office/drawing/2014/main" id="{BB6ED0EA-A8A4-A7FA-4F23-FB273B324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771" y="864119"/>
            <a:ext cx="5065820" cy="5012204"/>
          </a:xfrm>
          <a:prstGeom prst="rect">
            <a:avLst/>
          </a:prstGeom>
        </p:spPr>
      </p:pic>
      <p:pic>
        <p:nvPicPr>
          <p:cNvPr id="23" name="Hình ảnh 22" descr="Ảnh có chứa thực vật, lá cây, cây cối&#10;&#10;Mô tả được tạo tự động">
            <a:extLst>
              <a:ext uri="{FF2B5EF4-FFF2-40B4-BE49-F238E27FC236}">
                <a16:creationId xmlns:a16="http://schemas.microsoft.com/office/drawing/2014/main" id="{F0C99AF5-E214-5882-06F0-7ABD6EA60E4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8943"/>
          <a:stretch/>
        </p:blipFill>
        <p:spPr>
          <a:xfrm rot="18264656" flipH="1">
            <a:off x="9425501" y="31880"/>
            <a:ext cx="2758888" cy="1899594"/>
          </a:xfrm>
          <a:prstGeom prst="rect">
            <a:avLst/>
          </a:prstGeom>
        </p:spPr>
      </p:pic>
    </p:spTree>
    <p:extLst>
      <p:ext uri="{BB962C8B-B14F-4D97-AF65-F5344CB8AC3E}">
        <p14:creationId xmlns:p14="http://schemas.microsoft.com/office/powerpoint/2010/main" val="873596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6513" y="316419"/>
            <a:ext cx="5987684" cy="6414448"/>
          </a:xfrm>
          <a:prstGeom prst="rect">
            <a:avLst/>
          </a:prstGeom>
          <a:gradFill>
            <a:gsLst>
              <a:gs pos="0">
                <a:srgbClr val="A39193"/>
              </a:gs>
              <a:gs pos="33000">
                <a:srgbClr val="EEA990"/>
              </a:gs>
              <a:gs pos="83000">
                <a:srgbClr val="EEA990"/>
              </a:gs>
              <a:gs pos="100000">
                <a:srgbClr val="AA6F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ình chữ nhật: Góc Tròn 58">
            <a:extLst>
              <a:ext uri="{FF2B5EF4-FFF2-40B4-BE49-F238E27FC236}">
                <a16:creationId xmlns:a16="http://schemas.microsoft.com/office/drawing/2014/main" id="{7578F757-ABA1-9E28-1392-28630FD2DA6A}"/>
              </a:ext>
            </a:extLst>
          </p:cNvPr>
          <p:cNvSpPr/>
          <p:nvPr/>
        </p:nvSpPr>
        <p:spPr>
          <a:xfrm>
            <a:off x="344534" y="511016"/>
            <a:ext cx="5563717" cy="6040747"/>
          </a:xfrm>
          <a:prstGeom prst="roundRect">
            <a:avLst/>
          </a:prstGeom>
          <a:solidFill>
            <a:srgbClr val="F6E0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mj-lt"/>
              </a:rPr>
              <a:t>Người Do-thái liền xầm xì phản đối, bởi vì Đức Giê-su đã nói : "Tôi là bánh từ trời xuống."  Họ nói : "Ông này chẳng phải là ông Giê-su, con ông Giu-se đó sao ? </a:t>
            </a:r>
          </a:p>
        </p:txBody>
      </p:sp>
      <p:sp>
        <p:nvSpPr>
          <p:cNvPr id="2" name="Rectangle 4">
            <a:extLst>
              <a:ext uri="{FF2B5EF4-FFF2-40B4-BE49-F238E27FC236}">
                <a16:creationId xmlns:a16="http://schemas.microsoft.com/office/drawing/2014/main" id="{3A64ACD3-14F5-5859-CF1A-BF3DA421F1F7}"/>
              </a:ext>
            </a:extLst>
          </p:cNvPr>
          <p:cNvSpPr/>
          <p:nvPr/>
        </p:nvSpPr>
        <p:spPr>
          <a:xfrm>
            <a:off x="6152272" y="316420"/>
            <a:ext cx="5923128" cy="6414447"/>
          </a:xfrm>
          <a:prstGeom prst="rect">
            <a:avLst/>
          </a:prstGeom>
          <a:gradFill>
            <a:gsLst>
              <a:gs pos="0">
                <a:srgbClr val="A39193"/>
              </a:gs>
              <a:gs pos="33000">
                <a:srgbClr val="EEA990"/>
              </a:gs>
              <a:gs pos="83000">
                <a:srgbClr val="EEA990"/>
              </a:gs>
              <a:gs pos="100000">
                <a:srgbClr val="AA6F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id="{E9BC879B-4137-B8D3-F988-D45A74EADF02}"/>
              </a:ext>
            </a:extLst>
          </p:cNvPr>
          <p:cNvSpPr/>
          <p:nvPr/>
        </p:nvSpPr>
        <p:spPr>
          <a:xfrm>
            <a:off x="6253154" y="426362"/>
            <a:ext cx="5552648" cy="6040747"/>
          </a:xfrm>
          <a:prstGeom prst="roundRect">
            <a:avLst/>
          </a:prstGeom>
          <a:solidFill>
            <a:srgbClr val="F6E0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38">
            <a:extLst>
              <a:ext uri="{FF2B5EF4-FFF2-40B4-BE49-F238E27FC236}">
                <a16:creationId xmlns:a16="http://schemas.microsoft.com/office/drawing/2014/main" id="{38AD8A0C-7C21-E42F-203F-F7DF0FC2B1EC}"/>
              </a:ext>
            </a:extLst>
          </p:cNvPr>
          <p:cNvGrpSpPr/>
          <p:nvPr/>
        </p:nvGrpSpPr>
        <p:grpSpPr>
          <a:xfrm>
            <a:off x="5448679" y="608935"/>
            <a:ext cx="1380698" cy="1390703"/>
            <a:chOff x="5509146" y="3643"/>
            <a:chExt cx="1380698" cy="1390703"/>
          </a:xfrm>
        </p:grpSpPr>
        <p:sp>
          <p:nvSpPr>
            <p:cNvPr id="7" name="Oval 3">
              <a:extLst>
                <a:ext uri="{FF2B5EF4-FFF2-40B4-BE49-F238E27FC236}">
                  <a16:creationId xmlns:a16="http://schemas.microsoft.com/office/drawing/2014/main" id="{463FBC96-8F6F-B51D-FA2A-996D6B1DDB2C}"/>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7">
              <a:extLst>
                <a:ext uri="{FF2B5EF4-FFF2-40B4-BE49-F238E27FC236}">
                  <a16:creationId xmlns:a16="http://schemas.microsoft.com/office/drawing/2014/main" id="{AF1A4DF3-201C-DEEE-C5C0-F5D17E126FB0}"/>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8">
              <a:extLst>
                <a:ext uri="{FF2B5EF4-FFF2-40B4-BE49-F238E27FC236}">
                  <a16:creationId xmlns:a16="http://schemas.microsoft.com/office/drawing/2014/main" id="{12867A58-6FE4-AC69-1F43-14F6A850E679}"/>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Group 38">
            <a:extLst>
              <a:ext uri="{FF2B5EF4-FFF2-40B4-BE49-F238E27FC236}">
                <a16:creationId xmlns:a16="http://schemas.microsoft.com/office/drawing/2014/main" id="{E9D83572-F52E-4E67-2FC9-B9F412A8C6F5}"/>
              </a:ext>
            </a:extLst>
          </p:cNvPr>
          <p:cNvGrpSpPr/>
          <p:nvPr/>
        </p:nvGrpSpPr>
        <p:grpSpPr>
          <a:xfrm>
            <a:off x="5461923" y="1476579"/>
            <a:ext cx="1380698" cy="1390703"/>
            <a:chOff x="5509146" y="3643"/>
            <a:chExt cx="1380698" cy="1390703"/>
          </a:xfrm>
        </p:grpSpPr>
        <p:sp>
          <p:nvSpPr>
            <p:cNvPr id="44" name="Oval 3">
              <a:extLst>
                <a:ext uri="{FF2B5EF4-FFF2-40B4-BE49-F238E27FC236}">
                  <a16:creationId xmlns:a16="http://schemas.microsoft.com/office/drawing/2014/main" id="{F798B44E-3BB3-4EA9-545D-3F31A37E449C}"/>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7">
              <a:extLst>
                <a:ext uri="{FF2B5EF4-FFF2-40B4-BE49-F238E27FC236}">
                  <a16:creationId xmlns:a16="http://schemas.microsoft.com/office/drawing/2014/main" id="{899ECD1E-1486-FE6F-36EA-2F59235CB0A0}"/>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c 8">
              <a:extLst>
                <a:ext uri="{FF2B5EF4-FFF2-40B4-BE49-F238E27FC236}">
                  <a16:creationId xmlns:a16="http://schemas.microsoft.com/office/drawing/2014/main" id="{271426CF-EA12-35EA-C1AE-0AD41868168B}"/>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38">
            <a:extLst>
              <a:ext uri="{FF2B5EF4-FFF2-40B4-BE49-F238E27FC236}">
                <a16:creationId xmlns:a16="http://schemas.microsoft.com/office/drawing/2014/main" id="{A237EF8B-1EB0-E718-D069-53A27890FFE5}"/>
              </a:ext>
            </a:extLst>
          </p:cNvPr>
          <p:cNvGrpSpPr/>
          <p:nvPr/>
        </p:nvGrpSpPr>
        <p:grpSpPr>
          <a:xfrm>
            <a:off x="5475167" y="2306123"/>
            <a:ext cx="1380698" cy="1390703"/>
            <a:chOff x="5509146" y="3643"/>
            <a:chExt cx="1380698" cy="1390703"/>
          </a:xfrm>
        </p:grpSpPr>
        <p:sp>
          <p:nvSpPr>
            <p:cNvPr id="48" name="Oval 3">
              <a:extLst>
                <a:ext uri="{FF2B5EF4-FFF2-40B4-BE49-F238E27FC236}">
                  <a16:creationId xmlns:a16="http://schemas.microsoft.com/office/drawing/2014/main" id="{2B9FD163-C93A-BED8-18E7-23C9C7A4C5F7}"/>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7">
              <a:extLst>
                <a:ext uri="{FF2B5EF4-FFF2-40B4-BE49-F238E27FC236}">
                  <a16:creationId xmlns:a16="http://schemas.microsoft.com/office/drawing/2014/main" id="{FF51F668-7588-20A8-B75E-A98374B96CA6}"/>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c 8">
              <a:extLst>
                <a:ext uri="{FF2B5EF4-FFF2-40B4-BE49-F238E27FC236}">
                  <a16:creationId xmlns:a16="http://schemas.microsoft.com/office/drawing/2014/main" id="{1D24DCAB-3481-1F56-AE19-D73A20218048}"/>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1" name="Group 38">
            <a:extLst>
              <a:ext uri="{FF2B5EF4-FFF2-40B4-BE49-F238E27FC236}">
                <a16:creationId xmlns:a16="http://schemas.microsoft.com/office/drawing/2014/main" id="{8D7D03B3-4E29-F668-2F03-61F325A4803B}"/>
              </a:ext>
            </a:extLst>
          </p:cNvPr>
          <p:cNvGrpSpPr/>
          <p:nvPr/>
        </p:nvGrpSpPr>
        <p:grpSpPr>
          <a:xfrm>
            <a:off x="5488411" y="3173767"/>
            <a:ext cx="1380698" cy="1390703"/>
            <a:chOff x="5509146" y="3643"/>
            <a:chExt cx="1380698" cy="1390703"/>
          </a:xfrm>
        </p:grpSpPr>
        <p:sp>
          <p:nvSpPr>
            <p:cNvPr id="52" name="Oval 3">
              <a:extLst>
                <a:ext uri="{FF2B5EF4-FFF2-40B4-BE49-F238E27FC236}">
                  <a16:creationId xmlns:a16="http://schemas.microsoft.com/office/drawing/2014/main" id="{CE851488-1246-626A-B25D-539A3B022E88}"/>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7">
              <a:extLst>
                <a:ext uri="{FF2B5EF4-FFF2-40B4-BE49-F238E27FC236}">
                  <a16:creationId xmlns:a16="http://schemas.microsoft.com/office/drawing/2014/main" id="{A6F73226-B110-D302-2EF4-8698DFD8313C}"/>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c 8">
              <a:extLst>
                <a:ext uri="{FF2B5EF4-FFF2-40B4-BE49-F238E27FC236}">
                  <a16:creationId xmlns:a16="http://schemas.microsoft.com/office/drawing/2014/main" id="{78E9C445-7EA8-0AFC-5DEB-4A4986C40D26}"/>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Group 38">
            <a:extLst>
              <a:ext uri="{FF2B5EF4-FFF2-40B4-BE49-F238E27FC236}">
                <a16:creationId xmlns:a16="http://schemas.microsoft.com/office/drawing/2014/main" id="{D79B61BC-9A7E-5845-9A13-FB3286823EC3}"/>
              </a:ext>
            </a:extLst>
          </p:cNvPr>
          <p:cNvGrpSpPr/>
          <p:nvPr/>
        </p:nvGrpSpPr>
        <p:grpSpPr>
          <a:xfrm>
            <a:off x="5501655" y="4060461"/>
            <a:ext cx="1380698" cy="1390703"/>
            <a:chOff x="5509146" y="3643"/>
            <a:chExt cx="1380698" cy="1390703"/>
          </a:xfrm>
        </p:grpSpPr>
        <p:sp>
          <p:nvSpPr>
            <p:cNvPr id="56" name="Oval 3">
              <a:extLst>
                <a:ext uri="{FF2B5EF4-FFF2-40B4-BE49-F238E27FC236}">
                  <a16:creationId xmlns:a16="http://schemas.microsoft.com/office/drawing/2014/main" id="{10D835AA-6DEB-BD53-6970-FA8FFB2852A8}"/>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7">
              <a:extLst>
                <a:ext uri="{FF2B5EF4-FFF2-40B4-BE49-F238E27FC236}">
                  <a16:creationId xmlns:a16="http://schemas.microsoft.com/office/drawing/2014/main" id="{833EC5F6-4B91-3C61-9E82-BE21803EEE72}"/>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c 8">
              <a:extLst>
                <a:ext uri="{FF2B5EF4-FFF2-40B4-BE49-F238E27FC236}">
                  <a16:creationId xmlns:a16="http://schemas.microsoft.com/office/drawing/2014/main" id="{06A4E58D-9E9B-799E-1C9B-F301318120B7}"/>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60" name="Hình ảnh 59" descr="Ảnh có chứa thực vật, cánh hoa, Cuống hoa, hoa&#10;&#10;Mô tả được tạo tự động">
            <a:extLst>
              <a:ext uri="{FF2B5EF4-FFF2-40B4-BE49-F238E27FC236}">
                <a16:creationId xmlns:a16="http://schemas.microsoft.com/office/drawing/2014/main" id="{93FA3B83-39B7-2BCE-8792-51EFC50B1C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3088941" flipH="1">
            <a:off x="969162" y="5550114"/>
            <a:ext cx="1167283" cy="2615771"/>
          </a:xfrm>
          <a:prstGeom prst="rect">
            <a:avLst/>
          </a:prstGeom>
        </p:spPr>
      </p:pic>
      <p:sp>
        <p:nvSpPr>
          <p:cNvPr id="62" name="Tam giác Vuông 61">
            <a:extLst>
              <a:ext uri="{FF2B5EF4-FFF2-40B4-BE49-F238E27FC236}">
                <a16:creationId xmlns:a16="http://schemas.microsoft.com/office/drawing/2014/main" id="{17735A07-89F6-9873-5EC4-31773BDC2A1F}"/>
              </a:ext>
            </a:extLst>
          </p:cNvPr>
          <p:cNvSpPr/>
          <p:nvPr/>
        </p:nvSpPr>
        <p:spPr>
          <a:xfrm>
            <a:off x="120303" y="5850077"/>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Tam giác Vuông 62">
            <a:extLst>
              <a:ext uri="{FF2B5EF4-FFF2-40B4-BE49-F238E27FC236}">
                <a16:creationId xmlns:a16="http://schemas.microsoft.com/office/drawing/2014/main" id="{E3D74457-2844-61B5-75AB-6BB0F926BD99}"/>
              </a:ext>
            </a:extLst>
          </p:cNvPr>
          <p:cNvSpPr/>
          <p:nvPr/>
        </p:nvSpPr>
        <p:spPr>
          <a:xfrm rot="10800000" flipH="1">
            <a:off x="112844" y="296271"/>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Tam giác Vuông 63">
            <a:extLst>
              <a:ext uri="{FF2B5EF4-FFF2-40B4-BE49-F238E27FC236}">
                <a16:creationId xmlns:a16="http://schemas.microsoft.com/office/drawing/2014/main" id="{1C5F3114-466F-7471-AC36-739564078744}"/>
              </a:ext>
            </a:extLst>
          </p:cNvPr>
          <p:cNvSpPr/>
          <p:nvPr/>
        </p:nvSpPr>
        <p:spPr>
          <a:xfrm flipH="1">
            <a:off x="11068844" y="5870225"/>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am giác Vuông 64">
            <a:extLst>
              <a:ext uri="{FF2B5EF4-FFF2-40B4-BE49-F238E27FC236}">
                <a16:creationId xmlns:a16="http://schemas.microsoft.com/office/drawing/2014/main" id="{F828FCD3-71BF-8F12-DDC2-82F7660EA6FD}"/>
              </a:ext>
            </a:extLst>
          </p:cNvPr>
          <p:cNvSpPr/>
          <p:nvPr/>
        </p:nvSpPr>
        <p:spPr>
          <a:xfrm rot="10800000">
            <a:off x="11047317" y="288283"/>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4E69748C-A42D-EB3C-0E69-C50642BB817B}"/>
              </a:ext>
            </a:extLst>
          </p:cNvPr>
          <p:cNvSpPr txBox="1"/>
          <p:nvPr/>
        </p:nvSpPr>
        <p:spPr>
          <a:xfrm>
            <a:off x="7115272" y="847951"/>
            <a:ext cx="4622394" cy="5016758"/>
          </a:xfrm>
          <a:prstGeom prst="rect">
            <a:avLst/>
          </a:prstGeom>
          <a:noFill/>
        </p:spPr>
        <p:txBody>
          <a:bodyPr wrap="square">
            <a:spAutoFit/>
          </a:bodyPr>
          <a:lstStyle/>
          <a:p>
            <a:r>
              <a:rPr lang="vi-VN" sz="4000">
                <a:latin typeface="+mj-lt"/>
              </a:rPr>
              <a:t>Cha mẹ ông ta, chúng ta đều biết cả, sao bây giờ ông ta lại nói : "Tôi từ trời xuống ?" Đức Giê-su bảo họ : "Các ông đừng có xầm xì </a:t>
            </a:r>
            <a:endParaRPr lang="en-US" sz="4000">
              <a:latin typeface="+mj-lt"/>
            </a:endParaRPr>
          </a:p>
          <a:p>
            <a:r>
              <a:rPr lang="vi-VN" sz="4000">
                <a:latin typeface="+mj-lt"/>
              </a:rPr>
              <a:t>với nhau ! </a:t>
            </a:r>
            <a:endParaRPr lang="vi-VN" sz="1600">
              <a:latin typeface="+mj-lt"/>
            </a:endParaRPr>
          </a:p>
        </p:txBody>
      </p:sp>
      <p:pic>
        <p:nvPicPr>
          <p:cNvPr id="10" name="Hình ảnh 9" descr="Ảnh có chứa thực vật, lá cây, hoa&#10;&#10;Mô tả được tạo tự động">
            <a:extLst>
              <a:ext uri="{FF2B5EF4-FFF2-40B4-BE49-F238E27FC236}">
                <a16:creationId xmlns:a16="http://schemas.microsoft.com/office/drawing/2014/main" id="{6ADB794C-C7A0-A8B8-2CA0-FDFFD89F04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7449118">
            <a:off x="9935181" y="5549542"/>
            <a:ext cx="1347842" cy="1750105"/>
          </a:xfrm>
          <a:prstGeom prst="rect">
            <a:avLst/>
          </a:prstGeom>
        </p:spPr>
      </p:pic>
    </p:spTree>
    <p:extLst>
      <p:ext uri="{BB962C8B-B14F-4D97-AF65-F5344CB8AC3E}">
        <p14:creationId xmlns:p14="http://schemas.microsoft.com/office/powerpoint/2010/main" val="4225600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6513" y="316419"/>
            <a:ext cx="5987684" cy="6414448"/>
          </a:xfrm>
          <a:prstGeom prst="rect">
            <a:avLst/>
          </a:prstGeom>
          <a:gradFill>
            <a:gsLst>
              <a:gs pos="0">
                <a:srgbClr val="A39193"/>
              </a:gs>
              <a:gs pos="33000">
                <a:srgbClr val="EEA990"/>
              </a:gs>
              <a:gs pos="83000">
                <a:srgbClr val="EEA990"/>
              </a:gs>
              <a:gs pos="100000">
                <a:srgbClr val="AA6F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ình chữ nhật: Góc Tròn 58">
            <a:extLst>
              <a:ext uri="{FF2B5EF4-FFF2-40B4-BE49-F238E27FC236}">
                <a16:creationId xmlns:a16="http://schemas.microsoft.com/office/drawing/2014/main" id="{7578F757-ABA1-9E28-1392-28630FD2DA6A}"/>
              </a:ext>
            </a:extLst>
          </p:cNvPr>
          <p:cNvSpPr/>
          <p:nvPr/>
        </p:nvSpPr>
        <p:spPr>
          <a:xfrm>
            <a:off x="479274" y="500834"/>
            <a:ext cx="5552648" cy="6040747"/>
          </a:xfrm>
          <a:prstGeom prst="roundRect">
            <a:avLst/>
          </a:prstGeom>
          <a:solidFill>
            <a:srgbClr val="F6E0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a:solidFill>
                  <a:schemeClr val="tx1"/>
                </a:solidFill>
                <a:latin typeface="+mj-lt"/>
              </a:rPr>
              <a:t>Chẳng ai đến với tôi được, nếu Chúa Cha là Đấng đã sai tôi, không lôi kéo người ấy, và tôi, tôi sẽ cho người ấy sống lại trong ngày sau hết. </a:t>
            </a:r>
          </a:p>
        </p:txBody>
      </p:sp>
      <p:sp>
        <p:nvSpPr>
          <p:cNvPr id="2" name="Rectangle 4">
            <a:extLst>
              <a:ext uri="{FF2B5EF4-FFF2-40B4-BE49-F238E27FC236}">
                <a16:creationId xmlns:a16="http://schemas.microsoft.com/office/drawing/2014/main" id="{3A64ACD3-14F5-5859-CF1A-BF3DA421F1F7}"/>
              </a:ext>
            </a:extLst>
          </p:cNvPr>
          <p:cNvSpPr/>
          <p:nvPr/>
        </p:nvSpPr>
        <p:spPr>
          <a:xfrm>
            <a:off x="6152272" y="316420"/>
            <a:ext cx="5923128" cy="6414447"/>
          </a:xfrm>
          <a:prstGeom prst="rect">
            <a:avLst/>
          </a:prstGeom>
          <a:gradFill>
            <a:gsLst>
              <a:gs pos="0">
                <a:srgbClr val="A39193"/>
              </a:gs>
              <a:gs pos="33000">
                <a:srgbClr val="EEA990"/>
              </a:gs>
              <a:gs pos="83000">
                <a:srgbClr val="EEA990"/>
              </a:gs>
              <a:gs pos="100000">
                <a:srgbClr val="AA6F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id="{E9BC879B-4137-B8D3-F988-D45A74EADF02}"/>
              </a:ext>
            </a:extLst>
          </p:cNvPr>
          <p:cNvSpPr/>
          <p:nvPr/>
        </p:nvSpPr>
        <p:spPr>
          <a:xfrm>
            <a:off x="6253154" y="426362"/>
            <a:ext cx="5552648" cy="6040747"/>
          </a:xfrm>
          <a:prstGeom prst="roundRect">
            <a:avLst/>
          </a:prstGeom>
          <a:solidFill>
            <a:srgbClr val="F6E0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38">
            <a:extLst>
              <a:ext uri="{FF2B5EF4-FFF2-40B4-BE49-F238E27FC236}">
                <a16:creationId xmlns:a16="http://schemas.microsoft.com/office/drawing/2014/main" id="{38AD8A0C-7C21-E42F-203F-F7DF0FC2B1EC}"/>
              </a:ext>
            </a:extLst>
          </p:cNvPr>
          <p:cNvGrpSpPr/>
          <p:nvPr/>
        </p:nvGrpSpPr>
        <p:grpSpPr>
          <a:xfrm>
            <a:off x="5448679" y="608935"/>
            <a:ext cx="1380698" cy="1390703"/>
            <a:chOff x="5509146" y="3643"/>
            <a:chExt cx="1380698" cy="1390703"/>
          </a:xfrm>
        </p:grpSpPr>
        <p:sp>
          <p:nvSpPr>
            <p:cNvPr id="7" name="Oval 3">
              <a:extLst>
                <a:ext uri="{FF2B5EF4-FFF2-40B4-BE49-F238E27FC236}">
                  <a16:creationId xmlns:a16="http://schemas.microsoft.com/office/drawing/2014/main" id="{463FBC96-8F6F-B51D-FA2A-996D6B1DDB2C}"/>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7">
              <a:extLst>
                <a:ext uri="{FF2B5EF4-FFF2-40B4-BE49-F238E27FC236}">
                  <a16:creationId xmlns:a16="http://schemas.microsoft.com/office/drawing/2014/main" id="{AF1A4DF3-201C-DEEE-C5C0-F5D17E126FB0}"/>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8">
              <a:extLst>
                <a:ext uri="{FF2B5EF4-FFF2-40B4-BE49-F238E27FC236}">
                  <a16:creationId xmlns:a16="http://schemas.microsoft.com/office/drawing/2014/main" id="{12867A58-6FE4-AC69-1F43-14F6A850E679}"/>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Group 38">
            <a:extLst>
              <a:ext uri="{FF2B5EF4-FFF2-40B4-BE49-F238E27FC236}">
                <a16:creationId xmlns:a16="http://schemas.microsoft.com/office/drawing/2014/main" id="{E9D83572-F52E-4E67-2FC9-B9F412A8C6F5}"/>
              </a:ext>
            </a:extLst>
          </p:cNvPr>
          <p:cNvGrpSpPr/>
          <p:nvPr/>
        </p:nvGrpSpPr>
        <p:grpSpPr>
          <a:xfrm>
            <a:off x="5461923" y="1476579"/>
            <a:ext cx="1380698" cy="1390703"/>
            <a:chOff x="5509146" y="3643"/>
            <a:chExt cx="1380698" cy="1390703"/>
          </a:xfrm>
        </p:grpSpPr>
        <p:sp>
          <p:nvSpPr>
            <p:cNvPr id="44" name="Oval 3">
              <a:extLst>
                <a:ext uri="{FF2B5EF4-FFF2-40B4-BE49-F238E27FC236}">
                  <a16:creationId xmlns:a16="http://schemas.microsoft.com/office/drawing/2014/main" id="{F798B44E-3BB3-4EA9-545D-3F31A37E449C}"/>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7">
              <a:extLst>
                <a:ext uri="{FF2B5EF4-FFF2-40B4-BE49-F238E27FC236}">
                  <a16:creationId xmlns:a16="http://schemas.microsoft.com/office/drawing/2014/main" id="{899ECD1E-1486-FE6F-36EA-2F59235CB0A0}"/>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c 8">
              <a:extLst>
                <a:ext uri="{FF2B5EF4-FFF2-40B4-BE49-F238E27FC236}">
                  <a16:creationId xmlns:a16="http://schemas.microsoft.com/office/drawing/2014/main" id="{271426CF-EA12-35EA-C1AE-0AD41868168B}"/>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38">
            <a:extLst>
              <a:ext uri="{FF2B5EF4-FFF2-40B4-BE49-F238E27FC236}">
                <a16:creationId xmlns:a16="http://schemas.microsoft.com/office/drawing/2014/main" id="{A237EF8B-1EB0-E718-D069-53A27890FFE5}"/>
              </a:ext>
            </a:extLst>
          </p:cNvPr>
          <p:cNvGrpSpPr/>
          <p:nvPr/>
        </p:nvGrpSpPr>
        <p:grpSpPr>
          <a:xfrm>
            <a:off x="5475167" y="2306123"/>
            <a:ext cx="1380698" cy="1390703"/>
            <a:chOff x="5509146" y="3643"/>
            <a:chExt cx="1380698" cy="1390703"/>
          </a:xfrm>
        </p:grpSpPr>
        <p:sp>
          <p:nvSpPr>
            <p:cNvPr id="48" name="Oval 3">
              <a:extLst>
                <a:ext uri="{FF2B5EF4-FFF2-40B4-BE49-F238E27FC236}">
                  <a16:creationId xmlns:a16="http://schemas.microsoft.com/office/drawing/2014/main" id="{2B9FD163-C93A-BED8-18E7-23C9C7A4C5F7}"/>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7">
              <a:extLst>
                <a:ext uri="{FF2B5EF4-FFF2-40B4-BE49-F238E27FC236}">
                  <a16:creationId xmlns:a16="http://schemas.microsoft.com/office/drawing/2014/main" id="{FF51F668-7588-20A8-B75E-A98374B96CA6}"/>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c 8">
              <a:extLst>
                <a:ext uri="{FF2B5EF4-FFF2-40B4-BE49-F238E27FC236}">
                  <a16:creationId xmlns:a16="http://schemas.microsoft.com/office/drawing/2014/main" id="{1D24DCAB-3481-1F56-AE19-D73A20218048}"/>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1" name="Group 38">
            <a:extLst>
              <a:ext uri="{FF2B5EF4-FFF2-40B4-BE49-F238E27FC236}">
                <a16:creationId xmlns:a16="http://schemas.microsoft.com/office/drawing/2014/main" id="{8D7D03B3-4E29-F668-2F03-61F325A4803B}"/>
              </a:ext>
            </a:extLst>
          </p:cNvPr>
          <p:cNvGrpSpPr/>
          <p:nvPr/>
        </p:nvGrpSpPr>
        <p:grpSpPr>
          <a:xfrm>
            <a:off x="5488411" y="3173767"/>
            <a:ext cx="1380698" cy="1390703"/>
            <a:chOff x="5509146" y="3643"/>
            <a:chExt cx="1380698" cy="1390703"/>
          </a:xfrm>
        </p:grpSpPr>
        <p:sp>
          <p:nvSpPr>
            <p:cNvPr id="52" name="Oval 3">
              <a:extLst>
                <a:ext uri="{FF2B5EF4-FFF2-40B4-BE49-F238E27FC236}">
                  <a16:creationId xmlns:a16="http://schemas.microsoft.com/office/drawing/2014/main" id="{CE851488-1246-626A-B25D-539A3B022E88}"/>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7">
              <a:extLst>
                <a:ext uri="{FF2B5EF4-FFF2-40B4-BE49-F238E27FC236}">
                  <a16:creationId xmlns:a16="http://schemas.microsoft.com/office/drawing/2014/main" id="{A6F73226-B110-D302-2EF4-8698DFD8313C}"/>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c 8">
              <a:extLst>
                <a:ext uri="{FF2B5EF4-FFF2-40B4-BE49-F238E27FC236}">
                  <a16:creationId xmlns:a16="http://schemas.microsoft.com/office/drawing/2014/main" id="{78E9C445-7EA8-0AFC-5DEB-4A4986C40D26}"/>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Group 38">
            <a:extLst>
              <a:ext uri="{FF2B5EF4-FFF2-40B4-BE49-F238E27FC236}">
                <a16:creationId xmlns:a16="http://schemas.microsoft.com/office/drawing/2014/main" id="{D79B61BC-9A7E-5845-9A13-FB3286823EC3}"/>
              </a:ext>
            </a:extLst>
          </p:cNvPr>
          <p:cNvGrpSpPr/>
          <p:nvPr/>
        </p:nvGrpSpPr>
        <p:grpSpPr>
          <a:xfrm>
            <a:off x="5501655" y="4060461"/>
            <a:ext cx="1380698" cy="1390703"/>
            <a:chOff x="5509146" y="3643"/>
            <a:chExt cx="1380698" cy="1390703"/>
          </a:xfrm>
        </p:grpSpPr>
        <p:sp>
          <p:nvSpPr>
            <p:cNvPr id="56" name="Oval 3">
              <a:extLst>
                <a:ext uri="{FF2B5EF4-FFF2-40B4-BE49-F238E27FC236}">
                  <a16:creationId xmlns:a16="http://schemas.microsoft.com/office/drawing/2014/main" id="{10D835AA-6DEB-BD53-6970-FA8FFB2852A8}"/>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7">
              <a:extLst>
                <a:ext uri="{FF2B5EF4-FFF2-40B4-BE49-F238E27FC236}">
                  <a16:creationId xmlns:a16="http://schemas.microsoft.com/office/drawing/2014/main" id="{833EC5F6-4B91-3C61-9E82-BE21803EEE72}"/>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c 8">
              <a:extLst>
                <a:ext uri="{FF2B5EF4-FFF2-40B4-BE49-F238E27FC236}">
                  <a16:creationId xmlns:a16="http://schemas.microsoft.com/office/drawing/2014/main" id="{06A4E58D-9E9B-799E-1C9B-F301318120B7}"/>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60" name="Hình ảnh 59" descr="Ảnh có chứa thực vật, cánh hoa, Cuống hoa, hoa&#10;&#10;Mô tả được tạo tự động">
            <a:extLst>
              <a:ext uri="{FF2B5EF4-FFF2-40B4-BE49-F238E27FC236}">
                <a16:creationId xmlns:a16="http://schemas.microsoft.com/office/drawing/2014/main" id="{93FA3B83-39B7-2BCE-8792-51EFC50B1C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3088941" flipH="1">
            <a:off x="1171674" y="5201975"/>
            <a:ext cx="1167283" cy="2615771"/>
          </a:xfrm>
          <a:prstGeom prst="rect">
            <a:avLst/>
          </a:prstGeom>
        </p:spPr>
      </p:pic>
      <p:sp>
        <p:nvSpPr>
          <p:cNvPr id="62" name="Tam giác Vuông 61">
            <a:extLst>
              <a:ext uri="{FF2B5EF4-FFF2-40B4-BE49-F238E27FC236}">
                <a16:creationId xmlns:a16="http://schemas.microsoft.com/office/drawing/2014/main" id="{17735A07-89F6-9873-5EC4-31773BDC2A1F}"/>
              </a:ext>
            </a:extLst>
          </p:cNvPr>
          <p:cNvSpPr/>
          <p:nvPr/>
        </p:nvSpPr>
        <p:spPr>
          <a:xfrm>
            <a:off x="120303" y="5850077"/>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Tam giác Vuông 62">
            <a:extLst>
              <a:ext uri="{FF2B5EF4-FFF2-40B4-BE49-F238E27FC236}">
                <a16:creationId xmlns:a16="http://schemas.microsoft.com/office/drawing/2014/main" id="{E3D74457-2844-61B5-75AB-6BB0F926BD99}"/>
              </a:ext>
            </a:extLst>
          </p:cNvPr>
          <p:cNvSpPr/>
          <p:nvPr/>
        </p:nvSpPr>
        <p:spPr>
          <a:xfrm rot="10800000" flipH="1">
            <a:off x="112844" y="296271"/>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Tam giác Vuông 63">
            <a:extLst>
              <a:ext uri="{FF2B5EF4-FFF2-40B4-BE49-F238E27FC236}">
                <a16:creationId xmlns:a16="http://schemas.microsoft.com/office/drawing/2014/main" id="{1C5F3114-466F-7471-AC36-739564078744}"/>
              </a:ext>
            </a:extLst>
          </p:cNvPr>
          <p:cNvSpPr/>
          <p:nvPr/>
        </p:nvSpPr>
        <p:spPr>
          <a:xfrm flipH="1">
            <a:off x="11068844" y="5870225"/>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am giác Vuông 64">
            <a:extLst>
              <a:ext uri="{FF2B5EF4-FFF2-40B4-BE49-F238E27FC236}">
                <a16:creationId xmlns:a16="http://schemas.microsoft.com/office/drawing/2014/main" id="{F828FCD3-71BF-8F12-DDC2-82F7660EA6FD}"/>
              </a:ext>
            </a:extLst>
          </p:cNvPr>
          <p:cNvSpPr/>
          <p:nvPr/>
        </p:nvSpPr>
        <p:spPr>
          <a:xfrm rot="10800000">
            <a:off x="11047317" y="288283"/>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4E69748C-A42D-EB3C-0E69-C50642BB817B}"/>
              </a:ext>
            </a:extLst>
          </p:cNvPr>
          <p:cNvSpPr txBox="1"/>
          <p:nvPr/>
        </p:nvSpPr>
        <p:spPr>
          <a:xfrm>
            <a:off x="7054539" y="1143409"/>
            <a:ext cx="4774649" cy="5016758"/>
          </a:xfrm>
          <a:prstGeom prst="rect">
            <a:avLst/>
          </a:prstGeom>
          <a:noFill/>
        </p:spPr>
        <p:txBody>
          <a:bodyPr wrap="square">
            <a:spAutoFit/>
          </a:bodyPr>
          <a:lstStyle/>
          <a:p>
            <a:r>
              <a:rPr lang="vi-VN" sz="4000">
                <a:latin typeface="+mj-lt"/>
              </a:rPr>
              <a:t>Xưa có lời chép trong sách các ngôn sứ : Hết mọi người sẽ được Thiên Chúa dạy dỗ. Vậy phàm ai nghe và đón nhận giáo huấn của Chúa Cha, thì sẽ đến với tôi. </a:t>
            </a:r>
            <a:endParaRPr lang="vi-VN" sz="1600">
              <a:latin typeface="+mj-lt"/>
            </a:endParaRPr>
          </a:p>
        </p:txBody>
      </p:sp>
      <p:pic>
        <p:nvPicPr>
          <p:cNvPr id="10" name="Hình ảnh 9" descr="Ảnh có chứa thực vật, lá cây, hoa&#10;&#10;Mô tả được tạo tự động">
            <a:extLst>
              <a:ext uri="{FF2B5EF4-FFF2-40B4-BE49-F238E27FC236}">
                <a16:creationId xmlns:a16="http://schemas.microsoft.com/office/drawing/2014/main" id="{6ADB794C-C7A0-A8B8-2CA0-FDFFD89F04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7449118">
            <a:off x="11327562" y="5243737"/>
            <a:ext cx="956482" cy="1241943"/>
          </a:xfrm>
          <a:prstGeom prst="rect">
            <a:avLst/>
          </a:prstGeom>
        </p:spPr>
      </p:pic>
    </p:spTree>
    <p:extLst>
      <p:ext uri="{BB962C8B-B14F-4D97-AF65-F5344CB8AC3E}">
        <p14:creationId xmlns:p14="http://schemas.microsoft.com/office/powerpoint/2010/main" val="1980127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6513" y="316419"/>
            <a:ext cx="5987684" cy="6414448"/>
          </a:xfrm>
          <a:prstGeom prst="rect">
            <a:avLst/>
          </a:prstGeom>
          <a:gradFill>
            <a:gsLst>
              <a:gs pos="0">
                <a:srgbClr val="A39193"/>
              </a:gs>
              <a:gs pos="33000">
                <a:srgbClr val="EEA990"/>
              </a:gs>
              <a:gs pos="83000">
                <a:srgbClr val="EEA990"/>
              </a:gs>
              <a:gs pos="100000">
                <a:srgbClr val="AA6F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ình chữ nhật: Góc Tròn 58">
            <a:extLst>
              <a:ext uri="{FF2B5EF4-FFF2-40B4-BE49-F238E27FC236}">
                <a16:creationId xmlns:a16="http://schemas.microsoft.com/office/drawing/2014/main" id="{7578F757-ABA1-9E28-1392-28630FD2DA6A}"/>
              </a:ext>
            </a:extLst>
          </p:cNvPr>
          <p:cNvSpPr/>
          <p:nvPr/>
        </p:nvSpPr>
        <p:spPr>
          <a:xfrm>
            <a:off x="479274" y="500834"/>
            <a:ext cx="5552648" cy="6040747"/>
          </a:xfrm>
          <a:prstGeom prst="roundRect">
            <a:avLst/>
          </a:prstGeom>
          <a:solidFill>
            <a:srgbClr val="F6E0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a:solidFill>
                  <a:schemeClr val="tx1"/>
                </a:solidFill>
                <a:latin typeface="+mj-lt"/>
              </a:rPr>
              <a:t>Không phải là đã có ai thấy Chúa Cha đâu, nhưng chỉ có Đấng từ nơi Thiên Chúa mà đến, chính Đấng ấy đã thấy Chúa Cha. </a:t>
            </a:r>
          </a:p>
        </p:txBody>
      </p:sp>
      <p:sp>
        <p:nvSpPr>
          <p:cNvPr id="2" name="Rectangle 4">
            <a:extLst>
              <a:ext uri="{FF2B5EF4-FFF2-40B4-BE49-F238E27FC236}">
                <a16:creationId xmlns:a16="http://schemas.microsoft.com/office/drawing/2014/main" id="{3A64ACD3-14F5-5859-CF1A-BF3DA421F1F7}"/>
              </a:ext>
            </a:extLst>
          </p:cNvPr>
          <p:cNvSpPr/>
          <p:nvPr/>
        </p:nvSpPr>
        <p:spPr>
          <a:xfrm>
            <a:off x="6152272" y="316420"/>
            <a:ext cx="5923128" cy="6414447"/>
          </a:xfrm>
          <a:prstGeom prst="rect">
            <a:avLst/>
          </a:prstGeom>
          <a:gradFill>
            <a:gsLst>
              <a:gs pos="0">
                <a:srgbClr val="A39193"/>
              </a:gs>
              <a:gs pos="33000">
                <a:srgbClr val="EEA990"/>
              </a:gs>
              <a:gs pos="83000">
                <a:srgbClr val="EEA990"/>
              </a:gs>
              <a:gs pos="100000">
                <a:srgbClr val="AA6F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id="{E9BC879B-4137-B8D3-F988-D45A74EADF02}"/>
              </a:ext>
            </a:extLst>
          </p:cNvPr>
          <p:cNvSpPr/>
          <p:nvPr/>
        </p:nvSpPr>
        <p:spPr>
          <a:xfrm>
            <a:off x="6253154" y="426362"/>
            <a:ext cx="5552648" cy="6040747"/>
          </a:xfrm>
          <a:prstGeom prst="roundRect">
            <a:avLst/>
          </a:prstGeom>
          <a:solidFill>
            <a:srgbClr val="F6E0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38">
            <a:extLst>
              <a:ext uri="{FF2B5EF4-FFF2-40B4-BE49-F238E27FC236}">
                <a16:creationId xmlns:a16="http://schemas.microsoft.com/office/drawing/2014/main" id="{38AD8A0C-7C21-E42F-203F-F7DF0FC2B1EC}"/>
              </a:ext>
            </a:extLst>
          </p:cNvPr>
          <p:cNvGrpSpPr/>
          <p:nvPr/>
        </p:nvGrpSpPr>
        <p:grpSpPr>
          <a:xfrm>
            <a:off x="5448679" y="608935"/>
            <a:ext cx="1380698" cy="1390703"/>
            <a:chOff x="5509146" y="3643"/>
            <a:chExt cx="1380698" cy="1390703"/>
          </a:xfrm>
        </p:grpSpPr>
        <p:sp>
          <p:nvSpPr>
            <p:cNvPr id="7" name="Oval 3">
              <a:extLst>
                <a:ext uri="{FF2B5EF4-FFF2-40B4-BE49-F238E27FC236}">
                  <a16:creationId xmlns:a16="http://schemas.microsoft.com/office/drawing/2014/main" id="{463FBC96-8F6F-B51D-FA2A-996D6B1DDB2C}"/>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7">
              <a:extLst>
                <a:ext uri="{FF2B5EF4-FFF2-40B4-BE49-F238E27FC236}">
                  <a16:creationId xmlns:a16="http://schemas.microsoft.com/office/drawing/2014/main" id="{AF1A4DF3-201C-DEEE-C5C0-F5D17E126FB0}"/>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8">
              <a:extLst>
                <a:ext uri="{FF2B5EF4-FFF2-40B4-BE49-F238E27FC236}">
                  <a16:creationId xmlns:a16="http://schemas.microsoft.com/office/drawing/2014/main" id="{12867A58-6FE4-AC69-1F43-14F6A850E679}"/>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Group 38">
            <a:extLst>
              <a:ext uri="{FF2B5EF4-FFF2-40B4-BE49-F238E27FC236}">
                <a16:creationId xmlns:a16="http://schemas.microsoft.com/office/drawing/2014/main" id="{E9D83572-F52E-4E67-2FC9-B9F412A8C6F5}"/>
              </a:ext>
            </a:extLst>
          </p:cNvPr>
          <p:cNvGrpSpPr/>
          <p:nvPr/>
        </p:nvGrpSpPr>
        <p:grpSpPr>
          <a:xfrm>
            <a:off x="5461923" y="1476579"/>
            <a:ext cx="1380698" cy="1390703"/>
            <a:chOff x="5509146" y="3643"/>
            <a:chExt cx="1380698" cy="1390703"/>
          </a:xfrm>
        </p:grpSpPr>
        <p:sp>
          <p:nvSpPr>
            <p:cNvPr id="44" name="Oval 3">
              <a:extLst>
                <a:ext uri="{FF2B5EF4-FFF2-40B4-BE49-F238E27FC236}">
                  <a16:creationId xmlns:a16="http://schemas.microsoft.com/office/drawing/2014/main" id="{F798B44E-3BB3-4EA9-545D-3F31A37E449C}"/>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7">
              <a:extLst>
                <a:ext uri="{FF2B5EF4-FFF2-40B4-BE49-F238E27FC236}">
                  <a16:creationId xmlns:a16="http://schemas.microsoft.com/office/drawing/2014/main" id="{899ECD1E-1486-FE6F-36EA-2F59235CB0A0}"/>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c 8">
              <a:extLst>
                <a:ext uri="{FF2B5EF4-FFF2-40B4-BE49-F238E27FC236}">
                  <a16:creationId xmlns:a16="http://schemas.microsoft.com/office/drawing/2014/main" id="{271426CF-EA12-35EA-C1AE-0AD41868168B}"/>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38">
            <a:extLst>
              <a:ext uri="{FF2B5EF4-FFF2-40B4-BE49-F238E27FC236}">
                <a16:creationId xmlns:a16="http://schemas.microsoft.com/office/drawing/2014/main" id="{A237EF8B-1EB0-E718-D069-53A27890FFE5}"/>
              </a:ext>
            </a:extLst>
          </p:cNvPr>
          <p:cNvGrpSpPr/>
          <p:nvPr/>
        </p:nvGrpSpPr>
        <p:grpSpPr>
          <a:xfrm>
            <a:off x="5475167" y="2306123"/>
            <a:ext cx="1380698" cy="1390703"/>
            <a:chOff x="5509146" y="3643"/>
            <a:chExt cx="1380698" cy="1390703"/>
          </a:xfrm>
        </p:grpSpPr>
        <p:sp>
          <p:nvSpPr>
            <p:cNvPr id="48" name="Oval 3">
              <a:extLst>
                <a:ext uri="{FF2B5EF4-FFF2-40B4-BE49-F238E27FC236}">
                  <a16:creationId xmlns:a16="http://schemas.microsoft.com/office/drawing/2014/main" id="{2B9FD163-C93A-BED8-18E7-23C9C7A4C5F7}"/>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7">
              <a:extLst>
                <a:ext uri="{FF2B5EF4-FFF2-40B4-BE49-F238E27FC236}">
                  <a16:creationId xmlns:a16="http://schemas.microsoft.com/office/drawing/2014/main" id="{FF51F668-7588-20A8-B75E-A98374B96CA6}"/>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c 8">
              <a:extLst>
                <a:ext uri="{FF2B5EF4-FFF2-40B4-BE49-F238E27FC236}">
                  <a16:creationId xmlns:a16="http://schemas.microsoft.com/office/drawing/2014/main" id="{1D24DCAB-3481-1F56-AE19-D73A20218048}"/>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1" name="Group 38">
            <a:extLst>
              <a:ext uri="{FF2B5EF4-FFF2-40B4-BE49-F238E27FC236}">
                <a16:creationId xmlns:a16="http://schemas.microsoft.com/office/drawing/2014/main" id="{8D7D03B3-4E29-F668-2F03-61F325A4803B}"/>
              </a:ext>
            </a:extLst>
          </p:cNvPr>
          <p:cNvGrpSpPr/>
          <p:nvPr/>
        </p:nvGrpSpPr>
        <p:grpSpPr>
          <a:xfrm>
            <a:off x="5488411" y="3173767"/>
            <a:ext cx="1380698" cy="1390703"/>
            <a:chOff x="5509146" y="3643"/>
            <a:chExt cx="1380698" cy="1390703"/>
          </a:xfrm>
        </p:grpSpPr>
        <p:sp>
          <p:nvSpPr>
            <p:cNvPr id="52" name="Oval 3">
              <a:extLst>
                <a:ext uri="{FF2B5EF4-FFF2-40B4-BE49-F238E27FC236}">
                  <a16:creationId xmlns:a16="http://schemas.microsoft.com/office/drawing/2014/main" id="{CE851488-1246-626A-B25D-539A3B022E88}"/>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7">
              <a:extLst>
                <a:ext uri="{FF2B5EF4-FFF2-40B4-BE49-F238E27FC236}">
                  <a16:creationId xmlns:a16="http://schemas.microsoft.com/office/drawing/2014/main" id="{A6F73226-B110-D302-2EF4-8698DFD8313C}"/>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c 8">
              <a:extLst>
                <a:ext uri="{FF2B5EF4-FFF2-40B4-BE49-F238E27FC236}">
                  <a16:creationId xmlns:a16="http://schemas.microsoft.com/office/drawing/2014/main" id="{78E9C445-7EA8-0AFC-5DEB-4A4986C40D26}"/>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Group 38">
            <a:extLst>
              <a:ext uri="{FF2B5EF4-FFF2-40B4-BE49-F238E27FC236}">
                <a16:creationId xmlns:a16="http://schemas.microsoft.com/office/drawing/2014/main" id="{D79B61BC-9A7E-5845-9A13-FB3286823EC3}"/>
              </a:ext>
            </a:extLst>
          </p:cNvPr>
          <p:cNvGrpSpPr/>
          <p:nvPr/>
        </p:nvGrpSpPr>
        <p:grpSpPr>
          <a:xfrm>
            <a:off x="5501655" y="4060461"/>
            <a:ext cx="1380698" cy="1390703"/>
            <a:chOff x="5509146" y="3643"/>
            <a:chExt cx="1380698" cy="1390703"/>
          </a:xfrm>
        </p:grpSpPr>
        <p:sp>
          <p:nvSpPr>
            <p:cNvPr id="56" name="Oval 3">
              <a:extLst>
                <a:ext uri="{FF2B5EF4-FFF2-40B4-BE49-F238E27FC236}">
                  <a16:creationId xmlns:a16="http://schemas.microsoft.com/office/drawing/2014/main" id="{10D835AA-6DEB-BD53-6970-FA8FFB2852A8}"/>
                </a:ext>
              </a:extLst>
            </p:cNvPr>
            <p:cNvSpPr/>
            <p:nvPr/>
          </p:nvSpPr>
          <p:spPr>
            <a:xfrm>
              <a:off x="5509146" y="859809"/>
              <a:ext cx="395785" cy="518615"/>
            </a:xfrm>
            <a:prstGeom prst="ellipse">
              <a:avLst/>
            </a:prstGeom>
            <a:solidFill>
              <a:schemeClr val="bg1"/>
            </a:solidFill>
            <a:ln>
              <a:solidFill>
                <a:srgbClr val="AA6F73"/>
              </a:solid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7">
              <a:extLst>
                <a:ext uri="{FF2B5EF4-FFF2-40B4-BE49-F238E27FC236}">
                  <a16:creationId xmlns:a16="http://schemas.microsoft.com/office/drawing/2014/main" id="{833EC5F6-4B91-3C61-9E82-BE21803EEE72}"/>
                </a:ext>
              </a:extLst>
            </p:cNvPr>
            <p:cNvSpPr/>
            <p:nvPr/>
          </p:nvSpPr>
          <p:spPr>
            <a:xfrm>
              <a:off x="6494059" y="875731"/>
              <a:ext cx="395785" cy="518615"/>
            </a:xfrm>
            <a:prstGeom prst="ellipse">
              <a:avLst/>
            </a:prstGeom>
            <a:solidFill>
              <a:schemeClr val="bg1"/>
            </a:solidFill>
            <a:ln>
              <a:solidFill>
                <a:srgbClr val="AA6F73"/>
              </a:solidFill>
            </a:ln>
            <a:effectLst>
              <a:innerShdw blurRad="1524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c 8">
              <a:extLst>
                <a:ext uri="{FF2B5EF4-FFF2-40B4-BE49-F238E27FC236}">
                  <a16:creationId xmlns:a16="http://schemas.microsoft.com/office/drawing/2014/main" id="{06A4E58D-9E9B-799E-1C9B-F301318120B7}"/>
                </a:ext>
              </a:extLst>
            </p:cNvPr>
            <p:cNvSpPr/>
            <p:nvPr/>
          </p:nvSpPr>
          <p:spPr>
            <a:xfrm rot="8099653">
              <a:off x="5537627" y="35557"/>
              <a:ext cx="1366756" cy="1302928"/>
            </a:xfrm>
            <a:prstGeom prst="arc">
              <a:avLst/>
            </a:prstGeom>
            <a:ln w="76200" cap="rnd">
              <a:solidFill>
                <a:srgbClr val="AA6F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60" name="Hình ảnh 59" descr="Ảnh có chứa thực vật, cánh hoa, Cuống hoa, hoa&#10;&#10;Mô tả được tạo tự động">
            <a:extLst>
              <a:ext uri="{FF2B5EF4-FFF2-40B4-BE49-F238E27FC236}">
                <a16:creationId xmlns:a16="http://schemas.microsoft.com/office/drawing/2014/main" id="{93FA3B83-39B7-2BCE-8792-51EFC50B1C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3088941" flipH="1">
            <a:off x="1171674" y="5201975"/>
            <a:ext cx="1167283" cy="2615771"/>
          </a:xfrm>
          <a:prstGeom prst="rect">
            <a:avLst/>
          </a:prstGeom>
        </p:spPr>
      </p:pic>
      <p:sp>
        <p:nvSpPr>
          <p:cNvPr id="62" name="Tam giác Vuông 61">
            <a:extLst>
              <a:ext uri="{FF2B5EF4-FFF2-40B4-BE49-F238E27FC236}">
                <a16:creationId xmlns:a16="http://schemas.microsoft.com/office/drawing/2014/main" id="{17735A07-89F6-9873-5EC4-31773BDC2A1F}"/>
              </a:ext>
            </a:extLst>
          </p:cNvPr>
          <p:cNvSpPr/>
          <p:nvPr/>
        </p:nvSpPr>
        <p:spPr>
          <a:xfrm>
            <a:off x="120303" y="5850077"/>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Tam giác Vuông 62">
            <a:extLst>
              <a:ext uri="{FF2B5EF4-FFF2-40B4-BE49-F238E27FC236}">
                <a16:creationId xmlns:a16="http://schemas.microsoft.com/office/drawing/2014/main" id="{E3D74457-2844-61B5-75AB-6BB0F926BD99}"/>
              </a:ext>
            </a:extLst>
          </p:cNvPr>
          <p:cNvSpPr/>
          <p:nvPr/>
        </p:nvSpPr>
        <p:spPr>
          <a:xfrm rot="10800000" flipH="1">
            <a:off x="112844" y="296271"/>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Tam giác Vuông 63">
            <a:extLst>
              <a:ext uri="{FF2B5EF4-FFF2-40B4-BE49-F238E27FC236}">
                <a16:creationId xmlns:a16="http://schemas.microsoft.com/office/drawing/2014/main" id="{1C5F3114-466F-7471-AC36-739564078744}"/>
              </a:ext>
            </a:extLst>
          </p:cNvPr>
          <p:cNvSpPr/>
          <p:nvPr/>
        </p:nvSpPr>
        <p:spPr>
          <a:xfrm flipH="1">
            <a:off x="11068844" y="5870225"/>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am giác Vuông 64">
            <a:extLst>
              <a:ext uri="{FF2B5EF4-FFF2-40B4-BE49-F238E27FC236}">
                <a16:creationId xmlns:a16="http://schemas.microsoft.com/office/drawing/2014/main" id="{F828FCD3-71BF-8F12-DDC2-82F7660EA6FD}"/>
              </a:ext>
            </a:extLst>
          </p:cNvPr>
          <p:cNvSpPr/>
          <p:nvPr/>
        </p:nvSpPr>
        <p:spPr>
          <a:xfrm rot="10800000">
            <a:off x="11047317" y="288283"/>
            <a:ext cx="1002506" cy="855126"/>
          </a:xfrm>
          <a:prstGeom prst="rtTriangle">
            <a:avLst/>
          </a:prstGeom>
          <a:gradFill>
            <a:gsLst>
              <a:gs pos="0">
                <a:srgbClr val="E6AF00"/>
              </a:gs>
              <a:gs pos="94000">
                <a:srgbClr val="B08600"/>
              </a:gs>
            </a:gsLst>
            <a:lin ang="5400000" scaled="1"/>
          </a:gradFill>
          <a:ln cap="rnd">
            <a:noFill/>
            <a:round/>
          </a:ln>
          <a:effectLst>
            <a:outerShdw blurRad="50800" dist="38100" dir="2700000" algn="tl" rotWithShape="0">
              <a:srgbClr val="FFC000">
                <a:alpha val="40000"/>
              </a:srgbClr>
            </a:outerShdw>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4E69748C-A42D-EB3C-0E69-C50642BB817B}"/>
              </a:ext>
            </a:extLst>
          </p:cNvPr>
          <p:cNvSpPr txBox="1"/>
          <p:nvPr/>
        </p:nvSpPr>
        <p:spPr>
          <a:xfrm>
            <a:off x="6961046" y="723834"/>
            <a:ext cx="4763375" cy="5509200"/>
          </a:xfrm>
          <a:prstGeom prst="rect">
            <a:avLst/>
          </a:prstGeom>
          <a:noFill/>
        </p:spPr>
        <p:txBody>
          <a:bodyPr wrap="square">
            <a:spAutoFit/>
          </a:bodyPr>
          <a:lstStyle/>
          <a:p>
            <a:r>
              <a:rPr lang="vi-VN" sz="4400">
                <a:latin typeface="+mj-lt"/>
              </a:rPr>
              <a:t>Thật, tôi bảo thật các ông, ai tin thì được sự sống đời đời. Tôi là bánh trường sinh. Tổ tiên các ông đã ăn man-na trong sa mạc, nhưng đã chết. </a:t>
            </a:r>
            <a:endParaRPr lang="vi-VN">
              <a:latin typeface="+mj-lt"/>
            </a:endParaRPr>
          </a:p>
        </p:txBody>
      </p:sp>
      <p:pic>
        <p:nvPicPr>
          <p:cNvPr id="10" name="Hình ảnh 9" descr="Ảnh có chứa thực vật, lá cây, hoa&#10;&#10;Mô tả được tạo tự động">
            <a:extLst>
              <a:ext uri="{FF2B5EF4-FFF2-40B4-BE49-F238E27FC236}">
                <a16:creationId xmlns:a16="http://schemas.microsoft.com/office/drawing/2014/main" id="{6ADB794C-C7A0-A8B8-2CA0-FDFFD89F0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49118">
            <a:off x="11238019" y="3903619"/>
            <a:ext cx="2359157" cy="3063246"/>
          </a:xfrm>
          <a:prstGeom prst="rect">
            <a:avLst/>
          </a:prstGeom>
        </p:spPr>
      </p:pic>
    </p:spTree>
    <p:extLst>
      <p:ext uri="{BB962C8B-B14F-4D97-AF65-F5344CB8AC3E}">
        <p14:creationId xmlns:p14="http://schemas.microsoft.com/office/powerpoint/2010/main" val="3711501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685</Words>
  <Application>Microsoft Office PowerPoint</Application>
  <PresentationFormat>Màn hình rộng</PresentationFormat>
  <Paragraphs>109</Paragraphs>
  <Slides>23</Slides>
  <Notes>0</Notes>
  <HiddenSlides>0</HiddenSlides>
  <MMClips>0</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23</vt:i4>
      </vt:variant>
    </vt:vector>
  </HeadingPairs>
  <TitlesOfParts>
    <vt:vector size="30" baseType="lpstr">
      <vt:lpstr>.VnVogue</vt:lpstr>
      <vt:lpstr>AntsyPants</vt:lpstr>
      <vt:lpstr>Arial</vt:lpstr>
      <vt:lpstr>SVN-Caprica Script</vt:lpstr>
      <vt:lpstr>SVN-Neutraface 2</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bongbongcute12@gmail.com</dc:creator>
  <cp:lastModifiedBy>TGP Hà Nội Ban Biên Tập</cp:lastModifiedBy>
  <cp:revision>16</cp:revision>
  <dcterms:created xsi:type="dcterms:W3CDTF">2024-08-07T14:10:58Z</dcterms:created>
  <dcterms:modified xsi:type="dcterms:W3CDTF">2024-08-10T11:07:00Z</dcterms:modified>
</cp:coreProperties>
</file>