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5" r:id="rId3"/>
    <p:sldId id="337" r:id="rId4"/>
    <p:sldId id="271" r:id="rId5"/>
    <p:sldId id="272" r:id="rId6"/>
    <p:sldId id="277" r:id="rId7"/>
    <p:sldId id="273" r:id="rId8"/>
    <p:sldId id="276" r:id="rId9"/>
    <p:sldId id="274" r:id="rId10"/>
    <p:sldId id="278" r:id="rId11"/>
    <p:sldId id="401" r:id="rId12"/>
    <p:sldId id="279" r:id="rId13"/>
    <p:sldId id="287" r:id="rId14"/>
    <p:sldId id="402" r:id="rId15"/>
    <p:sldId id="388" r:id="rId16"/>
    <p:sldId id="288" r:id="rId17"/>
    <p:sldId id="289" r:id="rId18"/>
    <p:sldId id="290" r:id="rId19"/>
    <p:sldId id="293" r:id="rId20"/>
    <p:sldId id="291" r:id="rId21"/>
    <p:sldId id="294" r:id="rId22"/>
    <p:sldId id="399" r:id="rId23"/>
    <p:sldId id="264" r:id="rId24"/>
    <p:sldId id="374" r:id="rId25"/>
    <p:sldId id="375" r:id="rId26"/>
    <p:sldId id="376" r:id="rId27"/>
    <p:sldId id="383" r:id="rId28"/>
    <p:sldId id="377" r:id="rId29"/>
    <p:sldId id="384" r:id="rId30"/>
    <p:sldId id="378" r:id="rId31"/>
    <p:sldId id="385" r:id="rId32"/>
    <p:sldId id="400" r:id="rId33"/>
    <p:sldId id="391" r:id="rId34"/>
    <p:sldId id="300" r:id="rId35"/>
    <p:sldId id="301" r:id="rId36"/>
    <p:sldId id="302" r:id="rId37"/>
    <p:sldId id="303" r:id="rId38"/>
    <p:sldId id="309" r:id="rId39"/>
    <p:sldId id="304" r:id="rId40"/>
    <p:sldId id="306" r:id="rId41"/>
    <p:sldId id="310" r:id="rId42"/>
    <p:sldId id="305" r:id="rId43"/>
    <p:sldId id="403" r:id="rId44"/>
    <p:sldId id="392" r:id="rId45"/>
    <p:sldId id="316" r:id="rId46"/>
    <p:sldId id="313" r:id="rId47"/>
    <p:sldId id="314" r:id="rId48"/>
    <p:sldId id="317" r:id="rId49"/>
    <p:sldId id="4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6284-B72A-7252-2245-535D3BB00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58A8F-B702-20A8-5CA5-31F7E8560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228CA-8C3D-A0BD-78AA-9F4F403C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51CF7-5DBA-57EB-A6EA-E3289580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D2993-43AC-28B9-1508-3E35889E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0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E284-1765-4BA0-A073-CCA5E465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28509-D00A-37AB-1471-CC0926ABF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684CD-7FCB-BBBE-E670-12410D21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F96C-17E1-FD8D-2194-409FE443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F64B-4457-9456-3F58-92F256B9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9632BC-0C4D-B65B-07B9-C8CB8BADC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86F32-7A6F-2B5C-A941-A33E2EB00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08F1E-A0FB-903D-B241-5F2564F9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FB5A0-DE2E-512B-A611-3B530895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05522-99C2-5D02-9957-F0C09E3B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0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E74E-F99A-5E36-94A4-29B544232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43C85-D603-CC5B-F821-30C52FD45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45721-762B-ED21-61FE-72A1EE2D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92D9-90BD-F2A8-76C2-86C1A16B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A516F-4401-84B0-3331-1572D339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6967-E84A-9081-8D85-AA5A69FB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5A9DA-2A1D-A891-F7DD-348A4A2B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673BD-8AC6-7F6A-8024-21277B34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83976-4479-EAE3-451E-77A07186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27B45-000C-3971-84C3-85F1FD36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6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8E09-56F7-8858-1D3A-1ACCDB7E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93C25-ED34-D769-FE8E-9B2210671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DB3B-AA25-137E-66C0-B1028E12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9C9D5-CFF1-CDD5-6E32-F91271BA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F2BA-38E8-8D5F-15BF-48E63C68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BF8D-914F-73F5-2F20-02056836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A8BD8-7F6B-B328-0605-CB04C4E1F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9866C-78EC-1F2E-75F5-CA878011C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457B4-6FA5-809E-A82F-00AFD47E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36CDE-5099-BD21-BE68-98AB7704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3AE36-EA09-7574-663C-2FDBBA39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A578-675A-00E4-4545-6BB2FC30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53F70-D4B1-23A5-7027-CCD67BFB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5ABB0-97B8-5A29-07F0-0288A8917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1F39C-D0CF-BB20-C2C1-FC95FBAE3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BD472-F1B3-6D0F-3B59-8C8F687B8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08F7D-48E7-EC61-C045-32B3DC48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920F2-9704-B75B-1ABB-B63B17AC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3256EB-469E-A1C3-429F-38F01F73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0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1159-F3B8-7A21-6F11-82711626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41D58-B162-BA5E-C502-18973270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F0B4B-53A9-3467-AA0C-34D9ACC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48BA4-D8E2-E856-CD95-10576ABA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9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2E4AE-1E62-C02A-A1CA-06DA6F57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E718B-C8DD-B60F-50B1-122E0334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06CAB-F987-EBA2-9941-C510C524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07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ED78-0E12-5B9A-D8B6-BC666CB3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ABA0A-DC31-0E65-E175-7BFD6226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55020-A01D-C935-1918-A196A2D04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2E9CD-EADB-4C03-9152-A54B86CD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F35A4-5942-5342-0418-B4A3E77F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DF677-0A9F-6653-49CF-CE68E0C3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546D-3202-E424-54B5-FD0B370B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C3820-C046-DA55-4DED-E65D4165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4D4AA-0095-FFC5-E897-68216844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8BF56-7AC3-5117-795D-01DC642F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2E4E7-90A3-EAD1-EE19-26ED8E24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02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D788-1C06-534E-29D0-F4464124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5ACE1-12AE-90C8-4720-817F86172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D0284-5530-C49C-83F6-EE278D8F0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0E11F-AA8A-6349-E404-FE468F39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3DADC-6327-040D-2E3D-DCE69312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86D87-FB6F-C89F-DC01-8B56A81F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8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9BAC-86A2-93DD-AA76-C9F34454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FBC2F-474D-5C4C-E662-BE4C0170F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404F7-9740-2614-8B21-A873CC18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C322B-2B05-D105-65F6-93DCEBCF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4850B-A74C-D2D4-3162-A52E7CB4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12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160AD-2422-F5D6-F1B9-DEB7D9CE9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12F8F-D8D4-C03F-0998-BBAE7EB5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0F21-210B-4D21-5B12-0959A543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2B7B-C0C8-FA13-F922-604DA847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AD0D7-8B25-A9D0-8FF4-C8661769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8B62-189C-2EB8-571A-96FFF667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792B9-70E6-ABEA-7D82-D6D7AD1DA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70C17-64AF-EF32-2858-BFA083D3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4EE3-07D4-7886-61D3-FFEFBD7F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9BB75-3232-F114-032A-DF571E0E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3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018D-6932-69B7-F7BB-F37EEFD6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A1019-6A8F-C264-69F5-A018D2A6A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DB79B-20E7-AC85-FD9A-75571F1E4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A933F-C12A-09CA-17D3-7D2AB90E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72273-5E30-4618-C3DF-0CA91A7A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9BCEB-51A8-AE4A-F2CD-B878866F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745C-494A-E5E7-6A8D-93B93BB7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B8B63-61FB-9011-F3DD-8AC9DBC21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A317F-3F58-EA2C-1B72-73E5582BB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AF634-49B1-2432-2FBD-6357E54B9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870D9-6DBF-14AE-65EE-00F3CA29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486C2C-1A3D-C2EB-B48A-0AC493B4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226B6-DD8C-C8BC-B39C-8124E7EE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5E47D-7606-4FC1-50D1-1F0C85DF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1619-9871-2B2C-6B6C-955047A63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647A9-7646-006B-C314-1E695E58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B662F-9799-B9EE-8E1C-9622D305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778B8-48F6-C5D7-FCB6-D78E8200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6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CAD86-4855-F28D-8C78-4C569A54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7513E-5B95-E95C-4E05-B10C090B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0186-8ACA-A0F5-C37F-9B3D9A96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F2C3-73EF-7382-EE24-E67BD284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605BA-835C-46E6-2918-6ECC62F85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9BD61-6291-4846-8BEC-BAA716D11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29AAC-2554-124F-6F2E-A863B69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B0F16-0797-5381-7755-69F5501E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53C36-037F-7F27-79BF-3BB1E515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7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9659-2CFE-9422-7F04-F14B5451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7784D-F9BC-3434-5BDA-19893CA4B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17ED6-183F-12A1-611D-DF1DAD2E9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80C02-781A-13C8-ACAE-086A7B97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1F485-7818-2DB8-E8AF-A57047C2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B3FB4-7585-6783-9851-BC07527E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9FC4E-0B68-2C97-8561-F7138E34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5E3C2-4A07-2C6B-9FD4-602062150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C7759-9E85-8167-D05F-C03840BA8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91FB1-E4E3-41D5-AD34-8B2992CE56F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A019E-99BD-B1D1-3AEF-7C10F7962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6DA7-1FC2-D0CD-75C5-99355158B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249F22-17F7-40EC-AB11-2762F4C6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8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C9769-6018-E499-22E4-72FB68A8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BA27-ADAD-DBBB-BB09-8BA67C274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F53EB-3A1F-120D-7656-BD9D024D6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8C3B-10D0-49D6-A071-12D5E4D9F37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F2C2B-A1EC-E0BE-B646-89F625517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EA222-5487-D8E3-6B54-3B8D599EA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B251-5E28-4E1D-A2DF-E8864B40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8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C0279-C70C-8A02-11DB-6880D3F33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C04891-7086-9FB8-A9F7-E71B1BEE32A4}"/>
              </a:ext>
            </a:extLst>
          </p:cNvPr>
          <p:cNvSpPr/>
          <p:nvPr/>
        </p:nvSpPr>
        <p:spPr>
          <a:xfrm>
            <a:off x="5328743" y="2314904"/>
            <a:ext cx="6726621" cy="1114096"/>
          </a:xfrm>
          <a:prstGeom prst="rect">
            <a:avLst/>
          </a:prstGeom>
        </p:spPr>
        <p:txBody>
          <a:bodyPr>
            <a:prstTxWarp prst="textInflate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Thánh</a:t>
            </a:r>
            <a:r>
              <a:rPr kumimoji="0" lang="en-US" sz="2400" b="1" i="0" u="none" strike="noStrike" kern="1200" cap="all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lễ  Cầu Hồn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58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C0279-C70C-8A02-11DB-6880D3F33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C04891-7086-9FB8-A9F7-E71B1BEE32A4}"/>
              </a:ext>
            </a:extLst>
          </p:cNvPr>
          <p:cNvSpPr/>
          <p:nvPr/>
        </p:nvSpPr>
        <p:spPr>
          <a:xfrm>
            <a:off x="5328743" y="2314904"/>
            <a:ext cx="6726621" cy="1114096"/>
          </a:xfrm>
          <a:prstGeom prst="rect">
            <a:avLst/>
          </a:prstGeom>
        </p:spPr>
        <p:txBody>
          <a:bodyPr>
            <a:prstTxWarp prst="textInflate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Thánh</a:t>
            </a:r>
            <a:r>
              <a:rPr kumimoji="0" lang="en-US" sz="2400" b="1" i="0" u="none" strike="noStrike" kern="1200" cap="all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lễ  Cầu Hồn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19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E36D0-428F-E0DC-7141-D3284D2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32573D-10EC-8327-31B8-90E9AD14350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81019-D1EC-21D1-61F0-159398E81DD0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6EECA-732E-6EDA-1514-FC7F38FBD8D1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5AC5C-5E3B-9EC3-CC12-8D4B81A11CCE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8A9EDC-9FE0-BDFD-CD84-7057A80B72A4}"/>
              </a:ext>
            </a:extLst>
          </p:cNvPr>
          <p:cNvSpPr/>
          <p:nvPr/>
        </p:nvSpPr>
        <p:spPr>
          <a:xfrm>
            <a:off x="3430706" y="156035"/>
            <a:ext cx="5791194" cy="14049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8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730CA-EB7F-3179-68A1-4758C1B453F1}"/>
              </a:ext>
            </a:extLst>
          </p:cNvPr>
          <p:cNvSpPr txBox="1"/>
          <p:nvPr/>
        </p:nvSpPr>
        <p:spPr>
          <a:xfrm>
            <a:off x="147483" y="1915464"/>
            <a:ext cx="11739733" cy="4785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chăn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 </a:t>
            </a:r>
            <a:r>
              <a:rPr lang="en-US" sz="7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72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7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7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</a:t>
            </a:r>
            <a:r>
              <a:rPr lang="en-US" sz="72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chăn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E36D0-428F-E0DC-7141-D3284D2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32573D-10EC-8327-31B8-90E9AD14350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81019-D1EC-21D1-61F0-159398E81DD0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6EECA-732E-6EDA-1514-FC7F38FBD8D1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5AC5C-5E3B-9EC3-CC12-8D4B81A11CCE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8A9EDC-9FE0-BDFD-CD84-7057A80B72A4}"/>
              </a:ext>
            </a:extLst>
          </p:cNvPr>
          <p:cNvSpPr/>
          <p:nvPr/>
        </p:nvSpPr>
        <p:spPr>
          <a:xfrm>
            <a:off x="2948652" y="156035"/>
            <a:ext cx="6368710" cy="12877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C5208-6B5C-1CF7-FDFF-938A99E34827}"/>
              </a:ext>
            </a:extLst>
          </p:cNvPr>
          <p:cNvSpPr txBox="1"/>
          <p:nvPr/>
        </p:nvSpPr>
        <p:spPr>
          <a:xfrm>
            <a:off x="368987" y="1828801"/>
            <a:ext cx="11528040" cy="4394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Ý muốn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tin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và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C0279-C70C-8A02-11DB-6880D3F33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C04891-7086-9FB8-A9F7-E71B1BEE32A4}"/>
              </a:ext>
            </a:extLst>
          </p:cNvPr>
          <p:cNvSpPr/>
          <p:nvPr/>
        </p:nvSpPr>
        <p:spPr>
          <a:xfrm>
            <a:off x="5328743" y="2314904"/>
            <a:ext cx="6726621" cy="1114096"/>
          </a:xfrm>
          <a:prstGeom prst="rect">
            <a:avLst/>
          </a:prstGeom>
        </p:spPr>
        <p:txBody>
          <a:bodyPr>
            <a:prstTxWarp prst="textInflate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Thánh</a:t>
            </a:r>
            <a:r>
              <a:rPr kumimoji="0" lang="en-US" sz="2400" b="1" i="0" u="none" strike="noStrike" kern="1200" cap="all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lễ  Cầu Hồn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9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orange background with white lines&#10;&#10;Description automatically generated">
            <a:extLst>
              <a:ext uri="{FF2B5EF4-FFF2-40B4-BE49-F238E27FC236}">
                <a16:creationId xmlns:a16="http://schemas.microsoft.com/office/drawing/2014/main" id="{3808D508-DE7B-99D7-C477-A502C79521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BD0ED-7457-46E9-2235-AD9847DF68EB}"/>
              </a:ext>
            </a:extLst>
          </p:cNvPr>
          <p:cNvSpPr txBox="1"/>
          <p:nvPr/>
        </p:nvSpPr>
        <p:spPr>
          <a:xfrm>
            <a:off x="1427747" y="2652309"/>
            <a:ext cx="9368590" cy="170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 CHÚA NGƯỜI THÂN</a:t>
            </a:r>
            <a:endParaRPr lang="en-US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smtClean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St. </a:t>
            </a:r>
            <a:r>
              <a:rPr lang="en-US" sz="4400" b="1" kern="1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Đinh </a:t>
            </a:r>
            <a:r>
              <a:rPr lang="en-US" sz="4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Huỳnh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8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386A5-EE9B-7A28-BE9D-93A016E3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05B34-6B20-167F-B975-B5FE4A5439EF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8F0049-F4C2-59DA-F4DA-89109C3D75D7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954F3D-661D-5B1C-CA80-79CA07A6296E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51F22-936E-7D03-97C2-033701BF323E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0127E9-EEF9-3D7F-0D80-39B6615C2C61}"/>
              </a:ext>
            </a:extLst>
          </p:cNvPr>
          <p:cNvSpPr txBox="1"/>
          <p:nvPr/>
        </p:nvSpPr>
        <p:spPr>
          <a:xfrm>
            <a:off x="336886" y="234692"/>
            <a:ext cx="11391413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rượu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khuất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xa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thăng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5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lỗi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đuối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khấn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386A5-EE9B-7A28-BE9D-93A016E3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05B34-6B20-167F-B975-B5FE4A5439EF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8F0049-F4C2-59DA-F4DA-89109C3D75D7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954F3D-661D-5B1C-CA80-79CA07A6296E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51F22-936E-7D03-97C2-033701BF323E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0127E9-EEF9-3D7F-0D80-39B6615C2C61}"/>
              </a:ext>
            </a:extLst>
          </p:cNvPr>
          <p:cNvSpPr txBox="1"/>
          <p:nvPr/>
        </p:nvSpPr>
        <p:spPr>
          <a:xfrm>
            <a:off x="460591" y="688538"/>
            <a:ext cx="11270818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Rô-sa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hèn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mực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386A5-EE9B-7A28-BE9D-93A016E3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05B34-6B20-167F-B975-B5FE4A5439EF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8F0049-F4C2-59DA-F4DA-89109C3D75D7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954F3D-661D-5B1C-CA80-79CA07A6296E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51F22-936E-7D03-97C2-033701BF323E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0127E9-EEF9-3D7F-0D80-39B6615C2C61}"/>
              </a:ext>
            </a:extLst>
          </p:cNvPr>
          <p:cNvSpPr txBox="1"/>
          <p:nvPr/>
        </p:nvSpPr>
        <p:spPr>
          <a:xfrm>
            <a:off x="399533" y="230974"/>
            <a:ext cx="11391410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ngai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tuyền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rượu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giơ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386A5-EE9B-7A28-BE9D-93A016E3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05B34-6B20-167F-B975-B5FE4A5439EF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8F0049-F4C2-59DA-F4DA-89109C3D75D7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954F3D-661D-5B1C-CA80-79CA07A6296E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51F22-936E-7D03-97C2-033701BF323E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0127E9-EEF9-3D7F-0D80-39B6615C2C61}"/>
              </a:ext>
            </a:extLst>
          </p:cNvPr>
          <p:cNvSpPr txBox="1"/>
          <p:nvPr/>
        </p:nvSpPr>
        <p:spPr>
          <a:xfrm>
            <a:off x="460591" y="688538"/>
            <a:ext cx="11270818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Rô-sa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hèn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mực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386A5-EE9B-7A28-BE9D-93A016E3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05B34-6B20-167F-B975-B5FE4A5439EF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8F0049-F4C2-59DA-F4DA-89109C3D75D7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954F3D-661D-5B1C-CA80-79CA07A6296E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51F22-936E-7D03-97C2-033701BF323E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0127E9-EEF9-3D7F-0D80-39B6615C2C61}"/>
              </a:ext>
            </a:extLst>
          </p:cNvPr>
          <p:cNvSpPr txBox="1"/>
          <p:nvPr/>
        </p:nvSpPr>
        <p:spPr>
          <a:xfrm>
            <a:off x="399531" y="342679"/>
            <a:ext cx="11391413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dủ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đàng</a:t>
            </a:r>
            <a:r>
              <a:rPr lang="en-US" sz="5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cõi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vĩnh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dám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Dủ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hải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A white round podium with a white circle and a white circle with a white circle and a white circle with a white circle and a white circle with a white circle and a white circle with a white&#10;&#10;Description automatically generated">
            <a:extLst>
              <a:ext uri="{FF2B5EF4-FFF2-40B4-BE49-F238E27FC236}">
                <a16:creationId xmlns:a16="http://schemas.microsoft.com/office/drawing/2014/main" id="{C2E33E11-3C16-6EC0-D39D-DC606A445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1" b="10114"/>
          <a:stretch/>
        </p:blipFill>
        <p:spPr>
          <a:xfrm>
            <a:off x="-1" y="-53162"/>
            <a:ext cx="12192000" cy="60682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34CB39-CD86-318C-21D9-92C5604FFC22}"/>
              </a:ext>
            </a:extLst>
          </p:cNvPr>
          <p:cNvSpPr txBox="1"/>
          <p:nvPr/>
        </p:nvSpPr>
        <p:spPr>
          <a:xfrm>
            <a:off x="2349910" y="1671484"/>
            <a:ext cx="76941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HÚA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5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386A5-EE9B-7A28-BE9D-93A016E3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04" b="123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05B34-6B20-167F-B975-B5FE4A5439EF}"/>
              </a:ext>
            </a:extLst>
          </p:cNvPr>
          <p:cNvCxnSpPr/>
          <p:nvPr/>
        </p:nvCxnSpPr>
        <p:spPr>
          <a:xfrm>
            <a:off x="108155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8F0049-F4C2-59DA-F4DA-89109C3D75D7}"/>
              </a:ext>
            </a:extLst>
          </p:cNvPr>
          <p:cNvCxnSpPr/>
          <p:nvPr/>
        </p:nvCxnSpPr>
        <p:spPr>
          <a:xfrm>
            <a:off x="0" y="117987"/>
            <a:ext cx="1219047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954F3D-661D-5B1C-CA80-79CA07A6296E}"/>
              </a:ext>
            </a:extLst>
          </p:cNvPr>
          <p:cNvCxnSpPr/>
          <p:nvPr/>
        </p:nvCxnSpPr>
        <p:spPr>
          <a:xfrm>
            <a:off x="12083845" y="68826"/>
            <a:ext cx="0" cy="67891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E51F22-936E-7D03-97C2-033701BF323E}"/>
              </a:ext>
            </a:extLst>
          </p:cNvPr>
          <p:cNvCxnSpPr/>
          <p:nvPr/>
        </p:nvCxnSpPr>
        <p:spPr>
          <a:xfrm>
            <a:off x="0" y="6740013"/>
            <a:ext cx="12192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0127E9-EEF9-3D7F-0D80-39B6615C2C61}"/>
              </a:ext>
            </a:extLst>
          </p:cNvPr>
          <p:cNvSpPr txBox="1"/>
          <p:nvPr/>
        </p:nvSpPr>
        <p:spPr>
          <a:xfrm>
            <a:off x="460591" y="688538"/>
            <a:ext cx="11270818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lang="en-US" sz="6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Rô-sa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hèn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mực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27033F-9B10-4903-62B2-711E7B4A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189CC0-CE39-78FF-A908-86B6265B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299D9-6031-6EF3-8735-4BB5ADAA67D3}"/>
              </a:ext>
            </a:extLst>
          </p:cNvPr>
          <p:cNvSpPr txBox="1"/>
          <p:nvPr/>
        </p:nvSpPr>
        <p:spPr>
          <a:xfrm>
            <a:off x="1219199" y="1892968"/>
            <a:ext cx="9689431" cy="315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 SỐNG THAY ĐỔI</a:t>
            </a:r>
            <a:r>
              <a:rPr lang="en-US" sz="6000" b="1" kern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 KHÔNG MẤT ĐI</a:t>
            </a:r>
            <a:endParaRPr lang="en-US" sz="4400" kern="100" dirty="0">
              <a:solidFill>
                <a:schemeClr val="accent5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St.Phanxicô</a:t>
            </a:r>
            <a:endParaRPr lang="en-US" sz="4400" kern="100" dirty="0">
              <a:solidFill>
                <a:schemeClr val="accent5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09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2A81DA-5B13-B15F-01AC-63B1328CFE34}"/>
              </a:ext>
            </a:extLst>
          </p:cNvPr>
          <p:cNvSpPr txBox="1"/>
          <p:nvPr/>
        </p:nvSpPr>
        <p:spPr>
          <a:xfrm>
            <a:off x="417075" y="433140"/>
            <a:ext cx="11357827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Ѕự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giấc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ngủ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nhắm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thấу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nụ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tin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Ϲ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nỗi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20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2A81DA-5B13-B15F-01AC-63B1328CFE34}"/>
              </a:ext>
            </a:extLst>
          </p:cNvPr>
          <p:cNvSpPr txBox="1"/>
          <p:nvPr/>
        </p:nvSpPr>
        <p:spPr>
          <a:xfrm>
            <a:off x="417075" y="433140"/>
            <a:ext cx="11357827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Ѕự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Ɗù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93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2A81DA-5B13-B15F-01AC-63B1328CFE34}"/>
              </a:ext>
            </a:extLst>
          </p:cNvPr>
          <p:cNvSpPr txBox="1"/>
          <p:nvPr/>
        </p:nvSpPr>
        <p:spPr>
          <a:xfrm>
            <a:off x="449181" y="545432"/>
            <a:ext cx="11325721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Ϲ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kìa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nở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phai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Ɲắng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thở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giăng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Ϲ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tiễn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ngậm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ngùi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tin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Ϲ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lìa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tan.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15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2A81DA-5B13-B15F-01AC-63B1328CFE34}"/>
              </a:ext>
            </a:extLst>
          </p:cNvPr>
          <p:cNvSpPr txBox="1"/>
          <p:nvPr/>
        </p:nvSpPr>
        <p:spPr>
          <a:xfrm>
            <a:off x="417075" y="433140"/>
            <a:ext cx="11357827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Ѕự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Ɗù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76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2A81DA-5B13-B15F-01AC-63B1328CFE34}"/>
              </a:ext>
            </a:extLst>
          </p:cNvPr>
          <p:cNvSpPr txBox="1"/>
          <p:nvPr/>
        </p:nvSpPr>
        <p:spPr>
          <a:xfrm>
            <a:off x="417076" y="304789"/>
            <a:ext cx="11149298" cy="640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Ϲ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mùa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vó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tin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Ϲ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98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2A81DA-5B13-B15F-01AC-63B1328CFE34}"/>
              </a:ext>
            </a:extLst>
          </p:cNvPr>
          <p:cNvSpPr txBox="1"/>
          <p:nvPr/>
        </p:nvSpPr>
        <p:spPr>
          <a:xfrm>
            <a:off x="417075" y="433140"/>
            <a:ext cx="11357827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Ѕự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Ɗù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89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2A81DA-5B13-B15F-01AC-63B1328CFE34}"/>
              </a:ext>
            </a:extLst>
          </p:cNvPr>
          <p:cNvSpPr txBox="1"/>
          <p:nvPr/>
        </p:nvSpPr>
        <p:spPr>
          <a:xfrm>
            <a:off x="385035" y="304789"/>
            <a:ext cx="11389868" cy="6407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Ѕự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nấm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Ϲ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bụi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cỏ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muốn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nát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nàу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Mai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Ϲ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9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490203-864F-3A3B-FB98-A68C068F6A70}"/>
              </a:ext>
            </a:extLst>
          </p:cNvPr>
          <p:cNvSpPr txBox="1"/>
          <p:nvPr/>
        </p:nvSpPr>
        <p:spPr>
          <a:xfrm>
            <a:off x="353962" y="512912"/>
            <a:ext cx="1158392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dirty="0">
                <a:solidFill>
                  <a:srgbClr val="FF0000"/>
                </a:solidFill>
                <a:latin typeface="+mj-lt"/>
              </a:rPr>
              <a:t>ĐK: </a:t>
            </a:r>
            <a:r>
              <a:rPr lang="vi-VN" sz="5400" dirty="0">
                <a:latin typeface="+mj-lt"/>
              </a:rPr>
              <a:t>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(Trong ngày Chúa đến).</a:t>
            </a:r>
            <a:r>
              <a:rPr lang="vi-VN" sz="5400" dirty="0">
                <a:latin typeface="+mj-lt"/>
              </a:rPr>
              <a:t> 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(Trở về cùng Chúa)</a:t>
            </a:r>
            <a:r>
              <a:rPr lang="vi-VN" sz="5400" dirty="0">
                <a:latin typeface="+mj-lt"/>
              </a:rPr>
              <a:t> Chúa kêu gọi con về trình diện với Chúa Chúa ơi. 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(Ai ngờ Chúa đến). </a:t>
            </a:r>
            <a:r>
              <a:rPr lang="vi-VN" sz="5400" dirty="0">
                <a:latin typeface="+mj-lt"/>
              </a:rPr>
              <a:t>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(Chúa tới gọi con). </a:t>
            </a:r>
            <a:r>
              <a:rPr lang="vi-VN" sz="5400" dirty="0">
                <a:latin typeface="+mj-lt"/>
              </a:rPr>
              <a:t>Con xin từ giã cuộc đời về với Chúa Chúa ơi.</a:t>
            </a:r>
          </a:p>
        </p:txBody>
      </p:sp>
    </p:spTree>
    <p:extLst>
      <p:ext uri="{BB962C8B-B14F-4D97-AF65-F5344CB8AC3E}">
        <p14:creationId xmlns:p14="http://schemas.microsoft.com/office/powerpoint/2010/main" val="4192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2A81DA-5B13-B15F-01AC-63B1328CFE34}"/>
              </a:ext>
            </a:extLst>
          </p:cNvPr>
          <p:cNvSpPr txBox="1"/>
          <p:nvPr/>
        </p:nvSpPr>
        <p:spPr>
          <a:xfrm>
            <a:off x="417075" y="433140"/>
            <a:ext cx="11357827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Ѕự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kiếp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Ɗù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mất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thaу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39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7033F-9B10-4903-62B2-711E7B4A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2D92-F318-D1A9-B434-665CBFFE7FB4}"/>
              </a:ext>
            </a:extLst>
          </p:cNvPr>
          <p:cNvSpPr txBox="1"/>
          <p:nvPr/>
        </p:nvSpPr>
        <p:spPr>
          <a:xfrm>
            <a:off x="2518611" y="2358190"/>
            <a:ext cx="7042484" cy="2039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CÁT BỤI HƯ VÔ</a:t>
            </a:r>
            <a:endParaRPr lang="en-US" sz="4800" kern="1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Sr. </a:t>
            </a:r>
            <a:r>
              <a:rPr lang="en-US" sz="4800" b="1" kern="1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Trầm</a:t>
            </a:r>
            <a:r>
              <a:rPr lang="en-US" sz="48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kern="1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endParaRPr lang="en-US" sz="3600" kern="1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23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1FE26B-9D44-0EBF-EBC2-E7C2511C7618}"/>
              </a:ext>
            </a:extLst>
          </p:cNvPr>
          <p:cNvSpPr txBox="1"/>
          <p:nvPr/>
        </p:nvSpPr>
        <p:spPr>
          <a:xfrm>
            <a:off x="288738" y="287477"/>
            <a:ext cx="11614487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Bao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toan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Bao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giòng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bụi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1FE26B-9D44-0EBF-EBC2-E7C2511C7618}"/>
              </a:ext>
            </a:extLst>
          </p:cNvPr>
          <p:cNvSpPr txBox="1"/>
          <p:nvPr/>
        </p:nvSpPr>
        <p:spPr>
          <a:xfrm>
            <a:off x="288738" y="287477"/>
            <a:ext cx="11614487" cy="582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8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Lạy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Lạy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1FE26B-9D44-0EBF-EBC2-E7C2511C7618}"/>
              </a:ext>
            </a:extLst>
          </p:cNvPr>
          <p:cNvSpPr txBox="1"/>
          <p:nvPr/>
        </p:nvSpPr>
        <p:spPr>
          <a:xfrm>
            <a:off x="401053" y="287477"/>
            <a:ext cx="11357810" cy="634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9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1b</a:t>
            </a:r>
            <a:r>
              <a:rPr lang="en-US" sz="9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qua,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hão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huyền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chìm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đắm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1FE26B-9D44-0EBF-EBC2-E7C2511C7618}"/>
              </a:ext>
            </a:extLst>
          </p:cNvPr>
          <p:cNvSpPr txBox="1"/>
          <p:nvPr/>
        </p:nvSpPr>
        <p:spPr>
          <a:xfrm>
            <a:off x="288738" y="287477"/>
            <a:ext cx="11614487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vĩnh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ngậm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ngùi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lộc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1FE26B-9D44-0EBF-EBC2-E7C2511C7618}"/>
              </a:ext>
            </a:extLst>
          </p:cNvPr>
          <p:cNvSpPr txBox="1"/>
          <p:nvPr/>
        </p:nvSpPr>
        <p:spPr>
          <a:xfrm>
            <a:off x="288738" y="287477"/>
            <a:ext cx="11614487" cy="582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8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Lạy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Lạy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1FE26B-9D44-0EBF-EBC2-E7C2511C7618}"/>
              </a:ext>
            </a:extLst>
          </p:cNvPr>
          <p:cNvSpPr txBox="1"/>
          <p:nvPr/>
        </p:nvSpPr>
        <p:spPr>
          <a:xfrm>
            <a:off x="288738" y="287477"/>
            <a:ext cx="11614487" cy="634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9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2b.</a:t>
            </a:r>
            <a:r>
              <a:rPr lang="en-US" sz="9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qua,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mời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quên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lãng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lâu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8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1FE26B-9D44-0EBF-EBC2-E7C2511C7618}"/>
              </a:ext>
            </a:extLst>
          </p:cNvPr>
          <p:cNvSpPr txBox="1"/>
          <p:nvPr/>
        </p:nvSpPr>
        <p:spPr>
          <a:xfrm>
            <a:off x="288738" y="287477"/>
            <a:ext cx="11614487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Vinh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bụi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mờ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gió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thoảng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tiễn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490203-864F-3A3B-FB98-A68C068F6A70}"/>
              </a:ext>
            </a:extLst>
          </p:cNvPr>
          <p:cNvSpPr txBox="1"/>
          <p:nvPr/>
        </p:nvSpPr>
        <p:spPr>
          <a:xfrm>
            <a:off x="353963" y="512912"/>
            <a:ext cx="1151357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88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vi-VN" sz="8800" dirty="0">
                <a:latin typeface="+mj-lt"/>
              </a:rPr>
              <a:t>Trong khi con không ngờ thì Chúa đã đến thúc con. Một lời từ giã tất cả để về cùng Chúa.</a:t>
            </a:r>
          </a:p>
        </p:txBody>
      </p:sp>
    </p:spTree>
    <p:extLst>
      <p:ext uri="{BB962C8B-B14F-4D97-AF65-F5344CB8AC3E}">
        <p14:creationId xmlns:p14="http://schemas.microsoft.com/office/powerpoint/2010/main" val="57806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1FE26B-9D44-0EBF-EBC2-E7C2511C7618}"/>
              </a:ext>
            </a:extLst>
          </p:cNvPr>
          <p:cNvSpPr txBox="1"/>
          <p:nvPr/>
        </p:nvSpPr>
        <p:spPr>
          <a:xfrm>
            <a:off x="288738" y="287477"/>
            <a:ext cx="11614487" cy="582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8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lang="en-US" sz="8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Lạy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Lạy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xót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8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1FE26B-9D44-0EBF-EBC2-E7C2511C7618}"/>
              </a:ext>
            </a:extLst>
          </p:cNvPr>
          <p:cNvSpPr txBox="1"/>
          <p:nvPr/>
        </p:nvSpPr>
        <p:spPr>
          <a:xfrm>
            <a:off x="288738" y="287477"/>
            <a:ext cx="11614487" cy="634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sz="9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3b.</a:t>
            </a:r>
            <a:r>
              <a:rPr lang="en-US" sz="9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qua,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mộng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xa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9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C0279-C70C-8A02-11DB-6880D3F33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C04891-7086-9FB8-A9F7-E71B1BEE32A4}"/>
              </a:ext>
            </a:extLst>
          </p:cNvPr>
          <p:cNvSpPr/>
          <p:nvPr/>
        </p:nvSpPr>
        <p:spPr>
          <a:xfrm>
            <a:off x="5328743" y="2314904"/>
            <a:ext cx="6726621" cy="1114096"/>
          </a:xfrm>
          <a:prstGeom prst="rect">
            <a:avLst/>
          </a:prstGeom>
        </p:spPr>
        <p:txBody>
          <a:bodyPr>
            <a:prstTxWarp prst="textInflate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Thánh</a:t>
            </a:r>
            <a:r>
              <a:rPr kumimoji="0" lang="en-US" sz="2400" b="1" i="0" u="none" strike="noStrike" kern="1200" cap="all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lễ  Cầu Hồn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71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D351B-73EE-572E-6164-74430794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1" b="12773"/>
          <a:stretch/>
        </p:blipFill>
        <p:spPr>
          <a:xfrm>
            <a:off x="0" y="394855"/>
            <a:ext cx="12192000" cy="6068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A48A7-463F-5121-D75B-53214AA30E07}"/>
              </a:ext>
            </a:extLst>
          </p:cNvPr>
          <p:cNvSpPr txBox="1"/>
          <p:nvPr/>
        </p:nvSpPr>
        <p:spPr>
          <a:xfrm>
            <a:off x="2550695" y="2796688"/>
            <a:ext cx="7186863" cy="184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MẸ NGHE THẤU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Lm</a:t>
            </a: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Anh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E36D0-428F-E0DC-7141-D3284D2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32573D-10EC-8327-31B8-90E9AD14350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81019-D1EC-21D1-61F0-159398E81DD0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6EECA-732E-6EDA-1514-FC7F38FBD8D1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5AC5C-5E3B-9EC3-CC12-8D4B81A11CCE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4A7A9C-342D-0A23-A925-CB4DD16ADE42}"/>
              </a:ext>
            </a:extLst>
          </p:cNvPr>
          <p:cNvSpPr txBox="1"/>
          <p:nvPr/>
        </p:nvSpPr>
        <p:spPr>
          <a:xfrm>
            <a:off x="272721" y="336891"/>
            <a:ext cx="11624310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 bao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xiết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ứ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trào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nghẹn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khấn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vang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Ngai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E36D0-428F-E0DC-7141-D3284D2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32573D-10EC-8327-31B8-90E9AD14350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81019-D1EC-21D1-61F0-159398E81DD0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6EECA-732E-6EDA-1514-FC7F38FBD8D1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5AC5C-5E3B-9EC3-CC12-8D4B81A11CCE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4A7A9C-342D-0A23-A925-CB4DD16ADE42}"/>
              </a:ext>
            </a:extLst>
          </p:cNvPr>
          <p:cNvSpPr txBox="1"/>
          <p:nvPr/>
        </p:nvSpPr>
        <p:spPr>
          <a:xfrm>
            <a:off x="283083" y="545438"/>
            <a:ext cx="11475778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mưa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cưu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E36D0-428F-E0DC-7141-D3284D2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32573D-10EC-8327-31B8-90E9AD14350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81019-D1EC-21D1-61F0-159398E81DD0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6EECA-732E-6EDA-1514-FC7F38FBD8D1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5AC5C-5E3B-9EC3-CC12-8D4B81A11CCE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4A7A9C-342D-0A23-A925-CB4DD16ADE42}"/>
              </a:ext>
            </a:extLst>
          </p:cNvPr>
          <p:cNvSpPr txBox="1"/>
          <p:nvPr/>
        </p:nvSpPr>
        <p:spPr>
          <a:xfrm>
            <a:off x="272721" y="336891"/>
            <a:ext cx="11566350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khóc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tuyền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đớn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tăm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khấn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E36D0-428F-E0DC-7141-D3284D2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32573D-10EC-8327-31B8-90E9AD14350A}"/>
              </a:ext>
            </a:extLst>
          </p:cNvPr>
          <p:cNvCxnSpPr/>
          <p:nvPr/>
        </p:nvCxnSpPr>
        <p:spPr>
          <a:xfrm>
            <a:off x="78658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81019-D1EC-21D1-61F0-159398E81DD0}"/>
              </a:ext>
            </a:extLst>
          </p:cNvPr>
          <p:cNvCxnSpPr/>
          <p:nvPr/>
        </p:nvCxnSpPr>
        <p:spPr>
          <a:xfrm>
            <a:off x="0" y="78658"/>
            <a:ext cx="121904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6EECA-732E-6EDA-1514-FC7F38FBD8D1}"/>
              </a:ext>
            </a:extLst>
          </p:cNvPr>
          <p:cNvCxnSpPr/>
          <p:nvPr/>
        </p:nvCxnSpPr>
        <p:spPr>
          <a:xfrm>
            <a:off x="1204451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5AC5C-5E3B-9EC3-CC12-8D4B81A11CCE}"/>
              </a:ext>
            </a:extLst>
          </p:cNvPr>
          <p:cNvCxnSpPr/>
          <p:nvPr/>
        </p:nvCxnSpPr>
        <p:spPr>
          <a:xfrm>
            <a:off x="39329" y="6779342"/>
            <a:ext cx="12151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4A7A9C-342D-0A23-A925-CB4DD16ADE42}"/>
              </a:ext>
            </a:extLst>
          </p:cNvPr>
          <p:cNvSpPr txBox="1"/>
          <p:nvPr/>
        </p:nvSpPr>
        <p:spPr>
          <a:xfrm>
            <a:off x="283083" y="545438"/>
            <a:ext cx="11475778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mưa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xuống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cưu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06063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C0279-C70C-8A02-11DB-6880D3F33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C04891-7086-9FB8-A9F7-E71B1BEE32A4}"/>
              </a:ext>
            </a:extLst>
          </p:cNvPr>
          <p:cNvSpPr/>
          <p:nvPr/>
        </p:nvSpPr>
        <p:spPr>
          <a:xfrm>
            <a:off x="5328743" y="2314904"/>
            <a:ext cx="6726621" cy="1114096"/>
          </a:xfrm>
          <a:prstGeom prst="rect">
            <a:avLst/>
          </a:prstGeom>
        </p:spPr>
        <p:txBody>
          <a:bodyPr>
            <a:prstTxWarp prst="textInflate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Thánh</a:t>
            </a:r>
            <a:r>
              <a:rPr kumimoji="0" lang="en-US" sz="2400" b="1" i="0" u="none" strike="noStrike" kern="1200" cap="all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lễ  Cầu Hồn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57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127818" y="1282"/>
            <a:ext cx="11936362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490203-864F-3A3B-FB98-A68C068F6A70}"/>
              </a:ext>
            </a:extLst>
          </p:cNvPr>
          <p:cNvSpPr txBox="1"/>
          <p:nvPr/>
        </p:nvSpPr>
        <p:spPr>
          <a:xfrm>
            <a:off x="353962" y="512912"/>
            <a:ext cx="1158392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dirty="0">
                <a:solidFill>
                  <a:srgbClr val="FF0000"/>
                </a:solidFill>
                <a:latin typeface="+mj-lt"/>
              </a:rPr>
              <a:t>ĐK: </a:t>
            </a:r>
            <a:r>
              <a:rPr lang="vi-VN" sz="5400" dirty="0">
                <a:latin typeface="+mj-lt"/>
              </a:rPr>
              <a:t>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(Trong ngày Chúa đến).</a:t>
            </a:r>
            <a:r>
              <a:rPr lang="vi-VN" sz="5400" dirty="0">
                <a:latin typeface="+mj-lt"/>
              </a:rPr>
              <a:t> 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(Trở về cùng Chúa)</a:t>
            </a:r>
            <a:r>
              <a:rPr lang="vi-VN" sz="5400" dirty="0">
                <a:latin typeface="+mj-lt"/>
              </a:rPr>
              <a:t> Chúa kêu gọi con về trình diện với Chúa Chúa ơi. 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(Ai ngờ Chúa đến). </a:t>
            </a:r>
            <a:r>
              <a:rPr lang="vi-VN" sz="5400" dirty="0">
                <a:latin typeface="+mj-lt"/>
              </a:rPr>
              <a:t>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(Chúa tới gọi con). </a:t>
            </a:r>
            <a:r>
              <a:rPr lang="vi-VN" sz="5400" dirty="0">
                <a:latin typeface="+mj-lt"/>
              </a:rPr>
              <a:t>Con xin từ giã cuộc đời về với Chúa Chúa ơi.</a:t>
            </a:r>
          </a:p>
        </p:txBody>
      </p:sp>
    </p:spTree>
    <p:extLst>
      <p:ext uri="{BB962C8B-B14F-4D97-AF65-F5344CB8AC3E}">
        <p14:creationId xmlns:p14="http://schemas.microsoft.com/office/powerpoint/2010/main" val="28525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490203-864F-3A3B-FB98-A68C068F6A70}"/>
              </a:ext>
            </a:extLst>
          </p:cNvPr>
          <p:cNvSpPr txBox="1"/>
          <p:nvPr/>
        </p:nvSpPr>
        <p:spPr>
          <a:xfrm>
            <a:off x="255619" y="385629"/>
            <a:ext cx="1144474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80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vi-VN" sz="8000" dirty="0">
                <a:latin typeface="+mj-lt"/>
              </a:rPr>
              <a:t>Con cô đơn âm thầm, tìm đến Chúa cứu giúp con. Nguyện lòng từ ái Chúa thương phận này hèn yếu.</a:t>
            </a:r>
          </a:p>
        </p:txBody>
      </p:sp>
    </p:spTree>
    <p:extLst>
      <p:ext uri="{BB962C8B-B14F-4D97-AF65-F5344CB8AC3E}">
        <p14:creationId xmlns:p14="http://schemas.microsoft.com/office/powerpoint/2010/main" val="30663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127818" y="1282"/>
            <a:ext cx="11936362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490203-864F-3A3B-FB98-A68C068F6A70}"/>
              </a:ext>
            </a:extLst>
          </p:cNvPr>
          <p:cNvSpPr txBox="1"/>
          <p:nvPr/>
        </p:nvSpPr>
        <p:spPr>
          <a:xfrm>
            <a:off x="353962" y="512912"/>
            <a:ext cx="1158392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dirty="0">
                <a:solidFill>
                  <a:srgbClr val="FF0000"/>
                </a:solidFill>
                <a:latin typeface="+mj-lt"/>
              </a:rPr>
              <a:t>ĐK: </a:t>
            </a:r>
            <a:r>
              <a:rPr lang="vi-VN" sz="5400" dirty="0">
                <a:latin typeface="+mj-lt"/>
              </a:rPr>
              <a:t>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(Trong ngày Chúa đến).</a:t>
            </a:r>
            <a:r>
              <a:rPr lang="vi-VN" sz="5400" dirty="0">
                <a:latin typeface="+mj-lt"/>
              </a:rPr>
              <a:t> 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(Trở về cùng Chúa)</a:t>
            </a:r>
            <a:r>
              <a:rPr lang="vi-VN" sz="5400" dirty="0">
                <a:latin typeface="+mj-lt"/>
              </a:rPr>
              <a:t> Chúa kêu gọi con về trình diện với Chúa Chúa ơi. 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(Ai ngờ Chúa đến). </a:t>
            </a:r>
            <a:r>
              <a:rPr lang="vi-VN" sz="5400" dirty="0">
                <a:latin typeface="+mj-lt"/>
              </a:rPr>
              <a:t>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(Chúa tới gọi con). </a:t>
            </a:r>
            <a:r>
              <a:rPr lang="vi-VN" sz="5400" dirty="0">
                <a:latin typeface="+mj-lt"/>
              </a:rPr>
              <a:t>Con xin từ giã cuộc đời về với Chúa Chúa ơi.</a:t>
            </a:r>
          </a:p>
        </p:txBody>
      </p:sp>
    </p:spTree>
    <p:extLst>
      <p:ext uri="{BB962C8B-B14F-4D97-AF65-F5344CB8AC3E}">
        <p14:creationId xmlns:p14="http://schemas.microsoft.com/office/powerpoint/2010/main" val="12134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490203-864F-3A3B-FB98-A68C068F6A70}"/>
              </a:ext>
            </a:extLst>
          </p:cNvPr>
          <p:cNvSpPr txBox="1"/>
          <p:nvPr/>
        </p:nvSpPr>
        <p:spPr>
          <a:xfrm>
            <a:off x="417871" y="760218"/>
            <a:ext cx="1135625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8000" b="1" dirty="0">
                <a:solidFill>
                  <a:srgbClr val="FF0000"/>
                </a:solidFill>
                <a:latin typeface="+mj-lt"/>
              </a:rPr>
              <a:t>3. </a:t>
            </a:r>
            <a:r>
              <a:rPr lang="vi-VN" sz="8000" dirty="0">
                <a:latin typeface="+mj-lt"/>
              </a:rPr>
              <a:t>Con đây bao lỗi lầm nguyện Chúa ân xá thứ tha. Lòng thành thề hứa bước theo đường dìu về Chúa.</a:t>
            </a:r>
            <a:endParaRPr lang="en-US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5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purple and white background&#10;&#10;Description automatically generated">
            <a:extLst>
              <a:ext uri="{FF2B5EF4-FFF2-40B4-BE49-F238E27FC236}">
                <a16:creationId xmlns:a16="http://schemas.microsoft.com/office/drawing/2014/main" id="{FADAE8E5-8B3B-E4BF-7AD3-BB3F6863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85" b="10358"/>
          <a:stretch/>
        </p:blipFill>
        <p:spPr>
          <a:xfrm>
            <a:off x="127818" y="1282"/>
            <a:ext cx="11936362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850DD3-D393-326C-12EE-AC94CB539052}"/>
              </a:ext>
            </a:extLst>
          </p:cNvPr>
          <p:cNvCxnSpPr/>
          <p:nvPr/>
        </p:nvCxnSpPr>
        <p:spPr>
          <a:xfrm>
            <a:off x="127819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187D92-971E-F4BD-48C9-510BD9A2923C}"/>
              </a:ext>
            </a:extLst>
          </p:cNvPr>
          <p:cNvCxnSpPr/>
          <p:nvPr/>
        </p:nvCxnSpPr>
        <p:spPr>
          <a:xfrm>
            <a:off x="0" y="17698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38D40-E1CC-54CE-1396-CCC676B422BE}"/>
              </a:ext>
            </a:extLst>
          </p:cNvPr>
          <p:cNvCxnSpPr>
            <a:cxnSpLocks/>
          </p:cNvCxnSpPr>
          <p:nvPr/>
        </p:nvCxnSpPr>
        <p:spPr>
          <a:xfrm>
            <a:off x="12064181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07354-DF28-8786-DA41-359A0880C0B2}"/>
              </a:ext>
            </a:extLst>
          </p:cNvPr>
          <p:cNvCxnSpPr/>
          <p:nvPr/>
        </p:nvCxnSpPr>
        <p:spPr>
          <a:xfrm>
            <a:off x="0" y="66810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490203-864F-3A3B-FB98-A68C068F6A70}"/>
              </a:ext>
            </a:extLst>
          </p:cNvPr>
          <p:cNvSpPr txBox="1"/>
          <p:nvPr/>
        </p:nvSpPr>
        <p:spPr>
          <a:xfrm>
            <a:off x="353962" y="512912"/>
            <a:ext cx="1158392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dirty="0">
                <a:solidFill>
                  <a:srgbClr val="FF0000"/>
                </a:solidFill>
                <a:latin typeface="+mj-lt"/>
              </a:rPr>
              <a:t>ĐK: </a:t>
            </a:r>
            <a:r>
              <a:rPr lang="vi-VN" sz="5400" dirty="0">
                <a:latin typeface="+mj-lt"/>
              </a:rPr>
              <a:t>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(Trong ngày Chúa đến).</a:t>
            </a:r>
            <a:r>
              <a:rPr lang="vi-VN" sz="5400" dirty="0">
                <a:latin typeface="+mj-lt"/>
              </a:rPr>
              <a:t> 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(Trở về cùng Chúa)</a:t>
            </a:r>
            <a:r>
              <a:rPr lang="vi-VN" sz="5400" dirty="0">
                <a:latin typeface="+mj-lt"/>
              </a:rPr>
              <a:t> Chúa kêu gọi con về trình diện với Chúa Chúa ơi. 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(Ai ngờ Chúa đến). </a:t>
            </a:r>
            <a:r>
              <a:rPr lang="vi-VN" sz="5400" dirty="0">
                <a:latin typeface="+mj-lt"/>
              </a:rPr>
              <a:t>Chúa tới gọi con về </a:t>
            </a:r>
            <a:r>
              <a:rPr lang="vi-VN" sz="5400" dirty="0">
                <a:solidFill>
                  <a:srgbClr val="00B0F0"/>
                </a:solidFill>
                <a:latin typeface="+mj-lt"/>
              </a:rPr>
              <a:t>(Chúa tới gọi con). </a:t>
            </a:r>
            <a:r>
              <a:rPr lang="vi-VN" sz="5400" dirty="0">
                <a:latin typeface="+mj-lt"/>
              </a:rPr>
              <a:t>Con xin từ giã cuộc đời về với Chúa Chúa ơi.</a:t>
            </a:r>
          </a:p>
        </p:txBody>
      </p:sp>
    </p:spTree>
    <p:extLst>
      <p:ext uri="{BB962C8B-B14F-4D97-AF65-F5344CB8AC3E}">
        <p14:creationId xmlns:p14="http://schemas.microsoft.com/office/powerpoint/2010/main" val="1425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1299</Words>
  <Application>Microsoft Office PowerPoint</Application>
  <PresentationFormat>Widescreen</PresentationFormat>
  <Paragraphs>53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Algerian</vt:lpstr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asus</cp:lastModifiedBy>
  <cp:revision>16</cp:revision>
  <dcterms:created xsi:type="dcterms:W3CDTF">2024-09-18T06:15:11Z</dcterms:created>
  <dcterms:modified xsi:type="dcterms:W3CDTF">2024-09-23T11:57:17Z</dcterms:modified>
</cp:coreProperties>
</file>